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57" r:id="rId4"/>
    <p:sldId id="259" r:id="rId5"/>
    <p:sldId id="268" r:id="rId6"/>
    <p:sldId id="275" r:id="rId7"/>
    <p:sldId id="276" r:id="rId9"/>
    <p:sldId id="277" r:id="rId10"/>
    <p:sldId id="266" r:id="rId11"/>
    <p:sldId id="278" r:id="rId12"/>
    <p:sldId id="279" r:id="rId13"/>
    <p:sldId id="260" r:id="rId14"/>
    <p:sldId id="280" r:id="rId15"/>
    <p:sldId id="281" r:id="rId16"/>
    <p:sldId id="282" r:id="rId17"/>
    <p:sldId id="283" r:id="rId18"/>
    <p:sldId id="284" r:id="rId19"/>
    <p:sldId id="273" r:id="rId20"/>
    <p:sldId id="271" r:id="rId21"/>
    <p:sldId id="285" r:id="rId22"/>
    <p:sldId id="261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62" r:id="rId31"/>
    <p:sldId id="263" r:id="rId32"/>
    <p:sldId id="274" r:id="rId33"/>
    <p:sldId id="264" r:id="rId34"/>
    <p:sldId id="265" r:id="rId35"/>
    <p:sldId id="267" r:id="rId36"/>
    <p:sldId id="269" r:id="rId37"/>
    <p:sldId id="272" r:id="rId38"/>
    <p:sldId id="270" r:id="rId39"/>
    <p:sldId id="293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5D35"/>
    <a:srgbClr val="C756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16" autoAdjust="0"/>
    <p:restoredTop sz="94660"/>
  </p:normalViewPr>
  <p:slideViewPr>
    <p:cSldViewPr snapToGrid="0">
      <p:cViewPr>
        <p:scale>
          <a:sx n="41" d="100"/>
          <a:sy n="41" d="100"/>
        </p:scale>
        <p:origin x="2052" y="16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9" d="100"/>
        <a:sy n="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0.55</c:v>
                </c:pt>
                <c:pt idx="1">
                  <c:v>0.45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tx2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0.35</c:v>
                </c:pt>
                <c:pt idx="1">
                  <c:v>0.65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0.21</c:v>
                </c:pt>
                <c:pt idx="1">
                  <c:v>0.79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4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0.42</c:v>
                </c:pt>
                <c:pt idx="1">
                  <c:v>0.58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tx2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0.94</c:v>
                </c:pt>
                <c:pt idx="1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0.89</c:v>
                </c:pt>
                <c:pt idx="1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DB19B-5860-4446-8B65-DF4B35858F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6D747-EA3E-4CAC-ABF2-2B270126B3A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2113" y="198783"/>
            <a:ext cx="10515600" cy="536713"/>
          </a:xfrm>
        </p:spPr>
        <p:txBody>
          <a:bodyPr>
            <a:normAutofit/>
          </a:bodyPr>
          <a:lstStyle>
            <a:lvl1pPr>
              <a:defRPr sz="2800">
                <a:solidFill>
                  <a:srgbClr val="425D35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4A887-03F9-47D8-BE59-054BAE8125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8CB-6AEC-4137-B868-166E7626F5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4080681" y="1883391"/>
            <a:ext cx="8111319" cy="4974609"/>
          </a:xfrm>
          <a:prstGeom prst="rect">
            <a:avLst/>
          </a:prstGeom>
          <a:solidFill>
            <a:srgbClr val="3D8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10897737" y="1105469"/>
            <a:ext cx="1294263" cy="941695"/>
          </a:xfrm>
          <a:prstGeom prst="rect">
            <a:avLst/>
          </a:prstGeom>
          <a:solidFill>
            <a:srgbClr val="3D88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image" Target="../media/image5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tags" Target="../tags/tag1.xml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3" Type="http://schemas.openxmlformats.org/officeDocument/2006/relationships/image" Target="../media/image10.jpeg"/><Relationship Id="rId2" Type="http://schemas.openxmlformats.org/officeDocument/2006/relationships/image" Target="../media/image9.emf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6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6.xml"/><Relationship Id="rId2" Type="http://schemas.microsoft.com/office/2007/relationships/hdphoto" Target="../media/hdphoto1.wdp"/><Relationship Id="rId1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_YX-801076鸡年通用中国风背景音乐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1296821" y="260648"/>
            <a:ext cx="812800" cy="812800"/>
          </a:xfrm>
          <a:prstGeom prst="rect">
            <a:avLst/>
          </a:prstGeom>
        </p:spPr>
      </p:pic>
      <p:sp>
        <p:nvSpPr>
          <p:cNvPr id="7" name="TextBox 3"/>
          <p:cNvSpPr txBox="1"/>
          <p:nvPr/>
        </p:nvSpPr>
        <p:spPr>
          <a:xfrm>
            <a:off x="2374680" y="1623220"/>
            <a:ext cx="7146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ln w="6350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中国风</a:t>
            </a:r>
            <a:r>
              <a:rPr lang="zh-CN" altLang="en-US" sz="4800" dirty="0" smtClean="0">
                <a:ln w="6350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工作</a:t>
            </a:r>
            <a:r>
              <a:rPr lang="zh-CN" altLang="en-US" sz="4800" dirty="0">
                <a:ln w="6350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汇报模板</a:t>
            </a:r>
            <a:endParaRPr lang="zh-CN" altLang="en-US" sz="4800" dirty="0">
              <a:ln w="6350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374680" y="2543408"/>
            <a:ext cx="7146005" cy="276999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THESIS DEFENSE POWERPOINT TEMPLATE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974293" y="3215289"/>
            <a:ext cx="232408" cy="232405"/>
            <a:chOff x="801291" y="3535885"/>
            <a:chExt cx="219347" cy="219347"/>
          </a:xfrm>
        </p:grpSpPr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12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4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3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4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4" name="Group 14"/>
          <p:cNvGrpSpPr/>
          <p:nvPr/>
        </p:nvGrpSpPr>
        <p:grpSpPr bwMode="auto">
          <a:xfrm>
            <a:off x="6300709" y="3215289"/>
            <a:ext cx="232408" cy="232405"/>
            <a:chOff x="4248" y="3024"/>
            <a:chExt cx="600" cy="599"/>
          </a:xfrm>
        </p:grpSpPr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6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17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4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4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4224029" y="3146827"/>
            <a:ext cx="1685077" cy="31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65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指导老师：代用名</a:t>
            </a:r>
            <a:endParaRPr lang="en-US" altLang="zh-CN" sz="1465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6571611" y="3146827"/>
            <a:ext cx="1497526" cy="31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65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汇报人：代用名</a:t>
            </a:r>
            <a:endParaRPr lang="en-US" altLang="zh-CN" sz="1465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260" y="3791347"/>
            <a:ext cx="3615899" cy="3615899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3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/>
      <p:bldP spid="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5446" y="2409790"/>
            <a:ext cx="145809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0494" y="148201"/>
            <a:ext cx="1107997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7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7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7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7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79263" y="1599553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点击添加章节内容说明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79263" y="1948940"/>
            <a:ext cx="45416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to add a section on the content description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79263" y="2801590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点击添加章节内容说明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79263" y="3150977"/>
            <a:ext cx="45416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to add a section on the content description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79263" y="3836737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点击添加章节内容说明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79263" y="4235026"/>
            <a:ext cx="45416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to add a section on the content description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79263" y="5107275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点击添加章节内容说明</a:t>
            </a:r>
            <a:endParaRPr lang="zh-CN" altLang="en-US" sz="2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79263" y="5456662"/>
            <a:ext cx="45416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to add a section on the content description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378520" y="1464710"/>
            <a:ext cx="748748" cy="748748"/>
            <a:chOff x="5576640" y="1876190"/>
            <a:chExt cx="748748" cy="748748"/>
          </a:xfrm>
        </p:grpSpPr>
        <p:sp>
          <p:nvSpPr>
            <p:cNvPr id="13" name="椭圆 12"/>
            <p:cNvSpPr/>
            <p:nvPr/>
          </p:nvSpPr>
          <p:spPr>
            <a:xfrm>
              <a:off x="5576640" y="1876190"/>
              <a:ext cx="748748" cy="748748"/>
            </a:xfrm>
            <a:prstGeom prst="ellipse">
              <a:avLst/>
            </a:prstGeom>
            <a:solidFill>
              <a:srgbClr val="C000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772351" y="2025190"/>
              <a:ext cx="36580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78520" y="2654645"/>
            <a:ext cx="748748" cy="748748"/>
            <a:chOff x="5576640" y="3066125"/>
            <a:chExt cx="748748" cy="748748"/>
          </a:xfrm>
        </p:grpSpPr>
        <p:sp>
          <p:nvSpPr>
            <p:cNvPr id="16" name="椭圆 15"/>
            <p:cNvSpPr/>
            <p:nvPr/>
          </p:nvSpPr>
          <p:spPr>
            <a:xfrm>
              <a:off x="5576640" y="3066125"/>
              <a:ext cx="748748" cy="748748"/>
            </a:xfrm>
            <a:prstGeom prst="ellipse">
              <a:avLst/>
            </a:prstGeom>
            <a:solidFill>
              <a:srgbClr val="C00000"/>
            </a:solidFill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772351" y="3213306"/>
              <a:ext cx="36580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378520" y="3844580"/>
            <a:ext cx="748748" cy="748748"/>
            <a:chOff x="5576640" y="4256060"/>
            <a:chExt cx="748748" cy="748748"/>
          </a:xfrm>
        </p:grpSpPr>
        <p:sp>
          <p:nvSpPr>
            <p:cNvPr id="19" name="椭圆 18"/>
            <p:cNvSpPr/>
            <p:nvPr/>
          </p:nvSpPr>
          <p:spPr>
            <a:xfrm>
              <a:off x="5576640" y="4256060"/>
              <a:ext cx="748748" cy="748748"/>
            </a:xfrm>
            <a:prstGeom prst="ellipse">
              <a:avLst/>
            </a:prstGeom>
            <a:solidFill>
              <a:srgbClr val="C00000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5772351" y="4401422"/>
              <a:ext cx="36580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78520" y="5034516"/>
            <a:ext cx="748748" cy="748748"/>
            <a:chOff x="5576640" y="5445996"/>
            <a:chExt cx="748748" cy="748748"/>
          </a:xfrm>
        </p:grpSpPr>
        <p:sp>
          <p:nvSpPr>
            <p:cNvPr id="22" name="椭圆 21"/>
            <p:cNvSpPr/>
            <p:nvPr/>
          </p:nvSpPr>
          <p:spPr>
            <a:xfrm>
              <a:off x="5576640" y="5445996"/>
              <a:ext cx="748748" cy="748748"/>
            </a:xfrm>
            <a:prstGeom prst="ellipse">
              <a:avLst/>
            </a:prstGeom>
            <a:solidFill>
              <a:srgbClr val="C00000"/>
            </a:solidFill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5772351" y="5589538"/>
              <a:ext cx="36580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97458" y="2315252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</a:rPr>
              <a:t>单击此处添加目录</a:t>
            </a:r>
            <a:endParaRPr lang="zh-CN" alt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7458" y="3144024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131615" y="3102150"/>
            <a:ext cx="646217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131614" y="2352726"/>
            <a:ext cx="1441420" cy="14465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 bwMode="auto">
          <a:xfrm>
            <a:off x="7942920" y="1636131"/>
            <a:ext cx="2666218" cy="2668621"/>
            <a:chOff x="0" y="0"/>
            <a:chExt cx="2059137" cy="2059137"/>
          </a:xfrm>
        </p:grpSpPr>
        <p:sp>
          <p:nvSpPr>
            <p:cNvPr id="3" name="椭圆 41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chemeClr val="accent3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4" name="椭圆 42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1" cstate="print"/>
              <a:srcRect/>
              <a:stretch>
                <a:fillRect/>
              </a:stretch>
            </a:blipFill>
            <a:ln w="12700">
              <a:solidFill>
                <a:schemeClr val="accent3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Group 8"/>
          <p:cNvGrpSpPr/>
          <p:nvPr/>
        </p:nvGrpSpPr>
        <p:grpSpPr bwMode="auto">
          <a:xfrm>
            <a:off x="9781520" y="3423852"/>
            <a:ext cx="988783" cy="990967"/>
            <a:chOff x="0" y="0"/>
            <a:chExt cx="763788" cy="763788"/>
          </a:xfrm>
        </p:grpSpPr>
        <p:sp>
          <p:nvSpPr>
            <p:cNvPr id="6" name="椭圆 43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7" name="椭圆 44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2" cstate="print">
              <a:biLevel thresh="50000"/>
              <a:grayscl/>
            </a:blip>
            <a:srcRect/>
            <a:stretch>
              <a:fillRect/>
            </a:stretch>
          </p:blipFill>
          <p:spPr bwMode="auto">
            <a:xfrm>
              <a:off x="249527" y="228895"/>
              <a:ext cx="25225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12"/>
          <p:cNvGrpSpPr/>
          <p:nvPr/>
        </p:nvGrpSpPr>
        <p:grpSpPr bwMode="auto">
          <a:xfrm>
            <a:off x="1498798" y="1636131"/>
            <a:ext cx="2666220" cy="2668621"/>
            <a:chOff x="0" y="0"/>
            <a:chExt cx="2059137" cy="2059137"/>
          </a:xfrm>
        </p:grpSpPr>
        <p:sp>
          <p:nvSpPr>
            <p:cNvPr id="10" name="椭圆 4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chemeClr val="accent2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 w="12700">
              <a:solidFill>
                <a:schemeClr val="accent2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Group 15"/>
          <p:cNvGrpSpPr/>
          <p:nvPr/>
        </p:nvGrpSpPr>
        <p:grpSpPr bwMode="auto">
          <a:xfrm>
            <a:off x="3337402" y="3423852"/>
            <a:ext cx="988782" cy="990967"/>
            <a:chOff x="0" y="0"/>
            <a:chExt cx="763788" cy="763788"/>
          </a:xfrm>
        </p:grpSpPr>
        <p:sp>
          <p:nvSpPr>
            <p:cNvPr id="13" name="椭圆 12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4" name="椭圆 6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15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3357" y="216863"/>
              <a:ext cx="324084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9"/>
          <p:cNvGrpSpPr/>
          <p:nvPr/>
        </p:nvGrpSpPr>
        <p:grpSpPr bwMode="auto">
          <a:xfrm>
            <a:off x="4721916" y="1636131"/>
            <a:ext cx="2666220" cy="2668621"/>
            <a:chOff x="0" y="0"/>
            <a:chExt cx="2059137" cy="2059137"/>
          </a:xfrm>
        </p:grpSpPr>
        <p:sp>
          <p:nvSpPr>
            <p:cNvPr id="17" name="椭圆 36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chemeClr val="accent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8" name="椭圆 37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 w="12700">
              <a:solidFill>
                <a:schemeClr val="accent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22"/>
          <p:cNvGrpSpPr/>
          <p:nvPr/>
        </p:nvGrpSpPr>
        <p:grpSpPr bwMode="auto">
          <a:xfrm>
            <a:off x="6558403" y="3423852"/>
            <a:ext cx="990838" cy="990967"/>
            <a:chOff x="0" y="0"/>
            <a:chExt cx="763788" cy="763788"/>
          </a:xfrm>
        </p:grpSpPr>
        <p:sp>
          <p:nvSpPr>
            <p:cNvPr id="20" name="椭圆 38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21" name="椭圆 39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pic>
          <p:nvPicPr>
            <p:cNvPr id="22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1593" y="165667"/>
              <a:ext cx="461317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矩形 50"/>
          <p:cNvSpPr>
            <a:spLocks noChangeArrowheads="1"/>
          </p:cNvSpPr>
          <p:nvPr/>
        </p:nvSpPr>
        <p:spPr bwMode="auto">
          <a:xfrm>
            <a:off x="1359202" y="4568072"/>
            <a:ext cx="3009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专注专业 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498799" y="5003992"/>
            <a:ext cx="2646252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5" name="矩形 59"/>
          <p:cNvSpPr>
            <a:spLocks noChangeArrowheads="1"/>
          </p:cNvSpPr>
          <p:nvPr/>
        </p:nvSpPr>
        <p:spPr bwMode="auto">
          <a:xfrm>
            <a:off x="4591245" y="4568072"/>
            <a:ext cx="3009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精诚协作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62"/>
          <p:cNvSpPr>
            <a:spLocks noChangeArrowheads="1"/>
          </p:cNvSpPr>
          <p:nvPr/>
        </p:nvSpPr>
        <p:spPr bwMode="auto">
          <a:xfrm>
            <a:off x="7823288" y="4568072"/>
            <a:ext cx="30095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开放成长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4689867" y="5003992"/>
            <a:ext cx="2646252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7962885" y="5003992"/>
            <a:ext cx="2646252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8" name="标题 2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2"/>
          <p:cNvSpPr>
            <a:spLocks noChangeArrowheads="1"/>
          </p:cNvSpPr>
          <p:nvPr/>
        </p:nvSpPr>
        <p:spPr bwMode="auto">
          <a:xfrm>
            <a:off x="9785199" y="3838019"/>
            <a:ext cx="922747" cy="226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2" name="矩形 37"/>
          <p:cNvSpPr>
            <a:spLocks noChangeArrowheads="1"/>
          </p:cNvSpPr>
          <p:nvPr/>
        </p:nvSpPr>
        <p:spPr bwMode="auto">
          <a:xfrm>
            <a:off x="4995541" y="3838019"/>
            <a:ext cx="4666641" cy="226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矩形 46"/>
          <p:cNvSpPr>
            <a:spLocks noChangeAspect="1" noChangeArrowheads="1"/>
          </p:cNvSpPr>
          <p:nvPr/>
        </p:nvSpPr>
        <p:spPr bwMode="auto">
          <a:xfrm>
            <a:off x="1486295" y="3838019"/>
            <a:ext cx="3388342" cy="2260600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4" name="矩形 47"/>
          <p:cNvSpPr>
            <a:spLocks noChangeAspect="1" noChangeArrowheads="1"/>
          </p:cNvSpPr>
          <p:nvPr/>
        </p:nvSpPr>
        <p:spPr bwMode="auto">
          <a:xfrm>
            <a:off x="3839988" y="1486139"/>
            <a:ext cx="3386226" cy="225848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1486298" y="1484019"/>
            <a:ext cx="2260305" cy="2260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矩形 59"/>
          <p:cNvSpPr>
            <a:spLocks noChangeAspect="1" noChangeArrowheads="1"/>
          </p:cNvSpPr>
          <p:nvPr/>
        </p:nvSpPr>
        <p:spPr bwMode="auto">
          <a:xfrm>
            <a:off x="7319602" y="1484019"/>
            <a:ext cx="3388342" cy="2260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7" name="矩形 56"/>
          <p:cNvSpPr>
            <a:spLocks noChangeArrowheads="1"/>
          </p:cNvSpPr>
          <p:nvPr/>
        </p:nvSpPr>
        <p:spPr bwMode="auto">
          <a:xfrm>
            <a:off x="1486297" y="1612398"/>
            <a:ext cx="2151841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200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矩形 57"/>
          <p:cNvSpPr>
            <a:spLocks noChangeArrowheads="1"/>
          </p:cNvSpPr>
          <p:nvPr/>
        </p:nvSpPr>
        <p:spPr bwMode="auto">
          <a:xfrm>
            <a:off x="1801999" y="2062123"/>
            <a:ext cx="1841573" cy="66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ts val="2135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文字描述，总结概括，内容大纲。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矩形 44"/>
          <p:cNvSpPr>
            <a:spLocks noChangeArrowheads="1"/>
          </p:cNvSpPr>
          <p:nvPr/>
        </p:nvSpPr>
        <p:spPr bwMode="auto">
          <a:xfrm>
            <a:off x="5126611" y="3979316"/>
            <a:ext cx="3098252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" name="矩形 45"/>
          <p:cNvSpPr>
            <a:spLocks noChangeArrowheads="1"/>
          </p:cNvSpPr>
          <p:nvPr/>
        </p:nvSpPr>
        <p:spPr bwMode="auto">
          <a:xfrm>
            <a:off x="5126612" y="4382050"/>
            <a:ext cx="4280155" cy="984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右键点击图片选择设置图片格式可直接替换图片，在此录入上述图表的综合描述说明，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</a:rPr>
              <a:t>在此录入上述图表的综合分析说明，在此录入上述图表的综合分析说明，在此录入上述图表的综合分析说明。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燕尾形 1"/>
          <p:cNvSpPr/>
          <p:nvPr/>
        </p:nvSpPr>
        <p:spPr>
          <a:xfrm>
            <a:off x="11084446" y="3487947"/>
            <a:ext cx="513280" cy="513347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燕尾形 23"/>
          <p:cNvSpPr/>
          <p:nvPr/>
        </p:nvSpPr>
        <p:spPr>
          <a:xfrm flipH="1">
            <a:off x="650839" y="3487947"/>
            <a:ext cx="513280" cy="513347"/>
          </a:xfrm>
          <a:prstGeom prst="chevr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8" dur="750" fill="hold"/>
                                        <p:tgtEl>
                                          <p:spTgt spid="2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750" fill="hold"/>
                                        <p:tgtEl>
                                          <p:spTgt spid="24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  <p:bldP spid="2" grpId="0" animBg="1"/>
      <p:bldP spid="2" grpId="1" animBg="1"/>
      <p:bldP spid="24" grpId="0" animBg="1"/>
      <p:bldP spid="2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9"/>
          <p:cNvSpPr/>
          <p:nvPr/>
        </p:nvSpPr>
        <p:spPr>
          <a:xfrm>
            <a:off x="796" y="4380833"/>
            <a:ext cx="12202607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8" name="Rectangle 11"/>
          <p:cNvSpPr/>
          <p:nvPr/>
        </p:nvSpPr>
        <p:spPr>
          <a:xfrm>
            <a:off x="-11400" y="4380830"/>
            <a:ext cx="12225187" cy="6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4327975" y="2145630"/>
            <a:ext cx="3536055" cy="2133600"/>
            <a:chOff x="4388285" y="2049378"/>
            <a:chExt cx="3536515" cy="2133600"/>
          </a:xfrm>
        </p:grpSpPr>
        <p:pic>
          <p:nvPicPr>
            <p:cNvPr id="25" name="Picture 4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35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74640" y="2145630"/>
            <a:ext cx="3536055" cy="2133600"/>
            <a:chOff x="629088" y="2049378"/>
            <a:chExt cx="3536515" cy="2133600"/>
          </a:xfrm>
        </p:grpSpPr>
        <p:pic>
          <p:nvPicPr>
            <p:cNvPr id="23" name="Picture 3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36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81309" y="2145630"/>
            <a:ext cx="3536055" cy="2133600"/>
            <a:chOff x="8233332" y="2049378"/>
            <a:chExt cx="3536515" cy="2133600"/>
          </a:xfrm>
        </p:grpSpPr>
        <p:pic>
          <p:nvPicPr>
            <p:cNvPr id="26" name="Picture 5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37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1316077" y="1457557"/>
            <a:ext cx="959192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704080" y="4491583"/>
            <a:ext cx="187717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添加产品名称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478503" y="5129462"/>
            <a:ext cx="2328327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157415" y="4491583"/>
            <a:ext cx="187717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添加产品名称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4931838" y="5129462"/>
            <a:ext cx="2328327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610749" y="4491583"/>
            <a:ext cx="187717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添加产品名称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385172" y="5129462"/>
            <a:ext cx="2328327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8" grpId="0"/>
      <p:bldP spid="39" grpId="0"/>
      <p:bldP spid="40" grpId="0"/>
      <p:bldP spid="52" grpId="0"/>
      <p:bldP spid="53" grpId="0"/>
      <p:bldP spid="54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8004487" y="4500229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flipH="1" flipV="1">
            <a:off x="6437403" y="5704609"/>
            <a:ext cx="1028801" cy="194509"/>
            <a:chOff x="4255294" y="1661160"/>
            <a:chExt cx="1505426" cy="262890"/>
          </a:xfrm>
        </p:grpSpPr>
        <p:cxnSp>
          <p:nvCxnSpPr>
            <p:cNvPr id="21" name="直接连接符 2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/>
          <p:nvPr/>
        </p:nvCxnSpPr>
        <p:spPr>
          <a:xfrm flipH="1">
            <a:off x="3568418" y="4517961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568419" y="3145727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550816" y="1611301"/>
            <a:ext cx="1214931" cy="262891"/>
            <a:chOff x="4255294" y="1661160"/>
            <a:chExt cx="1505426" cy="262890"/>
          </a:xfrm>
        </p:grpSpPr>
        <p:cxnSp>
          <p:nvCxnSpPr>
            <p:cNvPr id="10" name="直接连接符 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816516" y="2618682"/>
            <a:ext cx="1203803" cy="1051561"/>
            <a:chOff x="6842760" y="2637270"/>
            <a:chExt cx="1203960" cy="1051560"/>
          </a:xfrm>
        </p:grpSpPr>
        <p:sp>
          <p:nvSpPr>
            <p:cNvPr id="2" name="六边形 1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02426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99779" y="1860491"/>
            <a:ext cx="1203803" cy="1051563"/>
            <a:chOff x="5525852" y="1879080"/>
            <a:chExt cx="1203960" cy="1051560"/>
          </a:xfrm>
        </p:grpSpPr>
        <p:sp>
          <p:nvSpPr>
            <p:cNvPr id="8" name="六边形 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686669" y="1989362"/>
              <a:ext cx="882327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00686" y="3974450"/>
            <a:ext cx="1203803" cy="1051563"/>
            <a:chOff x="6842760" y="4008870"/>
            <a:chExt cx="1203960" cy="1051560"/>
          </a:xfrm>
        </p:grpSpPr>
        <p:sp>
          <p:nvSpPr>
            <p:cNvPr id="6" name="六边形 5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981635" y="4119152"/>
              <a:ext cx="926211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180336" y="3990283"/>
            <a:ext cx="1203803" cy="1051563"/>
            <a:chOff x="4206240" y="4008870"/>
            <a:chExt cx="1203960" cy="1051560"/>
          </a:xfrm>
        </p:grpSpPr>
        <p:sp>
          <p:nvSpPr>
            <p:cNvPr id="5" name="六边形 4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97857" y="4119152"/>
              <a:ext cx="820725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180336" y="2618682"/>
            <a:ext cx="1203803" cy="1051561"/>
            <a:chOff x="4206240" y="2637270"/>
            <a:chExt cx="1203960" cy="1051560"/>
          </a:xfrm>
        </p:grpSpPr>
        <p:sp>
          <p:nvSpPr>
            <p:cNvPr id="4" name="六边形 3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8774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99779" y="4680487"/>
            <a:ext cx="1203803" cy="1051561"/>
            <a:chOff x="5525852" y="4683240"/>
            <a:chExt cx="1203960" cy="1051560"/>
          </a:xfrm>
        </p:grpSpPr>
        <p:sp>
          <p:nvSpPr>
            <p:cNvPr id="9" name="六边形 8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693281" y="485507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4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58282" y="3006574"/>
            <a:ext cx="1886809" cy="1592580"/>
            <a:chOff x="5184305" y="3025164"/>
            <a:chExt cx="1887055" cy="1592580"/>
          </a:xfrm>
        </p:grpSpPr>
        <p:sp>
          <p:nvSpPr>
            <p:cNvPr id="7" name="六边形 6"/>
            <p:cNvSpPr/>
            <p:nvPr/>
          </p:nvSpPr>
          <p:spPr>
            <a:xfrm>
              <a:off x="5184305" y="3025164"/>
              <a:ext cx="1887055" cy="1592580"/>
            </a:xfrm>
            <a:prstGeom prst="hexago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5630276" y="3468879"/>
              <a:ext cx="966085" cy="648000"/>
              <a:chOff x="3784600" y="1525588"/>
              <a:chExt cx="935038" cy="568325"/>
            </a:xfrm>
            <a:solidFill>
              <a:srgbClr val="E7E7E7"/>
            </a:solidFill>
          </p:grpSpPr>
          <p:sp>
            <p:nvSpPr>
              <p:cNvPr id="51" name="Freeform 8"/>
              <p:cNvSpPr/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9"/>
              <p:cNvSpPr/>
              <p:nvPr/>
            </p:nvSpPr>
            <p:spPr bwMode="auto">
              <a:xfrm>
                <a:off x="4020344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0"/>
              <p:cNvSpPr/>
              <p:nvPr/>
            </p:nvSpPr>
            <p:spPr bwMode="auto">
              <a:xfrm>
                <a:off x="4176712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1"/>
              <p:cNvSpPr/>
              <p:nvPr/>
            </p:nvSpPr>
            <p:spPr bwMode="auto">
              <a:xfrm>
                <a:off x="4333081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12"/>
              <p:cNvSpPr/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13"/>
              <p:cNvSpPr/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3317301" y="1377804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1293234" y="1742748"/>
            <a:ext cx="325179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279451" y="2733654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331235" y="3098599"/>
            <a:ext cx="215862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279451" y="4153020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331237" y="4517961"/>
            <a:ext cx="2158625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679530" y="2142173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8679528" y="2522882"/>
            <a:ext cx="220638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697280" y="3825365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697278" y="4206074"/>
            <a:ext cx="220638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7542439" y="5371528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7542441" y="5752240"/>
            <a:ext cx="29164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 flipH="1">
            <a:off x="7748238" y="2369701"/>
            <a:ext cx="883997" cy="262891"/>
            <a:chOff x="4255294" y="1661160"/>
            <a:chExt cx="1505426" cy="26289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5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8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3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85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15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65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0" grpId="0"/>
      <p:bldP spid="71" grpId="0"/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378029" y="1709405"/>
            <a:ext cx="3678835" cy="438394"/>
            <a:chOff x="179512" y="2794116"/>
            <a:chExt cx="3240360" cy="328796"/>
          </a:xfrm>
        </p:grpSpPr>
        <p:sp>
          <p:nvSpPr>
            <p:cNvPr id="15" name="矩形 14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6" name="文本框 11"/>
            <p:cNvSpPr txBox="1"/>
            <p:nvPr/>
          </p:nvSpPr>
          <p:spPr>
            <a:xfrm>
              <a:off x="251520" y="2794116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   </a:t>
              </a:r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以人为本</a:t>
              </a:r>
              <a:endPara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334641" y="2217264"/>
            <a:ext cx="3876748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78029" y="3373198"/>
            <a:ext cx="3678835" cy="438392"/>
            <a:chOff x="179512" y="2794117"/>
            <a:chExt cx="3240360" cy="328795"/>
          </a:xfrm>
        </p:grpSpPr>
        <p:sp>
          <p:nvSpPr>
            <p:cNvPr id="20" name="矩形 19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1" name="文本框 11"/>
            <p:cNvSpPr txBox="1"/>
            <p:nvPr/>
          </p:nvSpPr>
          <p:spPr>
            <a:xfrm>
              <a:off x="251520" y="2794117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    </a:t>
              </a:r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勇于创新</a:t>
              </a:r>
              <a:endPara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334641" y="3881059"/>
            <a:ext cx="3876748" cy="583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在此录入上述图表的综合分析说明，在此录入上述图表的综合分析说明。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78029" y="4774725"/>
            <a:ext cx="3678835" cy="438394"/>
            <a:chOff x="179512" y="2794116"/>
            <a:chExt cx="3240360" cy="328796"/>
          </a:xfrm>
        </p:grpSpPr>
        <p:sp>
          <p:nvSpPr>
            <p:cNvPr id="24" name="矩形 23"/>
            <p:cNvSpPr/>
            <p:nvPr/>
          </p:nvSpPr>
          <p:spPr>
            <a:xfrm>
              <a:off x="179512" y="2796016"/>
              <a:ext cx="3240360" cy="3268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5" name="文本框 11"/>
            <p:cNvSpPr txBox="1"/>
            <p:nvPr/>
          </p:nvSpPr>
          <p:spPr>
            <a:xfrm>
              <a:off x="251520" y="2794116"/>
              <a:ext cx="1604041" cy="323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    </a:t>
              </a:r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精益求精</a:t>
              </a:r>
              <a:endPara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334641" y="5282584"/>
            <a:ext cx="3876748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在此录入上述图表的综合分析说明，在此录入上述图表的综合分析说明，在此录入上述图表的综合分析说明。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5420910" y="1703008"/>
            <a:ext cx="5426597" cy="4392613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86"/>
          <p:cNvSpPr/>
          <p:nvPr/>
        </p:nvSpPr>
        <p:spPr>
          <a:xfrm>
            <a:off x="9060489" y="2719477"/>
            <a:ext cx="3130718" cy="119149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84"/>
          <p:cNvSpPr/>
          <p:nvPr/>
        </p:nvSpPr>
        <p:spPr>
          <a:xfrm>
            <a:off x="796" y="2719477"/>
            <a:ext cx="3130719" cy="119149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Oval 3"/>
          <p:cNvSpPr/>
          <p:nvPr/>
        </p:nvSpPr>
        <p:spPr>
          <a:xfrm>
            <a:off x="2111030" y="1888204"/>
            <a:ext cx="2853665" cy="2854037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9" name="Oval 4"/>
          <p:cNvSpPr/>
          <p:nvPr/>
        </p:nvSpPr>
        <p:spPr>
          <a:xfrm>
            <a:off x="4669170" y="1888204"/>
            <a:ext cx="2853665" cy="2854037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0" name="Oval 6"/>
          <p:cNvSpPr/>
          <p:nvPr/>
        </p:nvSpPr>
        <p:spPr>
          <a:xfrm>
            <a:off x="7227310" y="1888204"/>
            <a:ext cx="2853665" cy="2854037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51" name="Group 24"/>
          <p:cNvGrpSpPr/>
          <p:nvPr/>
        </p:nvGrpSpPr>
        <p:grpSpPr>
          <a:xfrm>
            <a:off x="5525802" y="2744948"/>
            <a:ext cx="1140399" cy="1140547"/>
            <a:chOff x="6111586" y="318800"/>
            <a:chExt cx="490538" cy="490538"/>
          </a:xfrm>
          <a:solidFill>
            <a:schemeClr val="bg1"/>
          </a:solidFill>
        </p:grpSpPr>
        <p:sp>
          <p:nvSpPr>
            <p:cNvPr id="52" name="Freeform 5"/>
            <p:cNvSpPr>
              <a:spLocks noEditPoints="1"/>
            </p:cNvSpPr>
            <p:nvPr/>
          </p:nvSpPr>
          <p:spPr bwMode="auto">
            <a:xfrm>
              <a:off x="6111586" y="318800"/>
              <a:ext cx="490538" cy="490538"/>
            </a:xfrm>
            <a:custGeom>
              <a:avLst/>
              <a:gdLst>
                <a:gd name="T0" fmla="*/ 116 w 128"/>
                <a:gd name="T1" fmla="*/ 0 h 128"/>
                <a:gd name="T2" fmla="*/ 28 w 128"/>
                <a:gd name="T3" fmla="*/ 0 h 128"/>
                <a:gd name="T4" fmla="*/ 16 w 128"/>
                <a:gd name="T5" fmla="*/ 12 h 128"/>
                <a:gd name="T6" fmla="*/ 16 w 128"/>
                <a:gd name="T7" fmla="*/ 20 h 128"/>
                <a:gd name="T8" fmla="*/ 12 w 128"/>
                <a:gd name="T9" fmla="*/ 20 h 128"/>
                <a:gd name="T10" fmla="*/ 0 w 128"/>
                <a:gd name="T11" fmla="*/ 32 h 128"/>
                <a:gd name="T12" fmla="*/ 0 w 128"/>
                <a:gd name="T13" fmla="*/ 112 h 128"/>
                <a:gd name="T14" fmla="*/ 16 w 128"/>
                <a:gd name="T15" fmla="*/ 128 h 128"/>
                <a:gd name="T16" fmla="*/ 112 w 128"/>
                <a:gd name="T17" fmla="*/ 128 h 128"/>
                <a:gd name="T18" fmla="*/ 128 w 128"/>
                <a:gd name="T19" fmla="*/ 112 h 128"/>
                <a:gd name="T20" fmla="*/ 128 w 128"/>
                <a:gd name="T21" fmla="*/ 12 h 128"/>
                <a:gd name="T22" fmla="*/ 116 w 128"/>
                <a:gd name="T23" fmla="*/ 0 h 128"/>
                <a:gd name="T24" fmla="*/ 120 w 128"/>
                <a:gd name="T25" fmla="*/ 112 h 128"/>
                <a:gd name="T26" fmla="*/ 112 w 128"/>
                <a:gd name="T27" fmla="*/ 120 h 128"/>
                <a:gd name="T28" fmla="*/ 16 w 128"/>
                <a:gd name="T29" fmla="*/ 120 h 128"/>
                <a:gd name="T30" fmla="*/ 8 w 128"/>
                <a:gd name="T31" fmla="*/ 112 h 128"/>
                <a:gd name="T32" fmla="*/ 8 w 128"/>
                <a:gd name="T33" fmla="*/ 32 h 128"/>
                <a:gd name="T34" fmla="*/ 12 w 128"/>
                <a:gd name="T35" fmla="*/ 28 h 128"/>
                <a:gd name="T36" fmla="*/ 16 w 128"/>
                <a:gd name="T37" fmla="*/ 28 h 128"/>
                <a:gd name="T38" fmla="*/ 16 w 128"/>
                <a:gd name="T39" fmla="*/ 108 h 128"/>
                <a:gd name="T40" fmla="*/ 20 w 128"/>
                <a:gd name="T41" fmla="*/ 112 h 128"/>
                <a:gd name="T42" fmla="*/ 24 w 128"/>
                <a:gd name="T43" fmla="*/ 108 h 128"/>
                <a:gd name="T44" fmla="*/ 24 w 128"/>
                <a:gd name="T45" fmla="*/ 12 h 128"/>
                <a:gd name="T46" fmla="*/ 28 w 128"/>
                <a:gd name="T47" fmla="*/ 8 h 128"/>
                <a:gd name="T48" fmla="*/ 116 w 128"/>
                <a:gd name="T49" fmla="*/ 8 h 128"/>
                <a:gd name="T50" fmla="*/ 120 w 128"/>
                <a:gd name="T51" fmla="*/ 12 h 128"/>
                <a:gd name="T52" fmla="*/ 120 w 128"/>
                <a:gd name="T53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3" name="Freeform 6"/>
            <p:cNvSpPr/>
            <p:nvPr/>
          </p:nvSpPr>
          <p:spPr bwMode="auto">
            <a:xfrm>
              <a:off x="6402099" y="502950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4" name="Freeform 7"/>
            <p:cNvSpPr/>
            <p:nvPr/>
          </p:nvSpPr>
          <p:spPr bwMode="auto">
            <a:xfrm>
              <a:off x="6402099" y="456912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5" name="Freeform 8"/>
            <p:cNvSpPr/>
            <p:nvPr/>
          </p:nvSpPr>
          <p:spPr bwMode="auto">
            <a:xfrm>
              <a:off x="6402099" y="410875"/>
              <a:ext cx="138113" cy="14288"/>
            </a:xfrm>
            <a:custGeom>
              <a:avLst/>
              <a:gdLst>
                <a:gd name="T0" fmla="*/ 2 w 36"/>
                <a:gd name="T1" fmla="*/ 4 h 4"/>
                <a:gd name="T2" fmla="*/ 34 w 36"/>
                <a:gd name="T3" fmla="*/ 4 h 4"/>
                <a:gd name="T4" fmla="*/ 36 w 36"/>
                <a:gd name="T5" fmla="*/ 2 h 4"/>
                <a:gd name="T6" fmla="*/ 34 w 36"/>
                <a:gd name="T7" fmla="*/ 0 h 4"/>
                <a:gd name="T8" fmla="*/ 2 w 36"/>
                <a:gd name="T9" fmla="*/ 0 h 4"/>
                <a:gd name="T10" fmla="*/ 0 w 36"/>
                <a:gd name="T11" fmla="*/ 2 h 4"/>
                <a:gd name="T12" fmla="*/ 2 w 3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6" name="Freeform 9"/>
            <p:cNvSpPr/>
            <p:nvPr/>
          </p:nvSpPr>
          <p:spPr bwMode="auto">
            <a:xfrm>
              <a:off x="6233824" y="7331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7" name="Freeform 10"/>
            <p:cNvSpPr/>
            <p:nvPr/>
          </p:nvSpPr>
          <p:spPr bwMode="auto">
            <a:xfrm>
              <a:off x="6233824" y="6871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8" name="Freeform 11"/>
            <p:cNvSpPr/>
            <p:nvPr/>
          </p:nvSpPr>
          <p:spPr bwMode="auto">
            <a:xfrm>
              <a:off x="6233824" y="6410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9" name="Freeform 12"/>
            <p:cNvSpPr/>
            <p:nvPr/>
          </p:nvSpPr>
          <p:spPr bwMode="auto">
            <a:xfrm>
              <a:off x="6402099" y="733137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0" name="Freeform 13"/>
            <p:cNvSpPr/>
            <p:nvPr/>
          </p:nvSpPr>
          <p:spPr bwMode="auto">
            <a:xfrm>
              <a:off x="6402099" y="687100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1" name="Freeform 14"/>
            <p:cNvSpPr/>
            <p:nvPr/>
          </p:nvSpPr>
          <p:spPr bwMode="auto">
            <a:xfrm>
              <a:off x="6402099" y="641062"/>
              <a:ext cx="138113" cy="14288"/>
            </a:xfrm>
            <a:custGeom>
              <a:avLst/>
              <a:gdLst>
                <a:gd name="T0" fmla="*/ 34 w 36"/>
                <a:gd name="T1" fmla="*/ 0 h 4"/>
                <a:gd name="T2" fmla="*/ 2 w 36"/>
                <a:gd name="T3" fmla="*/ 0 h 4"/>
                <a:gd name="T4" fmla="*/ 0 w 36"/>
                <a:gd name="T5" fmla="*/ 2 h 4"/>
                <a:gd name="T6" fmla="*/ 2 w 36"/>
                <a:gd name="T7" fmla="*/ 4 h 4"/>
                <a:gd name="T8" fmla="*/ 34 w 36"/>
                <a:gd name="T9" fmla="*/ 4 h 4"/>
                <a:gd name="T10" fmla="*/ 36 w 36"/>
                <a:gd name="T11" fmla="*/ 2 h 4"/>
                <a:gd name="T12" fmla="*/ 34 w 36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2" name="Freeform 15"/>
            <p:cNvSpPr/>
            <p:nvPr/>
          </p:nvSpPr>
          <p:spPr bwMode="auto">
            <a:xfrm>
              <a:off x="6233824" y="548987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3" name="Freeform 16"/>
            <p:cNvSpPr/>
            <p:nvPr/>
          </p:nvSpPr>
          <p:spPr bwMode="auto">
            <a:xfrm>
              <a:off x="6233824" y="595025"/>
              <a:ext cx="306388" cy="14288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4" name="Freeform 17"/>
            <p:cNvSpPr>
              <a:spLocks noEditPoints="1"/>
            </p:cNvSpPr>
            <p:nvPr/>
          </p:nvSpPr>
          <p:spPr bwMode="auto">
            <a:xfrm>
              <a:off x="6233824" y="379125"/>
              <a:ext cx="138113" cy="138113"/>
            </a:xfrm>
            <a:custGeom>
              <a:avLst/>
              <a:gdLst>
                <a:gd name="T0" fmla="*/ 4 w 36"/>
                <a:gd name="T1" fmla="*/ 36 h 36"/>
                <a:gd name="T2" fmla="*/ 32 w 36"/>
                <a:gd name="T3" fmla="*/ 36 h 36"/>
                <a:gd name="T4" fmla="*/ 36 w 36"/>
                <a:gd name="T5" fmla="*/ 32 h 36"/>
                <a:gd name="T6" fmla="*/ 36 w 36"/>
                <a:gd name="T7" fmla="*/ 4 h 36"/>
                <a:gd name="T8" fmla="*/ 32 w 36"/>
                <a:gd name="T9" fmla="*/ 0 h 36"/>
                <a:gd name="T10" fmla="*/ 4 w 36"/>
                <a:gd name="T11" fmla="*/ 0 h 36"/>
                <a:gd name="T12" fmla="*/ 0 w 36"/>
                <a:gd name="T13" fmla="*/ 4 h 36"/>
                <a:gd name="T14" fmla="*/ 0 w 36"/>
                <a:gd name="T15" fmla="*/ 32 h 36"/>
                <a:gd name="T16" fmla="*/ 4 w 36"/>
                <a:gd name="T17" fmla="*/ 36 h 36"/>
                <a:gd name="T18" fmla="*/ 8 w 36"/>
                <a:gd name="T19" fmla="*/ 8 h 36"/>
                <a:gd name="T20" fmla="*/ 28 w 36"/>
                <a:gd name="T21" fmla="*/ 8 h 36"/>
                <a:gd name="T22" fmla="*/ 28 w 36"/>
                <a:gd name="T23" fmla="*/ 28 h 36"/>
                <a:gd name="T24" fmla="*/ 8 w 36"/>
                <a:gd name="T25" fmla="*/ 28 h 36"/>
                <a:gd name="T26" fmla="*/ 8 w 36"/>
                <a:gd name="T2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65" name="Freeform 26"/>
          <p:cNvSpPr>
            <a:spLocks noEditPoints="1"/>
          </p:cNvSpPr>
          <p:nvPr/>
        </p:nvSpPr>
        <p:spPr bwMode="auto">
          <a:xfrm>
            <a:off x="8083941" y="2655631"/>
            <a:ext cx="1297540" cy="1249045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66" name="Group 82"/>
          <p:cNvGrpSpPr/>
          <p:nvPr/>
        </p:nvGrpSpPr>
        <p:grpSpPr>
          <a:xfrm>
            <a:off x="3029134" y="2735539"/>
            <a:ext cx="1017456" cy="1158875"/>
            <a:chOff x="812800" y="2719388"/>
            <a:chExt cx="1017588" cy="1158875"/>
          </a:xfrm>
          <a:solidFill>
            <a:schemeClr val="bg1"/>
          </a:solidFill>
        </p:grpSpPr>
        <p:sp>
          <p:nvSpPr>
            <p:cNvPr id="67" name="Freeform 35"/>
            <p:cNvSpPr>
              <a:spLocks noEditPoints="1"/>
            </p:cNvSpPr>
            <p:nvPr/>
          </p:nvSpPr>
          <p:spPr bwMode="auto">
            <a:xfrm>
              <a:off x="812800" y="2719388"/>
              <a:ext cx="1017588" cy="1158875"/>
            </a:xfrm>
            <a:custGeom>
              <a:avLst/>
              <a:gdLst>
                <a:gd name="T0" fmla="*/ 56 w 112"/>
                <a:gd name="T1" fmla="*/ 0 h 128"/>
                <a:gd name="T2" fmla="*/ 0 w 112"/>
                <a:gd name="T3" fmla="*/ 26 h 128"/>
                <a:gd name="T4" fmla="*/ 0 w 112"/>
                <a:gd name="T5" fmla="*/ 102 h 128"/>
                <a:gd name="T6" fmla="*/ 56 w 112"/>
                <a:gd name="T7" fmla="*/ 128 h 128"/>
                <a:gd name="T8" fmla="*/ 112 w 112"/>
                <a:gd name="T9" fmla="*/ 102 h 128"/>
                <a:gd name="T10" fmla="*/ 112 w 112"/>
                <a:gd name="T11" fmla="*/ 26 h 128"/>
                <a:gd name="T12" fmla="*/ 56 w 112"/>
                <a:gd name="T13" fmla="*/ 0 h 128"/>
                <a:gd name="T14" fmla="*/ 104 w 112"/>
                <a:gd name="T15" fmla="*/ 102 h 128"/>
                <a:gd name="T16" fmla="*/ 56 w 112"/>
                <a:gd name="T17" fmla="*/ 120 h 128"/>
                <a:gd name="T18" fmla="*/ 8 w 112"/>
                <a:gd name="T19" fmla="*/ 102 h 128"/>
                <a:gd name="T20" fmla="*/ 8 w 112"/>
                <a:gd name="T21" fmla="*/ 87 h 128"/>
                <a:gd name="T22" fmla="*/ 56 w 112"/>
                <a:gd name="T23" fmla="*/ 100 h 128"/>
                <a:gd name="T24" fmla="*/ 104 w 112"/>
                <a:gd name="T25" fmla="*/ 87 h 128"/>
                <a:gd name="T26" fmla="*/ 104 w 112"/>
                <a:gd name="T27" fmla="*/ 102 h 128"/>
                <a:gd name="T28" fmla="*/ 104 w 112"/>
                <a:gd name="T29" fmla="*/ 78 h 128"/>
                <a:gd name="T30" fmla="*/ 104 w 112"/>
                <a:gd name="T31" fmla="*/ 78 h 128"/>
                <a:gd name="T32" fmla="*/ 104 w 112"/>
                <a:gd name="T33" fmla="*/ 78 h 128"/>
                <a:gd name="T34" fmla="*/ 56 w 112"/>
                <a:gd name="T35" fmla="*/ 96 h 128"/>
                <a:gd name="T36" fmla="*/ 8 w 112"/>
                <a:gd name="T37" fmla="*/ 78 h 128"/>
                <a:gd name="T38" fmla="*/ 8 w 112"/>
                <a:gd name="T39" fmla="*/ 78 h 128"/>
                <a:gd name="T40" fmla="*/ 8 w 112"/>
                <a:gd name="T41" fmla="*/ 78 h 128"/>
                <a:gd name="T42" fmla="*/ 8 w 112"/>
                <a:gd name="T43" fmla="*/ 63 h 128"/>
                <a:gd name="T44" fmla="*/ 56 w 112"/>
                <a:gd name="T45" fmla="*/ 76 h 128"/>
                <a:gd name="T46" fmla="*/ 104 w 112"/>
                <a:gd name="T47" fmla="*/ 63 h 128"/>
                <a:gd name="T48" fmla="*/ 104 w 112"/>
                <a:gd name="T49" fmla="*/ 78 h 128"/>
                <a:gd name="T50" fmla="*/ 104 w 112"/>
                <a:gd name="T51" fmla="*/ 54 h 128"/>
                <a:gd name="T52" fmla="*/ 104 w 112"/>
                <a:gd name="T53" fmla="*/ 54 h 128"/>
                <a:gd name="T54" fmla="*/ 104 w 112"/>
                <a:gd name="T55" fmla="*/ 54 h 128"/>
                <a:gd name="T56" fmla="*/ 56 w 112"/>
                <a:gd name="T57" fmla="*/ 72 h 128"/>
                <a:gd name="T58" fmla="*/ 8 w 112"/>
                <a:gd name="T59" fmla="*/ 54 h 128"/>
                <a:gd name="T60" fmla="*/ 8 w 112"/>
                <a:gd name="T61" fmla="*/ 54 h 128"/>
                <a:gd name="T62" fmla="*/ 8 w 112"/>
                <a:gd name="T63" fmla="*/ 54 h 128"/>
                <a:gd name="T64" fmla="*/ 8 w 112"/>
                <a:gd name="T65" fmla="*/ 40 h 128"/>
                <a:gd name="T66" fmla="*/ 56 w 112"/>
                <a:gd name="T67" fmla="*/ 52 h 128"/>
                <a:gd name="T68" fmla="*/ 104 w 112"/>
                <a:gd name="T69" fmla="*/ 40 h 128"/>
                <a:gd name="T70" fmla="*/ 104 w 112"/>
                <a:gd name="T71" fmla="*/ 54 h 128"/>
                <a:gd name="T72" fmla="*/ 56 w 112"/>
                <a:gd name="T73" fmla="*/ 44 h 128"/>
                <a:gd name="T74" fmla="*/ 8 w 112"/>
                <a:gd name="T75" fmla="*/ 26 h 128"/>
                <a:gd name="T76" fmla="*/ 56 w 112"/>
                <a:gd name="T77" fmla="*/ 8 h 128"/>
                <a:gd name="T78" fmla="*/ 104 w 112"/>
                <a:gd name="T79" fmla="*/ 26 h 128"/>
                <a:gd name="T80" fmla="*/ 56 w 112"/>
                <a:gd name="T81" fmla="*/ 4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8" name="Oval 36"/>
            <p:cNvSpPr>
              <a:spLocks noChangeArrowheads="1"/>
            </p:cNvSpPr>
            <p:nvPr/>
          </p:nvSpPr>
          <p:spPr bwMode="auto">
            <a:xfrm>
              <a:off x="1612900" y="3624263"/>
              <a:ext cx="71438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9" name="Oval 37"/>
            <p:cNvSpPr>
              <a:spLocks noChangeArrowheads="1"/>
            </p:cNvSpPr>
            <p:nvPr/>
          </p:nvSpPr>
          <p:spPr bwMode="auto">
            <a:xfrm>
              <a:off x="1612900" y="3406776"/>
              <a:ext cx="71438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0" name="Oval 38"/>
            <p:cNvSpPr>
              <a:spLocks noChangeArrowheads="1"/>
            </p:cNvSpPr>
            <p:nvPr/>
          </p:nvSpPr>
          <p:spPr bwMode="auto">
            <a:xfrm>
              <a:off x="1612900" y="3190876"/>
              <a:ext cx="71438" cy="714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44" name="矩形 143"/>
          <p:cNvSpPr/>
          <p:nvPr/>
        </p:nvSpPr>
        <p:spPr>
          <a:xfrm>
            <a:off x="2881366" y="488670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矩形 47"/>
          <p:cNvSpPr>
            <a:spLocks noChangeArrowheads="1"/>
          </p:cNvSpPr>
          <p:nvPr/>
        </p:nvSpPr>
        <p:spPr bwMode="auto">
          <a:xfrm>
            <a:off x="2475962" y="5274250"/>
            <a:ext cx="212380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6" name="矩形 145"/>
          <p:cNvSpPr/>
          <p:nvPr/>
        </p:nvSpPr>
        <p:spPr>
          <a:xfrm>
            <a:off x="5439506" y="488670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矩形 47"/>
          <p:cNvSpPr>
            <a:spLocks noChangeArrowheads="1"/>
          </p:cNvSpPr>
          <p:nvPr/>
        </p:nvSpPr>
        <p:spPr bwMode="auto">
          <a:xfrm>
            <a:off x="5034102" y="5274250"/>
            <a:ext cx="212380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7997646" y="488670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矩形 47"/>
          <p:cNvSpPr>
            <a:spLocks noChangeArrowheads="1"/>
          </p:cNvSpPr>
          <p:nvPr/>
        </p:nvSpPr>
        <p:spPr bwMode="auto">
          <a:xfrm>
            <a:off x="7592242" y="5274250"/>
            <a:ext cx="212380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65" grpId="0" animBg="1"/>
      <p:bldP spid="144" grpId="0"/>
      <p:bldP spid="145" grpId="0"/>
      <p:bldP spid="146" grpId="0"/>
      <p:bldP spid="147" grpId="0"/>
      <p:bldP spid="148" grpId="0"/>
      <p:bldP spid="1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476304" y="3158147"/>
            <a:ext cx="1987932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476304" y="4599520"/>
            <a:ext cx="1987932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1381501" y="1764299"/>
            <a:ext cx="1469864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384581" y="2178533"/>
            <a:ext cx="226599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381501" y="3237757"/>
            <a:ext cx="1469864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1384581" y="3651990"/>
            <a:ext cx="226599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381501" y="4711214"/>
            <a:ext cx="1469864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84581" y="5125450"/>
            <a:ext cx="226599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3790767" y="3967376"/>
            <a:ext cx="2194731" cy="1893932"/>
            <a:chOff x="3474720" y="4038600"/>
            <a:chExt cx="2331720" cy="1752600"/>
          </a:xfrm>
        </p:grpSpPr>
        <p:sp>
          <p:nvSpPr>
            <p:cNvPr id="99" name="文本框 98"/>
            <p:cNvSpPr txBox="1"/>
            <p:nvPr/>
          </p:nvSpPr>
          <p:spPr>
            <a:xfrm>
              <a:off x="3596580" y="4758223"/>
              <a:ext cx="2088001" cy="31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3596580" y="5299085"/>
              <a:ext cx="2088001" cy="31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3596580" y="4217364"/>
              <a:ext cx="2088001" cy="31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103" name="直接连接符 102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组合 104"/>
          <p:cNvGrpSpPr/>
          <p:nvPr/>
        </p:nvGrpSpPr>
        <p:grpSpPr>
          <a:xfrm>
            <a:off x="6241380" y="3967376"/>
            <a:ext cx="2194731" cy="1893932"/>
            <a:chOff x="3474720" y="4038600"/>
            <a:chExt cx="2331720" cy="1752600"/>
          </a:xfrm>
        </p:grpSpPr>
        <p:sp>
          <p:nvSpPr>
            <p:cNvPr id="106" name="文本框 105"/>
            <p:cNvSpPr txBox="1"/>
            <p:nvPr/>
          </p:nvSpPr>
          <p:spPr>
            <a:xfrm>
              <a:off x="3596580" y="4758224"/>
              <a:ext cx="2088001" cy="31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3596580" y="5299085"/>
              <a:ext cx="2088001" cy="31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3596580" y="4217364"/>
              <a:ext cx="2088001" cy="31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110" name="直接连接符 109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/>
          <p:cNvGrpSpPr/>
          <p:nvPr/>
        </p:nvGrpSpPr>
        <p:grpSpPr>
          <a:xfrm>
            <a:off x="8649316" y="3967376"/>
            <a:ext cx="2194731" cy="1893932"/>
            <a:chOff x="3474720" y="4038600"/>
            <a:chExt cx="2331720" cy="1752600"/>
          </a:xfrm>
        </p:grpSpPr>
        <p:sp>
          <p:nvSpPr>
            <p:cNvPr id="113" name="文本框 112"/>
            <p:cNvSpPr txBox="1"/>
            <p:nvPr/>
          </p:nvSpPr>
          <p:spPr>
            <a:xfrm>
              <a:off x="3596580" y="4758224"/>
              <a:ext cx="2088001" cy="31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3596580" y="5299085"/>
              <a:ext cx="2088001" cy="31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3596580" y="4217364"/>
              <a:ext cx="2088001" cy="313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组合 118"/>
          <p:cNvGrpSpPr/>
          <p:nvPr/>
        </p:nvGrpSpPr>
        <p:grpSpPr>
          <a:xfrm>
            <a:off x="3790767" y="1892970"/>
            <a:ext cx="2194731" cy="2075091"/>
            <a:chOff x="3569970" y="1908810"/>
            <a:chExt cx="2331720" cy="1920240"/>
          </a:xfrm>
        </p:grpSpPr>
        <p:sp>
          <p:nvSpPr>
            <p:cNvPr id="120" name="矩形 119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1" name="Freeform 151"/>
            <p:cNvSpPr>
              <a:spLocks noEditPoints="1"/>
            </p:cNvSpPr>
            <p:nvPr/>
          </p:nvSpPr>
          <p:spPr bwMode="auto">
            <a:xfrm>
              <a:off x="4226741" y="2245834"/>
              <a:ext cx="984095" cy="863594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3691830" y="3351637"/>
              <a:ext cx="2088001" cy="389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添加文字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6256619" y="1892971"/>
            <a:ext cx="2194731" cy="2075091"/>
            <a:chOff x="6252210" y="1908810"/>
            <a:chExt cx="2331720" cy="1920240"/>
          </a:xfrm>
        </p:grpSpPr>
        <p:sp>
          <p:nvSpPr>
            <p:cNvPr id="124" name="矩形 123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6358830" y="3351636"/>
              <a:ext cx="2088001" cy="427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r>
                <a:rPr lang="zh-CN" altLang="en-US" sz="3600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添加文字</a:t>
              </a:r>
              <a:endParaRPr lang="zh-CN" altLang="en-US" sz="36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8656937" y="1892971"/>
            <a:ext cx="2194731" cy="2075091"/>
            <a:chOff x="9025890" y="1908810"/>
            <a:chExt cx="2331720" cy="1920240"/>
          </a:xfrm>
        </p:grpSpPr>
        <p:sp>
          <p:nvSpPr>
            <p:cNvPr id="127" name="矩形 126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8" name="Freeform 145"/>
            <p:cNvSpPr>
              <a:spLocks noEditPoints="1"/>
            </p:cNvSpPr>
            <p:nvPr/>
          </p:nvSpPr>
          <p:spPr bwMode="auto">
            <a:xfrm>
              <a:off x="9712449" y="2282643"/>
              <a:ext cx="958600" cy="826785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4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9140130" y="3351636"/>
              <a:ext cx="2088001" cy="427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r>
                <a:rPr lang="zh-CN" altLang="en-US" sz="3600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添加文字</a:t>
              </a:r>
              <a:endParaRPr lang="zh-CN" altLang="en-US" sz="36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30" name="Freeform 123"/>
          <p:cNvSpPr>
            <a:spLocks noEditPoints="1"/>
          </p:cNvSpPr>
          <p:nvPr/>
        </p:nvSpPr>
        <p:spPr bwMode="auto">
          <a:xfrm>
            <a:off x="6950834" y="2476073"/>
            <a:ext cx="806295" cy="570138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31" tIns="45716" rIns="91431" bIns="45716" numCol="1" anchor="t" anchorCtr="0" compatLnSpc="1"/>
          <a:lstStyle/>
          <a:p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5" grpId="0"/>
      <p:bldP spid="56" grpId="0"/>
      <p:bldP spid="57" grpId="0"/>
      <p:bldP spid="58" grpId="0"/>
      <p:bldP spid="1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97458" y="2315252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</a:rPr>
              <a:t>单击此处添加目录</a:t>
            </a:r>
            <a:endParaRPr lang="zh-CN" alt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7458" y="3144024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131615" y="3102150"/>
            <a:ext cx="646217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131614" y="2352726"/>
            <a:ext cx="1441420" cy="14465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-63365" y="3271138"/>
            <a:ext cx="7101814" cy="1166363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957346" y="3280668"/>
            <a:ext cx="1064838" cy="1156833"/>
          </a:xfrm>
          <a:prstGeom prst="chevron">
            <a:avLst>
              <a:gd name="adj" fmla="val 5442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1700359" y="3280668"/>
            <a:ext cx="1064838" cy="1156833"/>
          </a:xfrm>
          <a:prstGeom prst="chevron">
            <a:avLst>
              <a:gd name="adj" fmla="val 5442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2443371" y="3280668"/>
            <a:ext cx="1064838" cy="1156833"/>
          </a:xfrm>
          <a:prstGeom prst="chevron">
            <a:avLst>
              <a:gd name="adj" fmla="val 5442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186384" y="3280668"/>
            <a:ext cx="1064838" cy="1156833"/>
          </a:xfrm>
          <a:prstGeom prst="chevron">
            <a:avLst>
              <a:gd name="adj" fmla="val 5442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4210583" y="2893971"/>
            <a:ext cx="2369680" cy="2261047"/>
            <a:chOff x="3197225" y="3458369"/>
            <a:chExt cx="533400" cy="487363"/>
          </a:xfrm>
          <a:solidFill>
            <a:schemeClr val="accent4"/>
          </a:solidFill>
        </p:grpSpPr>
        <p:sp>
          <p:nvSpPr>
            <p:cNvPr id="29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Freeform 313"/>
            <p:cNvSpPr/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 rot="5400000">
            <a:off x="5377614" y="3830644"/>
            <a:ext cx="424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>
            <a:off x="2069162" y="2893969"/>
            <a:ext cx="756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585952" y="2896377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16200000" flipV="1">
            <a:off x="2808769" y="483863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16200000" flipV="1">
            <a:off x="1323714" y="483863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842844" y="2634999"/>
            <a:ext cx="255710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842844" y="3952110"/>
            <a:ext cx="255710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7842844" y="5032233"/>
            <a:ext cx="255710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7788125" y="1672995"/>
            <a:ext cx="1466859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添加标题一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788258" y="1998708"/>
            <a:ext cx="31518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788125" y="5150352"/>
            <a:ext cx="1466859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添加标题四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788258" y="5476069"/>
            <a:ext cx="31518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788125" y="2753118"/>
            <a:ext cx="1466859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添加标题二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788258" y="3078832"/>
            <a:ext cx="315182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788125" y="4070229"/>
            <a:ext cx="1466859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添加标题三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788258" y="4395943"/>
            <a:ext cx="31518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51783" y="2130782"/>
            <a:ext cx="1210412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319479" y="2130782"/>
            <a:ext cx="1210412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添加标题三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69329" y="5270452"/>
            <a:ext cx="1210412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037024" y="5270452"/>
            <a:ext cx="1210412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添加标题四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4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  <p:bldP spid="7" grpId="0" animBg="1"/>
      <p:bldP spid="44" grpId="0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"/>
          <p:cNvGrpSpPr/>
          <p:nvPr/>
        </p:nvGrpSpPr>
        <p:grpSpPr bwMode="auto">
          <a:xfrm>
            <a:off x="1956519" y="3799103"/>
            <a:ext cx="1269247" cy="1271501"/>
            <a:chOff x="0" y="0"/>
            <a:chExt cx="1080120" cy="1080120"/>
          </a:xfrm>
        </p:grpSpPr>
        <p:grpSp>
          <p:nvGrpSpPr>
            <p:cNvPr id="45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tx2"/>
              </a:solidFill>
              <a:ln w="19050">
                <a:solidFill>
                  <a:schemeClr val="bg1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186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49" name="Group 10"/>
          <p:cNvGrpSpPr/>
          <p:nvPr/>
        </p:nvGrpSpPr>
        <p:grpSpPr bwMode="auto">
          <a:xfrm>
            <a:off x="3266832" y="2107500"/>
            <a:ext cx="1741481" cy="1742012"/>
            <a:chOff x="0" y="0"/>
            <a:chExt cx="1080120" cy="1080120"/>
          </a:xfrm>
        </p:grpSpPr>
        <p:grpSp>
          <p:nvGrpSpPr>
            <p:cNvPr id="50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2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3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1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13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4" name="Group 15"/>
          <p:cNvGrpSpPr/>
          <p:nvPr/>
        </p:nvGrpSpPr>
        <p:grpSpPr bwMode="auto">
          <a:xfrm>
            <a:off x="5572006" y="3799103"/>
            <a:ext cx="1560428" cy="1560903"/>
            <a:chOff x="0" y="0"/>
            <a:chExt cx="1080120" cy="1080120"/>
          </a:xfrm>
        </p:grpSpPr>
        <p:grpSp>
          <p:nvGrpSpPr>
            <p:cNvPr id="55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7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8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6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135" b="1" dirty="0">
                <a:solidFill>
                  <a:schemeClr val="bg1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9" name="Group 20"/>
          <p:cNvGrpSpPr/>
          <p:nvPr/>
        </p:nvGrpSpPr>
        <p:grpSpPr bwMode="auto">
          <a:xfrm>
            <a:off x="7399348" y="1345718"/>
            <a:ext cx="2286510" cy="2287208"/>
            <a:chOff x="0" y="0"/>
            <a:chExt cx="1080120" cy="1080120"/>
          </a:xfrm>
        </p:grpSpPr>
        <p:grpSp>
          <p:nvGrpSpPr>
            <p:cNvPr id="60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63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/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1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  <a:endParaRPr lang="zh-CN" altLang="en-US" sz="2665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cxnSp>
        <p:nvCxnSpPr>
          <p:cNvPr id="64" name="直接连接符 13"/>
          <p:cNvCxnSpPr>
            <a:cxnSpLocks noChangeShapeType="1"/>
            <a:stCxn id="47" idx="7"/>
            <a:endCxn id="52" idx="3"/>
          </p:cNvCxnSpPr>
          <p:nvPr/>
        </p:nvCxnSpPr>
        <p:spPr bwMode="auto">
          <a:xfrm flipV="1">
            <a:off x="3039889" y="3594401"/>
            <a:ext cx="481974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直接连接符 17"/>
          <p:cNvCxnSpPr>
            <a:cxnSpLocks noChangeShapeType="1"/>
            <a:endCxn id="57" idx="1"/>
          </p:cNvCxnSpPr>
          <p:nvPr/>
        </p:nvCxnSpPr>
        <p:spPr bwMode="auto">
          <a:xfrm>
            <a:off x="4892214" y="3373403"/>
            <a:ext cx="908313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直接连接符 20"/>
          <p:cNvCxnSpPr>
            <a:cxnSpLocks noChangeShapeType="1"/>
            <a:stCxn id="57" idx="7"/>
            <a:endCxn id="62" idx="3"/>
          </p:cNvCxnSpPr>
          <p:nvPr/>
        </p:nvCxnSpPr>
        <p:spPr bwMode="auto">
          <a:xfrm flipV="1">
            <a:off x="6902851" y="3296848"/>
            <a:ext cx="830609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直接连接符 23"/>
          <p:cNvCxnSpPr>
            <a:cxnSpLocks noChangeShapeType="1"/>
            <a:stCxn id="102" idx="5"/>
            <a:endCxn id="47" idx="1"/>
          </p:cNvCxnSpPr>
          <p:nvPr/>
        </p:nvCxnSpPr>
        <p:spPr bwMode="auto">
          <a:xfrm>
            <a:off x="1743025" y="3700530"/>
            <a:ext cx="399370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直接连接符 43"/>
          <p:cNvCxnSpPr>
            <a:cxnSpLocks noChangeShapeType="1"/>
            <a:stCxn id="104" idx="7"/>
            <a:endCxn id="57" idx="3"/>
          </p:cNvCxnSpPr>
          <p:nvPr/>
        </p:nvCxnSpPr>
        <p:spPr bwMode="auto">
          <a:xfrm flipV="1">
            <a:off x="5398549" y="5131415"/>
            <a:ext cx="401976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7" name="直接连接符 72"/>
          <p:cNvCxnSpPr>
            <a:cxnSpLocks noChangeShapeType="1"/>
            <a:stCxn id="62" idx="6"/>
            <a:endCxn id="106" idx="1"/>
          </p:cNvCxnSpPr>
          <p:nvPr/>
        </p:nvCxnSpPr>
        <p:spPr bwMode="auto">
          <a:xfrm>
            <a:off x="9685859" y="2489322"/>
            <a:ext cx="558301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" name="矩形 76"/>
          <p:cNvSpPr>
            <a:spLocks noChangeArrowheads="1"/>
          </p:cNvSpPr>
          <p:nvPr/>
        </p:nvSpPr>
        <p:spPr bwMode="auto">
          <a:xfrm>
            <a:off x="1628777" y="5081806"/>
            <a:ext cx="1821743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09" name="矩形 80"/>
          <p:cNvSpPr>
            <a:spLocks noChangeArrowheads="1"/>
          </p:cNvSpPr>
          <p:nvPr/>
        </p:nvSpPr>
        <p:spPr bwMode="auto">
          <a:xfrm>
            <a:off x="3209734" y="3884989"/>
            <a:ext cx="1821743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0" name="矩形 81"/>
          <p:cNvSpPr>
            <a:spLocks noChangeArrowheads="1"/>
          </p:cNvSpPr>
          <p:nvPr/>
        </p:nvSpPr>
        <p:spPr bwMode="auto">
          <a:xfrm>
            <a:off x="5481314" y="5406682"/>
            <a:ext cx="1821743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1" name="矩形 82"/>
          <p:cNvSpPr>
            <a:spLocks noChangeArrowheads="1"/>
          </p:cNvSpPr>
          <p:nvPr/>
        </p:nvSpPr>
        <p:spPr bwMode="auto">
          <a:xfrm>
            <a:off x="7659565" y="3662804"/>
            <a:ext cx="1821743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4" name="矩形 85"/>
          <p:cNvSpPr>
            <a:spLocks noChangeArrowheads="1"/>
          </p:cNvSpPr>
          <p:nvPr/>
        </p:nvSpPr>
        <p:spPr bwMode="auto">
          <a:xfrm>
            <a:off x="7918804" y="4442129"/>
            <a:ext cx="3097318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tx2"/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chemeClr val="tx2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5" name="文本框 13"/>
          <p:cNvSpPr txBox="1"/>
          <p:nvPr/>
        </p:nvSpPr>
        <p:spPr>
          <a:xfrm>
            <a:off x="7410549" y="4917021"/>
            <a:ext cx="3653692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" name="椭圆 56"/>
          <p:cNvSpPr>
            <a:spLocks noChangeArrowheads="1"/>
          </p:cNvSpPr>
          <p:nvPr/>
        </p:nvSpPr>
        <p:spPr bwMode="auto">
          <a:xfrm rot="21019161">
            <a:off x="1278654" y="3296846"/>
            <a:ext cx="511432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04" name="椭圆 58"/>
          <p:cNvSpPr>
            <a:spLocks noChangeArrowheads="1"/>
          </p:cNvSpPr>
          <p:nvPr/>
        </p:nvSpPr>
        <p:spPr bwMode="auto">
          <a:xfrm>
            <a:off x="4837746" y="5405619"/>
            <a:ext cx="657022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06" name="椭圆 70"/>
          <p:cNvSpPr>
            <a:spLocks noChangeArrowheads="1"/>
          </p:cNvSpPr>
          <p:nvPr/>
        </p:nvSpPr>
        <p:spPr bwMode="auto">
          <a:xfrm>
            <a:off x="10132908" y="2752805"/>
            <a:ext cx="759682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6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4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4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4" grpId="0"/>
      <p:bldP spid="115" grpId="0"/>
      <p:bldP spid="102" grpId="0" animBg="1"/>
      <p:bldP spid="104" grpId="0" animBg="1"/>
      <p:bldP spid="10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2"/>
          <p:cNvSpPr/>
          <p:nvPr/>
        </p:nvSpPr>
        <p:spPr>
          <a:xfrm>
            <a:off x="-11399" y="1397000"/>
            <a:ext cx="2503106" cy="2133600"/>
          </a:xfrm>
          <a:prstGeom prst="rect">
            <a:avLst/>
          </a:prstGeom>
          <a:solidFill>
            <a:schemeClr val="tx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3" name="Rectangle 3"/>
          <p:cNvSpPr/>
          <p:nvPr/>
        </p:nvSpPr>
        <p:spPr>
          <a:xfrm>
            <a:off x="-11399" y="3525520"/>
            <a:ext cx="2503106" cy="2133600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4" name="Rectangle 4"/>
          <p:cNvSpPr/>
          <p:nvPr/>
        </p:nvSpPr>
        <p:spPr>
          <a:xfrm>
            <a:off x="2491708" y="1397000"/>
            <a:ext cx="2389325" cy="2133600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5" name="Rectangle 5"/>
          <p:cNvSpPr/>
          <p:nvPr/>
        </p:nvSpPr>
        <p:spPr>
          <a:xfrm>
            <a:off x="2491708" y="3530600"/>
            <a:ext cx="2389325" cy="2133600"/>
          </a:xfrm>
          <a:prstGeom prst="rect">
            <a:avLst/>
          </a:prstGeom>
          <a:solidFill>
            <a:schemeClr val="tx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Rectangle 6"/>
          <p:cNvSpPr/>
          <p:nvPr/>
        </p:nvSpPr>
        <p:spPr>
          <a:xfrm>
            <a:off x="4881033" y="1397000"/>
            <a:ext cx="2389325" cy="2133600"/>
          </a:xfrm>
          <a:prstGeom prst="rect">
            <a:avLst/>
          </a:prstGeom>
          <a:solidFill>
            <a:schemeClr val="tx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Rectangle 7"/>
          <p:cNvSpPr/>
          <p:nvPr/>
        </p:nvSpPr>
        <p:spPr>
          <a:xfrm>
            <a:off x="4881033" y="3525520"/>
            <a:ext cx="2389325" cy="2133600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Rectangle 8"/>
          <p:cNvSpPr/>
          <p:nvPr/>
        </p:nvSpPr>
        <p:spPr>
          <a:xfrm>
            <a:off x="7270358" y="1397000"/>
            <a:ext cx="2389325" cy="2133600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Rectangle 9"/>
          <p:cNvSpPr/>
          <p:nvPr/>
        </p:nvSpPr>
        <p:spPr>
          <a:xfrm>
            <a:off x="7270358" y="3530600"/>
            <a:ext cx="2389325" cy="2133600"/>
          </a:xfrm>
          <a:prstGeom prst="rect">
            <a:avLst/>
          </a:prstGeom>
          <a:solidFill>
            <a:schemeClr val="tx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0" name="Rectangle 10"/>
          <p:cNvSpPr/>
          <p:nvPr/>
        </p:nvSpPr>
        <p:spPr>
          <a:xfrm>
            <a:off x="9659682" y="1397000"/>
            <a:ext cx="2554106" cy="2128520"/>
          </a:xfrm>
          <a:prstGeom prst="rect">
            <a:avLst/>
          </a:prstGeom>
          <a:solidFill>
            <a:schemeClr val="tx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1" name="Rectangle 11"/>
          <p:cNvSpPr/>
          <p:nvPr/>
        </p:nvSpPr>
        <p:spPr>
          <a:xfrm>
            <a:off x="9659682" y="3520440"/>
            <a:ext cx="2554106" cy="2133600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80237" y="5773198"/>
            <a:ext cx="947530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pic>
        <p:nvPicPr>
          <p:cNvPr id="30" name="Picture 4" descr="C:\Users\Jonahs\Dropbox\Projects SCOTT\MEET Windows Azure\source\Background\tile-icon-cache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399560" y="1923979"/>
            <a:ext cx="1074353" cy="107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5" descr="C:\Users\Jonahs\Dropbox\Projects SCOTT\MEET Windows Azure\source\Background\tile-icon-CD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9195" y="4060119"/>
            <a:ext cx="1074353" cy="107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矩形 85"/>
          <p:cNvSpPr>
            <a:spLocks noChangeArrowheads="1"/>
          </p:cNvSpPr>
          <p:nvPr/>
        </p:nvSpPr>
        <p:spPr bwMode="auto">
          <a:xfrm>
            <a:off x="111553" y="3845523"/>
            <a:ext cx="3097318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9" name="文本框 13"/>
          <p:cNvSpPr txBox="1"/>
          <p:nvPr/>
        </p:nvSpPr>
        <p:spPr>
          <a:xfrm>
            <a:off x="125200" y="4264961"/>
            <a:ext cx="222545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5888" y="1839432"/>
            <a:ext cx="2288532" cy="1522888"/>
            <a:chOff x="95106" y="1868460"/>
            <a:chExt cx="2288830" cy="1522888"/>
          </a:xfrm>
        </p:grpSpPr>
        <p:pic>
          <p:nvPicPr>
            <p:cNvPr id="24" name="Picture 3" descr="C:\Users\Jonahs\Dropbox\Projects SCOTT\MEET Windows Azure\source\Background\tile-icon-bigdata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02275" y="1868460"/>
              <a:ext cx="1074493" cy="107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矩形 85"/>
            <p:cNvSpPr>
              <a:spLocks noChangeArrowheads="1"/>
            </p:cNvSpPr>
            <p:nvPr/>
          </p:nvSpPr>
          <p:spPr bwMode="auto">
            <a:xfrm>
              <a:off x="95106" y="3028796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有家公司有限公司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931428" y="1810404"/>
            <a:ext cx="2288532" cy="1551916"/>
            <a:chOff x="4931276" y="1839432"/>
            <a:chExt cx="2288830" cy="1551916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38445" y="1839432"/>
              <a:ext cx="1074493" cy="107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矩形 85"/>
            <p:cNvSpPr>
              <a:spLocks noChangeArrowheads="1"/>
            </p:cNvSpPr>
            <p:nvPr/>
          </p:nvSpPr>
          <p:spPr bwMode="auto">
            <a:xfrm>
              <a:off x="4931276" y="3028796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有家企业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320753" y="3742829"/>
            <a:ext cx="2288532" cy="1810732"/>
            <a:chOff x="7320912" y="3771857"/>
            <a:chExt cx="2288830" cy="1810732"/>
          </a:xfrm>
        </p:grpSpPr>
        <p:pic>
          <p:nvPicPr>
            <p:cNvPr id="37" name="Picture 4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70459" y="3771857"/>
              <a:ext cx="1389736" cy="1389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矩形 85"/>
            <p:cNvSpPr>
              <a:spLocks noChangeArrowheads="1"/>
            </p:cNvSpPr>
            <p:nvPr/>
          </p:nvSpPr>
          <p:spPr bwMode="auto">
            <a:xfrm>
              <a:off x="7320912" y="5220037"/>
              <a:ext cx="2288830" cy="36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15208" tIns="57603" rIns="115208" bIns="57603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有家企业有限公司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9" name="矩形 85"/>
          <p:cNvSpPr>
            <a:spLocks noChangeArrowheads="1"/>
          </p:cNvSpPr>
          <p:nvPr/>
        </p:nvSpPr>
        <p:spPr bwMode="auto">
          <a:xfrm>
            <a:off x="2576549" y="1526917"/>
            <a:ext cx="3097318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0" name="文本框 13"/>
          <p:cNvSpPr txBox="1"/>
          <p:nvPr/>
        </p:nvSpPr>
        <p:spPr>
          <a:xfrm>
            <a:off x="2590197" y="1946355"/>
            <a:ext cx="222545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1" name="矩形 85"/>
          <p:cNvSpPr>
            <a:spLocks noChangeArrowheads="1"/>
          </p:cNvSpPr>
          <p:nvPr/>
        </p:nvSpPr>
        <p:spPr bwMode="auto">
          <a:xfrm>
            <a:off x="4987435" y="3845523"/>
            <a:ext cx="3097318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" name="文本框 13"/>
          <p:cNvSpPr txBox="1"/>
          <p:nvPr/>
        </p:nvSpPr>
        <p:spPr>
          <a:xfrm>
            <a:off x="5001083" y="4264961"/>
            <a:ext cx="222545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3" name="矩形 85"/>
          <p:cNvSpPr>
            <a:spLocks noChangeArrowheads="1"/>
          </p:cNvSpPr>
          <p:nvPr/>
        </p:nvSpPr>
        <p:spPr bwMode="auto">
          <a:xfrm>
            <a:off x="9868070" y="3845523"/>
            <a:ext cx="3097318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4" name="文本框 13"/>
          <p:cNvSpPr txBox="1"/>
          <p:nvPr/>
        </p:nvSpPr>
        <p:spPr>
          <a:xfrm>
            <a:off x="9881717" y="4264961"/>
            <a:ext cx="222545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5" name="矩形 85"/>
          <p:cNvSpPr>
            <a:spLocks noChangeArrowheads="1"/>
          </p:cNvSpPr>
          <p:nvPr/>
        </p:nvSpPr>
        <p:spPr bwMode="auto">
          <a:xfrm>
            <a:off x="7370492" y="1526917"/>
            <a:ext cx="3097318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添加公司名称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" name="文本框 13"/>
          <p:cNvSpPr txBox="1"/>
          <p:nvPr/>
        </p:nvSpPr>
        <p:spPr>
          <a:xfrm>
            <a:off x="7384139" y="1946355"/>
            <a:ext cx="2225455" cy="129265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en-US" altLang="zh-CN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等腰三角形 15"/>
          <p:cNvSpPr>
            <a:spLocks noChangeArrowheads="1"/>
          </p:cNvSpPr>
          <p:nvPr/>
        </p:nvSpPr>
        <p:spPr bwMode="auto">
          <a:xfrm flipV="1">
            <a:off x="1136536" y="3660166"/>
            <a:ext cx="207237" cy="138684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55" name="等腰三角形 15"/>
          <p:cNvSpPr>
            <a:spLocks noChangeArrowheads="1"/>
          </p:cNvSpPr>
          <p:nvPr/>
        </p:nvSpPr>
        <p:spPr bwMode="auto">
          <a:xfrm rot="10800000" flipV="1">
            <a:off x="3582753" y="3221988"/>
            <a:ext cx="207237" cy="138684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56" name="等腰三角形 15"/>
          <p:cNvSpPr>
            <a:spLocks noChangeArrowheads="1"/>
          </p:cNvSpPr>
          <p:nvPr/>
        </p:nvSpPr>
        <p:spPr bwMode="auto">
          <a:xfrm flipV="1">
            <a:off x="5972077" y="3660166"/>
            <a:ext cx="207237" cy="138684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57" name="等腰三角形 15"/>
          <p:cNvSpPr>
            <a:spLocks noChangeArrowheads="1"/>
          </p:cNvSpPr>
          <p:nvPr/>
        </p:nvSpPr>
        <p:spPr bwMode="auto">
          <a:xfrm rot="10800000" flipV="1">
            <a:off x="8361402" y="3221988"/>
            <a:ext cx="207237" cy="138684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67" name="等腰三角形 15"/>
          <p:cNvSpPr>
            <a:spLocks noChangeArrowheads="1"/>
          </p:cNvSpPr>
          <p:nvPr/>
        </p:nvSpPr>
        <p:spPr bwMode="auto">
          <a:xfrm flipV="1">
            <a:off x="10833117" y="3660166"/>
            <a:ext cx="207237" cy="138684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7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25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75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000"/>
                            </p:stCondLst>
                            <p:childTnLst>
                              <p:par>
                                <p:cTn id="1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500"/>
                            </p:stCondLst>
                            <p:childTnLst>
                              <p:par>
                                <p:cTn id="12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750"/>
                            </p:stCondLst>
                            <p:childTnLst>
                              <p:par>
                                <p:cTn id="1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8250"/>
                            </p:stCondLst>
                            <p:childTnLst>
                              <p:par>
                                <p:cTn id="14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2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900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9500"/>
                            </p:stCondLst>
                            <p:childTnLst>
                              <p:par>
                                <p:cTn id="16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8" grpId="0"/>
      <p:bldP spid="38" grpId="0"/>
      <p:bldP spid="39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53" grpId="0" animBg="1"/>
      <p:bldP spid="53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67" grpId="0" animBg="1"/>
      <p:bldP spid="6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右箭头 6"/>
          <p:cNvSpPr/>
          <p:nvPr/>
        </p:nvSpPr>
        <p:spPr>
          <a:xfrm rot="16200000">
            <a:off x="55400" y="3593854"/>
            <a:ext cx="3445840" cy="244299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1759273" y="5286757"/>
            <a:ext cx="6479157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18625" y="4836704"/>
            <a:ext cx="598889" cy="6022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13141" y="4327646"/>
            <a:ext cx="598889" cy="111127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07657" y="3897280"/>
            <a:ext cx="598889" cy="154164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02171" y="3766784"/>
            <a:ext cx="598889" cy="16721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96687" y="3525543"/>
            <a:ext cx="598889" cy="191338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91201" y="3140532"/>
            <a:ext cx="598889" cy="229839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91201" y="3140533"/>
            <a:ext cx="598889" cy="22252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右箭头 15"/>
          <p:cNvSpPr/>
          <p:nvPr/>
        </p:nvSpPr>
        <p:spPr>
          <a:xfrm rot="20490444">
            <a:off x="1984334" y="3072125"/>
            <a:ext cx="5884967" cy="473295"/>
          </a:xfrm>
          <a:prstGeom prst="rightArrow">
            <a:avLst>
              <a:gd name="adj1" fmla="val 52347"/>
              <a:gd name="adj2" fmla="val 11537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01209" y="5585575"/>
            <a:ext cx="5848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        项目二         项目三          项目四         项目五          项目六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328841" y="2786879"/>
            <a:ext cx="400110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190589" y="3427618"/>
            <a:ext cx="400110" cy="1169551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bg1"/>
                </a:solidFill>
              </a:rPr>
              <a:t>点击输入文字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0" name="矩形 85"/>
          <p:cNvSpPr>
            <a:spLocks noChangeArrowheads="1"/>
          </p:cNvSpPr>
          <p:nvPr/>
        </p:nvSpPr>
        <p:spPr bwMode="auto">
          <a:xfrm>
            <a:off x="8698593" y="2685648"/>
            <a:ext cx="2075869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accent1"/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chemeClr val="accent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文本框 13"/>
          <p:cNvSpPr txBox="1"/>
          <p:nvPr/>
        </p:nvSpPr>
        <p:spPr>
          <a:xfrm>
            <a:off x="8479898" y="3151331"/>
            <a:ext cx="2323673" cy="164351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272302" y="1345718"/>
            <a:ext cx="4012799" cy="4966128"/>
            <a:chOff x="865232" y="1286330"/>
            <a:chExt cx="4013321" cy="4966128"/>
          </a:xfrm>
        </p:grpSpPr>
        <p:pic>
          <p:nvPicPr>
            <p:cNvPr id="17" name="Picture 3"/>
            <p:cNvPicPr>
              <a:picLocks noChangeAspect="1"/>
            </p:cNvPicPr>
            <p:nvPr/>
          </p:nvPicPr>
          <p:blipFill rotWithShape="1">
            <a:blip r:embed="rId1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22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23" name="矩形 22"/>
          <p:cNvSpPr/>
          <p:nvPr/>
        </p:nvSpPr>
        <p:spPr>
          <a:xfrm>
            <a:off x="5764380" y="2092423"/>
            <a:ext cx="3423618" cy="472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TextBox 32"/>
          <p:cNvSpPr txBox="1"/>
          <p:nvPr/>
        </p:nvSpPr>
        <p:spPr>
          <a:xfrm>
            <a:off x="5818096" y="2175772"/>
            <a:ext cx="3024695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在此添加您的描述说明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64376" y="2640212"/>
            <a:ext cx="3762952" cy="472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5818094" y="2723562"/>
            <a:ext cx="3167425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在此添加您的描述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764379" y="3188001"/>
            <a:ext cx="3762952" cy="472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TextBox 36"/>
          <p:cNvSpPr txBox="1"/>
          <p:nvPr/>
        </p:nvSpPr>
        <p:spPr>
          <a:xfrm>
            <a:off x="5818094" y="3271350"/>
            <a:ext cx="3391538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764377" y="3735789"/>
            <a:ext cx="4320159" cy="472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TextBox 38"/>
          <p:cNvSpPr txBox="1"/>
          <p:nvPr/>
        </p:nvSpPr>
        <p:spPr>
          <a:xfrm>
            <a:off x="5818094" y="3819139"/>
            <a:ext cx="3812801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在此添加您的描述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64376" y="1544633"/>
            <a:ext cx="4109566" cy="4724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2" name="TextBox 40"/>
          <p:cNvSpPr txBox="1"/>
          <p:nvPr/>
        </p:nvSpPr>
        <p:spPr>
          <a:xfrm>
            <a:off x="5818093" y="1627983"/>
            <a:ext cx="3102701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64379" y="4283580"/>
            <a:ext cx="2914064" cy="4724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/>
            <a:endParaRPr lang="zh-CN" altLang="en-US" sz="2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4" name="TextBox 42"/>
          <p:cNvSpPr txBox="1"/>
          <p:nvPr/>
        </p:nvSpPr>
        <p:spPr>
          <a:xfrm>
            <a:off x="5818095" y="4349004"/>
            <a:ext cx="2433603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在此添加您的小标签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687841" y="5044716"/>
            <a:ext cx="1312999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5673831" y="5428206"/>
            <a:ext cx="2475527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313826" y="5044716"/>
            <a:ext cx="1312999" cy="430885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8299816" y="5428206"/>
            <a:ext cx="2475527" cy="867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/>
      <p:bldP spid="36" grpId="0"/>
      <p:bldP spid="37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385292" y="5363614"/>
            <a:ext cx="9475305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任意多边形 42"/>
          <p:cNvSpPr/>
          <p:nvPr/>
        </p:nvSpPr>
        <p:spPr>
          <a:xfrm>
            <a:off x="2034392" y="3565396"/>
            <a:ext cx="8156721" cy="1678911"/>
          </a:xfrm>
          <a:custGeom>
            <a:avLst/>
            <a:gdLst>
              <a:gd name="connsiteX0" fmla="*/ 6319584 w 19135506"/>
              <a:gd name="connsiteY0" fmla="*/ 0 h 3938179"/>
              <a:gd name="connsiteX1" fmla="*/ 6354329 w 19135506"/>
              <a:gd name="connsiteY1" fmla="*/ 0 h 3938179"/>
              <a:gd name="connsiteX2" fmla="*/ 6354329 w 19135506"/>
              <a:gd name="connsiteY2" fmla="*/ 316483 h 3938179"/>
              <a:gd name="connsiteX3" fmla="*/ 6369961 w 19135506"/>
              <a:gd name="connsiteY3" fmla="*/ 316483 h 3938179"/>
              <a:gd name="connsiteX4" fmla="*/ 6369961 w 19135506"/>
              <a:gd name="connsiteY4" fmla="*/ 339400 h 3938179"/>
              <a:gd name="connsiteX5" fmla="*/ 6385783 w 19135506"/>
              <a:gd name="connsiteY5" fmla="*/ 339400 h 3938179"/>
              <a:gd name="connsiteX6" fmla="*/ 6385783 w 19135506"/>
              <a:gd name="connsiteY6" fmla="*/ 355114 h 3938179"/>
              <a:gd name="connsiteX7" fmla="*/ 6401890 w 19135506"/>
              <a:gd name="connsiteY7" fmla="*/ 355114 h 3938179"/>
              <a:gd name="connsiteX8" fmla="*/ 6401890 w 19135506"/>
              <a:gd name="connsiteY8" fmla="*/ 384400 h 3938179"/>
              <a:gd name="connsiteX9" fmla="*/ 6432022 w 19135506"/>
              <a:gd name="connsiteY9" fmla="*/ 384400 h 3938179"/>
              <a:gd name="connsiteX10" fmla="*/ 6432022 w 19135506"/>
              <a:gd name="connsiteY10" fmla="*/ 410662 h 3938179"/>
              <a:gd name="connsiteX11" fmla="*/ 6460211 w 19135506"/>
              <a:gd name="connsiteY11" fmla="*/ 410662 h 3938179"/>
              <a:gd name="connsiteX12" fmla="*/ 6460211 w 19135506"/>
              <a:gd name="connsiteY12" fmla="*/ 648473 h 3938179"/>
              <a:gd name="connsiteX13" fmla="*/ 6515492 w 19135506"/>
              <a:gd name="connsiteY13" fmla="*/ 648473 h 3938179"/>
              <a:gd name="connsiteX14" fmla="*/ 6515492 w 19135506"/>
              <a:gd name="connsiteY14" fmla="*/ 667492 h 3938179"/>
              <a:gd name="connsiteX15" fmla="*/ 6534331 w 19135506"/>
              <a:gd name="connsiteY15" fmla="*/ 667492 h 3938179"/>
              <a:gd name="connsiteX16" fmla="*/ 6534331 w 19135506"/>
              <a:gd name="connsiteY16" fmla="*/ 818313 h 3938179"/>
              <a:gd name="connsiteX17" fmla="*/ 6564496 w 19135506"/>
              <a:gd name="connsiteY17" fmla="*/ 818313 h 3938179"/>
              <a:gd name="connsiteX18" fmla="*/ 6564496 w 19135506"/>
              <a:gd name="connsiteY18" fmla="*/ 1099760 h 3938179"/>
              <a:gd name="connsiteX19" fmla="*/ 6589473 w 19135506"/>
              <a:gd name="connsiteY19" fmla="*/ 1099760 h 3938179"/>
              <a:gd name="connsiteX20" fmla="*/ 6589473 w 19135506"/>
              <a:gd name="connsiteY20" fmla="*/ 1065371 h 3938179"/>
              <a:gd name="connsiteX21" fmla="*/ 6622386 w 19135506"/>
              <a:gd name="connsiteY21" fmla="*/ 1065371 h 3938179"/>
              <a:gd name="connsiteX22" fmla="*/ 6622386 w 19135506"/>
              <a:gd name="connsiteY22" fmla="*/ 1033136 h 3938179"/>
              <a:gd name="connsiteX23" fmla="*/ 6654607 w 19135506"/>
              <a:gd name="connsiteY23" fmla="*/ 1033136 h 3938179"/>
              <a:gd name="connsiteX24" fmla="*/ 6654607 w 19135506"/>
              <a:gd name="connsiteY24" fmla="*/ 998898 h 3938179"/>
              <a:gd name="connsiteX25" fmla="*/ 6680488 w 19135506"/>
              <a:gd name="connsiteY25" fmla="*/ 998898 h 3938179"/>
              <a:gd name="connsiteX26" fmla="*/ 6680488 w 19135506"/>
              <a:gd name="connsiteY26" fmla="*/ 977694 h 3938179"/>
              <a:gd name="connsiteX27" fmla="*/ 6701683 w 19135506"/>
              <a:gd name="connsiteY27" fmla="*/ 977694 h 3938179"/>
              <a:gd name="connsiteX28" fmla="*/ 6701683 w 19135506"/>
              <a:gd name="connsiteY28" fmla="*/ 927363 h 3938179"/>
              <a:gd name="connsiteX29" fmla="*/ 6718882 w 19135506"/>
              <a:gd name="connsiteY29" fmla="*/ 927363 h 3938179"/>
              <a:gd name="connsiteX30" fmla="*/ 6718882 w 19135506"/>
              <a:gd name="connsiteY30" fmla="*/ 739185 h 3938179"/>
              <a:gd name="connsiteX31" fmla="*/ 6757099 w 19135506"/>
              <a:gd name="connsiteY31" fmla="*/ 739185 h 3938179"/>
              <a:gd name="connsiteX32" fmla="*/ 6757099 w 19135506"/>
              <a:gd name="connsiteY32" fmla="*/ 927363 h 3938179"/>
              <a:gd name="connsiteX33" fmla="*/ 6764219 w 19135506"/>
              <a:gd name="connsiteY33" fmla="*/ 927363 h 3938179"/>
              <a:gd name="connsiteX34" fmla="*/ 6764219 w 19135506"/>
              <a:gd name="connsiteY34" fmla="*/ 977694 h 3938179"/>
              <a:gd name="connsiteX35" fmla="*/ 6791055 w 19135506"/>
              <a:gd name="connsiteY35" fmla="*/ 977694 h 3938179"/>
              <a:gd name="connsiteX36" fmla="*/ 6791055 w 19135506"/>
              <a:gd name="connsiteY36" fmla="*/ 1025880 h 3938179"/>
              <a:gd name="connsiteX37" fmla="*/ 6806253 w 19135506"/>
              <a:gd name="connsiteY37" fmla="*/ 1025880 h 3938179"/>
              <a:gd name="connsiteX38" fmla="*/ 6806253 w 19135506"/>
              <a:gd name="connsiteY38" fmla="*/ 1049254 h 3938179"/>
              <a:gd name="connsiteX39" fmla="*/ 6819501 w 19135506"/>
              <a:gd name="connsiteY39" fmla="*/ 1049254 h 3938179"/>
              <a:gd name="connsiteX40" fmla="*/ 6819501 w 19135506"/>
              <a:gd name="connsiteY40" fmla="*/ 1092459 h 3938179"/>
              <a:gd name="connsiteX41" fmla="*/ 6839583 w 19135506"/>
              <a:gd name="connsiteY41" fmla="*/ 1092459 h 3938179"/>
              <a:gd name="connsiteX42" fmla="*/ 6839583 w 19135506"/>
              <a:gd name="connsiteY42" fmla="*/ 1126848 h 3938179"/>
              <a:gd name="connsiteX43" fmla="*/ 6859609 w 19135506"/>
              <a:gd name="connsiteY43" fmla="*/ 1126848 h 3938179"/>
              <a:gd name="connsiteX44" fmla="*/ 6859609 w 19135506"/>
              <a:gd name="connsiteY44" fmla="*/ 1163504 h 3938179"/>
              <a:gd name="connsiteX45" fmla="*/ 6870111 w 19135506"/>
              <a:gd name="connsiteY45" fmla="*/ 1163504 h 3938179"/>
              <a:gd name="connsiteX46" fmla="*/ 6870111 w 19135506"/>
              <a:gd name="connsiteY46" fmla="*/ 1193472 h 3938179"/>
              <a:gd name="connsiteX47" fmla="*/ 6886710 w 19135506"/>
              <a:gd name="connsiteY47" fmla="*/ 1193472 h 3938179"/>
              <a:gd name="connsiteX48" fmla="*/ 6886710 w 19135506"/>
              <a:gd name="connsiteY48" fmla="*/ 1241070 h 3938179"/>
              <a:gd name="connsiteX49" fmla="*/ 6916818 w 19135506"/>
              <a:gd name="connsiteY49" fmla="*/ 1241070 h 3938179"/>
              <a:gd name="connsiteX50" fmla="*/ 6916818 w 19135506"/>
              <a:gd name="connsiteY50" fmla="*/ 1288668 h 3938179"/>
              <a:gd name="connsiteX51" fmla="*/ 6960129 w 19135506"/>
              <a:gd name="connsiteY51" fmla="*/ 1288668 h 3938179"/>
              <a:gd name="connsiteX52" fmla="*/ 6960129 w 19135506"/>
              <a:gd name="connsiteY52" fmla="*/ 1886191 h 3938179"/>
              <a:gd name="connsiteX53" fmla="*/ 6989671 w 19135506"/>
              <a:gd name="connsiteY53" fmla="*/ 1886191 h 3938179"/>
              <a:gd name="connsiteX54" fmla="*/ 6989671 w 19135506"/>
              <a:gd name="connsiteY54" fmla="*/ 1920580 h 3938179"/>
              <a:gd name="connsiteX55" fmla="*/ 7012253 w 19135506"/>
              <a:gd name="connsiteY55" fmla="*/ 1920580 h 3938179"/>
              <a:gd name="connsiteX56" fmla="*/ 7012253 w 19135506"/>
              <a:gd name="connsiteY56" fmla="*/ 1981768 h 3938179"/>
              <a:gd name="connsiteX57" fmla="*/ 7029883 w 19135506"/>
              <a:gd name="connsiteY57" fmla="*/ 1981768 h 3938179"/>
              <a:gd name="connsiteX58" fmla="*/ 7029883 w 19135506"/>
              <a:gd name="connsiteY58" fmla="*/ 2075133 h 3938179"/>
              <a:gd name="connsiteX59" fmla="*/ 7046855 w 19135506"/>
              <a:gd name="connsiteY59" fmla="*/ 2075133 h 3938179"/>
              <a:gd name="connsiteX60" fmla="*/ 7046855 w 19135506"/>
              <a:gd name="connsiteY60" fmla="*/ 2513674 h 3938179"/>
              <a:gd name="connsiteX61" fmla="*/ 7097072 w 19135506"/>
              <a:gd name="connsiteY61" fmla="*/ 2513674 h 3938179"/>
              <a:gd name="connsiteX62" fmla="*/ 7097072 w 19135506"/>
              <a:gd name="connsiteY62" fmla="*/ 2455847 h 3938179"/>
              <a:gd name="connsiteX63" fmla="*/ 7123518 w 19135506"/>
              <a:gd name="connsiteY63" fmla="*/ 2455847 h 3938179"/>
              <a:gd name="connsiteX64" fmla="*/ 7123518 w 19135506"/>
              <a:gd name="connsiteY64" fmla="*/ 2387208 h 3938179"/>
              <a:gd name="connsiteX65" fmla="*/ 7152441 w 19135506"/>
              <a:gd name="connsiteY65" fmla="*/ 2387208 h 3938179"/>
              <a:gd name="connsiteX66" fmla="*/ 7152441 w 19135506"/>
              <a:gd name="connsiteY66" fmla="*/ 2313179 h 3938179"/>
              <a:gd name="connsiteX67" fmla="*/ 7169286 w 19135506"/>
              <a:gd name="connsiteY67" fmla="*/ 2313179 h 3938179"/>
              <a:gd name="connsiteX68" fmla="*/ 7169286 w 19135506"/>
              <a:gd name="connsiteY68" fmla="*/ 2283792 h 3938179"/>
              <a:gd name="connsiteX69" fmla="*/ 7186283 w 19135506"/>
              <a:gd name="connsiteY69" fmla="*/ 2283792 h 3938179"/>
              <a:gd name="connsiteX70" fmla="*/ 7186283 w 19135506"/>
              <a:gd name="connsiteY70" fmla="*/ 2251411 h 3938179"/>
              <a:gd name="connsiteX71" fmla="*/ 7203653 w 19135506"/>
              <a:gd name="connsiteY71" fmla="*/ 2251411 h 3938179"/>
              <a:gd name="connsiteX72" fmla="*/ 7203653 w 19135506"/>
              <a:gd name="connsiteY72" fmla="*/ 2283792 h 3938179"/>
              <a:gd name="connsiteX73" fmla="*/ 7220650 w 19135506"/>
              <a:gd name="connsiteY73" fmla="*/ 2283792 h 3938179"/>
              <a:gd name="connsiteX74" fmla="*/ 7220650 w 19135506"/>
              <a:gd name="connsiteY74" fmla="*/ 2313179 h 3938179"/>
              <a:gd name="connsiteX75" fmla="*/ 7235034 w 19135506"/>
              <a:gd name="connsiteY75" fmla="*/ 2313179 h 3938179"/>
              <a:gd name="connsiteX76" fmla="*/ 7235034 w 19135506"/>
              <a:gd name="connsiteY76" fmla="*/ 2345559 h 3938179"/>
              <a:gd name="connsiteX77" fmla="*/ 7267664 w 19135506"/>
              <a:gd name="connsiteY77" fmla="*/ 2345559 h 3938179"/>
              <a:gd name="connsiteX78" fmla="*/ 7267664 w 19135506"/>
              <a:gd name="connsiteY78" fmla="*/ 2407034 h 3938179"/>
              <a:gd name="connsiteX79" fmla="*/ 7301127 w 19135506"/>
              <a:gd name="connsiteY79" fmla="*/ 2407034 h 3938179"/>
              <a:gd name="connsiteX80" fmla="*/ 7301127 w 19135506"/>
              <a:gd name="connsiteY80" fmla="*/ 2467288 h 3938179"/>
              <a:gd name="connsiteX81" fmla="*/ 7330066 w 19135506"/>
              <a:gd name="connsiteY81" fmla="*/ 2467288 h 3938179"/>
              <a:gd name="connsiteX82" fmla="*/ 7330066 w 19135506"/>
              <a:gd name="connsiteY82" fmla="*/ 2525471 h 3938179"/>
              <a:gd name="connsiteX83" fmla="*/ 7366102 w 19135506"/>
              <a:gd name="connsiteY83" fmla="*/ 2525471 h 3938179"/>
              <a:gd name="connsiteX84" fmla="*/ 7366102 w 19135506"/>
              <a:gd name="connsiteY84" fmla="*/ 2577376 h 3938179"/>
              <a:gd name="connsiteX85" fmla="*/ 7395646 w 19135506"/>
              <a:gd name="connsiteY85" fmla="*/ 2577376 h 3938179"/>
              <a:gd name="connsiteX86" fmla="*/ 7395646 w 19135506"/>
              <a:gd name="connsiteY86" fmla="*/ 2671388 h 3938179"/>
              <a:gd name="connsiteX87" fmla="*/ 7464760 w 19135506"/>
              <a:gd name="connsiteY87" fmla="*/ 2671388 h 3938179"/>
              <a:gd name="connsiteX88" fmla="*/ 7464760 w 19135506"/>
              <a:gd name="connsiteY88" fmla="*/ 2810898 h 3938179"/>
              <a:gd name="connsiteX89" fmla="*/ 7485849 w 19135506"/>
              <a:gd name="connsiteY89" fmla="*/ 2810898 h 3938179"/>
              <a:gd name="connsiteX90" fmla="*/ 7485849 w 19135506"/>
              <a:gd name="connsiteY90" fmla="*/ 2829917 h 3938179"/>
              <a:gd name="connsiteX91" fmla="*/ 7683404 w 19135506"/>
              <a:gd name="connsiteY91" fmla="*/ 2829917 h 3938179"/>
              <a:gd name="connsiteX92" fmla="*/ 7683404 w 19135506"/>
              <a:gd name="connsiteY92" fmla="*/ 2787266 h 3938179"/>
              <a:gd name="connsiteX93" fmla="*/ 7728750 w 19135506"/>
              <a:gd name="connsiteY93" fmla="*/ 2787266 h 3938179"/>
              <a:gd name="connsiteX94" fmla="*/ 7728750 w 19135506"/>
              <a:gd name="connsiteY94" fmla="*/ 2297834 h 3938179"/>
              <a:gd name="connsiteX95" fmla="*/ 7959101 w 19135506"/>
              <a:gd name="connsiteY95" fmla="*/ 2297834 h 3938179"/>
              <a:gd name="connsiteX96" fmla="*/ 7959101 w 19135506"/>
              <a:gd name="connsiteY96" fmla="*/ 2268896 h 3938179"/>
              <a:gd name="connsiteX97" fmla="*/ 7971553 w 19135506"/>
              <a:gd name="connsiteY97" fmla="*/ 2268896 h 3938179"/>
              <a:gd name="connsiteX98" fmla="*/ 7971553 w 19135506"/>
              <a:gd name="connsiteY98" fmla="*/ 2230947 h 3938179"/>
              <a:gd name="connsiteX99" fmla="*/ 8007769 w 19135506"/>
              <a:gd name="connsiteY99" fmla="*/ 2230947 h 3938179"/>
              <a:gd name="connsiteX100" fmla="*/ 8007769 w 19135506"/>
              <a:gd name="connsiteY100" fmla="*/ 2184280 h 3938179"/>
              <a:gd name="connsiteX101" fmla="*/ 8468472 w 19135506"/>
              <a:gd name="connsiteY101" fmla="*/ 2184280 h 3938179"/>
              <a:gd name="connsiteX102" fmla="*/ 8468472 w 19135506"/>
              <a:gd name="connsiteY102" fmla="*/ 2197978 h 3938179"/>
              <a:gd name="connsiteX103" fmla="*/ 8509244 w 19135506"/>
              <a:gd name="connsiteY103" fmla="*/ 2197978 h 3938179"/>
              <a:gd name="connsiteX104" fmla="*/ 8509244 w 19135506"/>
              <a:gd name="connsiteY104" fmla="*/ 2216997 h 3938179"/>
              <a:gd name="connsiteX105" fmla="*/ 8530734 w 19135506"/>
              <a:gd name="connsiteY105" fmla="*/ 2216997 h 3938179"/>
              <a:gd name="connsiteX106" fmla="*/ 8530734 w 19135506"/>
              <a:gd name="connsiteY106" fmla="*/ 2243731 h 3938179"/>
              <a:gd name="connsiteX107" fmla="*/ 8559315 w 19135506"/>
              <a:gd name="connsiteY107" fmla="*/ 2243731 h 3938179"/>
              <a:gd name="connsiteX108" fmla="*/ 8559315 w 19135506"/>
              <a:gd name="connsiteY108" fmla="*/ 2353512 h 3938179"/>
              <a:gd name="connsiteX109" fmla="*/ 8698824 w 19135506"/>
              <a:gd name="connsiteY109" fmla="*/ 2353512 h 3938179"/>
              <a:gd name="connsiteX110" fmla="*/ 8698824 w 19135506"/>
              <a:gd name="connsiteY110" fmla="*/ 2268897 h 3938179"/>
              <a:gd name="connsiteX111" fmla="*/ 8814000 w 19135506"/>
              <a:gd name="connsiteY111" fmla="*/ 2268897 h 3938179"/>
              <a:gd name="connsiteX112" fmla="*/ 8814000 w 19135506"/>
              <a:gd name="connsiteY112" fmla="*/ 2119653 h 3938179"/>
              <a:gd name="connsiteX113" fmla="*/ 9026510 w 19135506"/>
              <a:gd name="connsiteY113" fmla="*/ 2119653 h 3938179"/>
              <a:gd name="connsiteX114" fmla="*/ 9026510 w 19135506"/>
              <a:gd name="connsiteY114" fmla="*/ 2268897 h 3938179"/>
              <a:gd name="connsiteX115" fmla="*/ 9026510 w 19135506"/>
              <a:gd name="connsiteY115" fmla="*/ 2297835 h 3938179"/>
              <a:gd name="connsiteX116" fmla="*/ 9108806 w 19135506"/>
              <a:gd name="connsiteY116" fmla="*/ 2297835 h 3938179"/>
              <a:gd name="connsiteX117" fmla="*/ 9108806 w 19135506"/>
              <a:gd name="connsiteY117" fmla="*/ 2437606 h 3938179"/>
              <a:gd name="connsiteX118" fmla="*/ 9141686 w 19135506"/>
              <a:gd name="connsiteY118" fmla="*/ 2437606 h 3938179"/>
              <a:gd name="connsiteX119" fmla="*/ 9141686 w 19135506"/>
              <a:gd name="connsiteY119" fmla="*/ 2577377 h 3938179"/>
              <a:gd name="connsiteX120" fmla="*/ 9173913 w 19135506"/>
              <a:gd name="connsiteY120" fmla="*/ 2577377 h 3938179"/>
              <a:gd name="connsiteX121" fmla="*/ 9173913 w 19135506"/>
              <a:gd name="connsiteY121" fmla="*/ 2655211 h 3938179"/>
              <a:gd name="connsiteX122" fmla="*/ 9226037 w 19135506"/>
              <a:gd name="connsiteY122" fmla="*/ 2655211 h 3938179"/>
              <a:gd name="connsiteX123" fmla="*/ 9226037 w 19135506"/>
              <a:gd name="connsiteY123" fmla="*/ 2623327 h 3938179"/>
              <a:gd name="connsiteX124" fmla="*/ 9244019 w 19135506"/>
              <a:gd name="connsiteY124" fmla="*/ 2623327 h 3938179"/>
              <a:gd name="connsiteX125" fmla="*/ 9244019 w 19135506"/>
              <a:gd name="connsiteY125" fmla="*/ 2593935 h 3938179"/>
              <a:gd name="connsiteX126" fmla="*/ 9259890 w 19135506"/>
              <a:gd name="connsiteY126" fmla="*/ 2593935 h 3938179"/>
              <a:gd name="connsiteX127" fmla="*/ 9259890 w 19135506"/>
              <a:gd name="connsiteY127" fmla="*/ 2573651 h 3938179"/>
              <a:gd name="connsiteX128" fmla="*/ 9316232 w 19135506"/>
              <a:gd name="connsiteY128" fmla="*/ 2573651 h 3938179"/>
              <a:gd name="connsiteX129" fmla="*/ 9316232 w 19135506"/>
              <a:gd name="connsiteY129" fmla="*/ 2539103 h 3938179"/>
              <a:gd name="connsiteX130" fmla="*/ 9438547 w 19135506"/>
              <a:gd name="connsiteY130" fmla="*/ 2539103 h 3938179"/>
              <a:gd name="connsiteX131" fmla="*/ 9438547 w 19135506"/>
              <a:gd name="connsiteY131" fmla="*/ 2573651 h 3938179"/>
              <a:gd name="connsiteX132" fmla="*/ 9462881 w 19135506"/>
              <a:gd name="connsiteY132" fmla="*/ 2573651 h 3938179"/>
              <a:gd name="connsiteX133" fmla="*/ 9462881 w 19135506"/>
              <a:gd name="connsiteY133" fmla="*/ 2593598 h 3938179"/>
              <a:gd name="connsiteX134" fmla="*/ 9504779 w 19135506"/>
              <a:gd name="connsiteY134" fmla="*/ 2593598 h 3938179"/>
              <a:gd name="connsiteX135" fmla="*/ 9504779 w 19135506"/>
              <a:gd name="connsiteY135" fmla="*/ 2579547 h 3938179"/>
              <a:gd name="connsiteX136" fmla="*/ 9535775 w 19135506"/>
              <a:gd name="connsiteY136" fmla="*/ 2579547 h 3938179"/>
              <a:gd name="connsiteX137" fmla="*/ 9535775 w 19135506"/>
              <a:gd name="connsiteY137" fmla="*/ 2548438 h 3938179"/>
              <a:gd name="connsiteX138" fmla="*/ 9769854 w 19135506"/>
              <a:gd name="connsiteY138" fmla="*/ 2548438 h 3938179"/>
              <a:gd name="connsiteX139" fmla="*/ 9769854 w 19135506"/>
              <a:gd name="connsiteY139" fmla="*/ 2610542 h 3938179"/>
              <a:gd name="connsiteX140" fmla="*/ 9947684 w 19135506"/>
              <a:gd name="connsiteY140" fmla="*/ 2610542 h 3938179"/>
              <a:gd name="connsiteX141" fmla="*/ 9947684 w 19135506"/>
              <a:gd name="connsiteY141" fmla="*/ 2736611 h 3938179"/>
              <a:gd name="connsiteX142" fmla="*/ 10000832 w 19135506"/>
              <a:gd name="connsiteY142" fmla="*/ 2736611 h 3938179"/>
              <a:gd name="connsiteX143" fmla="*/ 10000832 w 19135506"/>
              <a:gd name="connsiteY143" fmla="*/ 2388321 h 3938179"/>
              <a:gd name="connsiteX144" fmla="*/ 10034600 w 19135506"/>
              <a:gd name="connsiteY144" fmla="*/ 2388321 h 3938179"/>
              <a:gd name="connsiteX145" fmla="*/ 10034600 w 19135506"/>
              <a:gd name="connsiteY145" fmla="*/ 2356755 h 3938179"/>
              <a:gd name="connsiteX146" fmla="*/ 10050084 w 19135506"/>
              <a:gd name="connsiteY146" fmla="*/ 2356755 h 3938179"/>
              <a:gd name="connsiteX147" fmla="*/ 10050084 w 19135506"/>
              <a:gd name="connsiteY147" fmla="*/ 2315516 h 3938179"/>
              <a:gd name="connsiteX148" fmla="*/ 10067327 w 19135506"/>
              <a:gd name="connsiteY148" fmla="*/ 2315516 h 3938179"/>
              <a:gd name="connsiteX149" fmla="*/ 10067327 w 19135506"/>
              <a:gd name="connsiteY149" fmla="*/ 2040937 h 3938179"/>
              <a:gd name="connsiteX150" fmla="*/ 10082395 w 19135506"/>
              <a:gd name="connsiteY150" fmla="*/ 2040937 h 3938179"/>
              <a:gd name="connsiteX151" fmla="*/ 10082395 w 19135506"/>
              <a:gd name="connsiteY151" fmla="*/ 2027316 h 3938179"/>
              <a:gd name="connsiteX152" fmla="*/ 10112025 w 19135506"/>
              <a:gd name="connsiteY152" fmla="*/ 2027316 h 3938179"/>
              <a:gd name="connsiteX153" fmla="*/ 10112025 w 19135506"/>
              <a:gd name="connsiteY153" fmla="*/ 1791012 h 3938179"/>
              <a:gd name="connsiteX154" fmla="*/ 10153717 w 19135506"/>
              <a:gd name="connsiteY154" fmla="*/ 1791012 h 3938179"/>
              <a:gd name="connsiteX155" fmla="*/ 10153717 w 19135506"/>
              <a:gd name="connsiteY155" fmla="*/ 2027316 h 3938179"/>
              <a:gd name="connsiteX156" fmla="*/ 10171076 w 19135506"/>
              <a:gd name="connsiteY156" fmla="*/ 2027316 h 3938179"/>
              <a:gd name="connsiteX157" fmla="*/ 10171076 w 19135506"/>
              <a:gd name="connsiteY157" fmla="*/ 2040937 h 3938179"/>
              <a:gd name="connsiteX158" fmla="*/ 10183415 w 19135506"/>
              <a:gd name="connsiteY158" fmla="*/ 2040937 h 3938179"/>
              <a:gd name="connsiteX159" fmla="*/ 10183415 w 19135506"/>
              <a:gd name="connsiteY159" fmla="*/ 2238405 h 3938179"/>
              <a:gd name="connsiteX160" fmla="*/ 10214311 w 19135506"/>
              <a:gd name="connsiteY160" fmla="*/ 2238405 h 3938179"/>
              <a:gd name="connsiteX161" fmla="*/ 10214311 w 19135506"/>
              <a:gd name="connsiteY161" fmla="*/ 2278506 h 3938179"/>
              <a:gd name="connsiteX162" fmla="*/ 10242721 w 19135506"/>
              <a:gd name="connsiteY162" fmla="*/ 2278506 h 3938179"/>
              <a:gd name="connsiteX163" fmla="*/ 10242721 w 19135506"/>
              <a:gd name="connsiteY163" fmla="*/ 2315516 h 3938179"/>
              <a:gd name="connsiteX164" fmla="*/ 10245675 w 19135506"/>
              <a:gd name="connsiteY164" fmla="*/ 2315516 h 3938179"/>
              <a:gd name="connsiteX165" fmla="*/ 10245675 w 19135506"/>
              <a:gd name="connsiteY165" fmla="*/ 2321757 h 3938179"/>
              <a:gd name="connsiteX166" fmla="*/ 10260855 w 19135506"/>
              <a:gd name="connsiteY166" fmla="*/ 2321757 h 3938179"/>
              <a:gd name="connsiteX167" fmla="*/ 10260855 w 19135506"/>
              <a:gd name="connsiteY167" fmla="*/ 2351382 h 3938179"/>
              <a:gd name="connsiteX168" fmla="*/ 10283960 w 19135506"/>
              <a:gd name="connsiteY168" fmla="*/ 2351382 h 3938179"/>
              <a:gd name="connsiteX169" fmla="*/ 10283960 w 19135506"/>
              <a:gd name="connsiteY169" fmla="*/ 2554305 h 3938179"/>
              <a:gd name="connsiteX170" fmla="*/ 10295558 w 19135506"/>
              <a:gd name="connsiteY170" fmla="*/ 2554305 h 3938179"/>
              <a:gd name="connsiteX171" fmla="*/ 10295558 w 19135506"/>
              <a:gd name="connsiteY171" fmla="*/ 2571391 h 3938179"/>
              <a:gd name="connsiteX172" fmla="*/ 10444133 w 19135506"/>
              <a:gd name="connsiteY172" fmla="*/ 2571391 h 3938179"/>
              <a:gd name="connsiteX173" fmla="*/ 10444133 w 19135506"/>
              <a:gd name="connsiteY173" fmla="*/ 2607108 h 3938179"/>
              <a:gd name="connsiteX174" fmla="*/ 10509734 w 19135506"/>
              <a:gd name="connsiteY174" fmla="*/ 2607108 h 3938179"/>
              <a:gd name="connsiteX175" fmla="*/ 10509734 w 19135506"/>
              <a:gd name="connsiteY175" fmla="*/ 2637020 h 3938179"/>
              <a:gd name="connsiteX176" fmla="*/ 10532929 w 19135506"/>
              <a:gd name="connsiteY176" fmla="*/ 2637020 h 3938179"/>
              <a:gd name="connsiteX177" fmla="*/ 10532929 w 19135506"/>
              <a:gd name="connsiteY177" fmla="*/ 2672886 h 3938179"/>
              <a:gd name="connsiteX178" fmla="*/ 10617532 w 19135506"/>
              <a:gd name="connsiteY178" fmla="*/ 2672886 h 3938179"/>
              <a:gd name="connsiteX179" fmla="*/ 10617532 w 19135506"/>
              <a:gd name="connsiteY179" fmla="*/ 2632774 h 3938179"/>
              <a:gd name="connsiteX180" fmla="*/ 10643128 w 19135506"/>
              <a:gd name="connsiteY180" fmla="*/ 2632774 h 3938179"/>
              <a:gd name="connsiteX181" fmla="*/ 10643128 w 19135506"/>
              <a:gd name="connsiteY181" fmla="*/ 2552816 h 3938179"/>
              <a:gd name="connsiteX182" fmla="*/ 10667686 w 19135506"/>
              <a:gd name="connsiteY182" fmla="*/ 2552816 h 3938179"/>
              <a:gd name="connsiteX183" fmla="*/ 10667686 w 19135506"/>
              <a:gd name="connsiteY183" fmla="*/ 2442411 h 3938179"/>
              <a:gd name="connsiteX184" fmla="*/ 10737430 w 19135506"/>
              <a:gd name="connsiteY184" fmla="*/ 2442411 h 3938179"/>
              <a:gd name="connsiteX185" fmla="*/ 10737430 w 19135506"/>
              <a:gd name="connsiteY185" fmla="*/ 2289074 h 3938179"/>
              <a:gd name="connsiteX186" fmla="*/ 10767088 w 19135506"/>
              <a:gd name="connsiteY186" fmla="*/ 2289074 h 3938179"/>
              <a:gd name="connsiteX187" fmla="*/ 10767088 w 19135506"/>
              <a:gd name="connsiteY187" fmla="*/ 2254766 h 3938179"/>
              <a:gd name="connsiteX188" fmla="*/ 10790857 w 19135506"/>
              <a:gd name="connsiteY188" fmla="*/ 2254766 h 3938179"/>
              <a:gd name="connsiteX189" fmla="*/ 10790857 w 19135506"/>
              <a:gd name="connsiteY189" fmla="*/ 2133566 h 3938179"/>
              <a:gd name="connsiteX190" fmla="*/ 10821011 w 19135506"/>
              <a:gd name="connsiteY190" fmla="*/ 2133566 h 3938179"/>
              <a:gd name="connsiteX191" fmla="*/ 10821011 w 19135506"/>
              <a:gd name="connsiteY191" fmla="*/ 2025610 h 3938179"/>
              <a:gd name="connsiteX192" fmla="*/ 10855220 w 19135506"/>
              <a:gd name="connsiteY192" fmla="*/ 2025610 h 3938179"/>
              <a:gd name="connsiteX193" fmla="*/ 10855220 w 19135506"/>
              <a:gd name="connsiteY193" fmla="*/ 1940783 h 3938179"/>
              <a:gd name="connsiteX194" fmla="*/ 10898250 w 19135506"/>
              <a:gd name="connsiteY194" fmla="*/ 1940783 h 3938179"/>
              <a:gd name="connsiteX195" fmla="*/ 10898250 w 19135506"/>
              <a:gd name="connsiteY195" fmla="*/ 1839684 h 3938179"/>
              <a:gd name="connsiteX196" fmla="*/ 11256137 w 19135506"/>
              <a:gd name="connsiteY196" fmla="*/ 1839684 h 3938179"/>
              <a:gd name="connsiteX197" fmla="*/ 11256137 w 19135506"/>
              <a:gd name="connsiteY197" fmla="*/ 1940992 h 3938179"/>
              <a:gd name="connsiteX198" fmla="*/ 11288268 w 19135506"/>
              <a:gd name="connsiteY198" fmla="*/ 1940992 h 3938179"/>
              <a:gd name="connsiteX199" fmla="*/ 11288268 w 19135506"/>
              <a:gd name="connsiteY199" fmla="*/ 2001263 h 3938179"/>
              <a:gd name="connsiteX200" fmla="*/ 11310880 w 19135506"/>
              <a:gd name="connsiteY200" fmla="*/ 2001263 h 3938179"/>
              <a:gd name="connsiteX201" fmla="*/ 11310880 w 19135506"/>
              <a:gd name="connsiteY201" fmla="*/ 2107633 h 3938179"/>
              <a:gd name="connsiteX202" fmla="*/ 11345465 w 19135506"/>
              <a:gd name="connsiteY202" fmla="*/ 2107633 h 3938179"/>
              <a:gd name="connsiteX203" fmla="*/ 11345465 w 19135506"/>
              <a:gd name="connsiteY203" fmla="*/ 2282390 h 3938179"/>
              <a:gd name="connsiteX204" fmla="*/ 11376523 w 19135506"/>
              <a:gd name="connsiteY204" fmla="*/ 2282390 h 3938179"/>
              <a:gd name="connsiteX205" fmla="*/ 11376523 w 19135506"/>
              <a:gd name="connsiteY205" fmla="*/ 2401984 h 3938179"/>
              <a:gd name="connsiteX206" fmla="*/ 11399203 w 19135506"/>
              <a:gd name="connsiteY206" fmla="*/ 2401984 h 3938179"/>
              <a:gd name="connsiteX207" fmla="*/ 11399203 w 19135506"/>
              <a:gd name="connsiteY207" fmla="*/ 2533507 h 3938179"/>
              <a:gd name="connsiteX208" fmla="*/ 11423397 w 19135506"/>
              <a:gd name="connsiteY208" fmla="*/ 2533507 h 3938179"/>
              <a:gd name="connsiteX209" fmla="*/ 11423397 w 19135506"/>
              <a:gd name="connsiteY209" fmla="*/ 2564451 h 3938179"/>
              <a:gd name="connsiteX210" fmla="*/ 11447590 w 19135506"/>
              <a:gd name="connsiteY210" fmla="*/ 2564451 h 3938179"/>
              <a:gd name="connsiteX211" fmla="*/ 11447590 w 19135506"/>
              <a:gd name="connsiteY211" fmla="*/ 2510229 h 3938179"/>
              <a:gd name="connsiteX212" fmla="*/ 11483303 w 19135506"/>
              <a:gd name="connsiteY212" fmla="*/ 2510229 h 3938179"/>
              <a:gd name="connsiteX213" fmla="*/ 11483303 w 19135506"/>
              <a:gd name="connsiteY213" fmla="*/ 2458114 h 3938179"/>
              <a:gd name="connsiteX214" fmla="*/ 11506653 w 19135506"/>
              <a:gd name="connsiteY214" fmla="*/ 2458114 h 3938179"/>
              <a:gd name="connsiteX215" fmla="*/ 11506653 w 19135506"/>
              <a:gd name="connsiteY215" fmla="*/ 2233760 h 3938179"/>
              <a:gd name="connsiteX216" fmla="*/ 11537922 w 19135506"/>
              <a:gd name="connsiteY216" fmla="*/ 2233760 h 3938179"/>
              <a:gd name="connsiteX217" fmla="*/ 11537922 w 19135506"/>
              <a:gd name="connsiteY217" fmla="*/ 2458114 h 3938179"/>
              <a:gd name="connsiteX218" fmla="*/ 11561273 w 19135506"/>
              <a:gd name="connsiteY218" fmla="*/ 2458114 h 3938179"/>
              <a:gd name="connsiteX219" fmla="*/ 11561273 w 19135506"/>
              <a:gd name="connsiteY219" fmla="*/ 2510229 h 3938179"/>
              <a:gd name="connsiteX220" fmla="*/ 11596986 w 19135506"/>
              <a:gd name="connsiteY220" fmla="*/ 2510229 h 3938179"/>
              <a:gd name="connsiteX221" fmla="*/ 11596986 w 19135506"/>
              <a:gd name="connsiteY221" fmla="*/ 2554405 h 3938179"/>
              <a:gd name="connsiteX222" fmla="*/ 11626796 w 19135506"/>
              <a:gd name="connsiteY222" fmla="*/ 2554405 h 3938179"/>
              <a:gd name="connsiteX223" fmla="*/ 11626796 w 19135506"/>
              <a:gd name="connsiteY223" fmla="*/ 2591693 h 3938179"/>
              <a:gd name="connsiteX224" fmla="*/ 11656050 w 19135506"/>
              <a:gd name="connsiteY224" fmla="*/ 2591693 h 3938179"/>
              <a:gd name="connsiteX225" fmla="*/ 11656050 w 19135506"/>
              <a:gd name="connsiteY225" fmla="*/ 2900381 h 3938179"/>
              <a:gd name="connsiteX226" fmla="*/ 11707155 w 19135506"/>
              <a:gd name="connsiteY226" fmla="*/ 2900381 h 3938179"/>
              <a:gd name="connsiteX227" fmla="*/ 11707155 w 19135506"/>
              <a:gd name="connsiteY227" fmla="*/ 2572489 h 3938179"/>
              <a:gd name="connsiteX228" fmla="*/ 11729414 w 19135506"/>
              <a:gd name="connsiteY228" fmla="*/ 2572489 h 3938179"/>
              <a:gd name="connsiteX229" fmla="*/ 11729414 w 19135506"/>
              <a:gd name="connsiteY229" fmla="*/ 1346803 h 3938179"/>
              <a:gd name="connsiteX230" fmla="*/ 11762517 w 19135506"/>
              <a:gd name="connsiteY230" fmla="*/ 1346803 h 3938179"/>
              <a:gd name="connsiteX231" fmla="*/ 11762517 w 19135506"/>
              <a:gd name="connsiteY231" fmla="*/ 1228203 h 3938179"/>
              <a:gd name="connsiteX232" fmla="*/ 11788935 w 19135506"/>
              <a:gd name="connsiteY232" fmla="*/ 1228203 h 3938179"/>
              <a:gd name="connsiteX233" fmla="*/ 11788935 w 19135506"/>
              <a:gd name="connsiteY233" fmla="*/ 1190159 h 3938179"/>
              <a:gd name="connsiteX234" fmla="*/ 11800933 w 19135506"/>
              <a:gd name="connsiteY234" fmla="*/ 1190159 h 3938179"/>
              <a:gd name="connsiteX235" fmla="*/ 11800933 w 19135506"/>
              <a:gd name="connsiteY235" fmla="*/ 1181592 h 3938179"/>
              <a:gd name="connsiteX236" fmla="*/ 12000670 w 19135506"/>
              <a:gd name="connsiteY236" fmla="*/ 1181592 h 3938179"/>
              <a:gd name="connsiteX237" fmla="*/ 12000670 w 19135506"/>
              <a:gd name="connsiteY237" fmla="*/ 1190159 h 3938179"/>
              <a:gd name="connsiteX238" fmla="*/ 12000670 w 19135506"/>
              <a:gd name="connsiteY238" fmla="*/ 1228203 h 3938179"/>
              <a:gd name="connsiteX239" fmla="*/ 12012668 w 19135506"/>
              <a:gd name="connsiteY239" fmla="*/ 1228203 h 3938179"/>
              <a:gd name="connsiteX240" fmla="*/ 12012668 w 19135506"/>
              <a:gd name="connsiteY240" fmla="*/ 1346803 h 3938179"/>
              <a:gd name="connsiteX241" fmla="*/ 12044125 w 19135506"/>
              <a:gd name="connsiteY241" fmla="*/ 1346803 h 3938179"/>
              <a:gd name="connsiteX242" fmla="*/ 12044125 w 19135506"/>
              <a:gd name="connsiteY242" fmla="*/ 2131891 h 3938179"/>
              <a:gd name="connsiteX243" fmla="*/ 12051301 w 19135506"/>
              <a:gd name="connsiteY243" fmla="*/ 2131891 h 3938179"/>
              <a:gd name="connsiteX244" fmla="*/ 12051301 w 19135506"/>
              <a:gd name="connsiteY244" fmla="*/ 2160131 h 3938179"/>
              <a:gd name="connsiteX245" fmla="*/ 12067779 w 19135506"/>
              <a:gd name="connsiteY245" fmla="*/ 2160131 h 3938179"/>
              <a:gd name="connsiteX246" fmla="*/ 12067779 w 19135506"/>
              <a:gd name="connsiteY246" fmla="*/ 2150364 h 3938179"/>
              <a:gd name="connsiteX247" fmla="*/ 12086252 w 19135506"/>
              <a:gd name="connsiteY247" fmla="*/ 2131891 h 3938179"/>
              <a:gd name="connsiteX248" fmla="*/ 12213966 w 19135506"/>
              <a:gd name="connsiteY248" fmla="*/ 2131891 h 3938179"/>
              <a:gd name="connsiteX249" fmla="*/ 12232439 w 19135506"/>
              <a:gd name="connsiteY249" fmla="*/ 2150364 h 3938179"/>
              <a:gd name="connsiteX250" fmla="*/ 12232439 w 19135506"/>
              <a:gd name="connsiteY250" fmla="*/ 2160131 h 3938179"/>
              <a:gd name="connsiteX251" fmla="*/ 12268355 w 19135506"/>
              <a:gd name="connsiteY251" fmla="*/ 2160131 h 3938179"/>
              <a:gd name="connsiteX252" fmla="*/ 12268355 w 19135506"/>
              <a:gd name="connsiteY252" fmla="*/ 2196980 h 3938179"/>
              <a:gd name="connsiteX253" fmla="*/ 12290198 w 19135506"/>
              <a:gd name="connsiteY253" fmla="*/ 2196980 h 3938179"/>
              <a:gd name="connsiteX254" fmla="*/ 12290199 w 19135506"/>
              <a:gd name="connsiteY254" fmla="*/ 2196980 h 3938179"/>
              <a:gd name="connsiteX255" fmla="*/ 12290199 w 19135506"/>
              <a:gd name="connsiteY255" fmla="*/ 2225219 h 3938179"/>
              <a:gd name="connsiteX256" fmla="*/ 12333389 w 19135506"/>
              <a:gd name="connsiteY256" fmla="*/ 2225219 h 3938179"/>
              <a:gd name="connsiteX257" fmla="*/ 12333389 w 19135506"/>
              <a:gd name="connsiteY257" fmla="*/ 2481795 h 3938179"/>
              <a:gd name="connsiteX258" fmla="*/ 12441243 w 19135506"/>
              <a:gd name="connsiteY258" fmla="*/ 2481795 h 3938179"/>
              <a:gd name="connsiteX259" fmla="*/ 12441243 w 19135506"/>
              <a:gd name="connsiteY259" fmla="*/ 2453494 h 3938179"/>
              <a:gd name="connsiteX260" fmla="*/ 12482965 w 19135506"/>
              <a:gd name="connsiteY260" fmla="*/ 2453494 h 3938179"/>
              <a:gd name="connsiteX261" fmla="*/ 12482965 w 19135506"/>
              <a:gd name="connsiteY261" fmla="*/ 2135997 h 3938179"/>
              <a:gd name="connsiteX262" fmla="*/ 12503282 w 19135506"/>
              <a:gd name="connsiteY262" fmla="*/ 2135997 h 3938179"/>
              <a:gd name="connsiteX263" fmla="*/ 12503282 w 19135506"/>
              <a:gd name="connsiteY263" fmla="*/ 2099529 h 3938179"/>
              <a:gd name="connsiteX264" fmla="*/ 12533260 w 19135506"/>
              <a:gd name="connsiteY264" fmla="*/ 2099529 h 3938179"/>
              <a:gd name="connsiteX265" fmla="*/ 12533260 w 19135506"/>
              <a:gd name="connsiteY265" fmla="*/ 2063063 h 3938179"/>
              <a:gd name="connsiteX266" fmla="*/ 12682979 w 19135506"/>
              <a:gd name="connsiteY266" fmla="*/ 2063063 h 3938179"/>
              <a:gd name="connsiteX267" fmla="*/ 12682979 w 19135506"/>
              <a:gd name="connsiteY267" fmla="*/ 2099529 h 3938179"/>
              <a:gd name="connsiteX268" fmla="*/ 12756769 w 19135506"/>
              <a:gd name="connsiteY268" fmla="*/ 2099529 h 3938179"/>
              <a:gd name="connsiteX269" fmla="*/ 12756769 w 19135506"/>
              <a:gd name="connsiteY269" fmla="*/ 2420686 h 3938179"/>
              <a:gd name="connsiteX270" fmla="*/ 12791146 w 19135506"/>
              <a:gd name="connsiteY270" fmla="*/ 2420686 h 3938179"/>
              <a:gd name="connsiteX271" fmla="*/ 12791146 w 19135506"/>
              <a:gd name="connsiteY271" fmla="*/ 2225219 h 3938179"/>
              <a:gd name="connsiteX272" fmla="*/ 12832556 w 19135506"/>
              <a:gd name="connsiteY272" fmla="*/ 2225219 h 3938179"/>
              <a:gd name="connsiteX273" fmla="*/ 12832556 w 19135506"/>
              <a:gd name="connsiteY273" fmla="*/ 2131890 h 3938179"/>
              <a:gd name="connsiteX274" fmla="*/ 12862851 w 19135506"/>
              <a:gd name="connsiteY274" fmla="*/ 2131890 h 3938179"/>
              <a:gd name="connsiteX275" fmla="*/ 12862851 w 19135506"/>
              <a:gd name="connsiteY275" fmla="*/ 2099529 h 3938179"/>
              <a:gd name="connsiteX276" fmla="*/ 12880771 w 19135506"/>
              <a:gd name="connsiteY276" fmla="*/ 2099529 h 3938179"/>
              <a:gd name="connsiteX277" fmla="*/ 12880771 w 19135506"/>
              <a:gd name="connsiteY277" fmla="*/ 2063063 h 3938179"/>
              <a:gd name="connsiteX278" fmla="*/ 13012571 w 19135506"/>
              <a:gd name="connsiteY278" fmla="*/ 2063063 h 3938179"/>
              <a:gd name="connsiteX279" fmla="*/ 13012571 w 19135506"/>
              <a:gd name="connsiteY279" fmla="*/ 2099529 h 3938179"/>
              <a:gd name="connsiteX280" fmla="*/ 13044870 w 19135506"/>
              <a:gd name="connsiteY280" fmla="*/ 2099529 h 3938179"/>
              <a:gd name="connsiteX281" fmla="*/ 13044870 w 19135506"/>
              <a:gd name="connsiteY281" fmla="*/ 2131891 h 3938179"/>
              <a:gd name="connsiteX282" fmla="*/ 13070899 w 19135506"/>
              <a:gd name="connsiteY282" fmla="*/ 2131891 h 3938179"/>
              <a:gd name="connsiteX283" fmla="*/ 13070899 w 19135506"/>
              <a:gd name="connsiteY283" fmla="*/ 2233829 h 3938179"/>
              <a:gd name="connsiteX284" fmla="*/ 13122652 w 19135506"/>
              <a:gd name="connsiteY284" fmla="*/ 2233829 h 3938179"/>
              <a:gd name="connsiteX285" fmla="*/ 13122652 w 19135506"/>
              <a:gd name="connsiteY285" fmla="*/ 2261239 h 3938179"/>
              <a:gd name="connsiteX286" fmla="*/ 13134961 w 19135506"/>
              <a:gd name="connsiteY286" fmla="*/ 2261239 h 3938179"/>
              <a:gd name="connsiteX287" fmla="*/ 13134961 w 19135506"/>
              <a:gd name="connsiteY287" fmla="*/ 2322279 h 3938179"/>
              <a:gd name="connsiteX288" fmla="*/ 13296300 w 19135506"/>
              <a:gd name="connsiteY288" fmla="*/ 2322279 h 3938179"/>
              <a:gd name="connsiteX289" fmla="*/ 13296300 w 19135506"/>
              <a:gd name="connsiteY289" fmla="*/ 2322278 h 3938179"/>
              <a:gd name="connsiteX290" fmla="*/ 13296299 w 19135506"/>
              <a:gd name="connsiteY290" fmla="*/ 2322278 h 3938179"/>
              <a:gd name="connsiteX291" fmla="*/ 13296299 w 19135506"/>
              <a:gd name="connsiteY291" fmla="*/ 2186441 h 3938179"/>
              <a:gd name="connsiteX292" fmla="*/ 13296299 w 19135506"/>
              <a:gd name="connsiteY292" fmla="*/ 1319571 h 3938179"/>
              <a:gd name="connsiteX293" fmla="*/ 13296299 w 19135506"/>
              <a:gd name="connsiteY293" fmla="*/ 1189176 h 3938179"/>
              <a:gd name="connsiteX294" fmla="*/ 13329212 w 19135506"/>
              <a:gd name="connsiteY294" fmla="*/ 1189176 h 3938179"/>
              <a:gd name="connsiteX295" fmla="*/ 13329212 w 19135506"/>
              <a:gd name="connsiteY295" fmla="*/ 944714 h 3938179"/>
              <a:gd name="connsiteX296" fmla="*/ 13365590 w 19135506"/>
              <a:gd name="connsiteY296" fmla="*/ 944714 h 3938179"/>
              <a:gd name="connsiteX297" fmla="*/ 13365590 w 19135506"/>
              <a:gd name="connsiteY297" fmla="*/ 817109 h 3938179"/>
              <a:gd name="connsiteX298" fmla="*/ 13393460 w 19135506"/>
              <a:gd name="connsiteY298" fmla="*/ 817109 h 3938179"/>
              <a:gd name="connsiteX299" fmla="*/ 13393460 w 19135506"/>
              <a:gd name="connsiteY299" fmla="*/ 593980 h 3938179"/>
              <a:gd name="connsiteX300" fmla="*/ 13420895 w 19135506"/>
              <a:gd name="connsiteY300" fmla="*/ 593980 h 3938179"/>
              <a:gd name="connsiteX301" fmla="*/ 13420895 w 19135506"/>
              <a:gd name="connsiteY301" fmla="*/ 561289 h 3938179"/>
              <a:gd name="connsiteX302" fmla="*/ 13448435 w 19135506"/>
              <a:gd name="connsiteY302" fmla="*/ 561289 h 3938179"/>
              <a:gd name="connsiteX303" fmla="*/ 13448435 w 19135506"/>
              <a:gd name="connsiteY303" fmla="*/ 534615 h 3938179"/>
              <a:gd name="connsiteX304" fmla="*/ 13466637 w 19135506"/>
              <a:gd name="connsiteY304" fmla="*/ 534615 h 3938179"/>
              <a:gd name="connsiteX305" fmla="*/ 13466637 w 19135506"/>
              <a:gd name="connsiteY305" fmla="*/ 495809 h 3938179"/>
              <a:gd name="connsiteX306" fmla="*/ 13475295 w 19135506"/>
              <a:gd name="connsiteY306" fmla="*/ 495809 h 3938179"/>
              <a:gd name="connsiteX307" fmla="*/ 13475295 w 19135506"/>
              <a:gd name="connsiteY307" fmla="*/ 271203 h 3938179"/>
              <a:gd name="connsiteX308" fmla="*/ 13506564 w 19135506"/>
              <a:gd name="connsiteY308" fmla="*/ 271203 h 3938179"/>
              <a:gd name="connsiteX309" fmla="*/ 13506564 w 19135506"/>
              <a:gd name="connsiteY309" fmla="*/ 495809 h 3938179"/>
              <a:gd name="connsiteX310" fmla="*/ 13515221 w 19135506"/>
              <a:gd name="connsiteY310" fmla="*/ 495809 h 3938179"/>
              <a:gd name="connsiteX311" fmla="*/ 13515221 w 19135506"/>
              <a:gd name="connsiteY311" fmla="*/ 534615 h 3938179"/>
              <a:gd name="connsiteX312" fmla="*/ 13539326 w 19135506"/>
              <a:gd name="connsiteY312" fmla="*/ 534615 h 3938179"/>
              <a:gd name="connsiteX313" fmla="*/ 13539326 w 19135506"/>
              <a:gd name="connsiteY313" fmla="*/ 569950 h 3938179"/>
              <a:gd name="connsiteX314" fmla="*/ 13552866 w 19135506"/>
              <a:gd name="connsiteY314" fmla="*/ 569950 h 3938179"/>
              <a:gd name="connsiteX315" fmla="*/ 13552866 w 19135506"/>
              <a:gd name="connsiteY315" fmla="*/ 587873 h 3938179"/>
              <a:gd name="connsiteX316" fmla="*/ 13578649 w 19135506"/>
              <a:gd name="connsiteY316" fmla="*/ 587873 h 3938179"/>
              <a:gd name="connsiteX317" fmla="*/ 13578649 w 19135506"/>
              <a:gd name="connsiteY317" fmla="*/ 785894 h 3938179"/>
              <a:gd name="connsiteX318" fmla="*/ 13615266 w 19135506"/>
              <a:gd name="connsiteY318" fmla="*/ 785894 h 3938179"/>
              <a:gd name="connsiteX319" fmla="*/ 13615266 w 19135506"/>
              <a:gd name="connsiteY319" fmla="*/ 817109 h 3938179"/>
              <a:gd name="connsiteX320" fmla="*/ 13639910 w 19135506"/>
              <a:gd name="connsiteY320" fmla="*/ 817109 h 3938179"/>
              <a:gd name="connsiteX321" fmla="*/ 13639910 w 19135506"/>
              <a:gd name="connsiteY321" fmla="*/ 944714 h 3938179"/>
              <a:gd name="connsiteX322" fmla="*/ 13670647 w 19135506"/>
              <a:gd name="connsiteY322" fmla="*/ 944714 h 3938179"/>
              <a:gd name="connsiteX323" fmla="*/ 13670647 w 19135506"/>
              <a:gd name="connsiteY323" fmla="*/ 1169319 h 3938179"/>
              <a:gd name="connsiteX324" fmla="*/ 13709971 w 19135506"/>
              <a:gd name="connsiteY324" fmla="*/ 1169319 h 3938179"/>
              <a:gd name="connsiteX325" fmla="*/ 13709971 w 19135506"/>
              <a:gd name="connsiteY325" fmla="*/ 1138685 h 3938179"/>
              <a:gd name="connsiteX326" fmla="*/ 13729030 w 19135506"/>
              <a:gd name="connsiteY326" fmla="*/ 1138685 h 3938179"/>
              <a:gd name="connsiteX327" fmla="*/ 13729030 w 19135506"/>
              <a:gd name="connsiteY327" fmla="*/ 1109885 h 3938179"/>
              <a:gd name="connsiteX328" fmla="*/ 13746547 w 19135506"/>
              <a:gd name="connsiteY328" fmla="*/ 1109885 h 3938179"/>
              <a:gd name="connsiteX329" fmla="*/ 13746547 w 19135506"/>
              <a:gd name="connsiteY329" fmla="*/ 1068399 h 3938179"/>
              <a:gd name="connsiteX330" fmla="*/ 13775370 w 19135506"/>
              <a:gd name="connsiteY330" fmla="*/ 1068399 h 3938179"/>
              <a:gd name="connsiteX331" fmla="*/ 13775370 w 19135506"/>
              <a:gd name="connsiteY331" fmla="*/ 1035897 h 3938179"/>
              <a:gd name="connsiteX332" fmla="*/ 13793371 w 19135506"/>
              <a:gd name="connsiteY332" fmla="*/ 1035897 h 3938179"/>
              <a:gd name="connsiteX333" fmla="*/ 13793371 w 19135506"/>
              <a:gd name="connsiteY333" fmla="*/ 881475 h 3938179"/>
              <a:gd name="connsiteX334" fmla="*/ 13824640 w 19135506"/>
              <a:gd name="connsiteY334" fmla="*/ 881475 h 3938179"/>
              <a:gd name="connsiteX335" fmla="*/ 13824640 w 19135506"/>
              <a:gd name="connsiteY335" fmla="*/ 1035897 h 3938179"/>
              <a:gd name="connsiteX336" fmla="*/ 13833485 w 19135506"/>
              <a:gd name="connsiteY336" fmla="*/ 1035897 h 3938179"/>
              <a:gd name="connsiteX337" fmla="*/ 13833485 w 19135506"/>
              <a:gd name="connsiteY337" fmla="*/ 1053836 h 3938179"/>
              <a:gd name="connsiteX338" fmla="*/ 13849881 w 19135506"/>
              <a:gd name="connsiteY338" fmla="*/ 1053836 h 3938179"/>
              <a:gd name="connsiteX339" fmla="*/ 13849881 w 19135506"/>
              <a:gd name="connsiteY339" fmla="*/ 1068399 h 3938179"/>
              <a:gd name="connsiteX340" fmla="*/ 13854302 w 19135506"/>
              <a:gd name="connsiteY340" fmla="*/ 1068399 h 3938179"/>
              <a:gd name="connsiteX341" fmla="*/ 13854302 w 19135506"/>
              <a:gd name="connsiteY341" fmla="*/ 1128787 h 3938179"/>
              <a:gd name="connsiteX342" fmla="*/ 13887828 w 19135506"/>
              <a:gd name="connsiteY342" fmla="*/ 1128787 h 3938179"/>
              <a:gd name="connsiteX343" fmla="*/ 13887828 w 19135506"/>
              <a:gd name="connsiteY343" fmla="*/ 1193780 h 3938179"/>
              <a:gd name="connsiteX344" fmla="*/ 13920012 w 19135506"/>
              <a:gd name="connsiteY344" fmla="*/ 1193780 h 3938179"/>
              <a:gd name="connsiteX345" fmla="*/ 13920012 w 19135506"/>
              <a:gd name="connsiteY345" fmla="*/ 1257940 h 3938179"/>
              <a:gd name="connsiteX346" fmla="*/ 13951850 w 19135506"/>
              <a:gd name="connsiteY346" fmla="*/ 1257940 h 3938179"/>
              <a:gd name="connsiteX347" fmla="*/ 13951850 w 19135506"/>
              <a:gd name="connsiteY347" fmla="*/ 1319571 h 3938179"/>
              <a:gd name="connsiteX348" fmla="*/ 13985625 w 19135506"/>
              <a:gd name="connsiteY348" fmla="*/ 1319571 h 3938179"/>
              <a:gd name="connsiteX349" fmla="*/ 13985625 w 19135506"/>
              <a:gd name="connsiteY349" fmla="*/ 1450990 h 3938179"/>
              <a:gd name="connsiteX350" fmla="*/ 14001689 w 19135506"/>
              <a:gd name="connsiteY350" fmla="*/ 1450990 h 3938179"/>
              <a:gd name="connsiteX351" fmla="*/ 14001689 w 19135506"/>
              <a:gd name="connsiteY351" fmla="*/ 1823645 h 3938179"/>
              <a:gd name="connsiteX352" fmla="*/ 14047894 w 19135506"/>
              <a:gd name="connsiteY352" fmla="*/ 1823645 h 3938179"/>
              <a:gd name="connsiteX353" fmla="*/ 14047894 w 19135506"/>
              <a:gd name="connsiteY353" fmla="*/ 1957793 h 3938179"/>
              <a:gd name="connsiteX354" fmla="*/ 14069863 w 19135506"/>
              <a:gd name="connsiteY354" fmla="*/ 1957793 h 3938179"/>
              <a:gd name="connsiteX355" fmla="*/ 14069863 w 19135506"/>
              <a:gd name="connsiteY355" fmla="*/ 2285796 h 3938179"/>
              <a:gd name="connsiteX356" fmla="*/ 14097737 w 19135506"/>
              <a:gd name="connsiteY356" fmla="*/ 2285796 h 3938179"/>
              <a:gd name="connsiteX357" fmla="*/ 14097737 w 19135506"/>
              <a:gd name="connsiteY357" fmla="*/ 2298955 h 3938179"/>
              <a:gd name="connsiteX358" fmla="*/ 14123580 w 19135506"/>
              <a:gd name="connsiteY358" fmla="*/ 2298955 h 3938179"/>
              <a:gd name="connsiteX359" fmla="*/ 14123580 w 19135506"/>
              <a:gd name="connsiteY359" fmla="*/ 2233829 h 3938179"/>
              <a:gd name="connsiteX360" fmla="*/ 14149076 w 19135506"/>
              <a:gd name="connsiteY360" fmla="*/ 2233829 h 3938179"/>
              <a:gd name="connsiteX361" fmla="*/ 14149076 w 19135506"/>
              <a:gd name="connsiteY361" fmla="*/ 2158090 h 3938179"/>
              <a:gd name="connsiteX362" fmla="*/ 14162436 w 19135506"/>
              <a:gd name="connsiteY362" fmla="*/ 2158090 h 3938179"/>
              <a:gd name="connsiteX363" fmla="*/ 14162436 w 19135506"/>
              <a:gd name="connsiteY363" fmla="*/ 2135951 h 3938179"/>
              <a:gd name="connsiteX364" fmla="*/ 14223273 w 19135506"/>
              <a:gd name="connsiteY364" fmla="*/ 2135951 h 3938179"/>
              <a:gd name="connsiteX365" fmla="*/ 14223273 w 19135506"/>
              <a:gd name="connsiteY365" fmla="*/ 2148595 h 3938179"/>
              <a:gd name="connsiteX366" fmla="*/ 14234272 w 19135506"/>
              <a:gd name="connsiteY366" fmla="*/ 2148595 h 3938179"/>
              <a:gd name="connsiteX367" fmla="*/ 14234272 w 19135506"/>
              <a:gd name="connsiteY367" fmla="*/ 2190653 h 3938179"/>
              <a:gd name="connsiteX368" fmla="*/ 14253692 w 19135506"/>
              <a:gd name="connsiteY368" fmla="*/ 2190653 h 3938179"/>
              <a:gd name="connsiteX369" fmla="*/ 14253692 w 19135506"/>
              <a:gd name="connsiteY369" fmla="*/ 2206714 h 3938179"/>
              <a:gd name="connsiteX370" fmla="*/ 14264690 w 19135506"/>
              <a:gd name="connsiteY370" fmla="*/ 2206714 h 3938179"/>
              <a:gd name="connsiteX371" fmla="*/ 14264690 w 19135506"/>
              <a:gd name="connsiteY371" fmla="*/ 2259290 h 3938179"/>
              <a:gd name="connsiteX372" fmla="*/ 14289500 w 19135506"/>
              <a:gd name="connsiteY372" fmla="*/ 2259290 h 3938179"/>
              <a:gd name="connsiteX373" fmla="*/ 14289500 w 19135506"/>
              <a:gd name="connsiteY373" fmla="*/ 2311866 h 3938179"/>
              <a:gd name="connsiteX374" fmla="*/ 14310844 w 19135506"/>
              <a:gd name="connsiteY374" fmla="*/ 2311866 h 3938179"/>
              <a:gd name="connsiteX375" fmla="*/ 14310844 w 19135506"/>
              <a:gd name="connsiteY375" fmla="*/ 2335432 h 3938179"/>
              <a:gd name="connsiteX376" fmla="*/ 14326150 w 19135506"/>
              <a:gd name="connsiteY376" fmla="*/ 2335432 h 3938179"/>
              <a:gd name="connsiteX377" fmla="*/ 14326150 w 19135506"/>
              <a:gd name="connsiteY377" fmla="*/ 2362074 h 3938179"/>
              <a:gd name="connsiteX378" fmla="*/ 14355564 w 19135506"/>
              <a:gd name="connsiteY378" fmla="*/ 2362074 h 3938179"/>
              <a:gd name="connsiteX379" fmla="*/ 14355564 w 19135506"/>
              <a:gd name="connsiteY379" fmla="*/ 2420686 h 3938179"/>
              <a:gd name="connsiteX380" fmla="*/ 14399093 w 19135506"/>
              <a:gd name="connsiteY380" fmla="*/ 2420686 h 3938179"/>
              <a:gd name="connsiteX381" fmla="*/ 14399093 w 19135506"/>
              <a:gd name="connsiteY381" fmla="*/ 2447684 h 3938179"/>
              <a:gd name="connsiteX382" fmla="*/ 14451959 w 19135506"/>
              <a:gd name="connsiteY382" fmla="*/ 2447684 h 3938179"/>
              <a:gd name="connsiteX383" fmla="*/ 14451959 w 19135506"/>
              <a:gd name="connsiteY383" fmla="*/ 2577032 h 3938179"/>
              <a:gd name="connsiteX384" fmla="*/ 14593471 w 19135506"/>
              <a:gd name="connsiteY384" fmla="*/ 2577032 h 3938179"/>
              <a:gd name="connsiteX385" fmla="*/ 14593471 w 19135506"/>
              <a:gd name="connsiteY385" fmla="*/ 2549622 h 3938179"/>
              <a:gd name="connsiteX386" fmla="*/ 14623330 w 19135506"/>
              <a:gd name="connsiteY386" fmla="*/ 2549622 h 3938179"/>
              <a:gd name="connsiteX387" fmla="*/ 14623330 w 19135506"/>
              <a:gd name="connsiteY387" fmla="*/ 2135951 h 3938179"/>
              <a:gd name="connsiteX388" fmla="*/ 14810599 w 19135506"/>
              <a:gd name="connsiteY388" fmla="*/ 2135951 h 3938179"/>
              <a:gd name="connsiteX389" fmla="*/ 14810599 w 19135506"/>
              <a:gd name="connsiteY389" fmla="*/ 2099529 h 3938179"/>
              <a:gd name="connsiteX390" fmla="*/ 14838474 w 19135506"/>
              <a:gd name="connsiteY390" fmla="*/ 2099529 h 3938179"/>
              <a:gd name="connsiteX391" fmla="*/ 14838474 w 19135506"/>
              <a:gd name="connsiteY391" fmla="*/ 2042564 h 3938179"/>
              <a:gd name="connsiteX392" fmla="*/ 15168129 w 19135506"/>
              <a:gd name="connsiteY392" fmla="*/ 2042564 h 3938179"/>
              <a:gd name="connsiteX393" fmla="*/ 15168129 w 19135506"/>
              <a:gd name="connsiteY393" fmla="*/ 2063063 h 3938179"/>
              <a:gd name="connsiteX394" fmla="*/ 15169161 w 19135506"/>
              <a:gd name="connsiteY394" fmla="*/ 2063063 h 3938179"/>
              <a:gd name="connsiteX395" fmla="*/ 15169161 w 19135506"/>
              <a:gd name="connsiteY395" fmla="*/ 2067055 h 3938179"/>
              <a:gd name="connsiteX396" fmla="*/ 15296875 w 19135506"/>
              <a:gd name="connsiteY396" fmla="*/ 2067055 h 3938179"/>
              <a:gd name="connsiteX397" fmla="*/ 15296875 w 19135506"/>
              <a:gd name="connsiteY397" fmla="*/ 2196980 h 3938179"/>
              <a:gd name="connsiteX398" fmla="*/ 15403186 w 19135506"/>
              <a:gd name="connsiteY398" fmla="*/ 2196980 h 3938179"/>
              <a:gd name="connsiteX399" fmla="*/ 15403186 w 19135506"/>
              <a:gd name="connsiteY399" fmla="*/ 2107150 h 3938179"/>
              <a:gd name="connsiteX400" fmla="*/ 15508410 w 19135506"/>
              <a:gd name="connsiteY400" fmla="*/ 2107150 h 3938179"/>
              <a:gd name="connsiteX401" fmla="*/ 15508410 w 19135506"/>
              <a:gd name="connsiteY401" fmla="*/ 2005912 h 3938179"/>
              <a:gd name="connsiteX402" fmla="*/ 15680887 w 19135506"/>
              <a:gd name="connsiteY402" fmla="*/ 2005912 h 3938179"/>
              <a:gd name="connsiteX403" fmla="*/ 15680887 w 19135506"/>
              <a:gd name="connsiteY403" fmla="*/ 2157911 h 3938179"/>
              <a:gd name="connsiteX404" fmla="*/ 15741212 w 19135506"/>
              <a:gd name="connsiteY404" fmla="*/ 2157911 h 3938179"/>
              <a:gd name="connsiteX405" fmla="*/ 15741212 w 19135506"/>
              <a:gd name="connsiteY405" fmla="*/ 2255205 h 3938179"/>
              <a:gd name="connsiteX406" fmla="*/ 15767126 w 19135506"/>
              <a:gd name="connsiteY406" fmla="*/ 2255205 h 3938179"/>
              <a:gd name="connsiteX407" fmla="*/ 15767126 w 19135506"/>
              <a:gd name="connsiteY407" fmla="*/ 2378856 h 3938179"/>
              <a:gd name="connsiteX408" fmla="*/ 15801925 w 19135506"/>
              <a:gd name="connsiteY408" fmla="*/ 2378856 h 3938179"/>
              <a:gd name="connsiteX409" fmla="*/ 15801925 w 19135506"/>
              <a:gd name="connsiteY409" fmla="*/ 2452879 h 3938179"/>
              <a:gd name="connsiteX410" fmla="*/ 15845361 w 19135506"/>
              <a:gd name="connsiteY410" fmla="*/ 2452879 h 3938179"/>
              <a:gd name="connsiteX411" fmla="*/ 15845361 w 19135506"/>
              <a:gd name="connsiteY411" fmla="*/ 2390375 h 3938179"/>
              <a:gd name="connsiteX412" fmla="*/ 15900641 w 19135506"/>
              <a:gd name="connsiteY412" fmla="*/ 2390375 h 3938179"/>
              <a:gd name="connsiteX413" fmla="*/ 15900641 w 19135506"/>
              <a:gd name="connsiteY413" fmla="*/ 2362074 h 3938179"/>
              <a:gd name="connsiteX414" fmla="*/ 15997268 w 19135506"/>
              <a:gd name="connsiteY414" fmla="*/ 2362074 h 3938179"/>
              <a:gd name="connsiteX415" fmla="*/ 15997268 w 19135506"/>
              <a:gd name="connsiteY415" fmla="*/ 2390375 h 3938179"/>
              <a:gd name="connsiteX416" fmla="*/ 16094542 w 19135506"/>
              <a:gd name="connsiteY416" fmla="*/ 2390375 h 3938179"/>
              <a:gd name="connsiteX417" fmla="*/ 16094542 w 19135506"/>
              <a:gd name="connsiteY417" fmla="*/ 2362567 h 3938179"/>
              <a:gd name="connsiteX418" fmla="*/ 16274841 w 19135506"/>
              <a:gd name="connsiteY418" fmla="*/ 2362567 h 3938179"/>
              <a:gd name="connsiteX419" fmla="*/ 16274841 w 19135506"/>
              <a:gd name="connsiteY419" fmla="*/ 2420686 h 3938179"/>
              <a:gd name="connsiteX420" fmla="*/ 16426167 w 19135506"/>
              <a:gd name="connsiteY420" fmla="*/ 2420686 h 3938179"/>
              <a:gd name="connsiteX421" fmla="*/ 16426167 w 19135506"/>
              <a:gd name="connsiteY421" fmla="*/ 2512772 h 3938179"/>
              <a:gd name="connsiteX422" fmla="*/ 16467941 w 19135506"/>
              <a:gd name="connsiteY422" fmla="*/ 2512772 h 3938179"/>
              <a:gd name="connsiteX423" fmla="*/ 16467941 w 19135506"/>
              <a:gd name="connsiteY423" fmla="*/ 2214043 h 3938179"/>
              <a:gd name="connsiteX424" fmla="*/ 16497013 w 19135506"/>
              <a:gd name="connsiteY424" fmla="*/ 2214043 h 3938179"/>
              <a:gd name="connsiteX425" fmla="*/ 16497013 w 19135506"/>
              <a:gd name="connsiteY425" fmla="*/ 2163063 h 3938179"/>
              <a:gd name="connsiteX426" fmla="*/ 16531341 w 19135506"/>
              <a:gd name="connsiteY426" fmla="*/ 2163063 h 3938179"/>
              <a:gd name="connsiteX427" fmla="*/ 16531341 w 19135506"/>
              <a:gd name="connsiteY427" fmla="*/ 2108423 h 3938179"/>
              <a:gd name="connsiteX428" fmla="*/ 16538739 w 19135506"/>
              <a:gd name="connsiteY428" fmla="*/ 2108423 h 3938179"/>
              <a:gd name="connsiteX429" fmla="*/ 16538739 w 19135506"/>
              <a:gd name="connsiteY429" fmla="*/ 1940776 h 3938179"/>
              <a:gd name="connsiteX430" fmla="*/ 16562071 w 19135506"/>
              <a:gd name="connsiteY430" fmla="*/ 1940776 h 3938179"/>
              <a:gd name="connsiteX431" fmla="*/ 16562071 w 19135506"/>
              <a:gd name="connsiteY431" fmla="*/ 1726586 h 3938179"/>
              <a:gd name="connsiteX432" fmla="*/ 16596813 w 19135506"/>
              <a:gd name="connsiteY432" fmla="*/ 1726586 h 3938179"/>
              <a:gd name="connsiteX433" fmla="*/ 16596813 w 19135506"/>
              <a:gd name="connsiteY433" fmla="*/ 1940776 h 3938179"/>
              <a:gd name="connsiteX434" fmla="*/ 16619933 w 19135506"/>
              <a:gd name="connsiteY434" fmla="*/ 1940776 h 3938179"/>
              <a:gd name="connsiteX435" fmla="*/ 16619933 w 19135506"/>
              <a:gd name="connsiteY435" fmla="*/ 2108423 h 3938179"/>
              <a:gd name="connsiteX436" fmla="*/ 16638649 w 19135506"/>
              <a:gd name="connsiteY436" fmla="*/ 2108423 h 3938179"/>
              <a:gd name="connsiteX437" fmla="*/ 16638649 w 19135506"/>
              <a:gd name="connsiteY437" fmla="*/ 2142288 h 3938179"/>
              <a:gd name="connsiteX438" fmla="*/ 16673501 w 19135506"/>
              <a:gd name="connsiteY438" fmla="*/ 2142288 h 3938179"/>
              <a:gd name="connsiteX439" fmla="*/ 16673501 w 19135506"/>
              <a:gd name="connsiteY439" fmla="*/ 2198969 h 3938179"/>
              <a:gd name="connsiteX440" fmla="*/ 16710799 w 19135506"/>
              <a:gd name="connsiteY440" fmla="*/ 2198969 h 3938179"/>
              <a:gd name="connsiteX441" fmla="*/ 16710799 w 19135506"/>
              <a:gd name="connsiteY441" fmla="*/ 2387387 h 3938179"/>
              <a:gd name="connsiteX442" fmla="*/ 16907577 w 19135506"/>
              <a:gd name="connsiteY442" fmla="*/ 2387387 h 3938179"/>
              <a:gd name="connsiteX443" fmla="*/ 16907577 w 19135506"/>
              <a:gd name="connsiteY443" fmla="*/ 2439567 h 3938179"/>
              <a:gd name="connsiteX444" fmla="*/ 16934833 w 19135506"/>
              <a:gd name="connsiteY444" fmla="*/ 2439567 h 3938179"/>
              <a:gd name="connsiteX445" fmla="*/ 16934833 w 19135506"/>
              <a:gd name="connsiteY445" fmla="*/ 2481795 h 3938179"/>
              <a:gd name="connsiteX446" fmla="*/ 16961625 w 19135506"/>
              <a:gd name="connsiteY446" fmla="*/ 2481795 h 3938179"/>
              <a:gd name="connsiteX447" fmla="*/ 16961625 w 19135506"/>
              <a:gd name="connsiteY447" fmla="*/ 2681624 h 3938179"/>
              <a:gd name="connsiteX448" fmla="*/ 17084389 w 19135506"/>
              <a:gd name="connsiteY448" fmla="*/ 2681624 h 3938179"/>
              <a:gd name="connsiteX449" fmla="*/ 17084389 w 19135506"/>
              <a:gd name="connsiteY449" fmla="*/ 2719727 h 3938179"/>
              <a:gd name="connsiteX450" fmla="*/ 17116981 w 19135506"/>
              <a:gd name="connsiteY450" fmla="*/ 2719727 h 3938179"/>
              <a:gd name="connsiteX451" fmla="*/ 17116981 w 19135506"/>
              <a:gd name="connsiteY451" fmla="*/ 2757829 h 3938179"/>
              <a:gd name="connsiteX452" fmla="*/ 17149049 w 19135506"/>
              <a:gd name="connsiteY452" fmla="*/ 2757829 h 3938179"/>
              <a:gd name="connsiteX453" fmla="*/ 17149049 w 19135506"/>
              <a:gd name="connsiteY453" fmla="*/ 2887784 h 3938179"/>
              <a:gd name="connsiteX454" fmla="*/ 17216297 w 19135506"/>
              <a:gd name="connsiteY454" fmla="*/ 2887784 h 3938179"/>
              <a:gd name="connsiteX455" fmla="*/ 17216297 w 19135506"/>
              <a:gd name="connsiteY455" fmla="*/ 2946317 h 3938179"/>
              <a:gd name="connsiteX456" fmla="*/ 17243553 w 19135506"/>
              <a:gd name="connsiteY456" fmla="*/ 2946317 h 3938179"/>
              <a:gd name="connsiteX457" fmla="*/ 17243553 w 19135506"/>
              <a:gd name="connsiteY457" fmla="*/ 2979016 h 3938179"/>
              <a:gd name="connsiteX458" fmla="*/ 17307961 w 19135506"/>
              <a:gd name="connsiteY458" fmla="*/ 2979016 h 3938179"/>
              <a:gd name="connsiteX459" fmla="*/ 17307961 w 19135506"/>
              <a:gd name="connsiteY459" fmla="*/ 3016490 h 3938179"/>
              <a:gd name="connsiteX460" fmla="*/ 17370453 w 19135506"/>
              <a:gd name="connsiteY460" fmla="*/ 3016490 h 3938179"/>
              <a:gd name="connsiteX461" fmla="*/ 17370453 w 19135506"/>
              <a:gd name="connsiteY461" fmla="*/ 3039645 h 3938179"/>
              <a:gd name="connsiteX462" fmla="*/ 17439137 w 19135506"/>
              <a:gd name="connsiteY462" fmla="*/ 3039645 h 3938179"/>
              <a:gd name="connsiteX463" fmla="*/ 17439137 w 19135506"/>
              <a:gd name="connsiteY463" fmla="*/ 3011405 h 3938179"/>
              <a:gd name="connsiteX464" fmla="*/ 17471137 w 19135506"/>
              <a:gd name="connsiteY464" fmla="*/ 3011405 h 3938179"/>
              <a:gd name="connsiteX465" fmla="*/ 17471137 w 19135506"/>
              <a:gd name="connsiteY465" fmla="*/ 2975736 h 3938179"/>
              <a:gd name="connsiteX466" fmla="*/ 17492165 w 19135506"/>
              <a:gd name="connsiteY466" fmla="*/ 2971484 h 3938179"/>
              <a:gd name="connsiteX467" fmla="*/ 17513545 w 19135506"/>
              <a:gd name="connsiteY467" fmla="*/ 2957044 h 3938179"/>
              <a:gd name="connsiteX468" fmla="*/ 17517013 w 19135506"/>
              <a:gd name="connsiteY468" fmla="*/ 2948661 h 3938179"/>
              <a:gd name="connsiteX469" fmla="*/ 17526561 w 19135506"/>
              <a:gd name="connsiteY469" fmla="*/ 2948661 h 3938179"/>
              <a:gd name="connsiteX470" fmla="*/ 17552789 w 19135506"/>
              <a:gd name="connsiteY470" fmla="*/ 2980567 h 3938179"/>
              <a:gd name="connsiteX471" fmla="*/ 17597501 w 19135506"/>
              <a:gd name="connsiteY471" fmla="*/ 2994246 h 3938179"/>
              <a:gd name="connsiteX472" fmla="*/ 17642209 w 19135506"/>
              <a:gd name="connsiteY472" fmla="*/ 2980567 h 3938179"/>
              <a:gd name="connsiteX473" fmla="*/ 17668441 w 19135506"/>
              <a:gd name="connsiteY473" fmla="*/ 2948661 h 3938179"/>
              <a:gd name="connsiteX474" fmla="*/ 17680657 w 19135506"/>
              <a:gd name="connsiteY474" fmla="*/ 2948661 h 3938179"/>
              <a:gd name="connsiteX475" fmla="*/ 17688229 w 19135506"/>
              <a:gd name="connsiteY475" fmla="*/ 2966962 h 3938179"/>
              <a:gd name="connsiteX476" fmla="*/ 17735793 w 19135506"/>
              <a:gd name="connsiteY476" fmla="*/ 2986696 h 3938179"/>
              <a:gd name="connsiteX477" fmla="*/ 17783361 w 19135506"/>
              <a:gd name="connsiteY477" fmla="*/ 2966962 h 3938179"/>
              <a:gd name="connsiteX478" fmla="*/ 17790929 w 19135506"/>
              <a:gd name="connsiteY478" fmla="*/ 2948661 h 3938179"/>
              <a:gd name="connsiteX479" fmla="*/ 17806333 w 19135506"/>
              <a:gd name="connsiteY479" fmla="*/ 2948661 h 3938179"/>
              <a:gd name="connsiteX480" fmla="*/ 17813297 w 19135506"/>
              <a:gd name="connsiteY480" fmla="*/ 2965499 h 3938179"/>
              <a:gd name="connsiteX481" fmla="*/ 17860861 w 19135506"/>
              <a:gd name="connsiteY481" fmla="*/ 2985234 h 3938179"/>
              <a:gd name="connsiteX482" fmla="*/ 17908429 w 19135506"/>
              <a:gd name="connsiteY482" fmla="*/ 2965499 h 3938179"/>
              <a:gd name="connsiteX483" fmla="*/ 17915389 w 19135506"/>
              <a:gd name="connsiteY483" fmla="*/ 2948661 h 3938179"/>
              <a:gd name="connsiteX484" fmla="*/ 17931053 w 19135506"/>
              <a:gd name="connsiteY484" fmla="*/ 2948661 h 3938179"/>
              <a:gd name="connsiteX485" fmla="*/ 17937413 w 19135506"/>
              <a:gd name="connsiteY485" fmla="*/ 2964037 h 3938179"/>
              <a:gd name="connsiteX486" fmla="*/ 17984981 w 19135506"/>
              <a:gd name="connsiteY486" fmla="*/ 2983771 h 3938179"/>
              <a:gd name="connsiteX487" fmla="*/ 18006217 w 19135506"/>
              <a:gd name="connsiteY487" fmla="*/ 2979477 h 3938179"/>
              <a:gd name="connsiteX488" fmla="*/ 18006217 w 19135506"/>
              <a:gd name="connsiteY488" fmla="*/ 2634032 h 3938179"/>
              <a:gd name="connsiteX489" fmla="*/ 18413098 w 19135506"/>
              <a:gd name="connsiteY489" fmla="*/ 2634032 h 3938179"/>
              <a:gd name="connsiteX490" fmla="*/ 18413098 w 19135506"/>
              <a:gd name="connsiteY490" fmla="*/ 2580075 h 3938179"/>
              <a:gd name="connsiteX491" fmla="*/ 18439046 w 19135506"/>
              <a:gd name="connsiteY491" fmla="*/ 2580075 h 3938179"/>
              <a:gd name="connsiteX492" fmla="*/ 18439046 w 19135506"/>
              <a:gd name="connsiteY492" fmla="*/ 2516569 h 3938179"/>
              <a:gd name="connsiteX493" fmla="*/ 18467662 w 19135506"/>
              <a:gd name="connsiteY493" fmla="*/ 2516569 h 3938179"/>
              <a:gd name="connsiteX494" fmla="*/ 18467662 w 19135506"/>
              <a:gd name="connsiteY494" fmla="*/ 2416066 h 3938179"/>
              <a:gd name="connsiteX495" fmla="*/ 18485034 w 19135506"/>
              <a:gd name="connsiteY495" fmla="*/ 2398694 h 3938179"/>
              <a:gd name="connsiteX496" fmla="*/ 18502406 w 19135506"/>
              <a:gd name="connsiteY496" fmla="*/ 2416066 h 3938179"/>
              <a:gd name="connsiteX497" fmla="*/ 18502406 w 19135506"/>
              <a:gd name="connsiteY497" fmla="*/ 2516569 h 3938179"/>
              <a:gd name="connsiteX498" fmla="*/ 18506094 w 19135506"/>
              <a:gd name="connsiteY498" fmla="*/ 2516569 h 3938179"/>
              <a:gd name="connsiteX499" fmla="*/ 18506094 w 19135506"/>
              <a:gd name="connsiteY499" fmla="*/ 2580075 h 3938179"/>
              <a:gd name="connsiteX500" fmla="*/ 18637050 w 19135506"/>
              <a:gd name="connsiteY500" fmla="*/ 2580075 h 3938179"/>
              <a:gd name="connsiteX501" fmla="*/ 18637050 w 19135506"/>
              <a:gd name="connsiteY501" fmla="*/ 2695613 h 3938179"/>
              <a:gd name="connsiteX502" fmla="*/ 18718558 w 19135506"/>
              <a:gd name="connsiteY502" fmla="*/ 2695613 h 3938179"/>
              <a:gd name="connsiteX503" fmla="*/ 18718558 w 19135506"/>
              <a:gd name="connsiteY503" fmla="*/ 2726404 h 3938179"/>
              <a:gd name="connsiteX504" fmla="*/ 18745930 w 19135506"/>
              <a:gd name="connsiteY504" fmla="*/ 2726404 h 3938179"/>
              <a:gd name="connsiteX505" fmla="*/ 18745930 w 19135506"/>
              <a:gd name="connsiteY505" fmla="*/ 2757194 h 3938179"/>
              <a:gd name="connsiteX506" fmla="*/ 18780006 w 19135506"/>
              <a:gd name="connsiteY506" fmla="*/ 2757194 h 3938179"/>
              <a:gd name="connsiteX507" fmla="*/ 18780006 w 19135506"/>
              <a:gd name="connsiteY507" fmla="*/ 2913955 h 3938179"/>
              <a:gd name="connsiteX508" fmla="*/ 18814130 w 19135506"/>
              <a:gd name="connsiteY508" fmla="*/ 2913955 h 3938179"/>
              <a:gd name="connsiteX509" fmla="*/ 18814130 w 19135506"/>
              <a:gd name="connsiteY509" fmla="*/ 3102723 h 3938179"/>
              <a:gd name="connsiteX510" fmla="*/ 18837178 w 19135506"/>
              <a:gd name="connsiteY510" fmla="*/ 3102723 h 3938179"/>
              <a:gd name="connsiteX511" fmla="*/ 18837178 w 19135506"/>
              <a:gd name="connsiteY511" fmla="*/ 3139699 h 3938179"/>
              <a:gd name="connsiteX512" fmla="*/ 18869246 w 19135506"/>
              <a:gd name="connsiteY512" fmla="*/ 3139699 h 3938179"/>
              <a:gd name="connsiteX513" fmla="*/ 18869246 w 19135506"/>
              <a:gd name="connsiteY513" fmla="*/ 3174630 h 3938179"/>
              <a:gd name="connsiteX514" fmla="*/ 18889698 w 19135506"/>
              <a:gd name="connsiteY514" fmla="*/ 3174630 h 3938179"/>
              <a:gd name="connsiteX515" fmla="*/ 18889698 w 19135506"/>
              <a:gd name="connsiteY515" fmla="*/ 3203980 h 3938179"/>
              <a:gd name="connsiteX516" fmla="*/ 18940662 w 19135506"/>
              <a:gd name="connsiteY516" fmla="*/ 3203980 h 3938179"/>
              <a:gd name="connsiteX517" fmla="*/ 18940662 w 19135506"/>
              <a:gd name="connsiteY517" fmla="*/ 3180257 h 3938179"/>
              <a:gd name="connsiteX518" fmla="*/ 18976382 w 19135506"/>
              <a:gd name="connsiteY518" fmla="*/ 3180257 h 3938179"/>
              <a:gd name="connsiteX519" fmla="*/ 18976382 w 19135506"/>
              <a:gd name="connsiteY519" fmla="*/ 3145861 h 3938179"/>
              <a:gd name="connsiteX520" fmla="*/ 18993366 w 19135506"/>
              <a:gd name="connsiteY520" fmla="*/ 3145861 h 3938179"/>
              <a:gd name="connsiteX521" fmla="*/ 18993366 w 19135506"/>
              <a:gd name="connsiteY521" fmla="*/ 2810499 h 3938179"/>
              <a:gd name="connsiteX522" fmla="*/ 19037486 w 19135506"/>
              <a:gd name="connsiteY522" fmla="*/ 2810499 h 3938179"/>
              <a:gd name="connsiteX523" fmla="*/ 19037486 w 19135506"/>
              <a:gd name="connsiteY523" fmla="*/ 3068586 h 3938179"/>
              <a:gd name="connsiteX524" fmla="*/ 19072026 w 19135506"/>
              <a:gd name="connsiteY524" fmla="*/ 3068586 h 3938179"/>
              <a:gd name="connsiteX525" fmla="*/ 19072026 w 19135506"/>
              <a:gd name="connsiteY525" fmla="*/ 3139955 h 3938179"/>
              <a:gd name="connsiteX526" fmla="*/ 19103246 w 19135506"/>
              <a:gd name="connsiteY526" fmla="*/ 3139955 h 3938179"/>
              <a:gd name="connsiteX527" fmla="*/ 19103246 w 19135506"/>
              <a:gd name="connsiteY527" fmla="*/ 3180099 h 3938179"/>
              <a:gd name="connsiteX528" fmla="*/ 19135506 w 19135506"/>
              <a:gd name="connsiteY528" fmla="*/ 3180099 h 3938179"/>
              <a:gd name="connsiteX529" fmla="*/ 19135506 w 19135506"/>
              <a:gd name="connsiteY529" fmla="*/ 3938179 h 3938179"/>
              <a:gd name="connsiteX530" fmla="*/ 19103246 w 19135506"/>
              <a:gd name="connsiteY530" fmla="*/ 3938179 h 3938179"/>
              <a:gd name="connsiteX531" fmla="*/ 19072026 w 19135506"/>
              <a:gd name="connsiteY531" fmla="*/ 3938179 h 3938179"/>
              <a:gd name="connsiteX532" fmla="*/ 19070366 w 19135506"/>
              <a:gd name="connsiteY532" fmla="*/ 3938179 h 3938179"/>
              <a:gd name="connsiteX533" fmla="*/ 19037486 w 19135506"/>
              <a:gd name="connsiteY533" fmla="*/ 3938179 h 3938179"/>
              <a:gd name="connsiteX534" fmla="*/ 19037310 w 19135506"/>
              <a:gd name="connsiteY534" fmla="*/ 3938179 h 3938179"/>
              <a:gd name="connsiteX535" fmla="*/ 19005226 w 19135506"/>
              <a:gd name="connsiteY535" fmla="*/ 3938179 h 3938179"/>
              <a:gd name="connsiteX536" fmla="*/ 65742 w 19135506"/>
              <a:gd name="connsiteY536" fmla="*/ 3938179 h 3938179"/>
              <a:gd name="connsiteX537" fmla="*/ 32064 w 19135506"/>
              <a:gd name="connsiteY537" fmla="*/ 3938179 h 3938179"/>
              <a:gd name="connsiteX538" fmla="*/ 0 w 19135506"/>
              <a:gd name="connsiteY538" fmla="*/ 3938179 h 3938179"/>
              <a:gd name="connsiteX539" fmla="*/ 0 w 19135506"/>
              <a:gd name="connsiteY539" fmla="*/ 3559767 h 3938179"/>
              <a:gd name="connsiteX540" fmla="*/ 19928 w 19135506"/>
              <a:gd name="connsiteY540" fmla="*/ 3559767 h 3938179"/>
              <a:gd name="connsiteX541" fmla="*/ 19928 w 19135506"/>
              <a:gd name="connsiteY541" fmla="*/ 3519310 h 3938179"/>
              <a:gd name="connsiteX542" fmla="*/ 32064 w 19135506"/>
              <a:gd name="connsiteY542" fmla="*/ 3519310 h 3938179"/>
              <a:gd name="connsiteX543" fmla="*/ 32064 w 19135506"/>
              <a:gd name="connsiteY543" fmla="*/ 3495802 h 3938179"/>
              <a:gd name="connsiteX544" fmla="*/ 86352 w 19135506"/>
              <a:gd name="connsiteY544" fmla="*/ 3495802 h 3938179"/>
              <a:gd name="connsiteX545" fmla="*/ 86352 w 19135506"/>
              <a:gd name="connsiteY545" fmla="*/ 3644125 h 3938179"/>
              <a:gd name="connsiteX546" fmla="*/ 218966 w 19135506"/>
              <a:gd name="connsiteY546" fmla="*/ 3644125 h 3938179"/>
              <a:gd name="connsiteX547" fmla="*/ 218966 w 19135506"/>
              <a:gd name="connsiteY547" fmla="*/ 3682161 h 3938179"/>
              <a:gd name="connsiteX548" fmla="*/ 270070 w 19135506"/>
              <a:gd name="connsiteY548" fmla="*/ 3682161 h 3938179"/>
              <a:gd name="connsiteX549" fmla="*/ 270070 w 19135506"/>
              <a:gd name="connsiteY549" fmla="*/ 3663142 h 3938179"/>
              <a:gd name="connsiteX550" fmla="*/ 298378 w 19135506"/>
              <a:gd name="connsiteY550" fmla="*/ 3663142 h 3938179"/>
              <a:gd name="connsiteX551" fmla="*/ 298378 w 19135506"/>
              <a:gd name="connsiteY551" fmla="*/ 3336569 h 3938179"/>
              <a:gd name="connsiteX552" fmla="*/ 472924 w 19135506"/>
              <a:gd name="connsiteY552" fmla="*/ 3336569 h 3938179"/>
              <a:gd name="connsiteX553" fmla="*/ 472924 w 19135506"/>
              <a:gd name="connsiteY553" fmla="*/ 3237704 h 3938179"/>
              <a:gd name="connsiteX554" fmla="*/ 509278 w 19135506"/>
              <a:gd name="connsiteY554" fmla="*/ 3237704 h 3938179"/>
              <a:gd name="connsiteX555" fmla="*/ 509278 w 19135506"/>
              <a:gd name="connsiteY555" fmla="*/ 3195575 h 3938179"/>
              <a:gd name="connsiteX556" fmla="*/ 703392 w 19135506"/>
              <a:gd name="connsiteY556" fmla="*/ 3195575 h 3938179"/>
              <a:gd name="connsiteX557" fmla="*/ 703392 w 19135506"/>
              <a:gd name="connsiteY557" fmla="*/ 3237704 h 3938179"/>
              <a:gd name="connsiteX558" fmla="*/ 767858 w 19135506"/>
              <a:gd name="connsiteY558" fmla="*/ 3237704 h 3938179"/>
              <a:gd name="connsiteX559" fmla="*/ 767858 w 19135506"/>
              <a:gd name="connsiteY559" fmla="*/ 3377495 h 3938179"/>
              <a:gd name="connsiteX560" fmla="*/ 897392 w 19135506"/>
              <a:gd name="connsiteY560" fmla="*/ 3377495 h 3938179"/>
              <a:gd name="connsiteX561" fmla="*/ 897392 w 19135506"/>
              <a:gd name="connsiteY561" fmla="*/ 2990139 h 3938179"/>
              <a:gd name="connsiteX562" fmla="*/ 1027946 w 19135506"/>
              <a:gd name="connsiteY562" fmla="*/ 2990139 h 3938179"/>
              <a:gd name="connsiteX563" fmla="*/ 1027946 w 19135506"/>
              <a:gd name="connsiteY563" fmla="*/ 3575576 h 3938179"/>
              <a:gd name="connsiteX564" fmla="*/ 1095466 w 19135506"/>
              <a:gd name="connsiteY564" fmla="*/ 3575576 h 3938179"/>
              <a:gd name="connsiteX565" fmla="*/ 1095466 w 19135506"/>
              <a:gd name="connsiteY565" fmla="*/ 3611282 h 3938179"/>
              <a:gd name="connsiteX566" fmla="*/ 1125004 w 19135506"/>
              <a:gd name="connsiteY566" fmla="*/ 3611282 h 3938179"/>
              <a:gd name="connsiteX567" fmla="*/ 1125004 w 19135506"/>
              <a:gd name="connsiteY567" fmla="*/ 3644124 h 3938179"/>
              <a:gd name="connsiteX568" fmla="*/ 1147590 w 19135506"/>
              <a:gd name="connsiteY568" fmla="*/ 3644124 h 3938179"/>
              <a:gd name="connsiteX569" fmla="*/ 1147590 w 19135506"/>
              <a:gd name="connsiteY569" fmla="*/ 3701489 h 3938179"/>
              <a:gd name="connsiteX570" fmla="*/ 1290688 w 19135506"/>
              <a:gd name="connsiteY570" fmla="*/ 3701489 h 3938179"/>
              <a:gd name="connsiteX571" fmla="*/ 1290688 w 19135506"/>
              <a:gd name="connsiteY571" fmla="*/ 3731691 h 3938179"/>
              <a:gd name="connsiteX572" fmla="*/ 1321558 w 19135506"/>
              <a:gd name="connsiteY572" fmla="*/ 3731691 h 3938179"/>
              <a:gd name="connsiteX573" fmla="*/ 1321558 w 19135506"/>
              <a:gd name="connsiteY573" fmla="*/ 3599445 h 3938179"/>
              <a:gd name="connsiteX574" fmla="*/ 1394134 w 19135506"/>
              <a:gd name="connsiteY574" fmla="*/ 3599445 h 3938179"/>
              <a:gd name="connsiteX575" fmla="*/ 1394134 w 19135506"/>
              <a:gd name="connsiteY575" fmla="*/ 3397510 h 3938179"/>
              <a:gd name="connsiteX576" fmla="*/ 1448694 w 19135506"/>
              <a:gd name="connsiteY576" fmla="*/ 3397510 h 3938179"/>
              <a:gd name="connsiteX577" fmla="*/ 1448694 w 19135506"/>
              <a:gd name="connsiteY577" fmla="*/ 3225098 h 3938179"/>
              <a:gd name="connsiteX578" fmla="*/ 1548610 w 19135506"/>
              <a:gd name="connsiteY578" fmla="*/ 3225098 h 3938179"/>
              <a:gd name="connsiteX579" fmla="*/ 1548610 w 19135506"/>
              <a:gd name="connsiteY579" fmla="*/ 3170941 h 3938179"/>
              <a:gd name="connsiteX580" fmla="*/ 1630479 w 19135506"/>
              <a:gd name="connsiteY580" fmla="*/ 3170941 h 3938179"/>
              <a:gd name="connsiteX581" fmla="*/ 1630479 w 19135506"/>
              <a:gd name="connsiteY581" fmla="*/ 2936559 h 3938179"/>
              <a:gd name="connsiteX582" fmla="*/ 1648479 w 19135506"/>
              <a:gd name="connsiteY582" fmla="*/ 2918559 h 3938179"/>
              <a:gd name="connsiteX583" fmla="*/ 1666480 w 19135506"/>
              <a:gd name="connsiteY583" fmla="*/ 2936559 h 3938179"/>
              <a:gd name="connsiteX584" fmla="*/ 1666480 w 19135506"/>
              <a:gd name="connsiteY584" fmla="*/ 3170941 h 3938179"/>
              <a:gd name="connsiteX585" fmla="*/ 1740672 w 19135506"/>
              <a:gd name="connsiteY585" fmla="*/ 3170941 h 3938179"/>
              <a:gd name="connsiteX586" fmla="*/ 1740672 w 19135506"/>
              <a:gd name="connsiteY586" fmla="*/ 3225098 h 3938179"/>
              <a:gd name="connsiteX587" fmla="*/ 1851694 w 19135506"/>
              <a:gd name="connsiteY587" fmla="*/ 3225098 h 3938179"/>
              <a:gd name="connsiteX588" fmla="*/ 1851694 w 19135506"/>
              <a:gd name="connsiteY588" fmla="*/ 3386903 h 3938179"/>
              <a:gd name="connsiteX589" fmla="*/ 1906488 w 19135506"/>
              <a:gd name="connsiteY589" fmla="*/ 3386903 h 3938179"/>
              <a:gd name="connsiteX590" fmla="*/ 1906488 w 19135506"/>
              <a:gd name="connsiteY590" fmla="*/ 3633086 h 3938179"/>
              <a:gd name="connsiteX591" fmla="*/ 2073761 w 19135506"/>
              <a:gd name="connsiteY591" fmla="*/ 3633086 h 3938179"/>
              <a:gd name="connsiteX592" fmla="*/ 2073761 w 19135506"/>
              <a:gd name="connsiteY592" fmla="*/ 3386903 h 3938179"/>
              <a:gd name="connsiteX593" fmla="*/ 2161096 w 19135506"/>
              <a:gd name="connsiteY593" fmla="*/ 3386903 h 3938179"/>
              <a:gd name="connsiteX594" fmla="*/ 2161096 w 19135506"/>
              <a:gd name="connsiteY594" fmla="*/ 2979754 h 3938179"/>
              <a:gd name="connsiteX595" fmla="*/ 2198366 w 19135506"/>
              <a:gd name="connsiteY595" fmla="*/ 2979754 h 3938179"/>
              <a:gd name="connsiteX596" fmla="*/ 2198366 w 19135506"/>
              <a:gd name="connsiteY596" fmla="*/ 2947993 h 3938179"/>
              <a:gd name="connsiteX597" fmla="*/ 2233244 w 19135506"/>
              <a:gd name="connsiteY597" fmla="*/ 2947993 h 3938179"/>
              <a:gd name="connsiteX598" fmla="*/ 2233244 w 19135506"/>
              <a:gd name="connsiteY598" fmla="*/ 2918697 h 3938179"/>
              <a:gd name="connsiteX599" fmla="*/ 2268122 w 19135506"/>
              <a:gd name="connsiteY599" fmla="*/ 2918697 h 3938179"/>
              <a:gd name="connsiteX600" fmla="*/ 2268122 w 19135506"/>
              <a:gd name="connsiteY600" fmla="*/ 2886270 h 3938179"/>
              <a:gd name="connsiteX601" fmla="*/ 2296248 w 19135506"/>
              <a:gd name="connsiteY601" fmla="*/ 2886270 h 3938179"/>
              <a:gd name="connsiteX602" fmla="*/ 2296248 w 19135506"/>
              <a:gd name="connsiteY602" fmla="*/ 2858057 h 3938179"/>
              <a:gd name="connsiteX603" fmla="*/ 2328937 w 19135506"/>
              <a:gd name="connsiteY603" fmla="*/ 2858057 h 3938179"/>
              <a:gd name="connsiteX604" fmla="*/ 2328937 w 19135506"/>
              <a:gd name="connsiteY604" fmla="*/ 2817595 h 3938179"/>
              <a:gd name="connsiteX605" fmla="*/ 2596325 w 19135506"/>
              <a:gd name="connsiteY605" fmla="*/ 2817595 h 3938179"/>
              <a:gd name="connsiteX606" fmla="*/ 2596325 w 19135506"/>
              <a:gd name="connsiteY606" fmla="*/ 3352789 h 3938179"/>
              <a:gd name="connsiteX607" fmla="*/ 2680818 w 19135506"/>
              <a:gd name="connsiteY607" fmla="*/ 3352789 h 3938179"/>
              <a:gd name="connsiteX608" fmla="*/ 2680818 w 19135506"/>
              <a:gd name="connsiteY608" fmla="*/ 3189832 h 3938179"/>
              <a:gd name="connsiteX609" fmla="*/ 2738489 w 19135506"/>
              <a:gd name="connsiteY609" fmla="*/ 3189832 h 3938179"/>
              <a:gd name="connsiteX610" fmla="*/ 2738489 w 19135506"/>
              <a:gd name="connsiteY610" fmla="*/ 3170246 h 3938179"/>
              <a:gd name="connsiteX611" fmla="*/ 2765199 w 19135506"/>
              <a:gd name="connsiteY611" fmla="*/ 3170246 h 3938179"/>
              <a:gd name="connsiteX612" fmla="*/ 2765199 w 19135506"/>
              <a:gd name="connsiteY612" fmla="*/ 2956971 h 3938179"/>
              <a:gd name="connsiteX613" fmla="*/ 2796882 w 19135506"/>
              <a:gd name="connsiteY613" fmla="*/ 2956971 h 3938179"/>
              <a:gd name="connsiteX614" fmla="*/ 2796882 w 19135506"/>
              <a:gd name="connsiteY614" fmla="*/ 2918697 h 3938179"/>
              <a:gd name="connsiteX615" fmla="*/ 2830031 w 19135506"/>
              <a:gd name="connsiteY615" fmla="*/ 2918697 h 3938179"/>
              <a:gd name="connsiteX616" fmla="*/ 2830031 w 19135506"/>
              <a:gd name="connsiteY616" fmla="*/ 2823411 h 3938179"/>
              <a:gd name="connsiteX617" fmla="*/ 2852336 w 19135506"/>
              <a:gd name="connsiteY617" fmla="*/ 2823411 h 3938179"/>
              <a:gd name="connsiteX618" fmla="*/ 2852336 w 19135506"/>
              <a:gd name="connsiteY618" fmla="*/ 2661462 h 3938179"/>
              <a:gd name="connsiteX619" fmla="*/ 2953855 w 19135506"/>
              <a:gd name="connsiteY619" fmla="*/ 2661462 h 3938179"/>
              <a:gd name="connsiteX620" fmla="*/ 2953855 w 19135506"/>
              <a:gd name="connsiteY620" fmla="*/ 2466961 h 3938179"/>
              <a:gd name="connsiteX621" fmla="*/ 2986480 w 19135506"/>
              <a:gd name="connsiteY621" fmla="*/ 2466961 h 3938179"/>
              <a:gd name="connsiteX622" fmla="*/ 2986480 w 19135506"/>
              <a:gd name="connsiteY622" fmla="*/ 2421387 h 3938179"/>
              <a:gd name="connsiteX623" fmla="*/ 3021470 w 19135506"/>
              <a:gd name="connsiteY623" fmla="*/ 2421387 h 3938179"/>
              <a:gd name="connsiteX624" fmla="*/ 3021470 w 19135506"/>
              <a:gd name="connsiteY624" fmla="*/ 2288802 h 3938179"/>
              <a:gd name="connsiteX625" fmla="*/ 3052178 w 19135506"/>
              <a:gd name="connsiteY625" fmla="*/ 2288802 h 3938179"/>
              <a:gd name="connsiteX626" fmla="*/ 3052178 w 19135506"/>
              <a:gd name="connsiteY626" fmla="*/ 2163238 h 3938179"/>
              <a:gd name="connsiteX627" fmla="*/ 3076946 w 19135506"/>
              <a:gd name="connsiteY627" fmla="*/ 2163238 h 3938179"/>
              <a:gd name="connsiteX628" fmla="*/ 3076946 w 19135506"/>
              <a:gd name="connsiteY628" fmla="*/ 2125469 h 3938179"/>
              <a:gd name="connsiteX629" fmla="*/ 3108644 w 19135506"/>
              <a:gd name="connsiteY629" fmla="*/ 2125469 h 3938179"/>
              <a:gd name="connsiteX630" fmla="*/ 3108644 w 19135506"/>
              <a:gd name="connsiteY630" fmla="*/ 2053348 h 3938179"/>
              <a:gd name="connsiteX631" fmla="*/ 3165310 w 19135506"/>
              <a:gd name="connsiteY631" fmla="*/ 2053348 h 3938179"/>
              <a:gd name="connsiteX632" fmla="*/ 3165310 w 19135506"/>
              <a:gd name="connsiteY632" fmla="*/ 1942519 h 3938179"/>
              <a:gd name="connsiteX633" fmla="*/ 3594872 w 19135506"/>
              <a:gd name="connsiteY633" fmla="*/ 1942519 h 3938179"/>
              <a:gd name="connsiteX634" fmla="*/ 3594872 w 19135506"/>
              <a:gd name="connsiteY634" fmla="*/ 2030857 h 3938179"/>
              <a:gd name="connsiteX635" fmla="*/ 3609977 w 19135506"/>
              <a:gd name="connsiteY635" fmla="*/ 2030857 h 3938179"/>
              <a:gd name="connsiteX636" fmla="*/ 3609977 w 19135506"/>
              <a:gd name="connsiteY636" fmla="*/ 2125665 h 3938179"/>
              <a:gd name="connsiteX637" fmla="*/ 3662266 w 19135506"/>
              <a:gd name="connsiteY637" fmla="*/ 2125665 h 3938179"/>
              <a:gd name="connsiteX638" fmla="*/ 3662266 w 19135506"/>
              <a:gd name="connsiteY638" fmla="*/ 2256527 h 3938179"/>
              <a:gd name="connsiteX639" fmla="*/ 3691605 w 19135506"/>
              <a:gd name="connsiteY639" fmla="*/ 2256527 h 3938179"/>
              <a:gd name="connsiteX640" fmla="*/ 3691605 w 19135506"/>
              <a:gd name="connsiteY640" fmla="*/ 2478186 h 3938179"/>
              <a:gd name="connsiteX641" fmla="*/ 3728768 w 19135506"/>
              <a:gd name="connsiteY641" fmla="*/ 2478186 h 3938179"/>
              <a:gd name="connsiteX642" fmla="*/ 3728768 w 19135506"/>
              <a:gd name="connsiteY642" fmla="*/ 2598519 h 3938179"/>
              <a:gd name="connsiteX643" fmla="*/ 3753109 w 19135506"/>
              <a:gd name="connsiteY643" fmla="*/ 2598519 h 3938179"/>
              <a:gd name="connsiteX644" fmla="*/ 3753109 w 19135506"/>
              <a:gd name="connsiteY644" fmla="*/ 2616064 h 3938179"/>
              <a:gd name="connsiteX645" fmla="*/ 3766766 w 19135506"/>
              <a:gd name="connsiteY645" fmla="*/ 2616064 h 3938179"/>
              <a:gd name="connsiteX646" fmla="*/ 3766766 w 19135506"/>
              <a:gd name="connsiteY646" fmla="*/ 2817201 h 3938179"/>
              <a:gd name="connsiteX647" fmla="*/ 3822350 w 19135506"/>
              <a:gd name="connsiteY647" fmla="*/ 2817201 h 3938179"/>
              <a:gd name="connsiteX648" fmla="*/ 3822350 w 19135506"/>
              <a:gd name="connsiteY648" fmla="*/ 2767915 h 3938179"/>
              <a:gd name="connsiteX649" fmla="*/ 3855573 w 19135506"/>
              <a:gd name="connsiteY649" fmla="*/ 2767915 h 3938179"/>
              <a:gd name="connsiteX650" fmla="*/ 3855573 w 19135506"/>
              <a:gd name="connsiteY650" fmla="*/ 2733106 h 3938179"/>
              <a:gd name="connsiteX651" fmla="*/ 3875106 w 19135506"/>
              <a:gd name="connsiteY651" fmla="*/ 2733106 h 3938179"/>
              <a:gd name="connsiteX652" fmla="*/ 3875106 w 19135506"/>
              <a:gd name="connsiteY652" fmla="*/ 2703138 h 3938179"/>
              <a:gd name="connsiteX653" fmla="*/ 3890967 w 19135506"/>
              <a:gd name="connsiteY653" fmla="*/ 2703138 h 3938179"/>
              <a:gd name="connsiteX654" fmla="*/ 3890967 w 19135506"/>
              <a:gd name="connsiteY654" fmla="*/ 2677429 h 3938179"/>
              <a:gd name="connsiteX655" fmla="*/ 3903118 w 19135506"/>
              <a:gd name="connsiteY655" fmla="*/ 2677429 h 3938179"/>
              <a:gd name="connsiteX656" fmla="*/ 3903118 w 19135506"/>
              <a:gd name="connsiteY656" fmla="*/ 2403602 h 3938179"/>
              <a:gd name="connsiteX657" fmla="*/ 3937863 w 19135506"/>
              <a:gd name="connsiteY657" fmla="*/ 2403602 h 3938179"/>
              <a:gd name="connsiteX658" fmla="*/ 3937863 w 19135506"/>
              <a:gd name="connsiteY658" fmla="*/ 2677429 h 3938179"/>
              <a:gd name="connsiteX659" fmla="*/ 3954089 w 19135506"/>
              <a:gd name="connsiteY659" fmla="*/ 2677429 h 3938179"/>
              <a:gd name="connsiteX660" fmla="*/ 3954089 w 19135506"/>
              <a:gd name="connsiteY660" fmla="*/ 2703138 h 3938179"/>
              <a:gd name="connsiteX661" fmla="*/ 3966861 w 19135506"/>
              <a:gd name="connsiteY661" fmla="*/ 2703138 h 3938179"/>
              <a:gd name="connsiteX662" fmla="*/ 3966861 w 19135506"/>
              <a:gd name="connsiteY662" fmla="*/ 2733106 h 3938179"/>
              <a:gd name="connsiteX663" fmla="*/ 3966861 w 19135506"/>
              <a:gd name="connsiteY663" fmla="*/ 2733106 h 3938179"/>
              <a:gd name="connsiteX664" fmla="*/ 3966861 w 19135506"/>
              <a:gd name="connsiteY664" fmla="*/ 2743222 h 3938179"/>
              <a:gd name="connsiteX665" fmla="*/ 4012600 w 19135506"/>
              <a:gd name="connsiteY665" fmla="*/ 2743222 h 3938179"/>
              <a:gd name="connsiteX666" fmla="*/ 4012600 w 19135506"/>
              <a:gd name="connsiteY666" fmla="*/ 2792607 h 3938179"/>
              <a:gd name="connsiteX667" fmla="*/ 4034346 w 19135506"/>
              <a:gd name="connsiteY667" fmla="*/ 2792607 h 3938179"/>
              <a:gd name="connsiteX668" fmla="*/ 4034346 w 19135506"/>
              <a:gd name="connsiteY668" fmla="*/ 2830743 h 3938179"/>
              <a:gd name="connsiteX669" fmla="*/ 4058733 w 19135506"/>
              <a:gd name="connsiteY669" fmla="*/ 2830743 h 3938179"/>
              <a:gd name="connsiteX670" fmla="*/ 4058733 w 19135506"/>
              <a:gd name="connsiteY670" fmla="*/ 2845101 h 3938179"/>
              <a:gd name="connsiteX671" fmla="*/ 4070700 w 19135506"/>
              <a:gd name="connsiteY671" fmla="*/ 2845101 h 3938179"/>
              <a:gd name="connsiteX672" fmla="*/ 4070700 w 19135506"/>
              <a:gd name="connsiteY672" fmla="*/ 3239962 h 3938179"/>
              <a:gd name="connsiteX673" fmla="*/ 4146047 w 19135506"/>
              <a:gd name="connsiteY673" fmla="*/ 3239962 h 3938179"/>
              <a:gd name="connsiteX674" fmla="*/ 4146047 w 19135506"/>
              <a:gd name="connsiteY674" fmla="*/ 2831200 h 3938179"/>
              <a:gd name="connsiteX675" fmla="*/ 4175177 w 19135506"/>
              <a:gd name="connsiteY675" fmla="*/ 2831200 h 3938179"/>
              <a:gd name="connsiteX676" fmla="*/ 4175177 w 19135506"/>
              <a:gd name="connsiteY676" fmla="*/ 1346802 h 3938179"/>
              <a:gd name="connsiteX677" fmla="*/ 4189754 w 19135506"/>
              <a:gd name="connsiteY677" fmla="*/ 1346802 h 3938179"/>
              <a:gd name="connsiteX678" fmla="*/ 4189754 w 19135506"/>
              <a:gd name="connsiteY678" fmla="*/ 1321303 h 3938179"/>
              <a:gd name="connsiteX679" fmla="*/ 4210214 w 19135506"/>
              <a:gd name="connsiteY679" fmla="*/ 1321303 h 3938179"/>
              <a:gd name="connsiteX680" fmla="*/ 4210214 w 19135506"/>
              <a:gd name="connsiteY680" fmla="*/ 1192678 h 3938179"/>
              <a:gd name="connsiteX681" fmla="*/ 4242620 w 19135506"/>
              <a:gd name="connsiteY681" fmla="*/ 1192678 h 3938179"/>
              <a:gd name="connsiteX682" fmla="*/ 4242620 w 19135506"/>
              <a:gd name="connsiteY682" fmla="*/ 1161432 h 3938179"/>
              <a:gd name="connsiteX683" fmla="*/ 4271097 w 19135506"/>
              <a:gd name="connsiteY683" fmla="*/ 1161432 h 3938179"/>
              <a:gd name="connsiteX684" fmla="*/ 4271097 w 19135506"/>
              <a:gd name="connsiteY684" fmla="*/ 1133696 h 3938179"/>
              <a:gd name="connsiteX685" fmla="*/ 4481158 w 19135506"/>
              <a:gd name="connsiteY685" fmla="*/ 1133696 h 3938179"/>
              <a:gd name="connsiteX686" fmla="*/ 4481158 w 19135506"/>
              <a:gd name="connsiteY686" fmla="*/ 1161432 h 3938179"/>
              <a:gd name="connsiteX687" fmla="*/ 4512917 w 19135506"/>
              <a:gd name="connsiteY687" fmla="*/ 1161432 h 3938179"/>
              <a:gd name="connsiteX688" fmla="*/ 4512917 w 19135506"/>
              <a:gd name="connsiteY688" fmla="*/ 1192678 h 3938179"/>
              <a:gd name="connsiteX689" fmla="*/ 4512917 w 19135506"/>
              <a:gd name="connsiteY689" fmla="*/ 1321303 h 3938179"/>
              <a:gd name="connsiteX690" fmla="*/ 4537898 w 19135506"/>
              <a:gd name="connsiteY690" fmla="*/ 1321303 h 3938179"/>
              <a:gd name="connsiteX691" fmla="*/ 4537898 w 19135506"/>
              <a:gd name="connsiteY691" fmla="*/ 1346802 h 3938179"/>
              <a:gd name="connsiteX692" fmla="*/ 4543915 w 19135506"/>
              <a:gd name="connsiteY692" fmla="*/ 1346802 h 3938179"/>
              <a:gd name="connsiteX693" fmla="*/ 4543915 w 19135506"/>
              <a:gd name="connsiteY693" fmla="*/ 2322233 h 3938179"/>
              <a:gd name="connsiteX694" fmla="*/ 4577684 w 19135506"/>
              <a:gd name="connsiteY694" fmla="*/ 2322233 h 3938179"/>
              <a:gd name="connsiteX695" fmla="*/ 4577684 w 19135506"/>
              <a:gd name="connsiteY695" fmla="*/ 2308200 h 3938179"/>
              <a:gd name="connsiteX696" fmla="*/ 4606692 w 19135506"/>
              <a:gd name="connsiteY696" fmla="*/ 2308200 h 3938179"/>
              <a:gd name="connsiteX697" fmla="*/ 4606692 w 19135506"/>
              <a:gd name="connsiteY697" fmla="*/ 2277578 h 3938179"/>
              <a:gd name="connsiteX698" fmla="*/ 4617599 w 19135506"/>
              <a:gd name="connsiteY698" fmla="*/ 2277578 h 3938179"/>
              <a:gd name="connsiteX699" fmla="*/ 4617599 w 19135506"/>
              <a:gd name="connsiteY699" fmla="*/ 2253305 h 3938179"/>
              <a:gd name="connsiteX700" fmla="*/ 4763727 w 19135506"/>
              <a:gd name="connsiteY700" fmla="*/ 2253305 h 3938179"/>
              <a:gd name="connsiteX701" fmla="*/ 4763727 w 19135506"/>
              <a:gd name="connsiteY701" fmla="*/ 2277578 h 3938179"/>
              <a:gd name="connsiteX702" fmla="*/ 4779340 w 19135506"/>
              <a:gd name="connsiteY702" fmla="*/ 2277578 h 3938179"/>
              <a:gd name="connsiteX703" fmla="*/ 4779340 w 19135506"/>
              <a:gd name="connsiteY703" fmla="*/ 2308200 h 3938179"/>
              <a:gd name="connsiteX704" fmla="*/ 4795642 w 19135506"/>
              <a:gd name="connsiteY704" fmla="*/ 2308200 h 3938179"/>
              <a:gd name="connsiteX705" fmla="*/ 4795642 w 19135506"/>
              <a:gd name="connsiteY705" fmla="*/ 2334628 h 3938179"/>
              <a:gd name="connsiteX706" fmla="*/ 4829119 w 19135506"/>
              <a:gd name="connsiteY706" fmla="*/ 2334628 h 3938179"/>
              <a:gd name="connsiteX707" fmla="*/ 4829119 w 19135506"/>
              <a:gd name="connsiteY707" fmla="*/ 2365249 h 3938179"/>
              <a:gd name="connsiteX708" fmla="*/ 4856537 w 19135506"/>
              <a:gd name="connsiteY708" fmla="*/ 2365249 h 3938179"/>
              <a:gd name="connsiteX709" fmla="*/ 4856537 w 19135506"/>
              <a:gd name="connsiteY709" fmla="*/ 2393325 h 3938179"/>
              <a:gd name="connsiteX710" fmla="*/ 4887082 w 19135506"/>
              <a:gd name="connsiteY710" fmla="*/ 2393325 h 3938179"/>
              <a:gd name="connsiteX711" fmla="*/ 4887082 w 19135506"/>
              <a:gd name="connsiteY711" fmla="*/ 2417142 h 3938179"/>
              <a:gd name="connsiteX712" fmla="*/ 4917879 w 19135506"/>
              <a:gd name="connsiteY712" fmla="*/ 2417142 h 3938179"/>
              <a:gd name="connsiteX713" fmla="*/ 4917879 w 19135506"/>
              <a:gd name="connsiteY713" fmla="*/ 2703138 h 3938179"/>
              <a:gd name="connsiteX714" fmla="*/ 4965337 w 19135506"/>
              <a:gd name="connsiteY714" fmla="*/ 2703138 h 3938179"/>
              <a:gd name="connsiteX715" fmla="*/ 4965337 w 19135506"/>
              <a:gd name="connsiteY715" fmla="*/ 2721322 h 3938179"/>
              <a:gd name="connsiteX716" fmla="*/ 4982610 w 19135506"/>
              <a:gd name="connsiteY716" fmla="*/ 2721322 h 3938179"/>
              <a:gd name="connsiteX717" fmla="*/ 4982610 w 19135506"/>
              <a:gd name="connsiteY717" fmla="*/ 2691860 h 3938179"/>
              <a:gd name="connsiteX718" fmla="*/ 5021150 w 19135506"/>
              <a:gd name="connsiteY718" fmla="*/ 2691860 h 3938179"/>
              <a:gd name="connsiteX719" fmla="*/ 5021150 w 19135506"/>
              <a:gd name="connsiteY719" fmla="*/ 2666115 h 3938179"/>
              <a:gd name="connsiteX720" fmla="*/ 5091299 w 19135506"/>
              <a:gd name="connsiteY720" fmla="*/ 2666115 h 3938179"/>
              <a:gd name="connsiteX721" fmla="*/ 5091299 w 19135506"/>
              <a:gd name="connsiteY721" fmla="*/ 2297834 h 3938179"/>
              <a:gd name="connsiteX722" fmla="*/ 5115634 w 19135506"/>
              <a:gd name="connsiteY722" fmla="*/ 2297834 h 3938179"/>
              <a:gd name="connsiteX723" fmla="*/ 5115634 w 19135506"/>
              <a:gd name="connsiteY723" fmla="*/ 2263868 h 3938179"/>
              <a:gd name="connsiteX724" fmla="*/ 5139244 w 19135506"/>
              <a:gd name="connsiteY724" fmla="*/ 2263868 h 3938179"/>
              <a:gd name="connsiteX725" fmla="*/ 5139244 w 19135506"/>
              <a:gd name="connsiteY725" fmla="*/ 2229384 h 3938179"/>
              <a:gd name="connsiteX726" fmla="*/ 5371495 w 19135506"/>
              <a:gd name="connsiteY726" fmla="*/ 2229384 h 3938179"/>
              <a:gd name="connsiteX727" fmla="*/ 5371495 w 19135506"/>
              <a:gd name="connsiteY727" fmla="*/ 2263868 h 3938179"/>
              <a:gd name="connsiteX728" fmla="*/ 5415025 w 19135506"/>
              <a:gd name="connsiteY728" fmla="*/ 2263868 h 3938179"/>
              <a:gd name="connsiteX729" fmla="*/ 5415025 w 19135506"/>
              <a:gd name="connsiteY729" fmla="*/ 2297834 h 3938179"/>
              <a:gd name="connsiteX730" fmla="*/ 5421963 w 19135506"/>
              <a:gd name="connsiteY730" fmla="*/ 2297834 h 3938179"/>
              <a:gd name="connsiteX731" fmla="*/ 5421963 w 19135506"/>
              <a:gd name="connsiteY731" fmla="*/ 2629525 h 3938179"/>
              <a:gd name="connsiteX732" fmla="*/ 5487247 w 19135506"/>
              <a:gd name="connsiteY732" fmla="*/ 2629525 h 3938179"/>
              <a:gd name="connsiteX733" fmla="*/ 5487247 w 19135506"/>
              <a:gd name="connsiteY733" fmla="*/ 2417142 h 3938179"/>
              <a:gd name="connsiteX734" fmla="*/ 5514081 w 19135506"/>
              <a:gd name="connsiteY734" fmla="*/ 2417142 h 3938179"/>
              <a:gd name="connsiteX735" fmla="*/ 5514081 w 19135506"/>
              <a:gd name="connsiteY735" fmla="*/ 2392707 h 3938179"/>
              <a:gd name="connsiteX736" fmla="*/ 5531964 w 19135506"/>
              <a:gd name="connsiteY736" fmla="*/ 2392707 h 3938179"/>
              <a:gd name="connsiteX737" fmla="*/ 5531964 w 19135506"/>
              <a:gd name="connsiteY737" fmla="*/ 2297834 h 3938179"/>
              <a:gd name="connsiteX738" fmla="*/ 5561409 w 19135506"/>
              <a:gd name="connsiteY738" fmla="*/ 2297834 h 3938179"/>
              <a:gd name="connsiteX739" fmla="*/ 5561409 w 19135506"/>
              <a:gd name="connsiteY739" fmla="*/ 2265591 h 3938179"/>
              <a:gd name="connsiteX740" fmla="*/ 5584747 w 19135506"/>
              <a:gd name="connsiteY740" fmla="*/ 2265591 h 3938179"/>
              <a:gd name="connsiteX741" fmla="*/ 5584747 w 19135506"/>
              <a:gd name="connsiteY741" fmla="*/ 2229384 h 3938179"/>
              <a:gd name="connsiteX742" fmla="*/ 5598837 w 19135506"/>
              <a:gd name="connsiteY742" fmla="*/ 2229384 h 3938179"/>
              <a:gd name="connsiteX743" fmla="*/ 5598837 w 19135506"/>
              <a:gd name="connsiteY743" fmla="*/ 2215638 h 3938179"/>
              <a:gd name="connsiteX744" fmla="*/ 5713068 w 19135506"/>
              <a:gd name="connsiteY744" fmla="*/ 2215638 h 3938179"/>
              <a:gd name="connsiteX745" fmla="*/ 5713068 w 19135506"/>
              <a:gd name="connsiteY745" fmla="*/ 2229384 h 3938179"/>
              <a:gd name="connsiteX746" fmla="*/ 5728379 w 19135506"/>
              <a:gd name="connsiteY746" fmla="*/ 2229384 h 3938179"/>
              <a:gd name="connsiteX747" fmla="*/ 5728379 w 19135506"/>
              <a:gd name="connsiteY747" fmla="*/ 2265591 h 3938179"/>
              <a:gd name="connsiteX748" fmla="*/ 5764218 w 19135506"/>
              <a:gd name="connsiteY748" fmla="*/ 2265591 h 3938179"/>
              <a:gd name="connsiteX749" fmla="*/ 5764218 w 19135506"/>
              <a:gd name="connsiteY749" fmla="*/ 2289617 h 3938179"/>
              <a:gd name="connsiteX750" fmla="*/ 5806440 w 19135506"/>
              <a:gd name="connsiteY750" fmla="*/ 2289617 h 3938179"/>
              <a:gd name="connsiteX751" fmla="*/ 5806440 w 19135506"/>
              <a:gd name="connsiteY751" fmla="*/ 2412898 h 3938179"/>
              <a:gd name="connsiteX752" fmla="*/ 5886798 w 19135506"/>
              <a:gd name="connsiteY752" fmla="*/ 2412898 h 3938179"/>
              <a:gd name="connsiteX753" fmla="*/ 5886798 w 19135506"/>
              <a:gd name="connsiteY753" fmla="*/ 2541665 h 3938179"/>
              <a:gd name="connsiteX754" fmla="*/ 6091473 w 19135506"/>
              <a:gd name="connsiteY754" fmla="*/ 2541665 h 3938179"/>
              <a:gd name="connsiteX755" fmla="*/ 6091473 w 19135506"/>
              <a:gd name="connsiteY755" fmla="*/ 1131782 h 3938179"/>
              <a:gd name="connsiteX756" fmla="*/ 6103789 w 19135506"/>
              <a:gd name="connsiteY756" fmla="*/ 1131782 h 3938179"/>
              <a:gd name="connsiteX757" fmla="*/ 6103789 w 19135506"/>
              <a:gd name="connsiteY757" fmla="*/ 1112765 h 3938179"/>
              <a:gd name="connsiteX758" fmla="*/ 6130034 w 19135506"/>
              <a:gd name="connsiteY758" fmla="*/ 1112765 h 3938179"/>
              <a:gd name="connsiteX759" fmla="*/ 6130034 w 19135506"/>
              <a:gd name="connsiteY759" fmla="*/ 818313 h 3938179"/>
              <a:gd name="connsiteX760" fmla="*/ 6173002 w 19135506"/>
              <a:gd name="connsiteY760" fmla="*/ 818313 h 3938179"/>
              <a:gd name="connsiteX761" fmla="*/ 6173002 w 19135506"/>
              <a:gd name="connsiteY761" fmla="*/ 667492 h 3938179"/>
              <a:gd name="connsiteX762" fmla="*/ 6191843 w 19135506"/>
              <a:gd name="connsiteY762" fmla="*/ 667492 h 3938179"/>
              <a:gd name="connsiteX763" fmla="*/ 6191843 w 19135506"/>
              <a:gd name="connsiteY763" fmla="*/ 648473 h 3938179"/>
              <a:gd name="connsiteX764" fmla="*/ 6210684 w 19135506"/>
              <a:gd name="connsiteY764" fmla="*/ 648473 h 3938179"/>
              <a:gd name="connsiteX765" fmla="*/ 6210684 w 19135506"/>
              <a:gd name="connsiteY765" fmla="*/ 410662 h 3938179"/>
              <a:gd name="connsiteX766" fmla="*/ 6240758 w 19135506"/>
              <a:gd name="connsiteY766" fmla="*/ 410662 h 3938179"/>
              <a:gd name="connsiteX767" fmla="*/ 6240758 w 19135506"/>
              <a:gd name="connsiteY767" fmla="*/ 384400 h 3938179"/>
              <a:gd name="connsiteX768" fmla="*/ 6266394 w 19135506"/>
              <a:gd name="connsiteY768" fmla="*/ 384400 h 3938179"/>
              <a:gd name="connsiteX769" fmla="*/ 6266394 w 19135506"/>
              <a:gd name="connsiteY769" fmla="*/ 355114 h 3938179"/>
              <a:gd name="connsiteX770" fmla="*/ 6288503 w 19135506"/>
              <a:gd name="connsiteY770" fmla="*/ 355114 h 3938179"/>
              <a:gd name="connsiteX771" fmla="*/ 6288503 w 19135506"/>
              <a:gd name="connsiteY771" fmla="*/ 339400 h 3938179"/>
              <a:gd name="connsiteX772" fmla="*/ 6303950 w 19135506"/>
              <a:gd name="connsiteY772" fmla="*/ 339400 h 3938179"/>
              <a:gd name="connsiteX773" fmla="*/ 6303950 w 19135506"/>
              <a:gd name="connsiteY773" fmla="*/ 316483 h 3938179"/>
              <a:gd name="connsiteX774" fmla="*/ 6319584 w 19135506"/>
              <a:gd name="connsiteY774" fmla="*/ 316483 h 393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</a:cxnLst>
            <a:rect l="l" t="t" r="r" b="b"/>
            <a:pathLst>
              <a:path w="19135506" h="3938179">
                <a:moveTo>
                  <a:pt x="6319584" y="0"/>
                </a:moveTo>
                <a:lnTo>
                  <a:pt x="6354329" y="0"/>
                </a:lnTo>
                <a:lnTo>
                  <a:pt x="6354329" y="316483"/>
                </a:lnTo>
                <a:lnTo>
                  <a:pt x="6369961" y="316483"/>
                </a:lnTo>
                <a:lnTo>
                  <a:pt x="6369961" y="339400"/>
                </a:lnTo>
                <a:lnTo>
                  <a:pt x="6385783" y="339400"/>
                </a:lnTo>
                <a:lnTo>
                  <a:pt x="6385783" y="355114"/>
                </a:lnTo>
                <a:lnTo>
                  <a:pt x="6401890" y="355114"/>
                </a:lnTo>
                <a:lnTo>
                  <a:pt x="6401890" y="384400"/>
                </a:lnTo>
                <a:lnTo>
                  <a:pt x="6432022" y="384400"/>
                </a:lnTo>
                <a:lnTo>
                  <a:pt x="6432022" y="410662"/>
                </a:lnTo>
                <a:lnTo>
                  <a:pt x="6460211" y="410662"/>
                </a:lnTo>
                <a:lnTo>
                  <a:pt x="6460211" y="648473"/>
                </a:lnTo>
                <a:lnTo>
                  <a:pt x="6515492" y="648473"/>
                </a:lnTo>
                <a:lnTo>
                  <a:pt x="6515492" y="667492"/>
                </a:lnTo>
                <a:lnTo>
                  <a:pt x="6534331" y="667492"/>
                </a:lnTo>
                <a:lnTo>
                  <a:pt x="6534331" y="818313"/>
                </a:lnTo>
                <a:lnTo>
                  <a:pt x="6564496" y="818313"/>
                </a:lnTo>
                <a:lnTo>
                  <a:pt x="6564496" y="1099760"/>
                </a:lnTo>
                <a:lnTo>
                  <a:pt x="6589473" y="1099760"/>
                </a:lnTo>
                <a:lnTo>
                  <a:pt x="6589473" y="1065371"/>
                </a:lnTo>
                <a:lnTo>
                  <a:pt x="6622386" y="1065371"/>
                </a:lnTo>
                <a:lnTo>
                  <a:pt x="6622386" y="1033136"/>
                </a:lnTo>
                <a:lnTo>
                  <a:pt x="6654607" y="1033136"/>
                </a:lnTo>
                <a:lnTo>
                  <a:pt x="6654607" y="998898"/>
                </a:lnTo>
                <a:lnTo>
                  <a:pt x="6680488" y="998898"/>
                </a:lnTo>
                <a:lnTo>
                  <a:pt x="6680488" y="977694"/>
                </a:lnTo>
                <a:lnTo>
                  <a:pt x="6701683" y="977694"/>
                </a:lnTo>
                <a:lnTo>
                  <a:pt x="6701683" y="927363"/>
                </a:lnTo>
                <a:lnTo>
                  <a:pt x="6718882" y="927363"/>
                </a:lnTo>
                <a:lnTo>
                  <a:pt x="6718882" y="739185"/>
                </a:lnTo>
                <a:lnTo>
                  <a:pt x="6757099" y="739185"/>
                </a:lnTo>
                <a:lnTo>
                  <a:pt x="6757099" y="927363"/>
                </a:lnTo>
                <a:lnTo>
                  <a:pt x="6764219" y="927363"/>
                </a:lnTo>
                <a:lnTo>
                  <a:pt x="6764219" y="977694"/>
                </a:lnTo>
                <a:lnTo>
                  <a:pt x="6791055" y="977694"/>
                </a:lnTo>
                <a:lnTo>
                  <a:pt x="6791055" y="1025880"/>
                </a:lnTo>
                <a:lnTo>
                  <a:pt x="6806253" y="1025880"/>
                </a:lnTo>
                <a:lnTo>
                  <a:pt x="6806253" y="1049254"/>
                </a:lnTo>
                <a:lnTo>
                  <a:pt x="6819501" y="1049254"/>
                </a:lnTo>
                <a:lnTo>
                  <a:pt x="6819501" y="1092459"/>
                </a:lnTo>
                <a:lnTo>
                  <a:pt x="6839583" y="1092459"/>
                </a:lnTo>
                <a:lnTo>
                  <a:pt x="6839583" y="1126848"/>
                </a:lnTo>
                <a:lnTo>
                  <a:pt x="6859609" y="1126848"/>
                </a:lnTo>
                <a:lnTo>
                  <a:pt x="6859609" y="1163504"/>
                </a:lnTo>
                <a:lnTo>
                  <a:pt x="6870111" y="1163504"/>
                </a:lnTo>
                <a:lnTo>
                  <a:pt x="6870111" y="1193472"/>
                </a:lnTo>
                <a:lnTo>
                  <a:pt x="6886710" y="1193472"/>
                </a:lnTo>
                <a:lnTo>
                  <a:pt x="6886710" y="1241070"/>
                </a:lnTo>
                <a:lnTo>
                  <a:pt x="6916818" y="1241070"/>
                </a:lnTo>
                <a:lnTo>
                  <a:pt x="6916818" y="1288668"/>
                </a:lnTo>
                <a:lnTo>
                  <a:pt x="6960129" y="1288668"/>
                </a:lnTo>
                <a:lnTo>
                  <a:pt x="6960129" y="1886191"/>
                </a:lnTo>
                <a:lnTo>
                  <a:pt x="6989671" y="1886191"/>
                </a:lnTo>
                <a:lnTo>
                  <a:pt x="6989671" y="1920580"/>
                </a:lnTo>
                <a:lnTo>
                  <a:pt x="7012253" y="1920580"/>
                </a:lnTo>
                <a:lnTo>
                  <a:pt x="7012253" y="1981768"/>
                </a:lnTo>
                <a:lnTo>
                  <a:pt x="7029883" y="1981768"/>
                </a:lnTo>
                <a:lnTo>
                  <a:pt x="7029883" y="2075133"/>
                </a:lnTo>
                <a:lnTo>
                  <a:pt x="7046855" y="2075133"/>
                </a:lnTo>
                <a:lnTo>
                  <a:pt x="7046855" y="2513674"/>
                </a:lnTo>
                <a:lnTo>
                  <a:pt x="7097072" y="2513674"/>
                </a:lnTo>
                <a:lnTo>
                  <a:pt x="7097072" y="2455847"/>
                </a:lnTo>
                <a:lnTo>
                  <a:pt x="7123518" y="2455847"/>
                </a:lnTo>
                <a:lnTo>
                  <a:pt x="7123518" y="2387208"/>
                </a:lnTo>
                <a:lnTo>
                  <a:pt x="7152441" y="2387208"/>
                </a:lnTo>
                <a:lnTo>
                  <a:pt x="7152441" y="2313179"/>
                </a:lnTo>
                <a:lnTo>
                  <a:pt x="7169286" y="2313179"/>
                </a:lnTo>
                <a:lnTo>
                  <a:pt x="7169286" y="2283792"/>
                </a:lnTo>
                <a:lnTo>
                  <a:pt x="7186283" y="2283792"/>
                </a:lnTo>
                <a:lnTo>
                  <a:pt x="7186283" y="2251411"/>
                </a:lnTo>
                <a:lnTo>
                  <a:pt x="7203653" y="2251411"/>
                </a:lnTo>
                <a:lnTo>
                  <a:pt x="7203653" y="2283792"/>
                </a:lnTo>
                <a:lnTo>
                  <a:pt x="7220650" y="2283792"/>
                </a:lnTo>
                <a:lnTo>
                  <a:pt x="7220650" y="2313179"/>
                </a:lnTo>
                <a:lnTo>
                  <a:pt x="7235034" y="2313179"/>
                </a:lnTo>
                <a:lnTo>
                  <a:pt x="7235034" y="2345559"/>
                </a:lnTo>
                <a:lnTo>
                  <a:pt x="7267664" y="2345559"/>
                </a:lnTo>
                <a:lnTo>
                  <a:pt x="7267664" y="2407034"/>
                </a:lnTo>
                <a:lnTo>
                  <a:pt x="7301127" y="2407034"/>
                </a:lnTo>
                <a:lnTo>
                  <a:pt x="7301127" y="2467288"/>
                </a:lnTo>
                <a:lnTo>
                  <a:pt x="7330066" y="2467288"/>
                </a:lnTo>
                <a:lnTo>
                  <a:pt x="7330066" y="2525471"/>
                </a:lnTo>
                <a:lnTo>
                  <a:pt x="7366102" y="2525471"/>
                </a:lnTo>
                <a:lnTo>
                  <a:pt x="7366102" y="2577376"/>
                </a:lnTo>
                <a:lnTo>
                  <a:pt x="7395646" y="2577376"/>
                </a:lnTo>
                <a:lnTo>
                  <a:pt x="7395646" y="2671388"/>
                </a:lnTo>
                <a:lnTo>
                  <a:pt x="7464760" y="2671388"/>
                </a:lnTo>
                <a:lnTo>
                  <a:pt x="7464760" y="2810898"/>
                </a:lnTo>
                <a:lnTo>
                  <a:pt x="7485849" y="2810898"/>
                </a:lnTo>
                <a:lnTo>
                  <a:pt x="7485849" y="2829917"/>
                </a:lnTo>
                <a:lnTo>
                  <a:pt x="7683404" y="2829917"/>
                </a:lnTo>
                <a:lnTo>
                  <a:pt x="7683404" y="2787266"/>
                </a:lnTo>
                <a:lnTo>
                  <a:pt x="7728750" y="2787266"/>
                </a:lnTo>
                <a:lnTo>
                  <a:pt x="7728750" y="2297834"/>
                </a:lnTo>
                <a:lnTo>
                  <a:pt x="7959101" y="2297834"/>
                </a:lnTo>
                <a:lnTo>
                  <a:pt x="7959101" y="2268896"/>
                </a:lnTo>
                <a:lnTo>
                  <a:pt x="7971553" y="2268896"/>
                </a:lnTo>
                <a:lnTo>
                  <a:pt x="7971553" y="2230947"/>
                </a:lnTo>
                <a:lnTo>
                  <a:pt x="8007769" y="2230947"/>
                </a:lnTo>
                <a:lnTo>
                  <a:pt x="8007769" y="2184280"/>
                </a:lnTo>
                <a:lnTo>
                  <a:pt x="8468472" y="2184280"/>
                </a:lnTo>
                <a:lnTo>
                  <a:pt x="8468472" y="2197978"/>
                </a:lnTo>
                <a:lnTo>
                  <a:pt x="8509244" y="2197978"/>
                </a:lnTo>
                <a:lnTo>
                  <a:pt x="8509244" y="2216997"/>
                </a:lnTo>
                <a:lnTo>
                  <a:pt x="8530734" y="2216997"/>
                </a:lnTo>
                <a:lnTo>
                  <a:pt x="8530734" y="2243731"/>
                </a:lnTo>
                <a:lnTo>
                  <a:pt x="8559315" y="2243731"/>
                </a:lnTo>
                <a:lnTo>
                  <a:pt x="8559315" y="2353512"/>
                </a:lnTo>
                <a:lnTo>
                  <a:pt x="8698824" y="2353512"/>
                </a:lnTo>
                <a:lnTo>
                  <a:pt x="8698824" y="2268897"/>
                </a:lnTo>
                <a:lnTo>
                  <a:pt x="8814000" y="2268897"/>
                </a:lnTo>
                <a:lnTo>
                  <a:pt x="8814000" y="2119653"/>
                </a:lnTo>
                <a:lnTo>
                  <a:pt x="9026510" y="2119653"/>
                </a:lnTo>
                <a:lnTo>
                  <a:pt x="9026510" y="2268897"/>
                </a:lnTo>
                <a:lnTo>
                  <a:pt x="9026510" y="2297835"/>
                </a:lnTo>
                <a:lnTo>
                  <a:pt x="9108806" y="2297835"/>
                </a:lnTo>
                <a:lnTo>
                  <a:pt x="9108806" y="2437606"/>
                </a:lnTo>
                <a:lnTo>
                  <a:pt x="9141686" y="2437606"/>
                </a:lnTo>
                <a:lnTo>
                  <a:pt x="9141686" y="2577377"/>
                </a:lnTo>
                <a:lnTo>
                  <a:pt x="9173913" y="2577377"/>
                </a:lnTo>
                <a:lnTo>
                  <a:pt x="9173913" y="2655211"/>
                </a:lnTo>
                <a:lnTo>
                  <a:pt x="9226037" y="2655211"/>
                </a:lnTo>
                <a:lnTo>
                  <a:pt x="9226037" y="2623327"/>
                </a:lnTo>
                <a:lnTo>
                  <a:pt x="9244019" y="2623327"/>
                </a:lnTo>
                <a:lnTo>
                  <a:pt x="9244019" y="2593935"/>
                </a:lnTo>
                <a:lnTo>
                  <a:pt x="9259890" y="2593935"/>
                </a:lnTo>
                <a:lnTo>
                  <a:pt x="9259890" y="2573651"/>
                </a:lnTo>
                <a:lnTo>
                  <a:pt x="9316232" y="2573651"/>
                </a:lnTo>
                <a:lnTo>
                  <a:pt x="9316232" y="2539103"/>
                </a:lnTo>
                <a:lnTo>
                  <a:pt x="9438547" y="2539103"/>
                </a:lnTo>
                <a:lnTo>
                  <a:pt x="9438547" y="2573651"/>
                </a:lnTo>
                <a:lnTo>
                  <a:pt x="9462881" y="2573651"/>
                </a:lnTo>
                <a:lnTo>
                  <a:pt x="9462881" y="2593598"/>
                </a:lnTo>
                <a:lnTo>
                  <a:pt x="9504779" y="2593598"/>
                </a:lnTo>
                <a:lnTo>
                  <a:pt x="9504779" y="2579547"/>
                </a:lnTo>
                <a:lnTo>
                  <a:pt x="9535775" y="2579547"/>
                </a:lnTo>
                <a:lnTo>
                  <a:pt x="9535775" y="2548438"/>
                </a:lnTo>
                <a:lnTo>
                  <a:pt x="9769854" y="2548438"/>
                </a:lnTo>
                <a:lnTo>
                  <a:pt x="9769854" y="2610542"/>
                </a:lnTo>
                <a:lnTo>
                  <a:pt x="9947684" y="2610542"/>
                </a:lnTo>
                <a:lnTo>
                  <a:pt x="9947684" y="2736611"/>
                </a:lnTo>
                <a:lnTo>
                  <a:pt x="10000832" y="2736611"/>
                </a:lnTo>
                <a:lnTo>
                  <a:pt x="10000832" y="2388321"/>
                </a:lnTo>
                <a:lnTo>
                  <a:pt x="10034600" y="2388321"/>
                </a:lnTo>
                <a:lnTo>
                  <a:pt x="10034600" y="2356755"/>
                </a:lnTo>
                <a:lnTo>
                  <a:pt x="10050084" y="2356755"/>
                </a:lnTo>
                <a:lnTo>
                  <a:pt x="10050084" y="2315516"/>
                </a:lnTo>
                <a:lnTo>
                  <a:pt x="10067327" y="2315516"/>
                </a:lnTo>
                <a:lnTo>
                  <a:pt x="10067327" y="2040937"/>
                </a:lnTo>
                <a:lnTo>
                  <a:pt x="10082395" y="2040937"/>
                </a:lnTo>
                <a:lnTo>
                  <a:pt x="10082395" y="2027316"/>
                </a:lnTo>
                <a:lnTo>
                  <a:pt x="10112025" y="2027316"/>
                </a:lnTo>
                <a:lnTo>
                  <a:pt x="10112025" y="1791012"/>
                </a:lnTo>
                <a:lnTo>
                  <a:pt x="10153717" y="1791012"/>
                </a:lnTo>
                <a:lnTo>
                  <a:pt x="10153717" y="2027316"/>
                </a:lnTo>
                <a:lnTo>
                  <a:pt x="10171076" y="2027316"/>
                </a:lnTo>
                <a:lnTo>
                  <a:pt x="10171076" y="2040937"/>
                </a:lnTo>
                <a:lnTo>
                  <a:pt x="10183415" y="2040937"/>
                </a:lnTo>
                <a:lnTo>
                  <a:pt x="10183415" y="2238405"/>
                </a:lnTo>
                <a:lnTo>
                  <a:pt x="10214311" y="2238405"/>
                </a:lnTo>
                <a:lnTo>
                  <a:pt x="10214311" y="2278506"/>
                </a:lnTo>
                <a:lnTo>
                  <a:pt x="10242721" y="2278506"/>
                </a:lnTo>
                <a:lnTo>
                  <a:pt x="10242721" y="2315516"/>
                </a:lnTo>
                <a:lnTo>
                  <a:pt x="10245675" y="2315516"/>
                </a:lnTo>
                <a:lnTo>
                  <a:pt x="10245675" y="2321757"/>
                </a:lnTo>
                <a:lnTo>
                  <a:pt x="10260855" y="2321757"/>
                </a:lnTo>
                <a:lnTo>
                  <a:pt x="10260855" y="2351382"/>
                </a:lnTo>
                <a:lnTo>
                  <a:pt x="10283960" y="2351382"/>
                </a:lnTo>
                <a:lnTo>
                  <a:pt x="10283960" y="2554305"/>
                </a:lnTo>
                <a:lnTo>
                  <a:pt x="10295558" y="2554305"/>
                </a:lnTo>
                <a:lnTo>
                  <a:pt x="10295558" y="2571391"/>
                </a:lnTo>
                <a:lnTo>
                  <a:pt x="10444133" y="2571391"/>
                </a:lnTo>
                <a:lnTo>
                  <a:pt x="10444133" y="2607108"/>
                </a:lnTo>
                <a:lnTo>
                  <a:pt x="10509734" y="2607108"/>
                </a:lnTo>
                <a:lnTo>
                  <a:pt x="10509734" y="2637020"/>
                </a:lnTo>
                <a:lnTo>
                  <a:pt x="10532929" y="2637020"/>
                </a:lnTo>
                <a:lnTo>
                  <a:pt x="10532929" y="2672886"/>
                </a:lnTo>
                <a:lnTo>
                  <a:pt x="10617532" y="2672886"/>
                </a:lnTo>
                <a:lnTo>
                  <a:pt x="10617532" y="2632774"/>
                </a:lnTo>
                <a:lnTo>
                  <a:pt x="10643128" y="2632774"/>
                </a:lnTo>
                <a:lnTo>
                  <a:pt x="10643128" y="2552816"/>
                </a:lnTo>
                <a:lnTo>
                  <a:pt x="10667686" y="2552816"/>
                </a:lnTo>
                <a:lnTo>
                  <a:pt x="10667686" y="2442411"/>
                </a:lnTo>
                <a:lnTo>
                  <a:pt x="10737430" y="2442411"/>
                </a:lnTo>
                <a:lnTo>
                  <a:pt x="10737430" y="2289074"/>
                </a:lnTo>
                <a:lnTo>
                  <a:pt x="10767088" y="2289074"/>
                </a:lnTo>
                <a:lnTo>
                  <a:pt x="10767088" y="2254766"/>
                </a:lnTo>
                <a:lnTo>
                  <a:pt x="10790857" y="2254766"/>
                </a:lnTo>
                <a:lnTo>
                  <a:pt x="10790857" y="2133566"/>
                </a:lnTo>
                <a:lnTo>
                  <a:pt x="10821011" y="2133566"/>
                </a:lnTo>
                <a:lnTo>
                  <a:pt x="10821011" y="2025610"/>
                </a:lnTo>
                <a:lnTo>
                  <a:pt x="10855220" y="2025610"/>
                </a:lnTo>
                <a:lnTo>
                  <a:pt x="10855220" y="1940783"/>
                </a:lnTo>
                <a:lnTo>
                  <a:pt x="10898250" y="1940783"/>
                </a:lnTo>
                <a:lnTo>
                  <a:pt x="10898250" y="1839684"/>
                </a:lnTo>
                <a:lnTo>
                  <a:pt x="11256137" y="1839684"/>
                </a:lnTo>
                <a:lnTo>
                  <a:pt x="11256137" y="1940992"/>
                </a:lnTo>
                <a:lnTo>
                  <a:pt x="11288268" y="1940992"/>
                </a:lnTo>
                <a:lnTo>
                  <a:pt x="11288268" y="2001263"/>
                </a:lnTo>
                <a:lnTo>
                  <a:pt x="11310880" y="2001263"/>
                </a:lnTo>
                <a:lnTo>
                  <a:pt x="11310880" y="2107633"/>
                </a:lnTo>
                <a:lnTo>
                  <a:pt x="11345465" y="2107633"/>
                </a:lnTo>
                <a:lnTo>
                  <a:pt x="11345465" y="2282390"/>
                </a:lnTo>
                <a:lnTo>
                  <a:pt x="11376523" y="2282390"/>
                </a:lnTo>
                <a:lnTo>
                  <a:pt x="11376523" y="2401984"/>
                </a:lnTo>
                <a:lnTo>
                  <a:pt x="11399203" y="2401984"/>
                </a:lnTo>
                <a:lnTo>
                  <a:pt x="11399203" y="2533507"/>
                </a:lnTo>
                <a:lnTo>
                  <a:pt x="11423397" y="2533507"/>
                </a:lnTo>
                <a:lnTo>
                  <a:pt x="11423397" y="2564451"/>
                </a:lnTo>
                <a:lnTo>
                  <a:pt x="11447590" y="2564451"/>
                </a:lnTo>
                <a:lnTo>
                  <a:pt x="11447590" y="2510229"/>
                </a:lnTo>
                <a:lnTo>
                  <a:pt x="11483303" y="2510229"/>
                </a:lnTo>
                <a:lnTo>
                  <a:pt x="11483303" y="2458114"/>
                </a:lnTo>
                <a:lnTo>
                  <a:pt x="11506653" y="2458114"/>
                </a:lnTo>
                <a:lnTo>
                  <a:pt x="11506653" y="2233760"/>
                </a:lnTo>
                <a:lnTo>
                  <a:pt x="11537922" y="2233760"/>
                </a:lnTo>
                <a:lnTo>
                  <a:pt x="11537922" y="2458114"/>
                </a:lnTo>
                <a:lnTo>
                  <a:pt x="11561273" y="2458114"/>
                </a:lnTo>
                <a:lnTo>
                  <a:pt x="11561273" y="2510229"/>
                </a:lnTo>
                <a:lnTo>
                  <a:pt x="11596986" y="2510229"/>
                </a:lnTo>
                <a:lnTo>
                  <a:pt x="11596986" y="2554405"/>
                </a:lnTo>
                <a:lnTo>
                  <a:pt x="11626796" y="2554405"/>
                </a:lnTo>
                <a:lnTo>
                  <a:pt x="11626796" y="2591693"/>
                </a:lnTo>
                <a:lnTo>
                  <a:pt x="11656050" y="2591693"/>
                </a:lnTo>
                <a:lnTo>
                  <a:pt x="11656050" y="2900381"/>
                </a:lnTo>
                <a:lnTo>
                  <a:pt x="11707155" y="2900381"/>
                </a:lnTo>
                <a:lnTo>
                  <a:pt x="11707155" y="2572489"/>
                </a:lnTo>
                <a:lnTo>
                  <a:pt x="11729414" y="2572489"/>
                </a:lnTo>
                <a:lnTo>
                  <a:pt x="11729414" y="1346803"/>
                </a:lnTo>
                <a:lnTo>
                  <a:pt x="11762517" y="1346803"/>
                </a:lnTo>
                <a:lnTo>
                  <a:pt x="11762517" y="1228203"/>
                </a:lnTo>
                <a:lnTo>
                  <a:pt x="11788935" y="1228203"/>
                </a:lnTo>
                <a:lnTo>
                  <a:pt x="11788935" y="1190159"/>
                </a:lnTo>
                <a:lnTo>
                  <a:pt x="11800933" y="1190159"/>
                </a:lnTo>
                <a:lnTo>
                  <a:pt x="11800933" y="1181592"/>
                </a:lnTo>
                <a:lnTo>
                  <a:pt x="12000670" y="1181592"/>
                </a:lnTo>
                <a:lnTo>
                  <a:pt x="12000670" y="1190159"/>
                </a:lnTo>
                <a:lnTo>
                  <a:pt x="12000670" y="1228203"/>
                </a:lnTo>
                <a:lnTo>
                  <a:pt x="12012668" y="1228203"/>
                </a:lnTo>
                <a:lnTo>
                  <a:pt x="12012668" y="1346803"/>
                </a:lnTo>
                <a:lnTo>
                  <a:pt x="12044125" y="1346803"/>
                </a:lnTo>
                <a:lnTo>
                  <a:pt x="12044125" y="2131891"/>
                </a:lnTo>
                <a:lnTo>
                  <a:pt x="12051301" y="2131891"/>
                </a:lnTo>
                <a:lnTo>
                  <a:pt x="12051301" y="2160131"/>
                </a:lnTo>
                <a:lnTo>
                  <a:pt x="12067779" y="2160131"/>
                </a:lnTo>
                <a:lnTo>
                  <a:pt x="12067779" y="2150364"/>
                </a:lnTo>
                <a:lnTo>
                  <a:pt x="12086252" y="2131891"/>
                </a:lnTo>
                <a:lnTo>
                  <a:pt x="12213966" y="2131891"/>
                </a:lnTo>
                <a:lnTo>
                  <a:pt x="12232439" y="2150364"/>
                </a:lnTo>
                <a:lnTo>
                  <a:pt x="12232439" y="2160131"/>
                </a:lnTo>
                <a:lnTo>
                  <a:pt x="12268355" y="2160131"/>
                </a:lnTo>
                <a:lnTo>
                  <a:pt x="12268355" y="2196980"/>
                </a:lnTo>
                <a:lnTo>
                  <a:pt x="12290198" y="2196980"/>
                </a:lnTo>
                <a:lnTo>
                  <a:pt x="12290199" y="2196980"/>
                </a:lnTo>
                <a:lnTo>
                  <a:pt x="12290199" y="2225219"/>
                </a:lnTo>
                <a:lnTo>
                  <a:pt x="12333389" y="2225219"/>
                </a:lnTo>
                <a:lnTo>
                  <a:pt x="12333389" y="2481795"/>
                </a:lnTo>
                <a:lnTo>
                  <a:pt x="12441243" y="2481795"/>
                </a:lnTo>
                <a:lnTo>
                  <a:pt x="12441243" y="2453494"/>
                </a:lnTo>
                <a:lnTo>
                  <a:pt x="12482965" y="2453494"/>
                </a:lnTo>
                <a:lnTo>
                  <a:pt x="12482965" y="2135997"/>
                </a:lnTo>
                <a:lnTo>
                  <a:pt x="12503282" y="2135997"/>
                </a:lnTo>
                <a:lnTo>
                  <a:pt x="12503282" y="2099529"/>
                </a:lnTo>
                <a:lnTo>
                  <a:pt x="12533260" y="2099529"/>
                </a:lnTo>
                <a:lnTo>
                  <a:pt x="12533260" y="2063063"/>
                </a:lnTo>
                <a:lnTo>
                  <a:pt x="12682979" y="2063063"/>
                </a:lnTo>
                <a:lnTo>
                  <a:pt x="12682979" y="2099529"/>
                </a:lnTo>
                <a:lnTo>
                  <a:pt x="12756769" y="2099529"/>
                </a:lnTo>
                <a:lnTo>
                  <a:pt x="12756769" y="2420686"/>
                </a:lnTo>
                <a:lnTo>
                  <a:pt x="12791146" y="2420686"/>
                </a:lnTo>
                <a:lnTo>
                  <a:pt x="12791146" y="2225219"/>
                </a:lnTo>
                <a:lnTo>
                  <a:pt x="12832556" y="2225219"/>
                </a:lnTo>
                <a:lnTo>
                  <a:pt x="12832556" y="2131890"/>
                </a:lnTo>
                <a:lnTo>
                  <a:pt x="12862851" y="2131890"/>
                </a:lnTo>
                <a:lnTo>
                  <a:pt x="12862851" y="2099529"/>
                </a:lnTo>
                <a:lnTo>
                  <a:pt x="12880771" y="2099529"/>
                </a:lnTo>
                <a:lnTo>
                  <a:pt x="12880771" y="2063063"/>
                </a:lnTo>
                <a:lnTo>
                  <a:pt x="13012571" y="2063063"/>
                </a:lnTo>
                <a:lnTo>
                  <a:pt x="13012571" y="2099529"/>
                </a:lnTo>
                <a:lnTo>
                  <a:pt x="13044870" y="2099529"/>
                </a:lnTo>
                <a:lnTo>
                  <a:pt x="13044870" y="2131891"/>
                </a:lnTo>
                <a:lnTo>
                  <a:pt x="13070899" y="2131891"/>
                </a:lnTo>
                <a:lnTo>
                  <a:pt x="13070899" y="2233829"/>
                </a:lnTo>
                <a:lnTo>
                  <a:pt x="13122652" y="2233829"/>
                </a:lnTo>
                <a:lnTo>
                  <a:pt x="13122652" y="2261239"/>
                </a:lnTo>
                <a:lnTo>
                  <a:pt x="13134961" y="2261239"/>
                </a:lnTo>
                <a:lnTo>
                  <a:pt x="13134961" y="2322279"/>
                </a:lnTo>
                <a:lnTo>
                  <a:pt x="13296300" y="2322279"/>
                </a:lnTo>
                <a:lnTo>
                  <a:pt x="13296300" y="2322278"/>
                </a:lnTo>
                <a:lnTo>
                  <a:pt x="13296299" y="2322278"/>
                </a:lnTo>
                <a:lnTo>
                  <a:pt x="13296299" y="2186441"/>
                </a:lnTo>
                <a:lnTo>
                  <a:pt x="13296299" y="1319571"/>
                </a:lnTo>
                <a:lnTo>
                  <a:pt x="13296299" y="1189176"/>
                </a:lnTo>
                <a:lnTo>
                  <a:pt x="13329212" y="1189176"/>
                </a:lnTo>
                <a:lnTo>
                  <a:pt x="13329212" y="944714"/>
                </a:lnTo>
                <a:lnTo>
                  <a:pt x="13365590" y="944714"/>
                </a:lnTo>
                <a:lnTo>
                  <a:pt x="13365590" y="817109"/>
                </a:lnTo>
                <a:lnTo>
                  <a:pt x="13393460" y="817109"/>
                </a:lnTo>
                <a:lnTo>
                  <a:pt x="13393460" y="593980"/>
                </a:lnTo>
                <a:lnTo>
                  <a:pt x="13420895" y="593980"/>
                </a:lnTo>
                <a:lnTo>
                  <a:pt x="13420895" y="561289"/>
                </a:lnTo>
                <a:lnTo>
                  <a:pt x="13448435" y="561289"/>
                </a:lnTo>
                <a:lnTo>
                  <a:pt x="13448435" y="534615"/>
                </a:lnTo>
                <a:lnTo>
                  <a:pt x="13466637" y="534615"/>
                </a:lnTo>
                <a:lnTo>
                  <a:pt x="13466637" y="495809"/>
                </a:lnTo>
                <a:lnTo>
                  <a:pt x="13475295" y="495809"/>
                </a:lnTo>
                <a:lnTo>
                  <a:pt x="13475295" y="271203"/>
                </a:lnTo>
                <a:lnTo>
                  <a:pt x="13506564" y="271203"/>
                </a:lnTo>
                <a:lnTo>
                  <a:pt x="13506564" y="495809"/>
                </a:lnTo>
                <a:lnTo>
                  <a:pt x="13515221" y="495809"/>
                </a:lnTo>
                <a:lnTo>
                  <a:pt x="13515221" y="534615"/>
                </a:lnTo>
                <a:lnTo>
                  <a:pt x="13539326" y="534615"/>
                </a:lnTo>
                <a:lnTo>
                  <a:pt x="13539326" y="569950"/>
                </a:lnTo>
                <a:lnTo>
                  <a:pt x="13552866" y="569950"/>
                </a:lnTo>
                <a:lnTo>
                  <a:pt x="13552866" y="587873"/>
                </a:lnTo>
                <a:lnTo>
                  <a:pt x="13578649" y="587873"/>
                </a:lnTo>
                <a:lnTo>
                  <a:pt x="13578649" y="785894"/>
                </a:lnTo>
                <a:lnTo>
                  <a:pt x="13615266" y="785894"/>
                </a:lnTo>
                <a:lnTo>
                  <a:pt x="13615266" y="817109"/>
                </a:lnTo>
                <a:lnTo>
                  <a:pt x="13639910" y="817109"/>
                </a:lnTo>
                <a:lnTo>
                  <a:pt x="13639910" y="944714"/>
                </a:lnTo>
                <a:lnTo>
                  <a:pt x="13670647" y="944714"/>
                </a:lnTo>
                <a:lnTo>
                  <a:pt x="13670647" y="1169319"/>
                </a:lnTo>
                <a:lnTo>
                  <a:pt x="13709971" y="1169319"/>
                </a:lnTo>
                <a:lnTo>
                  <a:pt x="13709971" y="1138685"/>
                </a:lnTo>
                <a:lnTo>
                  <a:pt x="13729030" y="1138685"/>
                </a:lnTo>
                <a:lnTo>
                  <a:pt x="13729030" y="1109885"/>
                </a:lnTo>
                <a:lnTo>
                  <a:pt x="13746547" y="1109885"/>
                </a:lnTo>
                <a:lnTo>
                  <a:pt x="13746547" y="1068399"/>
                </a:lnTo>
                <a:lnTo>
                  <a:pt x="13775370" y="1068399"/>
                </a:lnTo>
                <a:lnTo>
                  <a:pt x="13775370" y="1035897"/>
                </a:lnTo>
                <a:lnTo>
                  <a:pt x="13793371" y="1035897"/>
                </a:lnTo>
                <a:lnTo>
                  <a:pt x="13793371" y="881475"/>
                </a:lnTo>
                <a:lnTo>
                  <a:pt x="13824640" y="881475"/>
                </a:lnTo>
                <a:lnTo>
                  <a:pt x="13824640" y="1035897"/>
                </a:lnTo>
                <a:lnTo>
                  <a:pt x="13833485" y="1035897"/>
                </a:lnTo>
                <a:lnTo>
                  <a:pt x="13833485" y="1053836"/>
                </a:lnTo>
                <a:lnTo>
                  <a:pt x="13849881" y="1053836"/>
                </a:lnTo>
                <a:lnTo>
                  <a:pt x="13849881" y="1068399"/>
                </a:lnTo>
                <a:lnTo>
                  <a:pt x="13854302" y="1068399"/>
                </a:lnTo>
                <a:lnTo>
                  <a:pt x="13854302" y="1128787"/>
                </a:lnTo>
                <a:lnTo>
                  <a:pt x="13887828" y="1128787"/>
                </a:lnTo>
                <a:lnTo>
                  <a:pt x="13887828" y="1193780"/>
                </a:lnTo>
                <a:lnTo>
                  <a:pt x="13920012" y="1193780"/>
                </a:lnTo>
                <a:lnTo>
                  <a:pt x="13920012" y="1257940"/>
                </a:lnTo>
                <a:lnTo>
                  <a:pt x="13951850" y="1257940"/>
                </a:lnTo>
                <a:lnTo>
                  <a:pt x="13951850" y="1319571"/>
                </a:lnTo>
                <a:lnTo>
                  <a:pt x="13985625" y="1319571"/>
                </a:lnTo>
                <a:lnTo>
                  <a:pt x="13985625" y="1450990"/>
                </a:lnTo>
                <a:lnTo>
                  <a:pt x="14001689" y="1450990"/>
                </a:lnTo>
                <a:lnTo>
                  <a:pt x="14001689" y="1823645"/>
                </a:lnTo>
                <a:lnTo>
                  <a:pt x="14047894" y="1823645"/>
                </a:lnTo>
                <a:lnTo>
                  <a:pt x="14047894" y="1957793"/>
                </a:lnTo>
                <a:lnTo>
                  <a:pt x="14069863" y="1957793"/>
                </a:lnTo>
                <a:lnTo>
                  <a:pt x="14069863" y="2285796"/>
                </a:lnTo>
                <a:lnTo>
                  <a:pt x="14097737" y="2285796"/>
                </a:lnTo>
                <a:lnTo>
                  <a:pt x="14097737" y="2298955"/>
                </a:lnTo>
                <a:lnTo>
                  <a:pt x="14123580" y="2298955"/>
                </a:lnTo>
                <a:lnTo>
                  <a:pt x="14123580" y="2233829"/>
                </a:lnTo>
                <a:lnTo>
                  <a:pt x="14149076" y="2233829"/>
                </a:lnTo>
                <a:lnTo>
                  <a:pt x="14149076" y="2158090"/>
                </a:lnTo>
                <a:lnTo>
                  <a:pt x="14162436" y="2158090"/>
                </a:lnTo>
                <a:lnTo>
                  <a:pt x="14162436" y="2135951"/>
                </a:lnTo>
                <a:lnTo>
                  <a:pt x="14223273" y="2135951"/>
                </a:lnTo>
                <a:lnTo>
                  <a:pt x="14223273" y="2148595"/>
                </a:lnTo>
                <a:lnTo>
                  <a:pt x="14234272" y="2148595"/>
                </a:lnTo>
                <a:lnTo>
                  <a:pt x="14234272" y="2190653"/>
                </a:lnTo>
                <a:lnTo>
                  <a:pt x="14253692" y="2190653"/>
                </a:lnTo>
                <a:lnTo>
                  <a:pt x="14253692" y="2206714"/>
                </a:lnTo>
                <a:lnTo>
                  <a:pt x="14264690" y="2206714"/>
                </a:lnTo>
                <a:lnTo>
                  <a:pt x="14264690" y="2259290"/>
                </a:lnTo>
                <a:lnTo>
                  <a:pt x="14289500" y="2259290"/>
                </a:lnTo>
                <a:lnTo>
                  <a:pt x="14289500" y="2311866"/>
                </a:lnTo>
                <a:lnTo>
                  <a:pt x="14310844" y="2311866"/>
                </a:lnTo>
                <a:lnTo>
                  <a:pt x="14310844" y="2335432"/>
                </a:lnTo>
                <a:lnTo>
                  <a:pt x="14326150" y="2335432"/>
                </a:lnTo>
                <a:lnTo>
                  <a:pt x="14326150" y="2362074"/>
                </a:lnTo>
                <a:lnTo>
                  <a:pt x="14355564" y="2362074"/>
                </a:lnTo>
                <a:lnTo>
                  <a:pt x="14355564" y="2420686"/>
                </a:lnTo>
                <a:lnTo>
                  <a:pt x="14399093" y="2420686"/>
                </a:lnTo>
                <a:lnTo>
                  <a:pt x="14399093" y="2447684"/>
                </a:lnTo>
                <a:lnTo>
                  <a:pt x="14451959" y="2447684"/>
                </a:lnTo>
                <a:lnTo>
                  <a:pt x="14451959" y="2577032"/>
                </a:lnTo>
                <a:lnTo>
                  <a:pt x="14593471" y="2577032"/>
                </a:lnTo>
                <a:lnTo>
                  <a:pt x="14593471" y="2549622"/>
                </a:lnTo>
                <a:lnTo>
                  <a:pt x="14623330" y="2549622"/>
                </a:lnTo>
                <a:lnTo>
                  <a:pt x="14623330" y="2135951"/>
                </a:lnTo>
                <a:lnTo>
                  <a:pt x="14810599" y="2135951"/>
                </a:lnTo>
                <a:lnTo>
                  <a:pt x="14810599" y="2099529"/>
                </a:lnTo>
                <a:lnTo>
                  <a:pt x="14838474" y="2099529"/>
                </a:lnTo>
                <a:lnTo>
                  <a:pt x="14838474" y="2042564"/>
                </a:lnTo>
                <a:lnTo>
                  <a:pt x="15168129" y="2042564"/>
                </a:lnTo>
                <a:lnTo>
                  <a:pt x="15168129" y="2063063"/>
                </a:lnTo>
                <a:lnTo>
                  <a:pt x="15169161" y="2063063"/>
                </a:lnTo>
                <a:lnTo>
                  <a:pt x="15169161" y="2067055"/>
                </a:lnTo>
                <a:lnTo>
                  <a:pt x="15296875" y="2067055"/>
                </a:lnTo>
                <a:lnTo>
                  <a:pt x="15296875" y="2196980"/>
                </a:lnTo>
                <a:lnTo>
                  <a:pt x="15403186" y="2196980"/>
                </a:lnTo>
                <a:lnTo>
                  <a:pt x="15403186" y="2107150"/>
                </a:lnTo>
                <a:lnTo>
                  <a:pt x="15508410" y="2107150"/>
                </a:lnTo>
                <a:lnTo>
                  <a:pt x="15508410" y="2005912"/>
                </a:lnTo>
                <a:lnTo>
                  <a:pt x="15680887" y="2005912"/>
                </a:lnTo>
                <a:lnTo>
                  <a:pt x="15680887" y="2157911"/>
                </a:lnTo>
                <a:lnTo>
                  <a:pt x="15741212" y="2157911"/>
                </a:lnTo>
                <a:lnTo>
                  <a:pt x="15741212" y="2255205"/>
                </a:lnTo>
                <a:lnTo>
                  <a:pt x="15767126" y="2255205"/>
                </a:lnTo>
                <a:lnTo>
                  <a:pt x="15767126" y="2378856"/>
                </a:lnTo>
                <a:lnTo>
                  <a:pt x="15801925" y="2378856"/>
                </a:lnTo>
                <a:lnTo>
                  <a:pt x="15801925" y="2452879"/>
                </a:lnTo>
                <a:lnTo>
                  <a:pt x="15845361" y="2452879"/>
                </a:lnTo>
                <a:lnTo>
                  <a:pt x="15845361" y="2390375"/>
                </a:lnTo>
                <a:lnTo>
                  <a:pt x="15900641" y="2390375"/>
                </a:lnTo>
                <a:lnTo>
                  <a:pt x="15900641" y="2362074"/>
                </a:lnTo>
                <a:lnTo>
                  <a:pt x="15997268" y="2362074"/>
                </a:lnTo>
                <a:lnTo>
                  <a:pt x="15997268" y="2390375"/>
                </a:lnTo>
                <a:lnTo>
                  <a:pt x="16094542" y="2390375"/>
                </a:lnTo>
                <a:lnTo>
                  <a:pt x="16094542" y="2362567"/>
                </a:lnTo>
                <a:lnTo>
                  <a:pt x="16274841" y="2362567"/>
                </a:lnTo>
                <a:lnTo>
                  <a:pt x="16274841" y="2420686"/>
                </a:lnTo>
                <a:lnTo>
                  <a:pt x="16426167" y="2420686"/>
                </a:lnTo>
                <a:lnTo>
                  <a:pt x="16426167" y="2512772"/>
                </a:lnTo>
                <a:lnTo>
                  <a:pt x="16467941" y="2512772"/>
                </a:lnTo>
                <a:lnTo>
                  <a:pt x="16467941" y="2214043"/>
                </a:lnTo>
                <a:lnTo>
                  <a:pt x="16497013" y="2214043"/>
                </a:lnTo>
                <a:lnTo>
                  <a:pt x="16497013" y="2163063"/>
                </a:lnTo>
                <a:lnTo>
                  <a:pt x="16531341" y="2163063"/>
                </a:lnTo>
                <a:lnTo>
                  <a:pt x="16531341" y="2108423"/>
                </a:lnTo>
                <a:lnTo>
                  <a:pt x="16538739" y="2108423"/>
                </a:lnTo>
                <a:lnTo>
                  <a:pt x="16538739" y="1940776"/>
                </a:lnTo>
                <a:lnTo>
                  <a:pt x="16562071" y="1940776"/>
                </a:lnTo>
                <a:lnTo>
                  <a:pt x="16562071" y="1726586"/>
                </a:lnTo>
                <a:lnTo>
                  <a:pt x="16596813" y="1726586"/>
                </a:lnTo>
                <a:lnTo>
                  <a:pt x="16596813" y="1940776"/>
                </a:lnTo>
                <a:lnTo>
                  <a:pt x="16619933" y="1940776"/>
                </a:lnTo>
                <a:lnTo>
                  <a:pt x="16619933" y="2108423"/>
                </a:lnTo>
                <a:lnTo>
                  <a:pt x="16638649" y="2108423"/>
                </a:lnTo>
                <a:lnTo>
                  <a:pt x="16638649" y="2142288"/>
                </a:lnTo>
                <a:lnTo>
                  <a:pt x="16673501" y="2142288"/>
                </a:lnTo>
                <a:lnTo>
                  <a:pt x="16673501" y="2198969"/>
                </a:lnTo>
                <a:lnTo>
                  <a:pt x="16710799" y="2198969"/>
                </a:lnTo>
                <a:lnTo>
                  <a:pt x="16710799" y="2387387"/>
                </a:lnTo>
                <a:lnTo>
                  <a:pt x="16907577" y="2387387"/>
                </a:lnTo>
                <a:lnTo>
                  <a:pt x="16907577" y="2439567"/>
                </a:lnTo>
                <a:lnTo>
                  <a:pt x="16934833" y="2439567"/>
                </a:lnTo>
                <a:lnTo>
                  <a:pt x="16934833" y="2481795"/>
                </a:lnTo>
                <a:lnTo>
                  <a:pt x="16961625" y="2481795"/>
                </a:lnTo>
                <a:lnTo>
                  <a:pt x="16961625" y="2681624"/>
                </a:lnTo>
                <a:lnTo>
                  <a:pt x="17084389" y="2681624"/>
                </a:lnTo>
                <a:lnTo>
                  <a:pt x="17084389" y="2719727"/>
                </a:lnTo>
                <a:lnTo>
                  <a:pt x="17116981" y="2719727"/>
                </a:lnTo>
                <a:lnTo>
                  <a:pt x="17116981" y="2757829"/>
                </a:lnTo>
                <a:lnTo>
                  <a:pt x="17149049" y="2757829"/>
                </a:lnTo>
                <a:lnTo>
                  <a:pt x="17149049" y="2887784"/>
                </a:lnTo>
                <a:lnTo>
                  <a:pt x="17216297" y="2887784"/>
                </a:lnTo>
                <a:lnTo>
                  <a:pt x="17216297" y="2946317"/>
                </a:lnTo>
                <a:lnTo>
                  <a:pt x="17243553" y="2946317"/>
                </a:lnTo>
                <a:lnTo>
                  <a:pt x="17243553" y="2979016"/>
                </a:lnTo>
                <a:lnTo>
                  <a:pt x="17307961" y="2979016"/>
                </a:lnTo>
                <a:lnTo>
                  <a:pt x="17307961" y="3016490"/>
                </a:lnTo>
                <a:lnTo>
                  <a:pt x="17370453" y="3016490"/>
                </a:lnTo>
                <a:lnTo>
                  <a:pt x="17370453" y="3039645"/>
                </a:lnTo>
                <a:lnTo>
                  <a:pt x="17439137" y="3039645"/>
                </a:lnTo>
                <a:lnTo>
                  <a:pt x="17439137" y="3011405"/>
                </a:lnTo>
                <a:lnTo>
                  <a:pt x="17471137" y="3011405"/>
                </a:lnTo>
                <a:lnTo>
                  <a:pt x="17471137" y="2975736"/>
                </a:lnTo>
                <a:lnTo>
                  <a:pt x="17492165" y="2971484"/>
                </a:lnTo>
                <a:cubicBezTo>
                  <a:pt x="17500209" y="2968074"/>
                  <a:pt x="17507457" y="2963141"/>
                  <a:pt x="17513545" y="2957044"/>
                </a:cubicBezTo>
                <a:lnTo>
                  <a:pt x="17517013" y="2948661"/>
                </a:lnTo>
                <a:lnTo>
                  <a:pt x="17526561" y="2948661"/>
                </a:lnTo>
                <a:lnTo>
                  <a:pt x="17552789" y="2980567"/>
                </a:lnTo>
                <a:cubicBezTo>
                  <a:pt x="17565553" y="2989203"/>
                  <a:pt x="17580941" y="2994246"/>
                  <a:pt x="17597501" y="2994246"/>
                </a:cubicBezTo>
                <a:cubicBezTo>
                  <a:pt x="17614061" y="2994246"/>
                  <a:pt x="17629445" y="2989203"/>
                  <a:pt x="17642209" y="2980567"/>
                </a:cubicBezTo>
                <a:lnTo>
                  <a:pt x="17668441" y="2948661"/>
                </a:lnTo>
                <a:lnTo>
                  <a:pt x="17680657" y="2948661"/>
                </a:lnTo>
                <a:lnTo>
                  <a:pt x="17688229" y="2966962"/>
                </a:lnTo>
                <a:cubicBezTo>
                  <a:pt x="17700401" y="2979154"/>
                  <a:pt x="17717217" y="2986696"/>
                  <a:pt x="17735793" y="2986696"/>
                </a:cubicBezTo>
                <a:cubicBezTo>
                  <a:pt x="17754369" y="2986696"/>
                  <a:pt x="17771185" y="2979154"/>
                  <a:pt x="17783361" y="2966962"/>
                </a:cubicBezTo>
                <a:lnTo>
                  <a:pt x="17790929" y="2948661"/>
                </a:lnTo>
                <a:lnTo>
                  <a:pt x="17806333" y="2948661"/>
                </a:lnTo>
                <a:lnTo>
                  <a:pt x="17813297" y="2965499"/>
                </a:lnTo>
                <a:cubicBezTo>
                  <a:pt x="17825469" y="2977692"/>
                  <a:pt x="17842285" y="2985234"/>
                  <a:pt x="17860861" y="2985234"/>
                </a:cubicBezTo>
                <a:cubicBezTo>
                  <a:pt x="17879437" y="2985234"/>
                  <a:pt x="17896253" y="2977692"/>
                  <a:pt x="17908429" y="2965499"/>
                </a:cubicBezTo>
                <a:lnTo>
                  <a:pt x="17915389" y="2948661"/>
                </a:lnTo>
                <a:lnTo>
                  <a:pt x="17931053" y="2948661"/>
                </a:lnTo>
                <a:lnTo>
                  <a:pt x="17937413" y="2964037"/>
                </a:lnTo>
                <a:cubicBezTo>
                  <a:pt x="17949585" y="2976230"/>
                  <a:pt x="17966405" y="2983771"/>
                  <a:pt x="17984981" y="2983771"/>
                </a:cubicBezTo>
                <a:lnTo>
                  <a:pt x="18006217" y="2979477"/>
                </a:lnTo>
                <a:lnTo>
                  <a:pt x="18006217" y="2634032"/>
                </a:lnTo>
                <a:lnTo>
                  <a:pt x="18413098" y="2634032"/>
                </a:lnTo>
                <a:lnTo>
                  <a:pt x="18413098" y="2580075"/>
                </a:lnTo>
                <a:lnTo>
                  <a:pt x="18439046" y="2580075"/>
                </a:lnTo>
                <a:lnTo>
                  <a:pt x="18439046" y="2516569"/>
                </a:lnTo>
                <a:lnTo>
                  <a:pt x="18467662" y="2516569"/>
                </a:lnTo>
                <a:lnTo>
                  <a:pt x="18467662" y="2416066"/>
                </a:lnTo>
                <a:cubicBezTo>
                  <a:pt x="18467662" y="2406472"/>
                  <a:pt x="18475442" y="2398694"/>
                  <a:pt x="18485034" y="2398694"/>
                </a:cubicBezTo>
                <a:cubicBezTo>
                  <a:pt x="18494626" y="2398694"/>
                  <a:pt x="18502406" y="2406472"/>
                  <a:pt x="18502406" y="2416066"/>
                </a:cubicBezTo>
                <a:lnTo>
                  <a:pt x="18502406" y="2516569"/>
                </a:lnTo>
                <a:lnTo>
                  <a:pt x="18506094" y="2516569"/>
                </a:lnTo>
                <a:lnTo>
                  <a:pt x="18506094" y="2580075"/>
                </a:lnTo>
                <a:lnTo>
                  <a:pt x="18637050" y="2580075"/>
                </a:lnTo>
                <a:lnTo>
                  <a:pt x="18637050" y="2695613"/>
                </a:lnTo>
                <a:lnTo>
                  <a:pt x="18718558" y="2695613"/>
                </a:lnTo>
                <a:lnTo>
                  <a:pt x="18718558" y="2726404"/>
                </a:lnTo>
                <a:lnTo>
                  <a:pt x="18745930" y="2726404"/>
                </a:lnTo>
                <a:lnTo>
                  <a:pt x="18745930" y="2757194"/>
                </a:lnTo>
                <a:lnTo>
                  <a:pt x="18780006" y="2757194"/>
                </a:lnTo>
                <a:lnTo>
                  <a:pt x="18780006" y="2913955"/>
                </a:lnTo>
                <a:lnTo>
                  <a:pt x="18814130" y="2913955"/>
                </a:lnTo>
                <a:lnTo>
                  <a:pt x="18814130" y="3102723"/>
                </a:lnTo>
                <a:lnTo>
                  <a:pt x="18837178" y="3102723"/>
                </a:lnTo>
                <a:lnTo>
                  <a:pt x="18837178" y="3139699"/>
                </a:lnTo>
                <a:lnTo>
                  <a:pt x="18869246" y="3139699"/>
                </a:lnTo>
                <a:lnTo>
                  <a:pt x="18869246" y="3174630"/>
                </a:lnTo>
                <a:lnTo>
                  <a:pt x="18889698" y="3174630"/>
                </a:lnTo>
                <a:lnTo>
                  <a:pt x="18889698" y="3203980"/>
                </a:lnTo>
                <a:lnTo>
                  <a:pt x="18940662" y="3203980"/>
                </a:lnTo>
                <a:lnTo>
                  <a:pt x="18940662" y="3180257"/>
                </a:lnTo>
                <a:lnTo>
                  <a:pt x="18976382" y="3180257"/>
                </a:lnTo>
                <a:lnTo>
                  <a:pt x="18976382" y="3145861"/>
                </a:lnTo>
                <a:lnTo>
                  <a:pt x="18993366" y="3145861"/>
                </a:lnTo>
                <a:lnTo>
                  <a:pt x="18993366" y="2810499"/>
                </a:lnTo>
                <a:lnTo>
                  <a:pt x="19037486" y="2810499"/>
                </a:lnTo>
                <a:lnTo>
                  <a:pt x="19037486" y="3068586"/>
                </a:lnTo>
                <a:lnTo>
                  <a:pt x="19072026" y="3068586"/>
                </a:lnTo>
                <a:lnTo>
                  <a:pt x="19072026" y="3139955"/>
                </a:lnTo>
                <a:lnTo>
                  <a:pt x="19103246" y="3139955"/>
                </a:lnTo>
                <a:lnTo>
                  <a:pt x="19103246" y="3180099"/>
                </a:lnTo>
                <a:lnTo>
                  <a:pt x="19135506" y="3180099"/>
                </a:lnTo>
                <a:lnTo>
                  <a:pt x="19135506" y="3938179"/>
                </a:lnTo>
                <a:lnTo>
                  <a:pt x="19103246" y="3938179"/>
                </a:lnTo>
                <a:lnTo>
                  <a:pt x="19072026" y="3938179"/>
                </a:lnTo>
                <a:lnTo>
                  <a:pt x="19070366" y="3938179"/>
                </a:lnTo>
                <a:lnTo>
                  <a:pt x="19037486" y="3938179"/>
                </a:lnTo>
                <a:lnTo>
                  <a:pt x="19037310" y="3938179"/>
                </a:lnTo>
                <a:lnTo>
                  <a:pt x="19005226" y="3938179"/>
                </a:lnTo>
                <a:lnTo>
                  <a:pt x="65742" y="3938179"/>
                </a:lnTo>
                <a:lnTo>
                  <a:pt x="32064" y="3938179"/>
                </a:lnTo>
                <a:lnTo>
                  <a:pt x="0" y="3938179"/>
                </a:lnTo>
                <a:lnTo>
                  <a:pt x="0" y="3559767"/>
                </a:lnTo>
                <a:lnTo>
                  <a:pt x="19928" y="3559767"/>
                </a:lnTo>
                <a:lnTo>
                  <a:pt x="19928" y="3519310"/>
                </a:lnTo>
                <a:lnTo>
                  <a:pt x="32064" y="3519310"/>
                </a:lnTo>
                <a:lnTo>
                  <a:pt x="32064" y="3495802"/>
                </a:lnTo>
                <a:lnTo>
                  <a:pt x="86352" y="3495802"/>
                </a:lnTo>
                <a:lnTo>
                  <a:pt x="86352" y="3644125"/>
                </a:lnTo>
                <a:lnTo>
                  <a:pt x="218966" y="3644125"/>
                </a:lnTo>
                <a:lnTo>
                  <a:pt x="218966" y="3682161"/>
                </a:lnTo>
                <a:lnTo>
                  <a:pt x="270070" y="3682161"/>
                </a:lnTo>
                <a:lnTo>
                  <a:pt x="270070" y="3663142"/>
                </a:lnTo>
                <a:lnTo>
                  <a:pt x="298378" y="3663142"/>
                </a:lnTo>
                <a:lnTo>
                  <a:pt x="298378" y="3336569"/>
                </a:lnTo>
                <a:lnTo>
                  <a:pt x="472924" y="3336569"/>
                </a:lnTo>
                <a:lnTo>
                  <a:pt x="472924" y="3237704"/>
                </a:lnTo>
                <a:lnTo>
                  <a:pt x="509278" y="3237704"/>
                </a:lnTo>
                <a:lnTo>
                  <a:pt x="509278" y="3195575"/>
                </a:lnTo>
                <a:lnTo>
                  <a:pt x="703392" y="3195575"/>
                </a:lnTo>
                <a:lnTo>
                  <a:pt x="703392" y="3237704"/>
                </a:lnTo>
                <a:lnTo>
                  <a:pt x="767858" y="3237704"/>
                </a:lnTo>
                <a:lnTo>
                  <a:pt x="767858" y="3377495"/>
                </a:lnTo>
                <a:lnTo>
                  <a:pt x="897392" y="3377495"/>
                </a:lnTo>
                <a:lnTo>
                  <a:pt x="897392" y="2990139"/>
                </a:lnTo>
                <a:lnTo>
                  <a:pt x="1027946" y="2990139"/>
                </a:lnTo>
                <a:lnTo>
                  <a:pt x="1027946" y="3575576"/>
                </a:lnTo>
                <a:lnTo>
                  <a:pt x="1095466" y="3575576"/>
                </a:lnTo>
                <a:lnTo>
                  <a:pt x="1095466" y="3611282"/>
                </a:lnTo>
                <a:lnTo>
                  <a:pt x="1125004" y="3611282"/>
                </a:lnTo>
                <a:lnTo>
                  <a:pt x="1125004" y="3644124"/>
                </a:lnTo>
                <a:lnTo>
                  <a:pt x="1147590" y="3644124"/>
                </a:lnTo>
                <a:lnTo>
                  <a:pt x="1147590" y="3701489"/>
                </a:lnTo>
                <a:lnTo>
                  <a:pt x="1290688" y="3701489"/>
                </a:lnTo>
                <a:lnTo>
                  <a:pt x="1290688" y="3731691"/>
                </a:lnTo>
                <a:lnTo>
                  <a:pt x="1321558" y="3731691"/>
                </a:lnTo>
                <a:lnTo>
                  <a:pt x="1321558" y="3599445"/>
                </a:lnTo>
                <a:lnTo>
                  <a:pt x="1394134" y="3599445"/>
                </a:lnTo>
                <a:lnTo>
                  <a:pt x="1394134" y="3397510"/>
                </a:lnTo>
                <a:lnTo>
                  <a:pt x="1448694" y="3397510"/>
                </a:lnTo>
                <a:lnTo>
                  <a:pt x="1448694" y="3225098"/>
                </a:lnTo>
                <a:lnTo>
                  <a:pt x="1548610" y="3225098"/>
                </a:lnTo>
                <a:lnTo>
                  <a:pt x="1548610" y="3170941"/>
                </a:lnTo>
                <a:lnTo>
                  <a:pt x="1630479" y="3170941"/>
                </a:lnTo>
                <a:lnTo>
                  <a:pt x="1630479" y="2936559"/>
                </a:lnTo>
                <a:cubicBezTo>
                  <a:pt x="1630479" y="2926618"/>
                  <a:pt x="1638538" y="2918559"/>
                  <a:pt x="1648479" y="2918559"/>
                </a:cubicBezTo>
                <a:cubicBezTo>
                  <a:pt x="1658420" y="2918559"/>
                  <a:pt x="1666480" y="2926618"/>
                  <a:pt x="1666480" y="2936559"/>
                </a:cubicBezTo>
                <a:lnTo>
                  <a:pt x="1666480" y="3170941"/>
                </a:lnTo>
                <a:lnTo>
                  <a:pt x="1740672" y="3170941"/>
                </a:lnTo>
                <a:lnTo>
                  <a:pt x="1740672" y="3225098"/>
                </a:lnTo>
                <a:lnTo>
                  <a:pt x="1851694" y="3225098"/>
                </a:lnTo>
                <a:lnTo>
                  <a:pt x="1851694" y="3386903"/>
                </a:lnTo>
                <a:lnTo>
                  <a:pt x="1906488" y="3386903"/>
                </a:lnTo>
                <a:lnTo>
                  <a:pt x="1906488" y="3633086"/>
                </a:lnTo>
                <a:lnTo>
                  <a:pt x="2073761" y="3633086"/>
                </a:lnTo>
                <a:lnTo>
                  <a:pt x="2073761" y="3386903"/>
                </a:lnTo>
                <a:lnTo>
                  <a:pt x="2161096" y="3386903"/>
                </a:lnTo>
                <a:lnTo>
                  <a:pt x="2161096" y="2979754"/>
                </a:lnTo>
                <a:lnTo>
                  <a:pt x="2198366" y="2979754"/>
                </a:lnTo>
                <a:lnTo>
                  <a:pt x="2198366" y="2947993"/>
                </a:lnTo>
                <a:lnTo>
                  <a:pt x="2233244" y="2947993"/>
                </a:lnTo>
                <a:lnTo>
                  <a:pt x="2233244" y="2918697"/>
                </a:lnTo>
                <a:lnTo>
                  <a:pt x="2268122" y="2918697"/>
                </a:lnTo>
                <a:lnTo>
                  <a:pt x="2268122" y="2886270"/>
                </a:lnTo>
                <a:lnTo>
                  <a:pt x="2296248" y="2886270"/>
                </a:lnTo>
                <a:lnTo>
                  <a:pt x="2296248" y="2858057"/>
                </a:lnTo>
                <a:lnTo>
                  <a:pt x="2328937" y="2858057"/>
                </a:lnTo>
                <a:lnTo>
                  <a:pt x="2328937" y="2817595"/>
                </a:lnTo>
                <a:lnTo>
                  <a:pt x="2596325" y="2817595"/>
                </a:lnTo>
                <a:lnTo>
                  <a:pt x="2596325" y="3352789"/>
                </a:lnTo>
                <a:lnTo>
                  <a:pt x="2680818" y="3352789"/>
                </a:lnTo>
                <a:lnTo>
                  <a:pt x="2680818" y="3189832"/>
                </a:lnTo>
                <a:lnTo>
                  <a:pt x="2738489" y="3189832"/>
                </a:lnTo>
                <a:lnTo>
                  <a:pt x="2738489" y="3170246"/>
                </a:lnTo>
                <a:lnTo>
                  <a:pt x="2765199" y="3170246"/>
                </a:lnTo>
                <a:lnTo>
                  <a:pt x="2765199" y="2956971"/>
                </a:lnTo>
                <a:lnTo>
                  <a:pt x="2796882" y="2956971"/>
                </a:lnTo>
                <a:lnTo>
                  <a:pt x="2796882" y="2918697"/>
                </a:lnTo>
                <a:lnTo>
                  <a:pt x="2830031" y="2918697"/>
                </a:lnTo>
                <a:lnTo>
                  <a:pt x="2830031" y="2823411"/>
                </a:lnTo>
                <a:lnTo>
                  <a:pt x="2852336" y="2823411"/>
                </a:lnTo>
                <a:lnTo>
                  <a:pt x="2852336" y="2661462"/>
                </a:lnTo>
                <a:lnTo>
                  <a:pt x="2953855" y="2661462"/>
                </a:lnTo>
                <a:lnTo>
                  <a:pt x="2953855" y="2466961"/>
                </a:lnTo>
                <a:lnTo>
                  <a:pt x="2986480" y="2466961"/>
                </a:lnTo>
                <a:lnTo>
                  <a:pt x="2986480" y="2421387"/>
                </a:lnTo>
                <a:lnTo>
                  <a:pt x="3021470" y="2421387"/>
                </a:lnTo>
                <a:lnTo>
                  <a:pt x="3021470" y="2288802"/>
                </a:lnTo>
                <a:lnTo>
                  <a:pt x="3052178" y="2288802"/>
                </a:lnTo>
                <a:lnTo>
                  <a:pt x="3052178" y="2163238"/>
                </a:lnTo>
                <a:lnTo>
                  <a:pt x="3076946" y="2163238"/>
                </a:lnTo>
                <a:lnTo>
                  <a:pt x="3076946" y="2125469"/>
                </a:lnTo>
                <a:lnTo>
                  <a:pt x="3108644" y="2125469"/>
                </a:lnTo>
                <a:lnTo>
                  <a:pt x="3108644" y="2053348"/>
                </a:lnTo>
                <a:lnTo>
                  <a:pt x="3165310" y="2053348"/>
                </a:lnTo>
                <a:lnTo>
                  <a:pt x="3165310" y="1942519"/>
                </a:lnTo>
                <a:lnTo>
                  <a:pt x="3594872" y="1942519"/>
                </a:lnTo>
                <a:lnTo>
                  <a:pt x="3594872" y="2030857"/>
                </a:lnTo>
                <a:lnTo>
                  <a:pt x="3609977" y="2030857"/>
                </a:lnTo>
                <a:lnTo>
                  <a:pt x="3609977" y="2125665"/>
                </a:lnTo>
                <a:lnTo>
                  <a:pt x="3662266" y="2125665"/>
                </a:lnTo>
                <a:lnTo>
                  <a:pt x="3662266" y="2256527"/>
                </a:lnTo>
                <a:lnTo>
                  <a:pt x="3691605" y="2256527"/>
                </a:lnTo>
                <a:lnTo>
                  <a:pt x="3691605" y="2478186"/>
                </a:lnTo>
                <a:lnTo>
                  <a:pt x="3728768" y="2478186"/>
                </a:lnTo>
                <a:lnTo>
                  <a:pt x="3728768" y="2598519"/>
                </a:lnTo>
                <a:lnTo>
                  <a:pt x="3753109" y="2598519"/>
                </a:lnTo>
                <a:lnTo>
                  <a:pt x="3753109" y="2616064"/>
                </a:lnTo>
                <a:lnTo>
                  <a:pt x="3766766" y="2616064"/>
                </a:lnTo>
                <a:lnTo>
                  <a:pt x="3766766" y="2817201"/>
                </a:lnTo>
                <a:lnTo>
                  <a:pt x="3822350" y="2817201"/>
                </a:lnTo>
                <a:lnTo>
                  <a:pt x="3822350" y="2767915"/>
                </a:lnTo>
                <a:lnTo>
                  <a:pt x="3855573" y="2767915"/>
                </a:lnTo>
                <a:lnTo>
                  <a:pt x="3855573" y="2733106"/>
                </a:lnTo>
                <a:lnTo>
                  <a:pt x="3875106" y="2733106"/>
                </a:lnTo>
                <a:lnTo>
                  <a:pt x="3875106" y="2703138"/>
                </a:lnTo>
                <a:lnTo>
                  <a:pt x="3890967" y="2703138"/>
                </a:lnTo>
                <a:lnTo>
                  <a:pt x="3890967" y="2677429"/>
                </a:lnTo>
                <a:lnTo>
                  <a:pt x="3903118" y="2677429"/>
                </a:lnTo>
                <a:lnTo>
                  <a:pt x="3903118" y="2403602"/>
                </a:lnTo>
                <a:lnTo>
                  <a:pt x="3937863" y="2403602"/>
                </a:lnTo>
                <a:lnTo>
                  <a:pt x="3937863" y="2677429"/>
                </a:lnTo>
                <a:lnTo>
                  <a:pt x="3954089" y="2677429"/>
                </a:lnTo>
                <a:lnTo>
                  <a:pt x="3954089" y="2703138"/>
                </a:lnTo>
                <a:lnTo>
                  <a:pt x="3966861" y="2703138"/>
                </a:lnTo>
                <a:lnTo>
                  <a:pt x="3966861" y="2733106"/>
                </a:lnTo>
                <a:lnTo>
                  <a:pt x="3966861" y="2733106"/>
                </a:lnTo>
                <a:lnTo>
                  <a:pt x="3966861" y="2743222"/>
                </a:lnTo>
                <a:lnTo>
                  <a:pt x="4012600" y="2743222"/>
                </a:lnTo>
                <a:lnTo>
                  <a:pt x="4012600" y="2792607"/>
                </a:lnTo>
                <a:lnTo>
                  <a:pt x="4034346" y="2792607"/>
                </a:lnTo>
                <a:lnTo>
                  <a:pt x="4034346" y="2830743"/>
                </a:lnTo>
                <a:lnTo>
                  <a:pt x="4058733" y="2830743"/>
                </a:lnTo>
                <a:lnTo>
                  <a:pt x="4058733" y="2845101"/>
                </a:lnTo>
                <a:lnTo>
                  <a:pt x="4070700" y="2845101"/>
                </a:lnTo>
                <a:lnTo>
                  <a:pt x="4070700" y="3239962"/>
                </a:lnTo>
                <a:lnTo>
                  <a:pt x="4146047" y="3239962"/>
                </a:lnTo>
                <a:lnTo>
                  <a:pt x="4146047" y="2831200"/>
                </a:lnTo>
                <a:lnTo>
                  <a:pt x="4175177" y="2831200"/>
                </a:lnTo>
                <a:lnTo>
                  <a:pt x="4175177" y="1346802"/>
                </a:lnTo>
                <a:lnTo>
                  <a:pt x="4189754" y="1346802"/>
                </a:lnTo>
                <a:lnTo>
                  <a:pt x="4189754" y="1321303"/>
                </a:lnTo>
                <a:lnTo>
                  <a:pt x="4210214" y="1321303"/>
                </a:lnTo>
                <a:lnTo>
                  <a:pt x="4210214" y="1192678"/>
                </a:lnTo>
                <a:lnTo>
                  <a:pt x="4242620" y="1192678"/>
                </a:lnTo>
                <a:lnTo>
                  <a:pt x="4242620" y="1161432"/>
                </a:lnTo>
                <a:lnTo>
                  <a:pt x="4271097" y="1161432"/>
                </a:lnTo>
                <a:lnTo>
                  <a:pt x="4271097" y="1133696"/>
                </a:lnTo>
                <a:lnTo>
                  <a:pt x="4481158" y="1133696"/>
                </a:lnTo>
                <a:lnTo>
                  <a:pt x="4481158" y="1161432"/>
                </a:lnTo>
                <a:lnTo>
                  <a:pt x="4512917" y="1161432"/>
                </a:lnTo>
                <a:lnTo>
                  <a:pt x="4512917" y="1192678"/>
                </a:lnTo>
                <a:lnTo>
                  <a:pt x="4512917" y="1321303"/>
                </a:lnTo>
                <a:lnTo>
                  <a:pt x="4537898" y="1321303"/>
                </a:lnTo>
                <a:lnTo>
                  <a:pt x="4537898" y="1346802"/>
                </a:lnTo>
                <a:lnTo>
                  <a:pt x="4543915" y="1346802"/>
                </a:lnTo>
                <a:lnTo>
                  <a:pt x="4543915" y="2322233"/>
                </a:lnTo>
                <a:lnTo>
                  <a:pt x="4577684" y="2322233"/>
                </a:lnTo>
                <a:lnTo>
                  <a:pt x="4577684" y="2308200"/>
                </a:lnTo>
                <a:lnTo>
                  <a:pt x="4606692" y="2308200"/>
                </a:lnTo>
                <a:lnTo>
                  <a:pt x="4606692" y="2277578"/>
                </a:lnTo>
                <a:lnTo>
                  <a:pt x="4617599" y="2277578"/>
                </a:lnTo>
                <a:lnTo>
                  <a:pt x="4617599" y="2253305"/>
                </a:lnTo>
                <a:lnTo>
                  <a:pt x="4763727" y="2253305"/>
                </a:lnTo>
                <a:lnTo>
                  <a:pt x="4763727" y="2277578"/>
                </a:lnTo>
                <a:lnTo>
                  <a:pt x="4779340" y="2277578"/>
                </a:lnTo>
                <a:lnTo>
                  <a:pt x="4779340" y="2308200"/>
                </a:lnTo>
                <a:lnTo>
                  <a:pt x="4795642" y="2308200"/>
                </a:lnTo>
                <a:lnTo>
                  <a:pt x="4795642" y="2334628"/>
                </a:lnTo>
                <a:lnTo>
                  <a:pt x="4829119" y="2334628"/>
                </a:lnTo>
                <a:lnTo>
                  <a:pt x="4829119" y="2365249"/>
                </a:lnTo>
                <a:lnTo>
                  <a:pt x="4856537" y="2365249"/>
                </a:lnTo>
                <a:lnTo>
                  <a:pt x="4856537" y="2393325"/>
                </a:lnTo>
                <a:lnTo>
                  <a:pt x="4887082" y="2393325"/>
                </a:lnTo>
                <a:lnTo>
                  <a:pt x="4887082" y="2417142"/>
                </a:lnTo>
                <a:lnTo>
                  <a:pt x="4917879" y="2417142"/>
                </a:lnTo>
                <a:lnTo>
                  <a:pt x="4917879" y="2703138"/>
                </a:lnTo>
                <a:lnTo>
                  <a:pt x="4965337" y="2703138"/>
                </a:lnTo>
                <a:lnTo>
                  <a:pt x="4965337" y="2721322"/>
                </a:lnTo>
                <a:lnTo>
                  <a:pt x="4982610" y="2721322"/>
                </a:lnTo>
                <a:lnTo>
                  <a:pt x="4982610" y="2691860"/>
                </a:lnTo>
                <a:lnTo>
                  <a:pt x="5021150" y="2691860"/>
                </a:lnTo>
                <a:lnTo>
                  <a:pt x="5021150" y="2666115"/>
                </a:lnTo>
                <a:lnTo>
                  <a:pt x="5091299" y="2666115"/>
                </a:lnTo>
                <a:lnTo>
                  <a:pt x="5091299" y="2297834"/>
                </a:lnTo>
                <a:lnTo>
                  <a:pt x="5115634" y="2297834"/>
                </a:lnTo>
                <a:lnTo>
                  <a:pt x="5115634" y="2263868"/>
                </a:lnTo>
                <a:lnTo>
                  <a:pt x="5139244" y="2263868"/>
                </a:lnTo>
                <a:lnTo>
                  <a:pt x="5139244" y="2229384"/>
                </a:lnTo>
                <a:lnTo>
                  <a:pt x="5371495" y="2229384"/>
                </a:lnTo>
                <a:lnTo>
                  <a:pt x="5371495" y="2263868"/>
                </a:lnTo>
                <a:lnTo>
                  <a:pt x="5415025" y="2263868"/>
                </a:lnTo>
                <a:lnTo>
                  <a:pt x="5415025" y="2297834"/>
                </a:lnTo>
                <a:lnTo>
                  <a:pt x="5421963" y="2297834"/>
                </a:lnTo>
                <a:lnTo>
                  <a:pt x="5421963" y="2629525"/>
                </a:lnTo>
                <a:lnTo>
                  <a:pt x="5487247" y="2629525"/>
                </a:lnTo>
                <a:lnTo>
                  <a:pt x="5487247" y="2417142"/>
                </a:lnTo>
                <a:lnTo>
                  <a:pt x="5514081" y="2417142"/>
                </a:lnTo>
                <a:lnTo>
                  <a:pt x="5514081" y="2392707"/>
                </a:lnTo>
                <a:lnTo>
                  <a:pt x="5531964" y="2392707"/>
                </a:lnTo>
                <a:lnTo>
                  <a:pt x="5531964" y="2297834"/>
                </a:lnTo>
                <a:lnTo>
                  <a:pt x="5561409" y="2297834"/>
                </a:lnTo>
                <a:lnTo>
                  <a:pt x="5561409" y="2265591"/>
                </a:lnTo>
                <a:lnTo>
                  <a:pt x="5584747" y="2265591"/>
                </a:lnTo>
                <a:lnTo>
                  <a:pt x="5584747" y="2229384"/>
                </a:lnTo>
                <a:lnTo>
                  <a:pt x="5598837" y="2229384"/>
                </a:lnTo>
                <a:lnTo>
                  <a:pt x="5598837" y="2215638"/>
                </a:lnTo>
                <a:lnTo>
                  <a:pt x="5713068" y="2215638"/>
                </a:lnTo>
                <a:lnTo>
                  <a:pt x="5713068" y="2229384"/>
                </a:lnTo>
                <a:lnTo>
                  <a:pt x="5728379" y="2229384"/>
                </a:lnTo>
                <a:lnTo>
                  <a:pt x="5728379" y="2265591"/>
                </a:lnTo>
                <a:lnTo>
                  <a:pt x="5764218" y="2265591"/>
                </a:lnTo>
                <a:lnTo>
                  <a:pt x="5764218" y="2289617"/>
                </a:lnTo>
                <a:lnTo>
                  <a:pt x="5806440" y="2289617"/>
                </a:lnTo>
                <a:lnTo>
                  <a:pt x="5806440" y="2412898"/>
                </a:lnTo>
                <a:lnTo>
                  <a:pt x="5886798" y="2412898"/>
                </a:lnTo>
                <a:lnTo>
                  <a:pt x="5886798" y="2541665"/>
                </a:lnTo>
                <a:lnTo>
                  <a:pt x="6091473" y="2541665"/>
                </a:lnTo>
                <a:lnTo>
                  <a:pt x="6091473" y="1131782"/>
                </a:lnTo>
                <a:lnTo>
                  <a:pt x="6103789" y="1131782"/>
                </a:lnTo>
                <a:lnTo>
                  <a:pt x="6103789" y="1112765"/>
                </a:lnTo>
                <a:lnTo>
                  <a:pt x="6130034" y="1112765"/>
                </a:lnTo>
                <a:lnTo>
                  <a:pt x="6130034" y="818313"/>
                </a:lnTo>
                <a:lnTo>
                  <a:pt x="6173002" y="818313"/>
                </a:lnTo>
                <a:lnTo>
                  <a:pt x="6173002" y="667492"/>
                </a:lnTo>
                <a:lnTo>
                  <a:pt x="6191843" y="667492"/>
                </a:lnTo>
                <a:lnTo>
                  <a:pt x="6191843" y="648473"/>
                </a:lnTo>
                <a:lnTo>
                  <a:pt x="6210684" y="648473"/>
                </a:lnTo>
                <a:lnTo>
                  <a:pt x="6210684" y="410662"/>
                </a:lnTo>
                <a:lnTo>
                  <a:pt x="6240758" y="410662"/>
                </a:lnTo>
                <a:lnTo>
                  <a:pt x="6240758" y="384400"/>
                </a:lnTo>
                <a:lnTo>
                  <a:pt x="6266394" y="384400"/>
                </a:lnTo>
                <a:lnTo>
                  <a:pt x="6266394" y="355114"/>
                </a:lnTo>
                <a:lnTo>
                  <a:pt x="6288503" y="355114"/>
                </a:lnTo>
                <a:lnTo>
                  <a:pt x="6288503" y="339400"/>
                </a:lnTo>
                <a:lnTo>
                  <a:pt x="6303950" y="339400"/>
                </a:lnTo>
                <a:lnTo>
                  <a:pt x="6303950" y="316483"/>
                </a:lnTo>
                <a:lnTo>
                  <a:pt x="6319584" y="31648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3011412" y="1974469"/>
            <a:ext cx="1466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国际化视野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782228" y="2165158"/>
            <a:ext cx="1620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拒绝平庸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164029" y="1700808"/>
            <a:ext cx="2338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独立创新思维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926322" y="2391669"/>
            <a:ext cx="1415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精益求精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621171" y="3081519"/>
            <a:ext cx="3262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accent1"/>
                </a:solidFill>
              </a:rPr>
              <a:t>产品与产品的差异在于细节</a:t>
            </a:r>
            <a:endParaRPr lang="zh-CN" altLang="en-US" sz="2000" dirty="0">
              <a:solidFill>
                <a:schemeClr val="accent1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889476" y="3315899"/>
            <a:ext cx="2031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良好沟通互动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373072" y="3443439"/>
            <a:ext cx="2031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solidFill>
                  <a:schemeClr val="accent2"/>
                </a:solidFill>
              </a:rPr>
              <a:t>追求品质卓越</a:t>
            </a:r>
            <a:endParaRPr lang="zh-CN" altLang="en-US" sz="2400" dirty="0">
              <a:solidFill>
                <a:schemeClr val="accent2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845508" y="2527521"/>
            <a:ext cx="17233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000" dirty="0">
                <a:solidFill>
                  <a:schemeClr val="accent1"/>
                </a:solidFill>
              </a:rPr>
              <a:t>超越自我</a:t>
            </a:r>
            <a:endParaRPr lang="zh-CN" altLang="en-US" sz="3000" dirty="0">
              <a:solidFill>
                <a:schemeClr val="accent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085945" y="2614033"/>
            <a:ext cx="1620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共创明天</a:t>
            </a:r>
            <a:endParaRPr lang="zh-CN" altLang="en-US" sz="2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3" grpId="0" animBg="1"/>
      <p:bldP spid="45" grpId="0"/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2"/>
          <p:cNvSpPr/>
          <p:nvPr/>
        </p:nvSpPr>
        <p:spPr>
          <a:xfrm>
            <a:off x="6096001" y="1503947"/>
            <a:ext cx="4882514" cy="2332788"/>
          </a:xfrm>
          <a:prstGeom prst="rect">
            <a:avLst/>
          </a:prstGeom>
          <a:blipFill>
            <a:blip r:embed="rId1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3"/>
          <p:cNvSpPr/>
          <p:nvPr/>
        </p:nvSpPr>
        <p:spPr>
          <a:xfrm>
            <a:off x="1219836" y="1503947"/>
            <a:ext cx="4876165" cy="2336800"/>
          </a:xfrm>
          <a:prstGeom prst="rect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" name="Oval 4"/>
          <p:cNvSpPr/>
          <p:nvPr/>
        </p:nvSpPr>
        <p:spPr>
          <a:xfrm>
            <a:off x="1679490" y="4016433"/>
            <a:ext cx="956608" cy="96096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60" name="Oval 12"/>
          <p:cNvSpPr/>
          <p:nvPr/>
        </p:nvSpPr>
        <p:spPr>
          <a:xfrm>
            <a:off x="4319648" y="4016433"/>
            <a:ext cx="956608" cy="9609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62" name="Oval 14"/>
          <p:cNvSpPr/>
          <p:nvPr/>
        </p:nvSpPr>
        <p:spPr>
          <a:xfrm>
            <a:off x="6959807" y="4016433"/>
            <a:ext cx="954493" cy="9609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64" name="Oval 16"/>
          <p:cNvSpPr/>
          <p:nvPr/>
        </p:nvSpPr>
        <p:spPr>
          <a:xfrm>
            <a:off x="9597850" y="4016433"/>
            <a:ext cx="954493" cy="9609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68" name="Group 20"/>
          <p:cNvGrpSpPr/>
          <p:nvPr/>
        </p:nvGrpSpPr>
        <p:grpSpPr>
          <a:xfrm>
            <a:off x="1903697" y="4224378"/>
            <a:ext cx="535693" cy="5390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69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" name="Freeform 43"/>
            <p:cNvSpPr/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71" name="Group 23"/>
          <p:cNvGrpSpPr/>
          <p:nvPr/>
        </p:nvGrpSpPr>
        <p:grpSpPr>
          <a:xfrm>
            <a:off x="4582893" y="4282611"/>
            <a:ext cx="519055" cy="452568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2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4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6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8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9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0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83" name="Group 35"/>
          <p:cNvGrpSpPr/>
          <p:nvPr/>
        </p:nvGrpSpPr>
        <p:grpSpPr>
          <a:xfrm>
            <a:off x="9821029" y="4236622"/>
            <a:ext cx="505746" cy="502485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84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5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6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8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2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3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4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5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6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7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8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9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0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2" name="Group 54"/>
          <p:cNvGrpSpPr/>
          <p:nvPr/>
        </p:nvGrpSpPr>
        <p:grpSpPr>
          <a:xfrm>
            <a:off x="7242659" y="4284945"/>
            <a:ext cx="399273" cy="519123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103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5" name="矩形 104"/>
          <p:cNvSpPr/>
          <p:nvPr/>
        </p:nvSpPr>
        <p:spPr>
          <a:xfrm>
            <a:off x="4447476" y="1886070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 47"/>
          <p:cNvSpPr>
            <a:spLocks noChangeArrowheads="1"/>
          </p:cNvSpPr>
          <p:nvPr/>
        </p:nvSpPr>
        <p:spPr bwMode="auto">
          <a:xfrm>
            <a:off x="1564918" y="2338626"/>
            <a:ext cx="4195548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</a:t>
            </a:r>
            <a:endParaRPr lang="zh-CN" altLang="en-US" sz="14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1382013" y="5091140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矩形 47"/>
          <p:cNvSpPr>
            <a:spLocks noChangeArrowheads="1"/>
          </p:cNvSpPr>
          <p:nvPr/>
        </p:nvSpPr>
        <p:spPr bwMode="auto">
          <a:xfrm>
            <a:off x="1172228" y="5511522"/>
            <a:ext cx="197113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4021113" y="5091140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矩形 47"/>
          <p:cNvSpPr>
            <a:spLocks noChangeArrowheads="1"/>
          </p:cNvSpPr>
          <p:nvPr/>
        </p:nvSpPr>
        <p:spPr bwMode="auto">
          <a:xfrm>
            <a:off x="3811329" y="5511522"/>
            <a:ext cx="197113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9299314" y="5091140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47"/>
          <p:cNvSpPr>
            <a:spLocks noChangeArrowheads="1"/>
          </p:cNvSpPr>
          <p:nvPr/>
        </p:nvSpPr>
        <p:spPr bwMode="auto">
          <a:xfrm>
            <a:off x="9089529" y="5511522"/>
            <a:ext cx="197113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6660214" y="5091140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矩形 47"/>
          <p:cNvSpPr>
            <a:spLocks noChangeArrowheads="1"/>
          </p:cNvSpPr>
          <p:nvPr/>
        </p:nvSpPr>
        <p:spPr bwMode="auto">
          <a:xfrm>
            <a:off x="6450429" y="5511522"/>
            <a:ext cx="197113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60" grpId="0" animBg="1"/>
      <p:bldP spid="62" grpId="0" animBg="1"/>
      <p:bldP spid="64" grpId="0" animBg="1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20610" y="1748425"/>
            <a:ext cx="2557091" cy="907751"/>
            <a:chOff x="3666731" y="1984470"/>
            <a:chExt cx="2636520" cy="1447800"/>
          </a:xfrm>
        </p:grpSpPr>
        <p:sp>
          <p:nvSpPr>
            <p:cNvPr id="6" name="任意多边形 5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683367" y="1748425"/>
            <a:ext cx="2557091" cy="907751"/>
            <a:chOff x="1436370" y="1984470"/>
            <a:chExt cx="2636520" cy="1447800"/>
          </a:xfrm>
        </p:grpSpPr>
        <p:sp>
          <p:nvSpPr>
            <p:cNvPr id="5" name="任意多边形 4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709209" y="2340208"/>
              <a:ext cx="2293960" cy="7363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095094" y="1748425"/>
            <a:ext cx="2557091" cy="907751"/>
            <a:chOff x="8127453" y="1984470"/>
            <a:chExt cx="2636520" cy="1447800"/>
          </a:xfrm>
        </p:grpSpPr>
        <p:sp>
          <p:nvSpPr>
            <p:cNvPr id="8" name="任意多边形 7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957852" y="1748425"/>
            <a:ext cx="2557091" cy="907751"/>
            <a:chOff x="5897092" y="1984470"/>
            <a:chExt cx="2636520" cy="1447800"/>
          </a:xfrm>
        </p:grpSpPr>
        <p:sp>
          <p:nvSpPr>
            <p:cNvPr id="7" name="任意多边形 6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227711" y="2340213"/>
              <a:ext cx="2205655" cy="7363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267957" y="5060376"/>
            <a:ext cx="962400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023176" y="2934178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1728825" y="3413297"/>
            <a:ext cx="190763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262312" y="2934178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009647" y="3413297"/>
            <a:ext cx="187511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498503" y="2934178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257948" y="3413297"/>
            <a:ext cx="1892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737641" y="2934178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8523492" y="3413297"/>
            <a:ext cx="1874749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45" name="直接连接符 8"/>
          <p:cNvCxnSpPr/>
          <p:nvPr/>
        </p:nvCxnSpPr>
        <p:spPr>
          <a:xfrm>
            <a:off x="1416660" y="4925150"/>
            <a:ext cx="935868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97458" y="2315252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</a:rPr>
              <a:t>单击此处添加目录</a:t>
            </a:r>
            <a:endParaRPr lang="zh-CN" alt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7458" y="3144024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131615" y="3102150"/>
            <a:ext cx="646217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131614" y="2352726"/>
            <a:ext cx="1441420" cy="14465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502720" y="2388179"/>
            <a:ext cx="1965657" cy="1965913"/>
            <a:chOff x="2384473" y="2272578"/>
            <a:chExt cx="2052000" cy="2052000"/>
          </a:xfrm>
        </p:grpSpPr>
        <p:sp>
          <p:nvSpPr>
            <p:cNvPr id="4" name="泪滴形 3"/>
            <p:cNvSpPr>
              <a:spLocks noChangeAspect="1"/>
            </p:cNvSpPr>
            <p:nvPr/>
          </p:nvSpPr>
          <p:spPr>
            <a:xfrm rot="13500000">
              <a:off x="2384473" y="2272578"/>
              <a:ext cx="2052000" cy="2052000"/>
            </a:xfrm>
            <a:prstGeom prst="teardrop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3044743" y="3046578"/>
              <a:ext cx="605333" cy="504000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12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229316" y="2388175"/>
            <a:ext cx="1965657" cy="1965913"/>
            <a:chOff x="4111294" y="2272576"/>
            <a:chExt cx="2052000" cy="2052000"/>
          </a:xfrm>
        </p:grpSpPr>
        <p:sp>
          <p:nvSpPr>
            <p:cNvPr id="3" name="泪滴形 2"/>
            <p:cNvSpPr>
              <a:spLocks noChangeAspect="1"/>
            </p:cNvSpPr>
            <p:nvPr/>
          </p:nvSpPr>
          <p:spPr>
            <a:xfrm rot="13500000">
              <a:off x="4111294" y="2272576"/>
              <a:ext cx="2052000" cy="205200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195"/>
            <p:cNvSpPr>
              <a:spLocks noChangeAspect="1" noEditPoints="1"/>
            </p:cNvSpPr>
            <p:nvPr/>
          </p:nvSpPr>
          <p:spPr bwMode="auto">
            <a:xfrm>
              <a:off x="4772232" y="3028576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27343" y="2388175"/>
            <a:ext cx="1965657" cy="1965913"/>
            <a:chOff x="5909556" y="2272576"/>
            <a:chExt cx="2052000" cy="2052000"/>
          </a:xfrm>
        </p:grpSpPr>
        <p:sp>
          <p:nvSpPr>
            <p:cNvPr id="5" name="泪滴形 4"/>
            <p:cNvSpPr>
              <a:spLocks noChangeAspect="1"/>
            </p:cNvSpPr>
            <p:nvPr/>
          </p:nvSpPr>
          <p:spPr>
            <a:xfrm rot="13500000">
              <a:off x="5909556" y="2272576"/>
              <a:ext cx="2052000" cy="205200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6599557" y="3046576"/>
              <a:ext cx="671999" cy="504000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16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82513" y="2388177"/>
            <a:ext cx="1965657" cy="1965913"/>
            <a:chOff x="7664955" y="2272577"/>
            <a:chExt cx="2052000" cy="2052000"/>
          </a:xfrm>
        </p:grpSpPr>
        <p:sp>
          <p:nvSpPr>
            <p:cNvPr id="6" name="泪滴形 5"/>
            <p:cNvSpPr>
              <a:spLocks noChangeAspect="1"/>
            </p:cNvSpPr>
            <p:nvPr/>
          </p:nvSpPr>
          <p:spPr>
            <a:xfrm rot="8100000" flipH="1">
              <a:off x="7664955" y="2272577"/>
              <a:ext cx="2052000" cy="205200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8379660" y="3046577"/>
              <a:ext cx="622590" cy="504000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23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0" name="矩形 39"/>
          <p:cNvSpPr/>
          <p:nvPr/>
        </p:nvSpPr>
        <p:spPr>
          <a:xfrm>
            <a:off x="4875323" y="4579567"/>
            <a:ext cx="244135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点击添加主要观点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503514" y="1425474"/>
            <a:ext cx="9184977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1503514" y="5099900"/>
            <a:ext cx="9184977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8" grpId="0"/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3375005"/>
            <a:ext cx="6737722" cy="36742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6225089" y="1996939"/>
            <a:ext cx="1158482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619906" y="1429324"/>
            <a:ext cx="2312810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任意多边形 4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 flipV="1">
            <a:off x="794" y="4078417"/>
            <a:ext cx="4595598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6"/>
          <p:cNvSpPr txBox="1"/>
          <p:nvPr/>
        </p:nvSpPr>
        <p:spPr>
          <a:xfrm>
            <a:off x="4028215" y="4628891"/>
            <a:ext cx="1158482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 flipV="1">
            <a:off x="3455110" y="4078421"/>
            <a:ext cx="2312810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任意多边形 9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 flipV="1">
            <a:off x="6990330" y="4078417"/>
            <a:ext cx="5200878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4"/>
          <p:cNvSpPr txBox="1"/>
          <p:nvPr/>
        </p:nvSpPr>
        <p:spPr>
          <a:xfrm>
            <a:off x="6519387" y="4644933"/>
            <a:ext cx="1158482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  <a:endParaRPr lang="en-US" altLang="zh-CN" sz="36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flipV="1">
            <a:off x="5899087" y="4078421"/>
            <a:ext cx="2312810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任意多边形 14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59"/>
          <p:cNvSpPr txBox="1">
            <a:spLocks noChangeArrowheads="1"/>
          </p:cNvSpPr>
          <p:nvPr/>
        </p:nvSpPr>
        <p:spPr bwMode="auto">
          <a:xfrm flipH="1">
            <a:off x="2640974" y="1874544"/>
            <a:ext cx="2588350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352501" y="2247367"/>
            <a:ext cx="3969781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59"/>
          <p:cNvSpPr txBox="1">
            <a:spLocks noChangeArrowheads="1"/>
          </p:cNvSpPr>
          <p:nvPr/>
        </p:nvSpPr>
        <p:spPr bwMode="auto">
          <a:xfrm flipH="1">
            <a:off x="8238285" y="4602708"/>
            <a:ext cx="2588350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7"/>
          <p:cNvSpPr>
            <a:spLocks noChangeArrowheads="1"/>
          </p:cNvSpPr>
          <p:nvPr/>
        </p:nvSpPr>
        <p:spPr bwMode="auto">
          <a:xfrm>
            <a:off x="8438465" y="4988774"/>
            <a:ext cx="2587284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TextBox 59"/>
          <p:cNvSpPr txBox="1">
            <a:spLocks noChangeArrowheads="1"/>
          </p:cNvSpPr>
          <p:nvPr/>
        </p:nvSpPr>
        <p:spPr bwMode="auto">
          <a:xfrm flipH="1">
            <a:off x="991365" y="4572207"/>
            <a:ext cx="2588350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en-US" altLang="ko-KR" sz="20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1352500" y="4958274"/>
            <a:ext cx="1860002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8" grpId="0"/>
      <p:bldP spid="12" grpId="0" animBg="1"/>
      <p:bldP spid="13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85116" y="3226503"/>
            <a:ext cx="3952361" cy="441648"/>
            <a:chOff x="1173162" y="3209924"/>
            <a:chExt cx="3952876" cy="441648"/>
          </a:xfrm>
        </p:grpSpPr>
        <p:sp>
          <p:nvSpPr>
            <p:cNvPr id="3" name="圆角矩形 2"/>
            <p:cNvSpPr/>
            <p:nvPr/>
          </p:nvSpPr>
          <p:spPr>
            <a:xfrm>
              <a:off x="2178050" y="32099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173162" y="32099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4302125" y="322294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30342" y="32549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02125" y="3253037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335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3162" y="3240011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335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85116" y="3943146"/>
            <a:ext cx="3952361" cy="433388"/>
            <a:chOff x="1173162" y="3857624"/>
            <a:chExt cx="3952876" cy="433388"/>
          </a:xfrm>
        </p:grpSpPr>
        <p:sp>
          <p:nvSpPr>
            <p:cNvPr id="8" name="圆角矩形 7"/>
            <p:cNvSpPr/>
            <p:nvPr/>
          </p:nvSpPr>
          <p:spPr>
            <a:xfrm>
              <a:off x="2178050" y="38576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173162" y="38576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302125" y="386238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330342" y="39026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02125" y="3892477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335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73162" y="3887712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335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85116" y="4651529"/>
            <a:ext cx="3952361" cy="433388"/>
            <a:chOff x="1173162" y="4440236"/>
            <a:chExt cx="3952876" cy="433388"/>
          </a:xfrm>
        </p:grpSpPr>
        <p:sp>
          <p:nvSpPr>
            <p:cNvPr id="11" name="圆角矩形 10"/>
            <p:cNvSpPr/>
            <p:nvPr/>
          </p:nvSpPr>
          <p:spPr>
            <a:xfrm>
              <a:off x="2178050" y="4440236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73162" y="4440236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302125" y="4444999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330342" y="4485271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302125" y="4475089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20%</a:t>
              </a:r>
              <a:endParaRPr lang="zh-CN" altLang="en-US" sz="1335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73162" y="4470327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80%</a:t>
              </a:r>
              <a:endParaRPr lang="zh-CN" altLang="en-US" sz="1335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85116" y="5359919"/>
            <a:ext cx="3952361" cy="431007"/>
            <a:chOff x="1173162" y="5048248"/>
            <a:chExt cx="3952876" cy="431007"/>
          </a:xfrm>
        </p:grpSpPr>
        <p:sp>
          <p:nvSpPr>
            <p:cNvPr id="14" name="圆角矩形 13"/>
            <p:cNvSpPr/>
            <p:nvPr/>
          </p:nvSpPr>
          <p:spPr>
            <a:xfrm>
              <a:off x="2178050" y="5048248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73162" y="5048248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302125" y="505063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30342" y="5093283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302125" y="5080720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1335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73162" y="5078336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335" dirty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1335" baseline="-3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00620" y="1595989"/>
            <a:ext cx="950738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939917" y="3133599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5939920" y="3553981"/>
            <a:ext cx="239069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482885" y="3133599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482887" y="3553981"/>
            <a:ext cx="236786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939917" y="4617549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5939920" y="5037929"/>
            <a:ext cx="2390699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482885" y="4617549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482887" y="5037929"/>
            <a:ext cx="236786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4" grpId="0"/>
      <p:bldP spid="55" grpId="0"/>
      <p:bldP spid="56" grpId="0"/>
      <p:bldP spid="57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528941" y="2846892"/>
            <a:ext cx="9507887" cy="2006600"/>
            <a:chOff x="1362075" y="2755900"/>
            <a:chExt cx="9509125" cy="2006600"/>
          </a:xfrm>
        </p:grpSpPr>
        <p:grpSp>
          <p:nvGrpSpPr>
            <p:cNvPr id="11" name="组合 10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ln w="12700">
                <a:solidFill>
                  <a:srgbClr val="9DA8B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8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</p:grpSpPr>
            <p:cxnSp>
              <p:nvCxnSpPr>
                <p:cNvPr id="10" name="直接连接符 9"/>
                <p:cNvCxnSpPr>
                  <a:stCxn id="8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endCxn id="7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ln w="12700">
                  <a:solidFill>
                    <a:srgbClr val="9DA8B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椭圆 6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47974" y="3310448"/>
            <a:ext cx="1276185" cy="1276351"/>
            <a:chOff x="4381500" y="3219450"/>
            <a:chExt cx="1276350" cy="1276350"/>
          </a:xfrm>
        </p:grpSpPr>
        <p:sp>
          <p:nvSpPr>
            <p:cNvPr id="4" name="椭圆 3"/>
            <p:cNvSpPr/>
            <p:nvPr/>
          </p:nvSpPr>
          <p:spPr>
            <a:xfrm>
              <a:off x="4381500" y="3219450"/>
              <a:ext cx="1276350" cy="12763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" name="Freeform 173"/>
            <p:cNvSpPr>
              <a:spLocks noChangeAspect="1" noEditPoints="1"/>
            </p:cNvSpPr>
            <p:nvPr/>
          </p:nvSpPr>
          <p:spPr bwMode="auto">
            <a:xfrm>
              <a:off x="4790107" y="3612825"/>
              <a:ext cx="459136" cy="48960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052714" y="3310448"/>
            <a:ext cx="1276185" cy="1276351"/>
            <a:chOff x="8886825" y="3219450"/>
            <a:chExt cx="1276350" cy="1276350"/>
          </a:xfrm>
        </p:grpSpPr>
        <p:sp>
          <p:nvSpPr>
            <p:cNvPr id="6" name="椭圆 5"/>
            <p:cNvSpPr/>
            <p:nvPr/>
          </p:nvSpPr>
          <p:spPr>
            <a:xfrm>
              <a:off x="8886825" y="3219450"/>
              <a:ext cx="1276350" cy="12763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3" name="Freeform 122"/>
            <p:cNvSpPr>
              <a:spLocks noChangeAspect="1" noEditPoints="1"/>
            </p:cNvSpPr>
            <p:nvPr/>
          </p:nvSpPr>
          <p:spPr bwMode="auto">
            <a:xfrm>
              <a:off x="9365640" y="3612825"/>
              <a:ext cx="318721" cy="4896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376558" y="3310448"/>
            <a:ext cx="1276185" cy="1276351"/>
            <a:chOff x="2209800" y="3219450"/>
            <a:chExt cx="1276350" cy="1276350"/>
          </a:xfrm>
        </p:grpSpPr>
        <p:sp>
          <p:nvSpPr>
            <p:cNvPr id="3" name="椭圆 2"/>
            <p:cNvSpPr/>
            <p:nvPr/>
          </p:nvSpPr>
          <p:spPr>
            <a:xfrm>
              <a:off x="2209800" y="3219450"/>
              <a:ext cx="1276350" cy="127635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4" name="Freeform 357"/>
            <p:cNvSpPr>
              <a:spLocks noChangeAspect="1" noEditPoints="1"/>
            </p:cNvSpPr>
            <p:nvPr/>
          </p:nvSpPr>
          <p:spPr bwMode="auto">
            <a:xfrm>
              <a:off x="2543114" y="3641625"/>
              <a:ext cx="609723" cy="432000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890819" y="3310448"/>
            <a:ext cx="1276185" cy="1276351"/>
            <a:chOff x="6724650" y="3219450"/>
            <a:chExt cx="1276350" cy="1276350"/>
          </a:xfrm>
        </p:grpSpPr>
        <p:sp>
          <p:nvSpPr>
            <p:cNvPr id="5" name="椭圆 4"/>
            <p:cNvSpPr/>
            <p:nvPr/>
          </p:nvSpPr>
          <p:spPr>
            <a:xfrm>
              <a:off x="6724650" y="3219450"/>
              <a:ext cx="1276350" cy="12763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5" name="Freeform 359"/>
            <p:cNvSpPr>
              <a:spLocks noChangeAspect="1" noEditPoints="1"/>
            </p:cNvSpPr>
            <p:nvPr/>
          </p:nvSpPr>
          <p:spPr bwMode="auto">
            <a:xfrm>
              <a:off x="7167647" y="3612825"/>
              <a:ext cx="390357" cy="489600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1910754" y="1586916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1505349" y="1974463"/>
            <a:ext cx="212380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240796" y="4930965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838056" y="5334279"/>
            <a:ext cx="2118468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217452" y="1586916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918710" y="1974463"/>
            <a:ext cx="201796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381898" y="1586916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7960722" y="1974463"/>
            <a:ext cx="2155347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383487" y="4930965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88550" y="5334280"/>
            <a:ext cx="2302860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直接连接符 67"/>
          <p:cNvCxnSpPr/>
          <p:nvPr/>
        </p:nvCxnSpPr>
        <p:spPr>
          <a:xfrm>
            <a:off x="6802097" y="1764508"/>
            <a:ext cx="0" cy="4226743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3311384" y="2068517"/>
            <a:ext cx="2877496" cy="363241"/>
            <a:chOff x="3249264" y="1751685"/>
            <a:chExt cx="2994025" cy="363240"/>
          </a:xfrm>
        </p:grpSpPr>
        <p:grpSp>
          <p:nvGrpSpPr>
            <p:cNvPr id="56" name="组合 55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" name="圆角矩形 2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5335260" y="1751685"/>
              <a:ext cx="67375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5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311384" y="2479583"/>
            <a:ext cx="2877496" cy="363241"/>
            <a:chOff x="3249264" y="2162753"/>
            <a:chExt cx="2994025" cy="363241"/>
          </a:xfrm>
        </p:grpSpPr>
        <p:grpSp>
          <p:nvGrpSpPr>
            <p:cNvPr id="57" name="组合 56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4118871" y="2162753"/>
              <a:ext cx="67375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5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306389" y="4249771"/>
            <a:ext cx="2894348" cy="363241"/>
            <a:chOff x="3244272" y="3932941"/>
            <a:chExt cx="3011560" cy="363240"/>
          </a:xfrm>
        </p:grpSpPr>
        <p:sp>
          <p:nvSpPr>
            <p:cNvPr id="59" name="圆角矩形 58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418923" y="3932941"/>
              <a:ext cx="90769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5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306395" y="4641803"/>
            <a:ext cx="2891449" cy="363241"/>
            <a:chOff x="3244272" y="4324968"/>
            <a:chExt cx="3008542" cy="363239"/>
          </a:xfrm>
        </p:grpSpPr>
        <p:sp>
          <p:nvSpPr>
            <p:cNvPr id="58" name="圆角矩形 5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326614" y="4324968"/>
              <a:ext cx="673754" cy="36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5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346306" y="1764507"/>
            <a:ext cx="2158174" cy="2196000"/>
            <a:chOff x="471707" y="1675770"/>
            <a:chExt cx="2158455" cy="2196000"/>
          </a:xfrm>
          <a:solidFill>
            <a:schemeClr val="accent3"/>
          </a:solidFill>
        </p:grpSpPr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27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1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2" name="Freeform 933"/>
              <p:cNvSpPr/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1356380" y="3978539"/>
            <a:ext cx="2158174" cy="2196000"/>
            <a:chOff x="478903" y="4355475"/>
            <a:chExt cx="2158455" cy="2196000"/>
          </a:xfrm>
          <a:solidFill>
            <a:schemeClr val="accent2"/>
          </a:solidFill>
        </p:grpSpPr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34" name="Freeform 69"/>
              <p:cNvSpPr/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70"/>
              <p:cNvSpPr/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0" name="Freeform 288"/>
              <p:cNvSpPr/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291"/>
              <p:cNvSpPr/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3" name="矩形 82"/>
          <p:cNvSpPr/>
          <p:nvPr/>
        </p:nvSpPr>
        <p:spPr>
          <a:xfrm>
            <a:off x="7254847" y="171414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7254846" y="2102441"/>
            <a:ext cx="36210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7254847" y="3238069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254846" y="3626365"/>
            <a:ext cx="36210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7254847" y="476199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7254846" y="5150288"/>
            <a:ext cx="36210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3404204" y="1666845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3388444" y="2848918"/>
            <a:ext cx="2812297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3404204" y="3872226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3388444" y="5038536"/>
            <a:ext cx="2812297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941027" y="5131721"/>
            <a:ext cx="2007216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82250" y="5507221"/>
            <a:ext cx="3622592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76772" y="5029617"/>
            <a:ext cx="654472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93146" y="1828635"/>
            <a:ext cx="2144258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382250" y="2204138"/>
            <a:ext cx="3622592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76772" y="1726531"/>
            <a:ext cx="654472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19224" y="5131721"/>
            <a:ext cx="2182619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69299" y="5501741"/>
            <a:ext cx="3615531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154588" y="5024137"/>
            <a:ext cx="654472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366013" y="1828635"/>
            <a:ext cx="1829474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69295" y="2198654"/>
            <a:ext cx="3615531" cy="60939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135538" y="1721051"/>
            <a:ext cx="654472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8259" y="1495225"/>
            <a:ext cx="1897624" cy="1897869"/>
            <a:chOff x="4854966" y="1574162"/>
            <a:chExt cx="1897870" cy="1897870"/>
          </a:xfrm>
        </p:grpSpPr>
        <p:sp>
          <p:nvSpPr>
            <p:cNvPr id="3" name="泪滴形 2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29" name="Freeform 550"/>
              <p:cNvSpPr/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551"/>
              <p:cNvSpPr/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138259" y="4332816"/>
            <a:ext cx="1897624" cy="1969071"/>
            <a:chOff x="4854966" y="4355480"/>
            <a:chExt cx="1897870" cy="1969070"/>
          </a:xfrm>
        </p:grpSpPr>
        <p:sp>
          <p:nvSpPr>
            <p:cNvPr id="4" name="泪滴形 3"/>
            <p:cNvSpPr/>
            <p:nvPr/>
          </p:nvSpPr>
          <p:spPr>
            <a:xfrm rot="13500000" flipV="1">
              <a:off x="4854966" y="4426680"/>
              <a:ext cx="1897870" cy="1897870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5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21349" y="2945862"/>
            <a:ext cx="1897624" cy="1897871"/>
            <a:chOff x="6438262" y="3038866"/>
            <a:chExt cx="1897870" cy="1897870"/>
          </a:xfrm>
        </p:grpSpPr>
        <p:sp>
          <p:nvSpPr>
            <p:cNvPr id="5" name="泪滴形 4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32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3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3555171" y="2945862"/>
            <a:ext cx="1897624" cy="1897871"/>
            <a:chOff x="3271670" y="3038866"/>
            <a:chExt cx="1897870" cy="1897870"/>
          </a:xfrm>
        </p:grpSpPr>
        <p:sp>
          <p:nvSpPr>
            <p:cNvPr id="6" name="泪滴形 5"/>
            <p:cNvSpPr/>
            <p:nvPr/>
          </p:nvSpPr>
          <p:spPr>
            <a:xfrm rot="13500000" flipH="1" flipV="1">
              <a:off x="3271670" y="3038866"/>
              <a:ext cx="1897870" cy="189787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Freeform 169"/>
            <p:cNvSpPr>
              <a:spLocks noChangeAspect="1"/>
            </p:cNvSpPr>
            <p:nvPr/>
          </p:nvSpPr>
          <p:spPr bwMode="auto">
            <a:xfrm>
              <a:off x="3482937" y="3717801"/>
              <a:ext cx="360000" cy="540000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4125143" y="3359297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139395" y="3709080"/>
            <a:ext cx="145504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780109" y="3359297"/>
            <a:ext cx="131299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638058" y="3709080"/>
            <a:ext cx="145504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5430574" y="2217055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5408229" y="2566840"/>
            <a:ext cx="1357679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439212" y="4928292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368185" y="5306216"/>
            <a:ext cx="145504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在此录入图表的描述说明，在此录入图表的说明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57" grpId="0"/>
      <p:bldP spid="58" grpId="0"/>
      <p:bldP spid="59" grpId="0"/>
      <p:bldP spid="60" grpId="0"/>
      <p:bldP spid="63" grpId="0"/>
      <p:bldP spid="64" grpId="0"/>
      <p:bldP spid="65" grpId="0"/>
      <p:bldP spid="6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4482196" y="3829401"/>
            <a:ext cx="3227613" cy="1947491"/>
          </a:xfrm>
          <a:prstGeom prst="rect">
            <a:avLst/>
          </a:prstGeom>
        </p:spPr>
      </p:pic>
      <p:sp>
        <p:nvSpPr>
          <p:cNvPr id="10" name="Rectangle 11"/>
          <p:cNvSpPr/>
          <p:nvPr/>
        </p:nvSpPr>
        <p:spPr>
          <a:xfrm>
            <a:off x="4961691" y="4067041"/>
            <a:ext cx="2236542" cy="1391064"/>
          </a:xfrm>
          <a:prstGeom prst="rect">
            <a:avLst/>
          </a:prstGeom>
          <a:blipFill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160" name="组合 159"/>
          <p:cNvGrpSpPr/>
          <p:nvPr/>
        </p:nvGrpSpPr>
        <p:grpSpPr>
          <a:xfrm>
            <a:off x="5615874" y="2424887"/>
            <a:ext cx="813876" cy="968747"/>
            <a:chOff x="4732113" y="2711471"/>
            <a:chExt cx="896832" cy="1067349"/>
          </a:xfrm>
        </p:grpSpPr>
        <p:sp>
          <p:nvSpPr>
            <p:cNvPr id="8" name="Freeform 9"/>
            <p:cNvSpPr/>
            <p:nvPr/>
          </p:nvSpPr>
          <p:spPr bwMode="auto">
            <a:xfrm rot="10213820">
              <a:off x="4732113" y="2711471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28" name="Group 31"/>
            <p:cNvGrpSpPr/>
            <p:nvPr/>
          </p:nvGrpSpPr>
          <p:grpSpPr>
            <a:xfrm>
              <a:off x="4950385" y="2916044"/>
              <a:ext cx="451304" cy="435920"/>
              <a:chOff x="5099140" y="1309474"/>
              <a:chExt cx="439257" cy="424283"/>
            </a:xfrm>
            <a:solidFill>
              <a:schemeClr val="bg1"/>
            </a:solidFill>
          </p:grpSpPr>
          <p:sp>
            <p:nvSpPr>
              <p:cNvPr id="29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0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1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2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3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4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5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6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7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8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9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0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1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2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2" name="组合 151"/>
          <p:cNvGrpSpPr/>
          <p:nvPr/>
        </p:nvGrpSpPr>
        <p:grpSpPr>
          <a:xfrm>
            <a:off x="5093339" y="1458744"/>
            <a:ext cx="1005736" cy="1011639"/>
            <a:chOff x="6698501" y="1384078"/>
            <a:chExt cx="1005867" cy="1011639"/>
          </a:xfrm>
        </p:grpSpPr>
        <p:sp>
          <p:nvSpPr>
            <p:cNvPr id="22" name="Oval 24"/>
            <p:cNvSpPr/>
            <p:nvPr/>
          </p:nvSpPr>
          <p:spPr>
            <a:xfrm>
              <a:off x="6698501" y="1384078"/>
              <a:ext cx="1005867" cy="101163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43" name="Freeform 35"/>
            <p:cNvSpPr>
              <a:spLocks noEditPoints="1"/>
            </p:cNvSpPr>
            <p:nvPr/>
          </p:nvSpPr>
          <p:spPr bwMode="auto">
            <a:xfrm>
              <a:off x="6847019" y="1619234"/>
              <a:ext cx="732467" cy="494153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8316401" y="2944603"/>
            <a:ext cx="1005736" cy="1011639"/>
            <a:chOff x="8205303" y="2912178"/>
            <a:chExt cx="1005867" cy="1011639"/>
          </a:xfrm>
        </p:grpSpPr>
        <p:sp>
          <p:nvSpPr>
            <p:cNvPr id="14" name="Oval 16"/>
            <p:cNvSpPr/>
            <p:nvPr/>
          </p:nvSpPr>
          <p:spPr>
            <a:xfrm>
              <a:off x="8205303" y="2912178"/>
              <a:ext cx="1005867" cy="101163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44" name="Group 47"/>
            <p:cNvGrpSpPr/>
            <p:nvPr/>
          </p:nvGrpSpPr>
          <p:grpSpPr>
            <a:xfrm>
              <a:off x="8447737" y="3130499"/>
              <a:ext cx="532703" cy="543216"/>
              <a:chOff x="7160655" y="2178006"/>
              <a:chExt cx="379359" cy="386846"/>
            </a:xfrm>
            <a:solidFill>
              <a:schemeClr val="bg1"/>
            </a:solidFill>
          </p:grpSpPr>
          <p:sp>
            <p:nvSpPr>
              <p:cNvPr id="45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6" name="Freeform 37"/>
              <p:cNvSpPr/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7" name="Freeform 38"/>
              <p:cNvSpPr/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7" name="组合 156"/>
          <p:cNvGrpSpPr/>
          <p:nvPr/>
        </p:nvGrpSpPr>
        <p:grpSpPr>
          <a:xfrm>
            <a:off x="6400486" y="2916676"/>
            <a:ext cx="896715" cy="1067349"/>
            <a:chOff x="6112484" y="3349808"/>
            <a:chExt cx="896832" cy="1067349"/>
          </a:xfrm>
        </p:grpSpPr>
        <p:sp>
          <p:nvSpPr>
            <p:cNvPr id="7" name="Freeform 8"/>
            <p:cNvSpPr/>
            <p:nvPr/>
          </p:nvSpPr>
          <p:spPr bwMode="auto">
            <a:xfrm rot="12075584">
              <a:off x="6112484" y="3349808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48" name="Group 51"/>
            <p:cNvGrpSpPr/>
            <p:nvPr/>
          </p:nvGrpSpPr>
          <p:grpSpPr>
            <a:xfrm>
              <a:off x="6300026" y="3516986"/>
              <a:ext cx="571253" cy="571253"/>
              <a:chOff x="6352022" y="2360197"/>
              <a:chExt cx="406813" cy="406813"/>
            </a:xfrm>
            <a:solidFill>
              <a:schemeClr val="bg1"/>
            </a:solidFill>
          </p:grpSpPr>
          <p:sp>
            <p:nvSpPr>
              <p:cNvPr id="49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0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1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6" name="组合 155"/>
          <p:cNvGrpSpPr/>
          <p:nvPr/>
        </p:nvGrpSpPr>
        <p:grpSpPr>
          <a:xfrm>
            <a:off x="7346429" y="2450520"/>
            <a:ext cx="866743" cy="1031675"/>
            <a:chOff x="6908572" y="2456089"/>
            <a:chExt cx="988977" cy="1177016"/>
          </a:xfrm>
        </p:grpSpPr>
        <p:sp>
          <p:nvSpPr>
            <p:cNvPr id="12" name="Freeform 14"/>
            <p:cNvSpPr/>
            <p:nvPr/>
          </p:nvSpPr>
          <p:spPr bwMode="auto">
            <a:xfrm rot="12944422">
              <a:off x="6908572" y="2456089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52" name="Group 55"/>
            <p:cNvGrpSpPr/>
            <p:nvPr/>
          </p:nvGrpSpPr>
          <p:grpSpPr>
            <a:xfrm>
              <a:off x="7201435" y="2684739"/>
              <a:ext cx="578264" cy="529199"/>
              <a:chOff x="6726389" y="1486674"/>
              <a:chExt cx="411805" cy="376863"/>
            </a:xfrm>
            <a:solidFill>
              <a:schemeClr val="bg1"/>
            </a:solidFill>
          </p:grpSpPr>
          <p:sp>
            <p:nvSpPr>
              <p:cNvPr id="53" name="Oval 52"/>
              <p:cNvSpPr>
                <a:spLocks noChangeArrowheads="1"/>
              </p:cNvSpPr>
              <p:nvPr/>
            </p:nvSpPr>
            <p:spPr bwMode="auto">
              <a:xfrm>
                <a:off x="6773808" y="1786168"/>
                <a:ext cx="44924" cy="424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4" name="Oval 53"/>
              <p:cNvSpPr>
                <a:spLocks noChangeArrowheads="1"/>
              </p:cNvSpPr>
              <p:nvPr/>
            </p:nvSpPr>
            <p:spPr bwMode="auto">
              <a:xfrm>
                <a:off x="6748851" y="1836083"/>
                <a:ext cx="24958" cy="274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5" name="Freeform 54"/>
              <p:cNvSpPr/>
              <p:nvPr/>
            </p:nvSpPr>
            <p:spPr bwMode="auto">
              <a:xfrm>
                <a:off x="6726389" y="1486674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47" name="组合 146"/>
          <p:cNvGrpSpPr/>
          <p:nvPr/>
        </p:nvGrpSpPr>
        <p:grpSpPr>
          <a:xfrm>
            <a:off x="9660981" y="3162047"/>
            <a:ext cx="905997" cy="911315"/>
            <a:chOff x="9389287" y="3236800"/>
            <a:chExt cx="1005867" cy="1011639"/>
          </a:xfrm>
        </p:grpSpPr>
        <p:sp>
          <p:nvSpPr>
            <p:cNvPr id="21" name="Oval 23"/>
            <p:cNvSpPr/>
            <p:nvPr/>
          </p:nvSpPr>
          <p:spPr>
            <a:xfrm>
              <a:off x="9389287" y="3236800"/>
              <a:ext cx="1005867" cy="101163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56" name="Freeform 55"/>
            <p:cNvSpPr>
              <a:spLocks noEditPoints="1"/>
            </p:cNvSpPr>
            <p:nvPr/>
          </p:nvSpPr>
          <p:spPr bwMode="auto">
            <a:xfrm>
              <a:off x="9597174" y="3446210"/>
              <a:ext cx="602795" cy="630832"/>
            </a:xfrm>
            <a:custGeom>
              <a:avLst/>
              <a:gdLst>
                <a:gd name="T0" fmla="*/ 83 w 129"/>
                <a:gd name="T1" fmla="*/ 92 h 135"/>
                <a:gd name="T2" fmla="*/ 127 w 129"/>
                <a:gd name="T3" fmla="*/ 26 h 135"/>
                <a:gd name="T4" fmla="*/ 127 w 129"/>
                <a:gd name="T5" fmla="*/ 21 h 135"/>
                <a:gd name="T6" fmla="*/ 117 w 129"/>
                <a:gd name="T7" fmla="*/ 10 h 135"/>
                <a:gd name="T8" fmla="*/ 112 w 129"/>
                <a:gd name="T9" fmla="*/ 10 h 135"/>
                <a:gd name="T10" fmla="*/ 107 w 129"/>
                <a:gd name="T11" fmla="*/ 16 h 135"/>
                <a:gd name="T12" fmla="*/ 101 w 129"/>
                <a:gd name="T13" fmla="*/ 16 h 135"/>
                <a:gd name="T14" fmla="*/ 101 w 129"/>
                <a:gd name="T15" fmla="*/ 0 h 135"/>
                <a:gd name="T16" fmla="*/ 27 w 129"/>
                <a:gd name="T17" fmla="*/ 0 h 135"/>
                <a:gd name="T18" fmla="*/ 27 w 129"/>
                <a:gd name="T19" fmla="*/ 16 h 135"/>
                <a:gd name="T20" fmla="*/ 22 w 129"/>
                <a:gd name="T21" fmla="*/ 16 h 135"/>
                <a:gd name="T22" fmla="*/ 17 w 129"/>
                <a:gd name="T23" fmla="*/ 10 h 135"/>
                <a:gd name="T24" fmla="*/ 12 w 129"/>
                <a:gd name="T25" fmla="*/ 10 h 135"/>
                <a:gd name="T26" fmla="*/ 1 w 129"/>
                <a:gd name="T27" fmla="*/ 21 h 135"/>
                <a:gd name="T28" fmla="*/ 1 w 129"/>
                <a:gd name="T29" fmla="*/ 26 h 135"/>
                <a:gd name="T30" fmla="*/ 46 w 129"/>
                <a:gd name="T31" fmla="*/ 92 h 135"/>
                <a:gd name="T32" fmla="*/ 59 w 129"/>
                <a:gd name="T33" fmla="*/ 98 h 135"/>
                <a:gd name="T34" fmla="*/ 59 w 129"/>
                <a:gd name="T35" fmla="*/ 103 h 135"/>
                <a:gd name="T36" fmla="*/ 54 w 129"/>
                <a:gd name="T37" fmla="*/ 106 h 135"/>
                <a:gd name="T38" fmla="*/ 59 w 129"/>
                <a:gd name="T39" fmla="*/ 108 h 135"/>
                <a:gd name="T40" fmla="*/ 59 w 129"/>
                <a:gd name="T41" fmla="*/ 114 h 135"/>
                <a:gd name="T42" fmla="*/ 54 w 129"/>
                <a:gd name="T43" fmla="*/ 119 h 135"/>
                <a:gd name="T44" fmla="*/ 48 w 129"/>
                <a:gd name="T45" fmla="*/ 124 h 135"/>
                <a:gd name="T46" fmla="*/ 43 w 129"/>
                <a:gd name="T47" fmla="*/ 129 h 135"/>
                <a:gd name="T48" fmla="*/ 49 w 129"/>
                <a:gd name="T49" fmla="*/ 135 h 135"/>
                <a:gd name="T50" fmla="*/ 80 w 129"/>
                <a:gd name="T51" fmla="*/ 135 h 135"/>
                <a:gd name="T52" fmla="*/ 85 w 129"/>
                <a:gd name="T53" fmla="*/ 129 h 135"/>
                <a:gd name="T54" fmla="*/ 80 w 129"/>
                <a:gd name="T55" fmla="*/ 124 h 135"/>
                <a:gd name="T56" fmla="*/ 74 w 129"/>
                <a:gd name="T57" fmla="*/ 119 h 135"/>
                <a:gd name="T58" fmla="*/ 69 w 129"/>
                <a:gd name="T59" fmla="*/ 114 h 135"/>
                <a:gd name="T60" fmla="*/ 69 w 129"/>
                <a:gd name="T61" fmla="*/ 108 h 135"/>
                <a:gd name="T62" fmla="*/ 75 w 129"/>
                <a:gd name="T63" fmla="*/ 106 h 135"/>
                <a:gd name="T64" fmla="*/ 69 w 129"/>
                <a:gd name="T65" fmla="*/ 103 h 135"/>
                <a:gd name="T66" fmla="*/ 69 w 129"/>
                <a:gd name="T67" fmla="*/ 98 h 135"/>
                <a:gd name="T68" fmla="*/ 83 w 129"/>
                <a:gd name="T69" fmla="*/ 92 h 135"/>
                <a:gd name="T70" fmla="*/ 101 w 129"/>
                <a:gd name="T71" fmla="*/ 21 h 135"/>
                <a:gd name="T72" fmla="*/ 107 w 129"/>
                <a:gd name="T73" fmla="*/ 21 h 135"/>
                <a:gd name="T74" fmla="*/ 112 w 129"/>
                <a:gd name="T75" fmla="*/ 16 h 135"/>
                <a:gd name="T76" fmla="*/ 117 w 129"/>
                <a:gd name="T77" fmla="*/ 21 h 135"/>
                <a:gd name="T78" fmla="*/ 117 w 129"/>
                <a:gd name="T79" fmla="*/ 26 h 135"/>
                <a:gd name="T80" fmla="*/ 91 w 129"/>
                <a:gd name="T81" fmla="*/ 71 h 135"/>
                <a:gd name="T82" fmla="*/ 101 w 129"/>
                <a:gd name="T83" fmla="*/ 21 h 135"/>
                <a:gd name="T84" fmla="*/ 36 w 129"/>
                <a:gd name="T85" fmla="*/ 72 h 135"/>
                <a:gd name="T86" fmla="*/ 10 w 129"/>
                <a:gd name="T87" fmla="*/ 27 h 135"/>
                <a:gd name="T88" fmla="*/ 10 w 129"/>
                <a:gd name="T89" fmla="*/ 22 h 135"/>
                <a:gd name="T90" fmla="*/ 15 w 129"/>
                <a:gd name="T91" fmla="*/ 17 h 135"/>
                <a:gd name="T92" fmla="*/ 20 w 129"/>
                <a:gd name="T93" fmla="*/ 22 h 135"/>
                <a:gd name="T94" fmla="*/ 26 w 129"/>
                <a:gd name="T95" fmla="*/ 22 h 135"/>
                <a:gd name="T96" fmla="*/ 36 w 129"/>
                <a:gd name="T97" fmla="*/ 7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35">
                  <a:moveTo>
                    <a:pt x="83" y="92"/>
                  </a:moveTo>
                  <a:cubicBezTo>
                    <a:pt x="129" y="63"/>
                    <a:pt x="127" y="26"/>
                    <a:pt x="127" y="26"/>
                  </a:cubicBezTo>
                  <a:cubicBezTo>
                    <a:pt x="127" y="21"/>
                    <a:pt x="127" y="21"/>
                    <a:pt x="127" y="21"/>
                  </a:cubicBezTo>
                  <a:cubicBezTo>
                    <a:pt x="127" y="21"/>
                    <a:pt x="128" y="10"/>
                    <a:pt x="117" y="10"/>
                  </a:cubicBezTo>
                  <a:cubicBezTo>
                    <a:pt x="114" y="10"/>
                    <a:pt x="112" y="10"/>
                    <a:pt x="112" y="10"/>
                  </a:cubicBezTo>
                  <a:cubicBezTo>
                    <a:pt x="107" y="10"/>
                    <a:pt x="107" y="16"/>
                    <a:pt x="107" y="16"/>
                  </a:cubicBezTo>
                  <a:cubicBezTo>
                    <a:pt x="107" y="16"/>
                    <a:pt x="104" y="16"/>
                    <a:pt x="101" y="16"/>
                  </a:cubicBezTo>
                  <a:cubicBezTo>
                    <a:pt x="101" y="12"/>
                    <a:pt x="101" y="0"/>
                    <a:pt x="101" y="0"/>
                  </a:cubicBezTo>
                  <a:cubicBezTo>
                    <a:pt x="56" y="7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2" y="16"/>
                    <a:pt x="22" y="10"/>
                    <a:pt x="17" y="10"/>
                  </a:cubicBezTo>
                  <a:cubicBezTo>
                    <a:pt x="17" y="10"/>
                    <a:pt x="15" y="10"/>
                    <a:pt x="12" y="10"/>
                  </a:cubicBezTo>
                  <a:cubicBezTo>
                    <a:pt x="1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6" y="92"/>
                  </a:cubicBezTo>
                  <a:cubicBezTo>
                    <a:pt x="46" y="92"/>
                    <a:pt x="52" y="98"/>
                    <a:pt x="59" y="98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3"/>
                    <a:pt x="54" y="106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4" y="119"/>
                  </a:cubicBezTo>
                  <a:cubicBezTo>
                    <a:pt x="54" y="124"/>
                    <a:pt x="48" y="124"/>
                    <a:pt x="48" y="124"/>
                  </a:cubicBezTo>
                  <a:cubicBezTo>
                    <a:pt x="48" y="124"/>
                    <a:pt x="43" y="125"/>
                    <a:pt x="43" y="129"/>
                  </a:cubicBezTo>
                  <a:cubicBezTo>
                    <a:pt x="43" y="129"/>
                    <a:pt x="42" y="135"/>
                    <a:pt x="49" y="135"/>
                  </a:cubicBezTo>
                  <a:cubicBezTo>
                    <a:pt x="56" y="135"/>
                    <a:pt x="80" y="135"/>
                    <a:pt x="80" y="135"/>
                  </a:cubicBezTo>
                  <a:cubicBezTo>
                    <a:pt x="85" y="135"/>
                    <a:pt x="85" y="129"/>
                    <a:pt x="85" y="129"/>
                  </a:cubicBezTo>
                  <a:cubicBezTo>
                    <a:pt x="85" y="129"/>
                    <a:pt x="85" y="124"/>
                    <a:pt x="80" y="124"/>
                  </a:cubicBezTo>
                  <a:cubicBezTo>
                    <a:pt x="74" y="124"/>
                    <a:pt x="74" y="119"/>
                    <a:pt x="74" y="119"/>
                  </a:cubicBezTo>
                  <a:cubicBezTo>
                    <a:pt x="74" y="119"/>
                    <a:pt x="69" y="119"/>
                    <a:pt x="69" y="114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8"/>
                    <a:pt x="75" y="109"/>
                    <a:pt x="75" y="106"/>
                  </a:cubicBezTo>
                  <a:cubicBezTo>
                    <a:pt x="75" y="103"/>
                    <a:pt x="69" y="103"/>
                    <a:pt x="69" y="103"/>
                  </a:cubicBezTo>
                  <a:cubicBezTo>
                    <a:pt x="69" y="98"/>
                    <a:pt x="69" y="98"/>
                    <a:pt x="69" y="98"/>
                  </a:cubicBezTo>
                  <a:cubicBezTo>
                    <a:pt x="75" y="98"/>
                    <a:pt x="79" y="96"/>
                    <a:pt x="83" y="92"/>
                  </a:cubicBezTo>
                  <a:close/>
                  <a:moveTo>
                    <a:pt x="101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2" y="16"/>
                    <a:pt x="112" y="16"/>
                  </a:cubicBezTo>
                  <a:cubicBezTo>
                    <a:pt x="117" y="16"/>
                    <a:pt x="117" y="21"/>
                    <a:pt x="117" y="21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7" y="26"/>
                    <a:pt x="116" y="47"/>
                    <a:pt x="91" y="71"/>
                  </a:cubicBezTo>
                  <a:cubicBezTo>
                    <a:pt x="96" y="61"/>
                    <a:pt x="101" y="38"/>
                    <a:pt x="101" y="21"/>
                  </a:cubicBezTo>
                  <a:close/>
                  <a:moveTo>
                    <a:pt x="36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7"/>
                    <a:pt x="15" y="17"/>
                  </a:cubicBezTo>
                  <a:cubicBezTo>
                    <a:pt x="15" y="17"/>
                    <a:pt x="15" y="22"/>
                    <a:pt x="20" y="22"/>
                  </a:cubicBezTo>
                  <a:cubicBezTo>
                    <a:pt x="20" y="22"/>
                    <a:pt x="24" y="22"/>
                    <a:pt x="26" y="22"/>
                  </a:cubicBezTo>
                  <a:cubicBezTo>
                    <a:pt x="26" y="39"/>
                    <a:pt x="30" y="62"/>
                    <a:pt x="36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1524226" y="3580186"/>
            <a:ext cx="1160144" cy="1166952"/>
            <a:chOff x="1936994" y="2669203"/>
            <a:chExt cx="1254984" cy="1262184"/>
          </a:xfrm>
        </p:grpSpPr>
        <p:sp>
          <p:nvSpPr>
            <p:cNvPr id="18" name="Oval 20"/>
            <p:cNvSpPr/>
            <p:nvPr/>
          </p:nvSpPr>
          <p:spPr>
            <a:xfrm>
              <a:off x="1936994" y="2669203"/>
              <a:ext cx="1254984" cy="126218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57" name="Freeform 61"/>
            <p:cNvSpPr/>
            <p:nvPr/>
          </p:nvSpPr>
          <p:spPr bwMode="auto">
            <a:xfrm>
              <a:off x="2245564" y="2987692"/>
              <a:ext cx="637840" cy="662375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8721994" y="3948538"/>
            <a:ext cx="1254821" cy="1262184"/>
            <a:chOff x="8151007" y="3981416"/>
            <a:chExt cx="1254984" cy="1262184"/>
          </a:xfrm>
        </p:grpSpPr>
        <p:sp>
          <p:nvSpPr>
            <p:cNvPr id="15" name="Oval 17"/>
            <p:cNvSpPr/>
            <p:nvPr/>
          </p:nvSpPr>
          <p:spPr>
            <a:xfrm>
              <a:off x="8151007" y="3981416"/>
              <a:ext cx="1254984" cy="126218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auto">
            <a:xfrm>
              <a:off x="8496035" y="4178620"/>
              <a:ext cx="504664" cy="679897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6231442" y="1485855"/>
            <a:ext cx="1254821" cy="1262184"/>
            <a:chOff x="5657521" y="2046263"/>
            <a:chExt cx="1254984" cy="1262184"/>
          </a:xfrm>
        </p:grpSpPr>
        <p:sp>
          <p:nvSpPr>
            <p:cNvPr id="16" name="Oval 18"/>
            <p:cNvSpPr/>
            <p:nvPr/>
          </p:nvSpPr>
          <p:spPr>
            <a:xfrm>
              <a:off x="5657521" y="2046263"/>
              <a:ext cx="1254984" cy="12621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59" name="Group 62"/>
            <p:cNvGrpSpPr/>
            <p:nvPr/>
          </p:nvGrpSpPr>
          <p:grpSpPr>
            <a:xfrm>
              <a:off x="5942502" y="2411965"/>
              <a:ext cx="665877" cy="494152"/>
              <a:chOff x="5129089" y="3156352"/>
              <a:chExt cx="474198" cy="351905"/>
            </a:xfrm>
            <a:solidFill>
              <a:schemeClr val="bg1"/>
            </a:solidFill>
          </p:grpSpPr>
          <p:sp>
            <p:nvSpPr>
              <p:cNvPr id="60" name="Freeform 66"/>
              <p:cNvSpPr>
                <a:spLocks noEditPoints="1"/>
              </p:cNvSpPr>
              <p:nvPr/>
            </p:nvSpPr>
            <p:spPr bwMode="auto">
              <a:xfrm>
                <a:off x="5139073" y="3156352"/>
                <a:ext cx="459224" cy="279527"/>
              </a:xfrm>
              <a:custGeom>
                <a:avLst/>
                <a:gdLst>
                  <a:gd name="T0" fmla="*/ 184 w 184"/>
                  <a:gd name="T1" fmla="*/ 0 h 112"/>
                  <a:gd name="T2" fmla="*/ 0 w 184"/>
                  <a:gd name="T3" fmla="*/ 0 h 112"/>
                  <a:gd name="T4" fmla="*/ 0 w 184"/>
                  <a:gd name="T5" fmla="*/ 112 h 112"/>
                  <a:gd name="T6" fmla="*/ 184 w 184"/>
                  <a:gd name="T7" fmla="*/ 112 h 112"/>
                  <a:gd name="T8" fmla="*/ 184 w 184"/>
                  <a:gd name="T9" fmla="*/ 0 h 112"/>
                  <a:gd name="T10" fmla="*/ 176 w 184"/>
                  <a:gd name="T11" fmla="*/ 102 h 112"/>
                  <a:gd name="T12" fmla="*/ 8 w 184"/>
                  <a:gd name="T13" fmla="*/ 102 h 112"/>
                  <a:gd name="T14" fmla="*/ 8 w 184"/>
                  <a:gd name="T15" fmla="*/ 8 h 112"/>
                  <a:gd name="T16" fmla="*/ 176 w 184"/>
                  <a:gd name="T17" fmla="*/ 8 h 112"/>
                  <a:gd name="T18" fmla="*/ 176 w 184"/>
                  <a:gd name="T1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61" name="Freeform 67"/>
              <p:cNvSpPr/>
              <p:nvPr/>
            </p:nvSpPr>
            <p:spPr bwMode="auto">
              <a:xfrm>
                <a:off x="5129089" y="3448358"/>
                <a:ext cx="474198" cy="59899"/>
              </a:xfrm>
              <a:custGeom>
                <a:avLst/>
                <a:gdLst>
                  <a:gd name="T0" fmla="*/ 190 w 190"/>
                  <a:gd name="T1" fmla="*/ 16 h 24"/>
                  <a:gd name="T2" fmla="*/ 188 w 190"/>
                  <a:gd name="T3" fmla="*/ 0 h 24"/>
                  <a:gd name="T4" fmla="*/ 3 w 190"/>
                  <a:gd name="T5" fmla="*/ 0 h 24"/>
                  <a:gd name="T6" fmla="*/ 0 w 190"/>
                  <a:gd name="T7" fmla="*/ 16 h 24"/>
                  <a:gd name="T8" fmla="*/ 0 w 190"/>
                  <a:gd name="T9" fmla="*/ 16 h 24"/>
                  <a:gd name="T10" fmla="*/ 0 w 190"/>
                  <a:gd name="T11" fmla="*/ 24 h 24"/>
                  <a:gd name="T12" fmla="*/ 190 w 190"/>
                  <a:gd name="T13" fmla="*/ 24 h 24"/>
                  <a:gd name="T14" fmla="*/ 190 w 190"/>
                  <a:gd name="T15" fmla="*/ 16 h 24"/>
                  <a:gd name="T16" fmla="*/ 190 w 190"/>
                  <a:gd name="T1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lnTo>
                      <a:pt x="190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8" name="组合 167"/>
          <p:cNvGrpSpPr/>
          <p:nvPr/>
        </p:nvGrpSpPr>
        <p:grpSpPr>
          <a:xfrm>
            <a:off x="3786062" y="2808155"/>
            <a:ext cx="889508" cy="747500"/>
            <a:chOff x="3496990" y="3053357"/>
            <a:chExt cx="1067349" cy="896832"/>
          </a:xfrm>
        </p:grpSpPr>
        <p:sp>
          <p:nvSpPr>
            <p:cNvPr id="13" name="Freeform 15"/>
            <p:cNvSpPr/>
            <p:nvPr/>
          </p:nvSpPr>
          <p:spPr bwMode="auto">
            <a:xfrm rot="8040980">
              <a:off x="3582249" y="2968098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62" name="Group 65"/>
            <p:cNvGrpSpPr/>
            <p:nvPr/>
          </p:nvGrpSpPr>
          <p:grpSpPr>
            <a:xfrm>
              <a:off x="3724506" y="3181030"/>
              <a:ext cx="564564" cy="512349"/>
              <a:chOff x="5159039" y="3837700"/>
              <a:chExt cx="431771" cy="391838"/>
            </a:xfrm>
            <a:solidFill>
              <a:schemeClr val="bg1"/>
            </a:solidFill>
          </p:grpSpPr>
          <p:sp>
            <p:nvSpPr>
              <p:cNvPr id="63" name="Rectangle 72"/>
              <p:cNvSpPr>
                <a:spLocks noChangeArrowheads="1"/>
              </p:cNvSpPr>
              <p:nvPr/>
            </p:nvSpPr>
            <p:spPr bwMode="auto">
              <a:xfrm>
                <a:off x="5256374" y="3837700"/>
                <a:ext cx="242092" cy="6988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64" name="Freeform 73"/>
              <p:cNvSpPr>
                <a:spLocks noEditPoints="1"/>
              </p:cNvSpPr>
              <p:nvPr/>
            </p:nvSpPr>
            <p:spPr bwMode="auto">
              <a:xfrm>
                <a:off x="5159039" y="3930044"/>
                <a:ext cx="431771" cy="177201"/>
              </a:xfrm>
              <a:custGeom>
                <a:avLst/>
                <a:gdLst>
                  <a:gd name="T0" fmla="*/ 124 w 130"/>
                  <a:gd name="T1" fmla="*/ 0 h 53"/>
                  <a:gd name="T2" fmla="*/ 6 w 130"/>
                  <a:gd name="T3" fmla="*/ 0 h 53"/>
                  <a:gd name="T4" fmla="*/ 0 w 130"/>
                  <a:gd name="T5" fmla="*/ 7 h 53"/>
                  <a:gd name="T6" fmla="*/ 0 w 130"/>
                  <a:gd name="T7" fmla="*/ 53 h 53"/>
                  <a:gd name="T8" fmla="*/ 19 w 130"/>
                  <a:gd name="T9" fmla="*/ 53 h 53"/>
                  <a:gd name="T10" fmla="*/ 19 w 130"/>
                  <a:gd name="T11" fmla="*/ 25 h 53"/>
                  <a:gd name="T12" fmla="*/ 111 w 130"/>
                  <a:gd name="T13" fmla="*/ 25 h 53"/>
                  <a:gd name="T14" fmla="*/ 111 w 130"/>
                  <a:gd name="T15" fmla="*/ 53 h 53"/>
                  <a:gd name="T16" fmla="*/ 130 w 130"/>
                  <a:gd name="T17" fmla="*/ 53 h 53"/>
                  <a:gd name="T18" fmla="*/ 130 w 130"/>
                  <a:gd name="T19" fmla="*/ 7 h 53"/>
                  <a:gd name="T20" fmla="*/ 124 w 130"/>
                  <a:gd name="T21" fmla="*/ 0 h 53"/>
                  <a:gd name="T22" fmla="*/ 18 w 130"/>
                  <a:gd name="T23" fmla="*/ 16 h 53"/>
                  <a:gd name="T24" fmla="*/ 13 w 130"/>
                  <a:gd name="T25" fmla="*/ 11 h 53"/>
                  <a:gd name="T26" fmla="*/ 18 w 130"/>
                  <a:gd name="T27" fmla="*/ 6 h 53"/>
                  <a:gd name="T28" fmla="*/ 23 w 130"/>
                  <a:gd name="T29" fmla="*/ 11 h 53"/>
                  <a:gd name="T30" fmla="*/ 18 w 130"/>
                  <a:gd name="T31" fmla="*/ 16 h 53"/>
                  <a:gd name="T32" fmla="*/ 117 w 130"/>
                  <a:gd name="T33" fmla="*/ 13 h 53"/>
                  <a:gd name="T34" fmla="*/ 29 w 130"/>
                  <a:gd name="T35" fmla="*/ 13 h 53"/>
                  <a:gd name="T36" fmla="*/ 29 w 130"/>
                  <a:gd name="T37" fmla="*/ 7 h 53"/>
                  <a:gd name="T38" fmla="*/ 117 w 130"/>
                  <a:gd name="T39" fmla="*/ 7 h 53"/>
                  <a:gd name="T40" fmla="*/ 117 w 130"/>
                  <a:gd name="T41" fmla="*/ 1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53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close/>
                    <a:moveTo>
                      <a:pt x="18" y="16"/>
                    </a:moveTo>
                    <a:cubicBezTo>
                      <a:pt x="15" y="16"/>
                      <a:pt x="13" y="14"/>
                      <a:pt x="13" y="11"/>
                    </a:cubicBezTo>
                    <a:cubicBezTo>
                      <a:pt x="13" y="8"/>
                      <a:pt x="15" y="6"/>
                      <a:pt x="18" y="6"/>
                    </a:cubicBezTo>
                    <a:cubicBezTo>
                      <a:pt x="21" y="6"/>
                      <a:pt x="23" y="8"/>
                      <a:pt x="23" y="11"/>
                    </a:cubicBezTo>
                    <a:cubicBezTo>
                      <a:pt x="23" y="14"/>
                      <a:pt x="21" y="16"/>
                      <a:pt x="18" y="16"/>
                    </a:cubicBezTo>
                    <a:close/>
                    <a:moveTo>
                      <a:pt x="117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7" y="7"/>
                      <a:pt x="117" y="7"/>
                      <a:pt x="117" y="7"/>
                    </a:cubicBezTo>
                    <a:lnTo>
                      <a:pt x="117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65" name="Freeform 74"/>
              <p:cNvSpPr/>
              <p:nvPr/>
            </p:nvSpPr>
            <p:spPr bwMode="auto">
              <a:xfrm>
                <a:off x="5248887" y="4039859"/>
                <a:ext cx="252075" cy="189679"/>
              </a:xfrm>
              <a:custGeom>
                <a:avLst/>
                <a:gdLst>
                  <a:gd name="T0" fmla="*/ 66 w 76"/>
                  <a:gd name="T1" fmla="*/ 49 h 57"/>
                  <a:gd name="T2" fmla="*/ 25 w 76"/>
                  <a:gd name="T3" fmla="*/ 49 h 57"/>
                  <a:gd name="T4" fmla="*/ 10 w 76"/>
                  <a:gd name="T5" fmla="*/ 49 h 57"/>
                  <a:gd name="T6" fmla="*/ 10 w 76"/>
                  <a:gd name="T7" fmla="*/ 0 h 57"/>
                  <a:gd name="T8" fmla="*/ 1 w 76"/>
                  <a:gd name="T9" fmla="*/ 0 h 57"/>
                  <a:gd name="T10" fmla="*/ 1 w 76"/>
                  <a:gd name="T11" fmla="*/ 50 h 57"/>
                  <a:gd name="T12" fmla="*/ 8 w 76"/>
                  <a:gd name="T13" fmla="*/ 57 h 57"/>
                  <a:gd name="T14" fmla="*/ 69 w 76"/>
                  <a:gd name="T15" fmla="*/ 57 h 57"/>
                  <a:gd name="T16" fmla="*/ 76 w 76"/>
                  <a:gd name="T17" fmla="*/ 48 h 57"/>
                  <a:gd name="T18" fmla="*/ 76 w 76"/>
                  <a:gd name="T19" fmla="*/ 0 h 57"/>
                  <a:gd name="T20" fmla="*/ 66 w 76"/>
                  <a:gd name="T21" fmla="*/ 0 h 57"/>
                  <a:gd name="T22" fmla="*/ 66 w 76"/>
                  <a:gd name="T23" fmla="*/ 4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57">
                    <a:moveTo>
                      <a:pt x="66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7"/>
                      <a:pt x="8" y="57"/>
                    </a:cubicBezTo>
                    <a:cubicBezTo>
                      <a:pt x="16" y="57"/>
                      <a:pt x="69" y="57"/>
                      <a:pt x="69" y="57"/>
                    </a:cubicBezTo>
                    <a:cubicBezTo>
                      <a:pt x="75" y="57"/>
                      <a:pt x="76" y="53"/>
                      <a:pt x="76" y="4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66" name="Rectangle 75"/>
              <p:cNvSpPr>
                <a:spLocks noChangeArrowheads="1"/>
              </p:cNvSpPr>
              <p:nvPr/>
            </p:nvSpPr>
            <p:spPr bwMode="auto">
              <a:xfrm>
                <a:off x="5293811" y="4082286"/>
                <a:ext cx="157235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67" name="Rectangle 76"/>
              <p:cNvSpPr>
                <a:spLocks noChangeArrowheads="1"/>
              </p:cNvSpPr>
              <p:nvPr/>
            </p:nvSpPr>
            <p:spPr bwMode="auto">
              <a:xfrm>
                <a:off x="5298803" y="4142185"/>
                <a:ext cx="152243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9" name="组合 168"/>
          <p:cNvGrpSpPr/>
          <p:nvPr/>
        </p:nvGrpSpPr>
        <p:grpSpPr>
          <a:xfrm>
            <a:off x="2802658" y="3237730"/>
            <a:ext cx="1176863" cy="988977"/>
            <a:chOff x="3054575" y="3875798"/>
            <a:chExt cx="1177016" cy="988977"/>
          </a:xfrm>
        </p:grpSpPr>
        <p:sp>
          <p:nvSpPr>
            <p:cNvPr id="2" name="Freeform 5"/>
            <p:cNvSpPr/>
            <p:nvPr/>
          </p:nvSpPr>
          <p:spPr bwMode="auto">
            <a:xfrm rot="6661043">
              <a:off x="3148594" y="3781779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68" name="Group 71"/>
            <p:cNvGrpSpPr/>
            <p:nvPr/>
          </p:nvGrpSpPr>
          <p:grpSpPr>
            <a:xfrm>
              <a:off x="3322342" y="4057581"/>
              <a:ext cx="455601" cy="571253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69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0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1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2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7" name="组合 166"/>
          <p:cNvGrpSpPr/>
          <p:nvPr/>
        </p:nvGrpSpPr>
        <p:grpSpPr>
          <a:xfrm>
            <a:off x="3878603" y="1572466"/>
            <a:ext cx="1113913" cy="1120450"/>
            <a:chOff x="3733000" y="1701884"/>
            <a:chExt cx="1254984" cy="1262184"/>
          </a:xfrm>
        </p:grpSpPr>
        <p:sp>
          <p:nvSpPr>
            <p:cNvPr id="17" name="Oval 19"/>
            <p:cNvSpPr/>
            <p:nvPr/>
          </p:nvSpPr>
          <p:spPr>
            <a:xfrm>
              <a:off x="3733000" y="1701884"/>
              <a:ext cx="1254984" cy="126218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73" name="Group 76"/>
            <p:cNvGrpSpPr/>
            <p:nvPr/>
          </p:nvGrpSpPr>
          <p:grpSpPr>
            <a:xfrm>
              <a:off x="4030664" y="2009636"/>
              <a:ext cx="732467" cy="644851"/>
              <a:chOff x="6040049" y="4182118"/>
              <a:chExt cx="521619" cy="459224"/>
            </a:xfrm>
            <a:solidFill>
              <a:schemeClr val="bg1"/>
            </a:solidFill>
          </p:grpSpPr>
          <p:sp>
            <p:nvSpPr>
              <p:cNvPr id="74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5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6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7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8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49" name="组合 148"/>
          <p:cNvGrpSpPr/>
          <p:nvPr/>
        </p:nvGrpSpPr>
        <p:grpSpPr>
          <a:xfrm>
            <a:off x="7358400" y="4349629"/>
            <a:ext cx="1176863" cy="988977"/>
            <a:chOff x="6977311" y="4556710"/>
            <a:chExt cx="1177016" cy="988977"/>
          </a:xfrm>
        </p:grpSpPr>
        <p:sp>
          <p:nvSpPr>
            <p:cNvPr id="4" name="Freeform 5"/>
            <p:cNvSpPr/>
            <p:nvPr/>
          </p:nvSpPr>
          <p:spPr bwMode="auto">
            <a:xfrm rot="14770904">
              <a:off x="7071330" y="4462691"/>
              <a:ext cx="988977" cy="1177016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79" name="Group 82"/>
            <p:cNvGrpSpPr/>
            <p:nvPr/>
          </p:nvGrpSpPr>
          <p:grpSpPr>
            <a:xfrm>
              <a:off x="7438275" y="4777839"/>
              <a:ext cx="429933" cy="465763"/>
              <a:chOff x="6941027" y="4788593"/>
              <a:chExt cx="359392" cy="389342"/>
            </a:xfrm>
            <a:solidFill>
              <a:schemeClr val="bg1"/>
            </a:solidFill>
          </p:grpSpPr>
          <p:sp>
            <p:nvSpPr>
              <p:cNvPr id="80" name="Freeform 132"/>
              <p:cNvSpPr/>
              <p:nvPr/>
            </p:nvSpPr>
            <p:spPr bwMode="auto">
              <a:xfrm>
                <a:off x="7018395" y="4880936"/>
                <a:ext cx="204654" cy="207151"/>
              </a:xfrm>
              <a:custGeom>
                <a:avLst/>
                <a:gdLst>
                  <a:gd name="T0" fmla="*/ 0 w 82"/>
                  <a:gd name="T1" fmla="*/ 29 h 83"/>
                  <a:gd name="T2" fmla="*/ 58 w 82"/>
                  <a:gd name="T3" fmla="*/ 29 h 83"/>
                  <a:gd name="T4" fmla="*/ 58 w 82"/>
                  <a:gd name="T5" fmla="*/ 83 h 83"/>
                  <a:gd name="T6" fmla="*/ 82 w 82"/>
                  <a:gd name="T7" fmla="*/ 83 h 83"/>
                  <a:gd name="T8" fmla="*/ 82 w 82"/>
                  <a:gd name="T9" fmla="*/ 0 h 83"/>
                  <a:gd name="T10" fmla="*/ 0 w 82"/>
                  <a:gd name="T11" fmla="*/ 0 h 83"/>
                  <a:gd name="T12" fmla="*/ 0 w 82"/>
                  <a:gd name="T13" fmla="*/ 29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83">
                    <a:moveTo>
                      <a:pt x="0" y="29"/>
                    </a:moveTo>
                    <a:lnTo>
                      <a:pt x="58" y="29"/>
                    </a:lnTo>
                    <a:lnTo>
                      <a:pt x="58" y="83"/>
                    </a:lnTo>
                    <a:lnTo>
                      <a:pt x="82" y="83"/>
                    </a:lnTo>
                    <a:lnTo>
                      <a:pt x="82" y="0"/>
                    </a:lnTo>
                    <a:lnTo>
                      <a:pt x="0" y="0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81" name="Freeform 133"/>
              <p:cNvSpPr/>
              <p:nvPr/>
            </p:nvSpPr>
            <p:spPr bwMode="auto">
              <a:xfrm>
                <a:off x="7093268" y="4788593"/>
                <a:ext cx="207151" cy="204654"/>
              </a:xfrm>
              <a:custGeom>
                <a:avLst/>
                <a:gdLst>
                  <a:gd name="T0" fmla="*/ 0 w 83"/>
                  <a:gd name="T1" fmla="*/ 0 h 82"/>
                  <a:gd name="T2" fmla="*/ 0 w 83"/>
                  <a:gd name="T3" fmla="*/ 29 h 82"/>
                  <a:gd name="T4" fmla="*/ 59 w 83"/>
                  <a:gd name="T5" fmla="*/ 29 h 82"/>
                  <a:gd name="T6" fmla="*/ 59 w 83"/>
                  <a:gd name="T7" fmla="*/ 82 h 82"/>
                  <a:gd name="T8" fmla="*/ 83 w 83"/>
                  <a:gd name="T9" fmla="*/ 82 h 82"/>
                  <a:gd name="T10" fmla="*/ 83 w 83"/>
                  <a:gd name="T11" fmla="*/ 0 h 82"/>
                  <a:gd name="T12" fmla="*/ 0 w 83"/>
                  <a:gd name="T13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82">
                    <a:moveTo>
                      <a:pt x="0" y="0"/>
                    </a:moveTo>
                    <a:lnTo>
                      <a:pt x="0" y="29"/>
                    </a:lnTo>
                    <a:lnTo>
                      <a:pt x="59" y="29"/>
                    </a:lnTo>
                    <a:lnTo>
                      <a:pt x="59" y="82"/>
                    </a:lnTo>
                    <a:lnTo>
                      <a:pt x="83" y="82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82" name="Rectangle 134"/>
              <p:cNvSpPr>
                <a:spLocks noChangeArrowheads="1"/>
              </p:cNvSpPr>
              <p:nvPr/>
            </p:nvSpPr>
            <p:spPr bwMode="auto">
              <a:xfrm>
                <a:off x="6941027" y="4970784"/>
                <a:ext cx="207151" cy="20715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1" name="组合 150"/>
          <p:cNvGrpSpPr/>
          <p:nvPr/>
        </p:nvGrpSpPr>
        <p:grpSpPr>
          <a:xfrm>
            <a:off x="2882833" y="2181217"/>
            <a:ext cx="898669" cy="903944"/>
            <a:chOff x="7802183" y="1837715"/>
            <a:chExt cx="1005867" cy="1011639"/>
          </a:xfrm>
        </p:grpSpPr>
        <p:sp>
          <p:nvSpPr>
            <p:cNvPr id="20" name="Oval 22"/>
            <p:cNvSpPr/>
            <p:nvPr/>
          </p:nvSpPr>
          <p:spPr>
            <a:xfrm>
              <a:off x="7802183" y="1837715"/>
              <a:ext cx="1005867" cy="101163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83" name="Group 86"/>
            <p:cNvGrpSpPr/>
            <p:nvPr/>
          </p:nvGrpSpPr>
          <p:grpSpPr>
            <a:xfrm>
              <a:off x="8056973" y="2074711"/>
              <a:ext cx="498231" cy="561960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84" name="Freeform 147"/>
              <p:cNvSpPr/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85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86" name="Freeform 149"/>
              <p:cNvSpPr/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0" name="组合 149"/>
          <p:cNvGrpSpPr/>
          <p:nvPr/>
        </p:nvGrpSpPr>
        <p:grpSpPr>
          <a:xfrm>
            <a:off x="7235519" y="3464089"/>
            <a:ext cx="951287" cy="799416"/>
            <a:chOff x="7134197" y="3562820"/>
            <a:chExt cx="1067349" cy="896832"/>
          </a:xfrm>
        </p:grpSpPr>
        <p:sp>
          <p:nvSpPr>
            <p:cNvPr id="11" name="Freeform 13"/>
            <p:cNvSpPr/>
            <p:nvPr/>
          </p:nvSpPr>
          <p:spPr bwMode="auto">
            <a:xfrm rot="13670633">
              <a:off x="7219456" y="3477561"/>
              <a:ext cx="896832" cy="1067349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87" name="Group 90"/>
            <p:cNvGrpSpPr/>
            <p:nvPr/>
          </p:nvGrpSpPr>
          <p:grpSpPr>
            <a:xfrm>
              <a:off x="7470332" y="3685652"/>
              <a:ext cx="532703" cy="529200"/>
              <a:chOff x="6853673" y="3715407"/>
              <a:chExt cx="379359" cy="376864"/>
            </a:xfrm>
            <a:solidFill>
              <a:schemeClr val="bg1"/>
            </a:solidFill>
          </p:grpSpPr>
          <p:sp>
            <p:nvSpPr>
              <p:cNvPr id="88" name="Freeform 150"/>
              <p:cNvSpPr>
                <a:spLocks noEditPoints="1"/>
              </p:cNvSpPr>
              <p:nvPr/>
            </p:nvSpPr>
            <p:spPr bwMode="auto">
              <a:xfrm>
                <a:off x="6853673" y="3715407"/>
                <a:ext cx="379359" cy="376864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108 h 114"/>
                  <a:gd name="T12" fmla="*/ 6 w 114"/>
                  <a:gd name="T13" fmla="*/ 57 h 114"/>
                  <a:gd name="T14" fmla="*/ 57 w 114"/>
                  <a:gd name="T15" fmla="*/ 6 h 114"/>
                  <a:gd name="T16" fmla="*/ 108 w 114"/>
                  <a:gd name="T17" fmla="*/ 57 h 114"/>
                  <a:gd name="T18" fmla="*/ 57 w 114"/>
                  <a:gd name="T19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4">
                    <a:moveTo>
                      <a:pt x="57" y="0"/>
                    </a:moveTo>
                    <a:cubicBezTo>
                      <a:pt x="25" y="0"/>
                      <a:pt x="0" y="25"/>
                      <a:pt x="0" y="57"/>
                    </a:cubicBezTo>
                    <a:cubicBezTo>
                      <a:pt x="0" y="89"/>
                      <a:pt x="25" y="114"/>
                      <a:pt x="57" y="114"/>
                    </a:cubicBezTo>
                    <a:cubicBezTo>
                      <a:pt x="89" y="114"/>
                      <a:pt x="114" y="89"/>
                      <a:pt x="114" y="57"/>
                    </a:cubicBezTo>
                    <a:cubicBezTo>
                      <a:pt x="114" y="25"/>
                      <a:pt x="89" y="0"/>
                      <a:pt x="57" y="0"/>
                    </a:cubicBezTo>
                    <a:close/>
                    <a:moveTo>
                      <a:pt x="57" y="108"/>
                    </a:moveTo>
                    <a:cubicBezTo>
                      <a:pt x="29" y="108"/>
                      <a:pt x="6" y="85"/>
                      <a:pt x="6" y="57"/>
                    </a:cubicBezTo>
                    <a:cubicBezTo>
                      <a:pt x="6" y="29"/>
                      <a:pt x="29" y="6"/>
                      <a:pt x="57" y="6"/>
                    </a:cubicBezTo>
                    <a:cubicBezTo>
                      <a:pt x="85" y="6"/>
                      <a:pt x="108" y="29"/>
                      <a:pt x="108" y="57"/>
                    </a:cubicBezTo>
                    <a:cubicBezTo>
                      <a:pt x="108" y="85"/>
                      <a:pt x="85" y="108"/>
                      <a:pt x="57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89" name="Rectangle 151"/>
              <p:cNvSpPr>
                <a:spLocks noChangeArrowheads="1"/>
              </p:cNvSpPr>
              <p:nvPr/>
            </p:nvSpPr>
            <p:spPr bwMode="auto">
              <a:xfrm>
                <a:off x="6998429" y="3987447"/>
                <a:ext cx="22463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0" name="Rectangle 152"/>
              <p:cNvSpPr>
                <a:spLocks noChangeArrowheads="1"/>
              </p:cNvSpPr>
              <p:nvPr/>
            </p:nvSpPr>
            <p:spPr bwMode="auto">
              <a:xfrm>
                <a:off x="7033370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1" name="Rectangle 153"/>
              <p:cNvSpPr>
                <a:spLocks noChangeArrowheads="1"/>
              </p:cNvSpPr>
              <p:nvPr/>
            </p:nvSpPr>
            <p:spPr bwMode="auto">
              <a:xfrm>
                <a:off x="7068311" y="3987447"/>
                <a:ext cx="19966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2" name="Freeform 154"/>
              <p:cNvSpPr/>
              <p:nvPr/>
            </p:nvSpPr>
            <p:spPr bwMode="auto">
              <a:xfrm>
                <a:off x="6970976" y="3822725"/>
                <a:ext cx="82362" cy="84857"/>
              </a:xfrm>
              <a:custGeom>
                <a:avLst/>
                <a:gdLst>
                  <a:gd name="T0" fmla="*/ 19 w 25"/>
                  <a:gd name="T1" fmla="*/ 22 h 25"/>
                  <a:gd name="T2" fmla="*/ 22 w 25"/>
                  <a:gd name="T3" fmla="*/ 25 h 25"/>
                  <a:gd name="T4" fmla="*/ 25 w 25"/>
                  <a:gd name="T5" fmla="*/ 22 h 25"/>
                  <a:gd name="T6" fmla="*/ 22 w 25"/>
                  <a:gd name="T7" fmla="*/ 19 h 25"/>
                  <a:gd name="T8" fmla="*/ 21 w 25"/>
                  <a:gd name="T9" fmla="*/ 19 h 25"/>
                  <a:gd name="T10" fmla="*/ 0 w 25"/>
                  <a:gd name="T11" fmla="*/ 0 h 25"/>
                  <a:gd name="T12" fmla="*/ 19 w 25"/>
                  <a:gd name="T13" fmla="*/ 22 h 25"/>
                  <a:gd name="T14" fmla="*/ 19 w 25"/>
                  <a:gd name="T15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19" y="22"/>
                    </a:moveTo>
                    <a:cubicBezTo>
                      <a:pt x="19" y="24"/>
                      <a:pt x="20" y="25"/>
                      <a:pt x="22" y="25"/>
                    </a:cubicBezTo>
                    <a:cubicBezTo>
                      <a:pt x="24" y="25"/>
                      <a:pt x="25" y="24"/>
                      <a:pt x="25" y="22"/>
                    </a:cubicBezTo>
                    <a:cubicBezTo>
                      <a:pt x="25" y="21"/>
                      <a:pt x="24" y="19"/>
                      <a:pt x="22" y="19"/>
                    </a:cubicBezTo>
                    <a:cubicBezTo>
                      <a:pt x="22" y="19"/>
                      <a:pt x="22" y="19"/>
                      <a:pt x="21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3" name="Freeform 155"/>
              <p:cNvSpPr/>
              <p:nvPr/>
            </p:nvSpPr>
            <p:spPr bwMode="auto">
              <a:xfrm>
                <a:off x="6921060" y="3987447"/>
                <a:ext cx="22463" cy="19966"/>
              </a:xfrm>
              <a:custGeom>
                <a:avLst/>
                <a:gdLst>
                  <a:gd name="T0" fmla="*/ 0 w 9"/>
                  <a:gd name="T1" fmla="*/ 6 h 8"/>
                  <a:gd name="T2" fmla="*/ 3 w 9"/>
                  <a:gd name="T3" fmla="*/ 8 h 8"/>
                  <a:gd name="T4" fmla="*/ 9 w 9"/>
                  <a:gd name="T5" fmla="*/ 1 h 8"/>
                  <a:gd name="T6" fmla="*/ 7 w 9"/>
                  <a:gd name="T7" fmla="*/ 0 h 8"/>
                  <a:gd name="T8" fmla="*/ 0 w 9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6"/>
                    </a:moveTo>
                    <a:lnTo>
                      <a:pt x="3" y="8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4" name="Freeform 156"/>
              <p:cNvSpPr/>
              <p:nvPr/>
            </p:nvSpPr>
            <p:spPr bwMode="auto">
              <a:xfrm>
                <a:off x="6901094" y="3942523"/>
                <a:ext cx="27454" cy="14975"/>
              </a:xfrm>
              <a:custGeom>
                <a:avLst/>
                <a:gdLst>
                  <a:gd name="T0" fmla="*/ 9 w 11"/>
                  <a:gd name="T1" fmla="*/ 0 h 6"/>
                  <a:gd name="T2" fmla="*/ 0 w 11"/>
                  <a:gd name="T3" fmla="*/ 3 h 6"/>
                  <a:gd name="T4" fmla="*/ 1 w 11"/>
                  <a:gd name="T5" fmla="*/ 6 h 6"/>
                  <a:gd name="T6" fmla="*/ 11 w 11"/>
                  <a:gd name="T7" fmla="*/ 3 h 6"/>
                  <a:gd name="T8" fmla="*/ 9 w 11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9" y="0"/>
                    </a:moveTo>
                    <a:lnTo>
                      <a:pt x="0" y="3"/>
                    </a:lnTo>
                    <a:lnTo>
                      <a:pt x="1" y="6"/>
                    </a:lnTo>
                    <a:lnTo>
                      <a:pt x="11" y="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5" name="Freeform 157"/>
              <p:cNvSpPr/>
              <p:nvPr/>
            </p:nvSpPr>
            <p:spPr bwMode="auto">
              <a:xfrm>
                <a:off x="6933538" y="3790281"/>
                <a:ext cx="19966" cy="22463"/>
              </a:xfrm>
              <a:custGeom>
                <a:avLst/>
                <a:gdLst>
                  <a:gd name="T0" fmla="*/ 0 w 8"/>
                  <a:gd name="T1" fmla="*/ 3 h 9"/>
                  <a:gd name="T2" fmla="*/ 7 w 8"/>
                  <a:gd name="T3" fmla="*/ 9 h 9"/>
                  <a:gd name="T4" fmla="*/ 8 w 8"/>
                  <a:gd name="T5" fmla="*/ 7 h 9"/>
                  <a:gd name="T6" fmla="*/ 2 w 8"/>
                  <a:gd name="T7" fmla="*/ 0 h 9"/>
                  <a:gd name="T8" fmla="*/ 0 w 8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0" y="3"/>
                    </a:moveTo>
                    <a:lnTo>
                      <a:pt x="7" y="9"/>
                    </a:lnTo>
                    <a:lnTo>
                      <a:pt x="8" y="7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6" name="Freeform 158"/>
              <p:cNvSpPr/>
              <p:nvPr/>
            </p:nvSpPr>
            <p:spPr bwMode="auto">
              <a:xfrm>
                <a:off x="6903589" y="3840196"/>
                <a:ext cx="27454" cy="12480"/>
              </a:xfrm>
              <a:custGeom>
                <a:avLst/>
                <a:gdLst>
                  <a:gd name="T0" fmla="*/ 11 w 11"/>
                  <a:gd name="T1" fmla="*/ 3 h 5"/>
                  <a:gd name="T2" fmla="*/ 2 w 11"/>
                  <a:gd name="T3" fmla="*/ 0 h 5"/>
                  <a:gd name="T4" fmla="*/ 0 w 11"/>
                  <a:gd name="T5" fmla="*/ 3 h 5"/>
                  <a:gd name="T6" fmla="*/ 10 w 11"/>
                  <a:gd name="T7" fmla="*/ 5 h 5"/>
                  <a:gd name="T8" fmla="*/ 11 w 11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1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1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7" name="Rectangle 159"/>
              <p:cNvSpPr>
                <a:spLocks noChangeArrowheads="1"/>
              </p:cNvSpPr>
              <p:nvPr/>
            </p:nvSpPr>
            <p:spPr bwMode="auto">
              <a:xfrm>
                <a:off x="7040858" y="3750348"/>
                <a:ext cx="7488" cy="22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8" name="Freeform 160"/>
              <p:cNvSpPr/>
              <p:nvPr/>
            </p:nvSpPr>
            <p:spPr bwMode="auto">
              <a:xfrm>
                <a:off x="6973471" y="3760331"/>
                <a:ext cx="17471" cy="22463"/>
              </a:xfrm>
              <a:custGeom>
                <a:avLst/>
                <a:gdLst>
                  <a:gd name="T0" fmla="*/ 7 w 7"/>
                  <a:gd name="T1" fmla="*/ 8 h 9"/>
                  <a:gd name="T2" fmla="*/ 3 w 7"/>
                  <a:gd name="T3" fmla="*/ 0 h 9"/>
                  <a:gd name="T4" fmla="*/ 0 w 7"/>
                  <a:gd name="T5" fmla="*/ 2 h 9"/>
                  <a:gd name="T6" fmla="*/ 4 w 7"/>
                  <a:gd name="T7" fmla="*/ 9 h 9"/>
                  <a:gd name="T8" fmla="*/ 7 w 7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8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4" y="9"/>
                    </a:lnTo>
                    <a:lnTo>
                      <a:pt x="7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99" name="Freeform 161"/>
              <p:cNvSpPr/>
              <p:nvPr/>
            </p:nvSpPr>
            <p:spPr bwMode="auto">
              <a:xfrm>
                <a:off x="7088277" y="3760331"/>
                <a:ext cx="12480" cy="27454"/>
              </a:xfrm>
              <a:custGeom>
                <a:avLst/>
                <a:gdLst>
                  <a:gd name="T0" fmla="*/ 0 w 5"/>
                  <a:gd name="T1" fmla="*/ 9 h 11"/>
                  <a:gd name="T2" fmla="*/ 2 w 5"/>
                  <a:gd name="T3" fmla="*/ 11 h 11"/>
                  <a:gd name="T4" fmla="*/ 5 w 5"/>
                  <a:gd name="T5" fmla="*/ 2 h 11"/>
                  <a:gd name="T6" fmla="*/ 2 w 5"/>
                  <a:gd name="T7" fmla="*/ 0 h 11"/>
                  <a:gd name="T8" fmla="*/ 0 w 5"/>
                  <a:gd name="T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1">
                    <a:moveTo>
                      <a:pt x="0" y="9"/>
                    </a:moveTo>
                    <a:lnTo>
                      <a:pt x="2" y="11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0" name="Freeform 162"/>
              <p:cNvSpPr/>
              <p:nvPr/>
            </p:nvSpPr>
            <p:spPr bwMode="auto">
              <a:xfrm>
                <a:off x="7130706" y="3987447"/>
                <a:ext cx="22463" cy="19966"/>
              </a:xfrm>
              <a:custGeom>
                <a:avLst/>
                <a:gdLst>
                  <a:gd name="T0" fmla="*/ 0 w 9"/>
                  <a:gd name="T1" fmla="*/ 1 h 8"/>
                  <a:gd name="T2" fmla="*/ 8 w 9"/>
                  <a:gd name="T3" fmla="*/ 8 h 8"/>
                  <a:gd name="T4" fmla="*/ 9 w 9"/>
                  <a:gd name="T5" fmla="*/ 6 h 8"/>
                  <a:gd name="T6" fmla="*/ 3 w 9"/>
                  <a:gd name="T7" fmla="*/ 0 h 8"/>
                  <a:gd name="T8" fmla="*/ 0 w 9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8">
                    <a:moveTo>
                      <a:pt x="0" y="1"/>
                    </a:moveTo>
                    <a:lnTo>
                      <a:pt x="8" y="8"/>
                    </a:lnTo>
                    <a:lnTo>
                      <a:pt x="9" y="6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1" name="Freeform 163"/>
              <p:cNvSpPr/>
              <p:nvPr/>
            </p:nvSpPr>
            <p:spPr bwMode="auto">
              <a:xfrm>
                <a:off x="7158159" y="3942523"/>
                <a:ext cx="24958" cy="14975"/>
              </a:xfrm>
              <a:custGeom>
                <a:avLst/>
                <a:gdLst>
                  <a:gd name="T0" fmla="*/ 0 w 10"/>
                  <a:gd name="T1" fmla="*/ 3 h 6"/>
                  <a:gd name="T2" fmla="*/ 9 w 10"/>
                  <a:gd name="T3" fmla="*/ 6 h 6"/>
                  <a:gd name="T4" fmla="*/ 10 w 10"/>
                  <a:gd name="T5" fmla="*/ 3 h 6"/>
                  <a:gd name="T6" fmla="*/ 1 w 10"/>
                  <a:gd name="T7" fmla="*/ 0 h 6"/>
                  <a:gd name="T8" fmla="*/ 0 w 10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6">
                    <a:moveTo>
                      <a:pt x="0" y="3"/>
                    </a:moveTo>
                    <a:lnTo>
                      <a:pt x="9" y="6"/>
                    </a:lnTo>
                    <a:lnTo>
                      <a:pt x="10" y="3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2" name="Freeform 164"/>
              <p:cNvSpPr/>
              <p:nvPr/>
            </p:nvSpPr>
            <p:spPr bwMode="auto">
              <a:xfrm>
                <a:off x="7128209" y="3790281"/>
                <a:ext cx="22463" cy="22463"/>
              </a:xfrm>
              <a:custGeom>
                <a:avLst/>
                <a:gdLst>
                  <a:gd name="T0" fmla="*/ 9 w 9"/>
                  <a:gd name="T1" fmla="*/ 3 h 9"/>
                  <a:gd name="T2" fmla="*/ 8 w 9"/>
                  <a:gd name="T3" fmla="*/ 0 h 9"/>
                  <a:gd name="T4" fmla="*/ 0 w 9"/>
                  <a:gd name="T5" fmla="*/ 7 h 9"/>
                  <a:gd name="T6" fmla="*/ 2 w 9"/>
                  <a:gd name="T7" fmla="*/ 9 h 9"/>
                  <a:gd name="T8" fmla="*/ 9 w 9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9" y="3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3" name="Freeform 165"/>
              <p:cNvSpPr/>
              <p:nvPr/>
            </p:nvSpPr>
            <p:spPr bwMode="auto">
              <a:xfrm>
                <a:off x="7153167" y="3840196"/>
                <a:ext cx="27454" cy="12480"/>
              </a:xfrm>
              <a:custGeom>
                <a:avLst/>
                <a:gdLst>
                  <a:gd name="T0" fmla="*/ 10 w 11"/>
                  <a:gd name="T1" fmla="*/ 0 h 5"/>
                  <a:gd name="T2" fmla="*/ 0 w 11"/>
                  <a:gd name="T3" fmla="*/ 3 h 5"/>
                  <a:gd name="T4" fmla="*/ 2 w 11"/>
                  <a:gd name="T5" fmla="*/ 5 h 5"/>
                  <a:gd name="T6" fmla="*/ 11 w 11"/>
                  <a:gd name="T7" fmla="*/ 3 h 5"/>
                  <a:gd name="T8" fmla="*/ 10 w 11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11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4" name="Rectangle 166"/>
              <p:cNvSpPr>
                <a:spLocks noChangeArrowheads="1"/>
              </p:cNvSpPr>
              <p:nvPr/>
            </p:nvSpPr>
            <p:spPr bwMode="auto">
              <a:xfrm>
                <a:off x="6893606" y="3890112"/>
                <a:ext cx="24958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5" name="Rectangle 167"/>
              <p:cNvSpPr>
                <a:spLocks noChangeArrowheads="1"/>
              </p:cNvSpPr>
              <p:nvPr/>
            </p:nvSpPr>
            <p:spPr bwMode="auto">
              <a:xfrm>
                <a:off x="7170638" y="3892607"/>
                <a:ext cx="27454" cy="7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3" name="组合 162"/>
          <p:cNvGrpSpPr/>
          <p:nvPr/>
        </p:nvGrpSpPr>
        <p:grpSpPr>
          <a:xfrm>
            <a:off x="2607158" y="4397535"/>
            <a:ext cx="1005736" cy="1011639"/>
            <a:chOff x="2166243" y="4454031"/>
            <a:chExt cx="1005867" cy="1011639"/>
          </a:xfrm>
        </p:grpSpPr>
        <p:sp>
          <p:nvSpPr>
            <p:cNvPr id="19" name="Oval 21"/>
            <p:cNvSpPr/>
            <p:nvPr/>
          </p:nvSpPr>
          <p:spPr>
            <a:xfrm>
              <a:off x="2166243" y="4454031"/>
              <a:ext cx="1005867" cy="101163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06" name="Group 109"/>
            <p:cNvGrpSpPr/>
            <p:nvPr/>
          </p:nvGrpSpPr>
          <p:grpSpPr>
            <a:xfrm>
              <a:off x="2449088" y="4726893"/>
              <a:ext cx="420556" cy="546721"/>
              <a:chOff x="6421904" y="4798576"/>
              <a:chExt cx="299494" cy="389342"/>
            </a:xfrm>
            <a:solidFill>
              <a:schemeClr val="bg1"/>
            </a:solidFill>
          </p:grpSpPr>
          <p:sp>
            <p:nvSpPr>
              <p:cNvPr id="107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08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46" name="组合 145"/>
          <p:cNvGrpSpPr/>
          <p:nvPr/>
        </p:nvGrpSpPr>
        <p:grpSpPr>
          <a:xfrm>
            <a:off x="9381219" y="2437419"/>
            <a:ext cx="715623" cy="719823"/>
            <a:chOff x="9105498" y="2506757"/>
            <a:chExt cx="715716" cy="719823"/>
          </a:xfrm>
        </p:grpSpPr>
        <p:sp>
          <p:nvSpPr>
            <p:cNvPr id="27" name="Oval 30"/>
            <p:cNvSpPr/>
            <p:nvPr/>
          </p:nvSpPr>
          <p:spPr>
            <a:xfrm>
              <a:off x="9105498" y="2506757"/>
              <a:ext cx="715716" cy="71982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09" name="Group 112"/>
            <p:cNvGrpSpPr/>
            <p:nvPr/>
          </p:nvGrpSpPr>
          <p:grpSpPr>
            <a:xfrm>
              <a:off x="9196783" y="2648503"/>
              <a:ext cx="536205" cy="436325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110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11" name="Freeform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12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3" name="组合 152"/>
          <p:cNvGrpSpPr/>
          <p:nvPr/>
        </p:nvGrpSpPr>
        <p:grpSpPr>
          <a:xfrm>
            <a:off x="8518401" y="2157684"/>
            <a:ext cx="715623" cy="719823"/>
            <a:chOff x="5782365" y="1289814"/>
            <a:chExt cx="715716" cy="719823"/>
          </a:xfrm>
        </p:grpSpPr>
        <p:sp>
          <p:nvSpPr>
            <p:cNvPr id="26" name="Oval 29"/>
            <p:cNvSpPr/>
            <p:nvPr/>
          </p:nvSpPr>
          <p:spPr>
            <a:xfrm>
              <a:off x="5782365" y="1289814"/>
              <a:ext cx="715716" cy="71982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13" name="Group 116"/>
            <p:cNvGrpSpPr/>
            <p:nvPr/>
          </p:nvGrpSpPr>
          <p:grpSpPr>
            <a:xfrm>
              <a:off x="5956522" y="1465130"/>
              <a:ext cx="396023" cy="393745"/>
              <a:chOff x="2306360" y="1306978"/>
              <a:chExt cx="434268" cy="431771"/>
            </a:xfrm>
            <a:solidFill>
              <a:schemeClr val="bg1"/>
            </a:solidFill>
          </p:grpSpPr>
          <p:sp>
            <p:nvSpPr>
              <p:cNvPr id="114" name="Freeform 8"/>
              <p:cNvSpPr/>
              <p:nvPr/>
            </p:nvSpPr>
            <p:spPr bwMode="auto">
              <a:xfrm>
                <a:off x="2306360" y="1623943"/>
                <a:ext cx="114806" cy="114806"/>
              </a:xfrm>
              <a:custGeom>
                <a:avLst/>
                <a:gdLst>
                  <a:gd name="T0" fmla="*/ 21 w 46"/>
                  <a:gd name="T1" fmla="*/ 0 h 46"/>
                  <a:gd name="T2" fmla="*/ 0 w 46"/>
                  <a:gd name="T3" fmla="*/ 46 h 46"/>
                  <a:gd name="T4" fmla="*/ 46 w 46"/>
                  <a:gd name="T5" fmla="*/ 25 h 46"/>
                  <a:gd name="T6" fmla="*/ 46 w 46"/>
                  <a:gd name="T7" fmla="*/ 26 h 46"/>
                  <a:gd name="T8" fmla="*/ 21 w 46"/>
                  <a:gd name="T9" fmla="*/ 0 h 46"/>
                  <a:gd name="T10" fmla="*/ 21 w 46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46">
                    <a:moveTo>
                      <a:pt x="21" y="0"/>
                    </a:moveTo>
                    <a:lnTo>
                      <a:pt x="0" y="46"/>
                    </a:lnTo>
                    <a:lnTo>
                      <a:pt x="46" y="25"/>
                    </a:lnTo>
                    <a:lnTo>
                      <a:pt x="46" y="26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15" name="Freeform 9"/>
              <p:cNvSpPr/>
              <p:nvPr/>
            </p:nvSpPr>
            <p:spPr bwMode="auto">
              <a:xfrm>
                <a:off x="2371251" y="1344415"/>
                <a:ext cx="289511" cy="292007"/>
              </a:xfrm>
              <a:custGeom>
                <a:avLst/>
                <a:gdLst>
                  <a:gd name="T0" fmla="*/ 105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5 w 11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17">
                    <a:moveTo>
                      <a:pt x="105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16" name="Freeform 10"/>
              <p:cNvSpPr/>
              <p:nvPr/>
            </p:nvSpPr>
            <p:spPr bwMode="auto">
              <a:xfrm>
                <a:off x="2411183" y="1384348"/>
                <a:ext cx="289511" cy="292007"/>
              </a:xfrm>
              <a:custGeom>
                <a:avLst/>
                <a:gdLst>
                  <a:gd name="T0" fmla="*/ 107 w 116"/>
                  <a:gd name="T1" fmla="*/ 0 h 117"/>
                  <a:gd name="T2" fmla="*/ 0 w 116"/>
                  <a:gd name="T3" fmla="*/ 106 h 117"/>
                  <a:gd name="T4" fmla="*/ 11 w 116"/>
                  <a:gd name="T5" fmla="*/ 117 h 117"/>
                  <a:gd name="T6" fmla="*/ 116 w 116"/>
                  <a:gd name="T7" fmla="*/ 10 h 117"/>
                  <a:gd name="T8" fmla="*/ 107 w 116"/>
                  <a:gd name="T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17">
                    <a:moveTo>
                      <a:pt x="107" y="0"/>
                    </a:moveTo>
                    <a:lnTo>
                      <a:pt x="0" y="106"/>
                    </a:lnTo>
                    <a:lnTo>
                      <a:pt x="11" y="117"/>
                    </a:lnTo>
                    <a:lnTo>
                      <a:pt x="116" y="10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17" name="Freeform 11"/>
              <p:cNvSpPr/>
              <p:nvPr/>
            </p:nvSpPr>
            <p:spPr bwMode="auto">
              <a:xfrm>
                <a:off x="2653275" y="1306978"/>
                <a:ext cx="87353" cy="87353"/>
              </a:xfrm>
              <a:custGeom>
                <a:avLst/>
                <a:gdLst>
                  <a:gd name="T0" fmla="*/ 17 w 26"/>
                  <a:gd name="T1" fmla="*/ 8 h 26"/>
                  <a:gd name="T2" fmla="*/ 0 w 26"/>
                  <a:gd name="T3" fmla="*/ 7 h 26"/>
                  <a:gd name="T4" fmla="*/ 19 w 26"/>
                  <a:gd name="T5" fmla="*/ 26 h 26"/>
                  <a:gd name="T6" fmla="*/ 17 w 26"/>
                  <a:gd name="T7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" h="26">
                    <a:moveTo>
                      <a:pt x="17" y="8"/>
                    </a:moveTo>
                    <a:cubicBezTo>
                      <a:pt x="9" y="0"/>
                      <a:pt x="0" y="7"/>
                      <a:pt x="0" y="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6" y="17"/>
                      <a:pt x="1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4" name="组合 153"/>
          <p:cNvGrpSpPr/>
          <p:nvPr/>
        </p:nvGrpSpPr>
        <p:grpSpPr>
          <a:xfrm>
            <a:off x="4762447" y="2602276"/>
            <a:ext cx="594320" cy="597808"/>
            <a:chOff x="5066650" y="1740741"/>
            <a:chExt cx="715716" cy="719823"/>
          </a:xfrm>
        </p:grpSpPr>
        <p:sp>
          <p:nvSpPr>
            <p:cNvPr id="23" name="Oval 25"/>
            <p:cNvSpPr/>
            <p:nvPr/>
          </p:nvSpPr>
          <p:spPr>
            <a:xfrm>
              <a:off x="5066650" y="1740741"/>
              <a:ext cx="715716" cy="7198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18" name="Group 121"/>
            <p:cNvGrpSpPr/>
            <p:nvPr/>
          </p:nvGrpSpPr>
          <p:grpSpPr>
            <a:xfrm>
              <a:off x="5260704" y="1942769"/>
              <a:ext cx="354901" cy="301399"/>
              <a:chOff x="2950272" y="1314466"/>
              <a:chExt cx="496661" cy="421788"/>
            </a:xfrm>
            <a:solidFill>
              <a:schemeClr val="bg1"/>
            </a:solidFill>
          </p:grpSpPr>
          <p:sp>
            <p:nvSpPr>
              <p:cNvPr id="119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1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2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3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4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5123544" y="3112497"/>
            <a:ext cx="751806" cy="894867"/>
            <a:chOff x="5317183" y="3513544"/>
            <a:chExt cx="751904" cy="894867"/>
          </a:xfrm>
        </p:grpSpPr>
        <p:sp>
          <p:nvSpPr>
            <p:cNvPr id="5" name="Freeform 6"/>
            <p:cNvSpPr/>
            <p:nvPr/>
          </p:nvSpPr>
          <p:spPr bwMode="auto">
            <a:xfrm rot="8673252">
              <a:off x="5317183" y="3513544"/>
              <a:ext cx="751904" cy="894867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25" name="Freeform 45"/>
            <p:cNvSpPr>
              <a:spLocks noEditPoints="1"/>
            </p:cNvSpPr>
            <p:nvPr/>
          </p:nvSpPr>
          <p:spPr bwMode="auto">
            <a:xfrm>
              <a:off x="5491642" y="3682404"/>
              <a:ext cx="337257" cy="434947"/>
            </a:xfrm>
            <a:custGeom>
              <a:avLst/>
              <a:gdLst>
                <a:gd name="T0" fmla="*/ 104 w 109"/>
                <a:gd name="T1" fmla="*/ 67 h 141"/>
                <a:gd name="T2" fmla="*/ 96 w 109"/>
                <a:gd name="T3" fmla="*/ 67 h 141"/>
                <a:gd name="T4" fmla="*/ 96 w 109"/>
                <a:gd name="T5" fmla="*/ 44 h 141"/>
                <a:gd name="T6" fmla="*/ 84 w 109"/>
                <a:gd name="T7" fmla="*/ 13 h 141"/>
                <a:gd name="T8" fmla="*/ 55 w 109"/>
                <a:gd name="T9" fmla="*/ 0 h 141"/>
                <a:gd name="T10" fmla="*/ 25 w 109"/>
                <a:gd name="T11" fmla="*/ 13 h 141"/>
                <a:gd name="T12" fmla="*/ 13 w 109"/>
                <a:gd name="T13" fmla="*/ 44 h 141"/>
                <a:gd name="T14" fmla="*/ 13 w 109"/>
                <a:gd name="T15" fmla="*/ 67 h 141"/>
                <a:gd name="T16" fmla="*/ 6 w 109"/>
                <a:gd name="T17" fmla="*/ 67 h 141"/>
                <a:gd name="T18" fmla="*/ 0 w 109"/>
                <a:gd name="T19" fmla="*/ 73 h 141"/>
                <a:gd name="T20" fmla="*/ 0 w 109"/>
                <a:gd name="T21" fmla="*/ 136 h 141"/>
                <a:gd name="T22" fmla="*/ 6 w 109"/>
                <a:gd name="T23" fmla="*/ 141 h 141"/>
                <a:gd name="T24" fmla="*/ 104 w 109"/>
                <a:gd name="T25" fmla="*/ 141 h 141"/>
                <a:gd name="T26" fmla="*/ 109 w 109"/>
                <a:gd name="T27" fmla="*/ 136 h 141"/>
                <a:gd name="T28" fmla="*/ 109 w 109"/>
                <a:gd name="T29" fmla="*/ 73 h 141"/>
                <a:gd name="T30" fmla="*/ 104 w 109"/>
                <a:gd name="T31" fmla="*/ 67 h 141"/>
                <a:gd name="T32" fmla="*/ 67 w 109"/>
                <a:gd name="T33" fmla="*/ 124 h 141"/>
                <a:gd name="T34" fmla="*/ 55 w 109"/>
                <a:gd name="T35" fmla="*/ 136 h 141"/>
                <a:gd name="T36" fmla="*/ 43 w 109"/>
                <a:gd name="T37" fmla="*/ 124 h 141"/>
                <a:gd name="T38" fmla="*/ 43 w 109"/>
                <a:gd name="T39" fmla="*/ 102 h 141"/>
                <a:gd name="T40" fmla="*/ 55 w 109"/>
                <a:gd name="T41" fmla="*/ 90 h 141"/>
                <a:gd name="T42" fmla="*/ 67 w 109"/>
                <a:gd name="T43" fmla="*/ 102 h 141"/>
                <a:gd name="T44" fmla="*/ 67 w 109"/>
                <a:gd name="T45" fmla="*/ 124 h 141"/>
                <a:gd name="T46" fmla="*/ 77 w 109"/>
                <a:gd name="T47" fmla="*/ 67 h 141"/>
                <a:gd name="T48" fmla="*/ 33 w 109"/>
                <a:gd name="T49" fmla="*/ 67 h 141"/>
                <a:gd name="T50" fmla="*/ 33 w 109"/>
                <a:gd name="T51" fmla="*/ 44 h 141"/>
                <a:gd name="T52" fmla="*/ 39 w 109"/>
                <a:gd name="T53" fmla="*/ 26 h 141"/>
                <a:gd name="T54" fmla="*/ 55 w 109"/>
                <a:gd name="T55" fmla="*/ 19 h 141"/>
                <a:gd name="T56" fmla="*/ 70 w 109"/>
                <a:gd name="T57" fmla="*/ 26 h 141"/>
                <a:gd name="T58" fmla="*/ 77 w 109"/>
                <a:gd name="T59" fmla="*/ 44 h 141"/>
                <a:gd name="T60" fmla="*/ 77 w 109"/>
                <a:gd name="T61" fmla="*/ 6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1">
                  <a:moveTo>
                    <a:pt x="104" y="67"/>
                  </a:moveTo>
                  <a:cubicBezTo>
                    <a:pt x="96" y="67"/>
                    <a:pt x="96" y="67"/>
                    <a:pt x="96" y="67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8" y="21"/>
                    <a:pt x="13" y="32"/>
                    <a:pt x="13" y="44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70"/>
                    <a:pt x="0" y="73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9"/>
                    <a:pt x="3" y="141"/>
                    <a:pt x="6" y="141"/>
                  </a:cubicBezTo>
                  <a:cubicBezTo>
                    <a:pt x="104" y="141"/>
                    <a:pt x="104" y="141"/>
                    <a:pt x="104" y="141"/>
                  </a:cubicBezTo>
                  <a:cubicBezTo>
                    <a:pt x="107" y="141"/>
                    <a:pt x="109" y="139"/>
                    <a:pt x="109" y="136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7" y="67"/>
                    <a:pt x="104" y="67"/>
                  </a:cubicBezTo>
                  <a:close/>
                  <a:moveTo>
                    <a:pt x="67" y="124"/>
                  </a:moveTo>
                  <a:cubicBezTo>
                    <a:pt x="67" y="130"/>
                    <a:pt x="61" y="136"/>
                    <a:pt x="55" y="136"/>
                  </a:cubicBezTo>
                  <a:cubicBezTo>
                    <a:pt x="48" y="136"/>
                    <a:pt x="43" y="130"/>
                    <a:pt x="43" y="124"/>
                  </a:cubicBezTo>
                  <a:cubicBezTo>
                    <a:pt x="43" y="102"/>
                    <a:pt x="43" y="102"/>
                    <a:pt x="43" y="102"/>
                  </a:cubicBezTo>
                  <a:cubicBezTo>
                    <a:pt x="43" y="95"/>
                    <a:pt x="48" y="90"/>
                    <a:pt x="55" y="90"/>
                  </a:cubicBezTo>
                  <a:cubicBezTo>
                    <a:pt x="61" y="90"/>
                    <a:pt x="67" y="95"/>
                    <a:pt x="67" y="102"/>
                  </a:cubicBezTo>
                  <a:lnTo>
                    <a:pt x="67" y="124"/>
                  </a:lnTo>
                  <a:close/>
                  <a:moveTo>
                    <a:pt x="77" y="67"/>
                  </a:moveTo>
                  <a:cubicBezTo>
                    <a:pt x="33" y="67"/>
                    <a:pt x="33" y="67"/>
                    <a:pt x="33" y="67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6"/>
                  </a:cubicBezTo>
                  <a:cubicBezTo>
                    <a:pt x="44" y="22"/>
                    <a:pt x="49" y="19"/>
                    <a:pt x="55" y="19"/>
                  </a:cubicBezTo>
                  <a:cubicBezTo>
                    <a:pt x="61" y="19"/>
                    <a:pt x="66" y="22"/>
                    <a:pt x="70" y="26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2005420" y="2783999"/>
            <a:ext cx="715623" cy="719823"/>
            <a:chOff x="1601908" y="3794458"/>
            <a:chExt cx="715716" cy="719823"/>
          </a:xfrm>
        </p:grpSpPr>
        <p:sp>
          <p:nvSpPr>
            <p:cNvPr id="25" name="Oval 28"/>
            <p:cNvSpPr/>
            <p:nvPr/>
          </p:nvSpPr>
          <p:spPr>
            <a:xfrm>
              <a:off x="1601908" y="3794458"/>
              <a:ext cx="715716" cy="7198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26" name="Group 130"/>
            <p:cNvGrpSpPr/>
            <p:nvPr/>
          </p:nvGrpSpPr>
          <p:grpSpPr>
            <a:xfrm>
              <a:off x="1736673" y="3930750"/>
              <a:ext cx="453185" cy="445993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127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28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6" name="组合 165"/>
          <p:cNvGrpSpPr/>
          <p:nvPr/>
        </p:nvGrpSpPr>
        <p:grpSpPr>
          <a:xfrm>
            <a:off x="7668007" y="1666510"/>
            <a:ext cx="715623" cy="719823"/>
            <a:chOff x="2953653" y="2129531"/>
            <a:chExt cx="715716" cy="719823"/>
          </a:xfrm>
        </p:grpSpPr>
        <p:sp>
          <p:nvSpPr>
            <p:cNvPr id="24" name="Oval 27"/>
            <p:cNvSpPr/>
            <p:nvPr/>
          </p:nvSpPr>
          <p:spPr>
            <a:xfrm>
              <a:off x="2953653" y="2129531"/>
              <a:ext cx="715716" cy="71982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129" name="Group 133"/>
            <p:cNvGrpSpPr/>
            <p:nvPr/>
          </p:nvGrpSpPr>
          <p:grpSpPr>
            <a:xfrm>
              <a:off x="3154439" y="2319423"/>
              <a:ext cx="314140" cy="357472"/>
              <a:chOff x="2927811" y="2108124"/>
              <a:chExt cx="361887" cy="411804"/>
            </a:xfrm>
            <a:solidFill>
              <a:schemeClr val="bg1"/>
            </a:solidFill>
          </p:grpSpPr>
          <p:sp>
            <p:nvSpPr>
              <p:cNvPr id="130" name="Freeform 68"/>
              <p:cNvSpPr>
                <a:spLocks noEditPoints="1"/>
              </p:cNvSpPr>
              <p:nvPr/>
            </p:nvSpPr>
            <p:spPr bwMode="auto">
              <a:xfrm>
                <a:off x="2927811" y="2108124"/>
                <a:ext cx="164722" cy="299494"/>
              </a:xfrm>
              <a:custGeom>
                <a:avLst/>
                <a:gdLst>
                  <a:gd name="T0" fmla="*/ 50 w 50"/>
                  <a:gd name="T1" fmla="*/ 83 h 90"/>
                  <a:gd name="T2" fmla="*/ 50 w 50"/>
                  <a:gd name="T3" fmla="*/ 7 h 90"/>
                  <a:gd name="T4" fmla="*/ 44 w 50"/>
                  <a:gd name="T5" fmla="*/ 0 h 90"/>
                  <a:gd name="T6" fmla="*/ 6 w 50"/>
                  <a:gd name="T7" fmla="*/ 0 h 90"/>
                  <a:gd name="T8" fmla="*/ 0 w 50"/>
                  <a:gd name="T9" fmla="*/ 7 h 90"/>
                  <a:gd name="T10" fmla="*/ 0 w 50"/>
                  <a:gd name="T11" fmla="*/ 83 h 90"/>
                  <a:gd name="T12" fmla="*/ 6 w 50"/>
                  <a:gd name="T13" fmla="*/ 90 h 90"/>
                  <a:gd name="T14" fmla="*/ 44 w 50"/>
                  <a:gd name="T15" fmla="*/ 90 h 90"/>
                  <a:gd name="T16" fmla="*/ 50 w 50"/>
                  <a:gd name="T17" fmla="*/ 83 h 90"/>
                  <a:gd name="T18" fmla="*/ 39 w 50"/>
                  <a:gd name="T19" fmla="*/ 5 h 90"/>
                  <a:gd name="T20" fmla="*/ 41 w 50"/>
                  <a:gd name="T21" fmla="*/ 6 h 90"/>
                  <a:gd name="T22" fmla="*/ 39 w 50"/>
                  <a:gd name="T23" fmla="*/ 8 h 90"/>
                  <a:gd name="T24" fmla="*/ 38 w 50"/>
                  <a:gd name="T25" fmla="*/ 6 h 90"/>
                  <a:gd name="T26" fmla="*/ 39 w 50"/>
                  <a:gd name="T27" fmla="*/ 5 h 90"/>
                  <a:gd name="T28" fmla="*/ 16 w 50"/>
                  <a:gd name="T29" fmla="*/ 5 h 90"/>
                  <a:gd name="T30" fmla="*/ 34 w 50"/>
                  <a:gd name="T31" fmla="*/ 5 h 90"/>
                  <a:gd name="T32" fmla="*/ 34 w 50"/>
                  <a:gd name="T33" fmla="*/ 7 h 90"/>
                  <a:gd name="T34" fmla="*/ 16 w 50"/>
                  <a:gd name="T35" fmla="*/ 7 h 90"/>
                  <a:gd name="T36" fmla="*/ 16 w 50"/>
                  <a:gd name="T37" fmla="*/ 5 h 90"/>
                  <a:gd name="T38" fmla="*/ 5 w 50"/>
                  <a:gd name="T39" fmla="*/ 69 h 90"/>
                  <a:gd name="T40" fmla="*/ 5 w 50"/>
                  <a:gd name="T41" fmla="*/ 11 h 90"/>
                  <a:gd name="T42" fmla="*/ 45 w 50"/>
                  <a:gd name="T43" fmla="*/ 11 h 90"/>
                  <a:gd name="T44" fmla="*/ 45 w 50"/>
                  <a:gd name="T45" fmla="*/ 69 h 90"/>
                  <a:gd name="T46" fmla="*/ 5 w 50"/>
                  <a:gd name="T47" fmla="*/ 69 h 90"/>
                  <a:gd name="T48" fmla="*/ 25 w 50"/>
                  <a:gd name="T49" fmla="*/ 83 h 90"/>
                  <a:gd name="T50" fmla="*/ 21 w 50"/>
                  <a:gd name="T51" fmla="*/ 79 h 90"/>
                  <a:gd name="T52" fmla="*/ 25 w 50"/>
                  <a:gd name="T53" fmla="*/ 75 h 90"/>
                  <a:gd name="T54" fmla="*/ 29 w 50"/>
                  <a:gd name="T55" fmla="*/ 79 h 90"/>
                  <a:gd name="T56" fmla="*/ 25 w 50"/>
                  <a:gd name="T57" fmla="*/ 8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90">
                    <a:moveTo>
                      <a:pt x="50" y="83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3"/>
                      <a:pt x="47" y="0"/>
                      <a:pt x="4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6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7" y="90"/>
                      <a:pt x="50" y="87"/>
                      <a:pt x="50" y="83"/>
                    </a:cubicBezTo>
                    <a:close/>
                    <a:moveTo>
                      <a:pt x="39" y="5"/>
                    </a:moveTo>
                    <a:cubicBezTo>
                      <a:pt x="40" y="5"/>
                      <a:pt x="41" y="5"/>
                      <a:pt x="41" y="6"/>
                    </a:cubicBezTo>
                    <a:cubicBezTo>
                      <a:pt x="41" y="7"/>
                      <a:pt x="40" y="8"/>
                      <a:pt x="39" y="8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9" y="5"/>
                    </a:cubicBezTo>
                    <a:close/>
                    <a:moveTo>
                      <a:pt x="16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6" y="7"/>
                      <a:pt x="16" y="7"/>
                      <a:pt x="16" y="7"/>
                    </a:cubicBezTo>
                    <a:lnTo>
                      <a:pt x="16" y="5"/>
                    </a:lnTo>
                    <a:close/>
                    <a:moveTo>
                      <a:pt x="5" y="69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69"/>
                      <a:pt x="45" y="69"/>
                      <a:pt x="45" y="69"/>
                    </a:cubicBezTo>
                    <a:lnTo>
                      <a:pt x="5" y="69"/>
                    </a:lnTo>
                    <a:close/>
                    <a:moveTo>
                      <a:pt x="25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5" y="75"/>
                    </a:cubicBezTo>
                    <a:cubicBezTo>
                      <a:pt x="27" y="75"/>
                      <a:pt x="29" y="77"/>
                      <a:pt x="29" y="79"/>
                    </a:cubicBezTo>
                    <a:cubicBezTo>
                      <a:pt x="29" y="81"/>
                      <a:pt x="27" y="83"/>
                      <a:pt x="2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31" name="Freeform 69"/>
              <p:cNvSpPr>
                <a:spLocks noEditPoints="1"/>
              </p:cNvSpPr>
              <p:nvPr/>
            </p:nvSpPr>
            <p:spPr bwMode="auto">
              <a:xfrm>
                <a:off x="3119985" y="2220434"/>
                <a:ext cx="169713" cy="299494"/>
              </a:xfrm>
              <a:custGeom>
                <a:avLst/>
                <a:gdLst>
                  <a:gd name="T0" fmla="*/ 44 w 51"/>
                  <a:gd name="T1" fmla="*/ 0 h 90"/>
                  <a:gd name="T2" fmla="*/ 7 w 51"/>
                  <a:gd name="T3" fmla="*/ 0 h 90"/>
                  <a:gd name="T4" fmla="*/ 0 w 51"/>
                  <a:gd name="T5" fmla="*/ 7 h 90"/>
                  <a:gd name="T6" fmla="*/ 0 w 51"/>
                  <a:gd name="T7" fmla="*/ 83 h 90"/>
                  <a:gd name="T8" fmla="*/ 7 w 51"/>
                  <a:gd name="T9" fmla="*/ 90 h 90"/>
                  <a:gd name="T10" fmla="*/ 44 w 51"/>
                  <a:gd name="T11" fmla="*/ 90 h 90"/>
                  <a:gd name="T12" fmla="*/ 51 w 51"/>
                  <a:gd name="T13" fmla="*/ 83 h 90"/>
                  <a:gd name="T14" fmla="*/ 51 w 51"/>
                  <a:gd name="T15" fmla="*/ 7 h 90"/>
                  <a:gd name="T16" fmla="*/ 44 w 51"/>
                  <a:gd name="T17" fmla="*/ 0 h 90"/>
                  <a:gd name="T18" fmla="*/ 40 w 51"/>
                  <a:gd name="T19" fmla="*/ 5 h 90"/>
                  <a:gd name="T20" fmla="*/ 42 w 51"/>
                  <a:gd name="T21" fmla="*/ 6 h 90"/>
                  <a:gd name="T22" fmla="*/ 40 w 51"/>
                  <a:gd name="T23" fmla="*/ 8 h 90"/>
                  <a:gd name="T24" fmla="*/ 38 w 51"/>
                  <a:gd name="T25" fmla="*/ 6 h 90"/>
                  <a:gd name="T26" fmla="*/ 40 w 51"/>
                  <a:gd name="T27" fmla="*/ 5 h 90"/>
                  <a:gd name="T28" fmla="*/ 17 w 51"/>
                  <a:gd name="T29" fmla="*/ 5 h 90"/>
                  <a:gd name="T30" fmla="*/ 34 w 51"/>
                  <a:gd name="T31" fmla="*/ 5 h 90"/>
                  <a:gd name="T32" fmla="*/ 34 w 51"/>
                  <a:gd name="T33" fmla="*/ 7 h 90"/>
                  <a:gd name="T34" fmla="*/ 17 w 51"/>
                  <a:gd name="T35" fmla="*/ 7 h 90"/>
                  <a:gd name="T36" fmla="*/ 17 w 51"/>
                  <a:gd name="T37" fmla="*/ 5 h 90"/>
                  <a:gd name="T38" fmla="*/ 26 w 51"/>
                  <a:gd name="T39" fmla="*/ 83 h 90"/>
                  <a:gd name="T40" fmla="*/ 21 w 51"/>
                  <a:gd name="T41" fmla="*/ 79 h 90"/>
                  <a:gd name="T42" fmla="*/ 26 w 51"/>
                  <a:gd name="T43" fmla="*/ 75 h 90"/>
                  <a:gd name="T44" fmla="*/ 30 w 51"/>
                  <a:gd name="T45" fmla="*/ 79 h 90"/>
                  <a:gd name="T46" fmla="*/ 26 w 51"/>
                  <a:gd name="T47" fmla="*/ 83 h 90"/>
                  <a:gd name="T48" fmla="*/ 46 w 51"/>
                  <a:gd name="T49" fmla="*/ 69 h 90"/>
                  <a:gd name="T50" fmla="*/ 5 w 51"/>
                  <a:gd name="T51" fmla="*/ 69 h 90"/>
                  <a:gd name="T52" fmla="*/ 5 w 51"/>
                  <a:gd name="T53" fmla="*/ 11 h 90"/>
                  <a:gd name="T54" fmla="*/ 46 w 51"/>
                  <a:gd name="T55" fmla="*/ 11 h 90"/>
                  <a:gd name="T56" fmla="*/ 46 w 51"/>
                  <a:gd name="T57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" h="90">
                    <a:moveTo>
                      <a:pt x="44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7"/>
                      <a:pt x="3" y="90"/>
                      <a:pt x="7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48" y="90"/>
                      <a:pt x="51" y="87"/>
                      <a:pt x="51" y="83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51" y="3"/>
                      <a:pt x="48" y="0"/>
                      <a:pt x="44" y="0"/>
                    </a:cubicBezTo>
                    <a:close/>
                    <a:moveTo>
                      <a:pt x="40" y="5"/>
                    </a:moveTo>
                    <a:cubicBezTo>
                      <a:pt x="41" y="5"/>
                      <a:pt x="42" y="5"/>
                      <a:pt x="42" y="6"/>
                    </a:cubicBezTo>
                    <a:cubicBezTo>
                      <a:pt x="42" y="7"/>
                      <a:pt x="41" y="8"/>
                      <a:pt x="40" y="8"/>
                    </a:cubicBezTo>
                    <a:cubicBezTo>
                      <a:pt x="39" y="8"/>
                      <a:pt x="38" y="7"/>
                      <a:pt x="38" y="6"/>
                    </a:cubicBezTo>
                    <a:cubicBezTo>
                      <a:pt x="38" y="5"/>
                      <a:pt x="39" y="5"/>
                      <a:pt x="40" y="5"/>
                    </a:cubicBezTo>
                    <a:close/>
                    <a:moveTo>
                      <a:pt x="17" y="5"/>
                    </a:moveTo>
                    <a:cubicBezTo>
                      <a:pt x="34" y="5"/>
                      <a:pt x="34" y="5"/>
                      <a:pt x="34" y="5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17" y="7"/>
                      <a:pt x="17" y="7"/>
                      <a:pt x="17" y="7"/>
                    </a:cubicBezTo>
                    <a:lnTo>
                      <a:pt x="17" y="5"/>
                    </a:lnTo>
                    <a:close/>
                    <a:moveTo>
                      <a:pt x="26" y="83"/>
                    </a:moveTo>
                    <a:cubicBezTo>
                      <a:pt x="23" y="83"/>
                      <a:pt x="21" y="81"/>
                      <a:pt x="21" y="79"/>
                    </a:cubicBezTo>
                    <a:cubicBezTo>
                      <a:pt x="21" y="77"/>
                      <a:pt x="23" y="75"/>
                      <a:pt x="26" y="75"/>
                    </a:cubicBezTo>
                    <a:cubicBezTo>
                      <a:pt x="28" y="75"/>
                      <a:pt x="30" y="77"/>
                      <a:pt x="30" y="79"/>
                    </a:cubicBezTo>
                    <a:cubicBezTo>
                      <a:pt x="30" y="81"/>
                      <a:pt x="28" y="83"/>
                      <a:pt x="26" y="83"/>
                    </a:cubicBezTo>
                    <a:close/>
                    <a:moveTo>
                      <a:pt x="46" y="69"/>
                    </a:moveTo>
                    <a:cubicBezTo>
                      <a:pt x="5" y="69"/>
                      <a:pt x="5" y="69"/>
                      <a:pt x="5" y="6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32" name="Freeform 70"/>
              <p:cNvSpPr/>
              <p:nvPr/>
            </p:nvSpPr>
            <p:spPr bwMode="auto">
              <a:xfrm>
                <a:off x="3107507" y="2125594"/>
                <a:ext cx="99831" cy="82362"/>
              </a:xfrm>
              <a:custGeom>
                <a:avLst/>
                <a:gdLst>
                  <a:gd name="T0" fmla="*/ 32 w 40"/>
                  <a:gd name="T1" fmla="*/ 33 h 33"/>
                  <a:gd name="T2" fmla="*/ 40 w 40"/>
                  <a:gd name="T3" fmla="*/ 33 h 33"/>
                  <a:gd name="T4" fmla="*/ 40 w 40"/>
                  <a:gd name="T5" fmla="*/ 8 h 33"/>
                  <a:gd name="T6" fmla="*/ 40 w 40"/>
                  <a:gd name="T7" fmla="*/ 0 h 33"/>
                  <a:gd name="T8" fmla="*/ 32 w 40"/>
                  <a:gd name="T9" fmla="*/ 0 h 33"/>
                  <a:gd name="T10" fmla="*/ 0 w 40"/>
                  <a:gd name="T11" fmla="*/ 0 h 33"/>
                  <a:gd name="T12" fmla="*/ 0 w 40"/>
                  <a:gd name="T13" fmla="*/ 8 h 33"/>
                  <a:gd name="T14" fmla="*/ 32 w 40"/>
                  <a:gd name="T15" fmla="*/ 8 h 33"/>
                  <a:gd name="T16" fmla="*/ 32 w 40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3">
                    <a:moveTo>
                      <a:pt x="32" y="33"/>
                    </a:moveTo>
                    <a:lnTo>
                      <a:pt x="40" y="33"/>
                    </a:lnTo>
                    <a:lnTo>
                      <a:pt x="40" y="8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32" y="8"/>
                    </a:lnTo>
                    <a:lnTo>
                      <a:pt x="32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33" name="Freeform 71"/>
              <p:cNvSpPr/>
              <p:nvPr/>
            </p:nvSpPr>
            <p:spPr bwMode="auto">
              <a:xfrm>
                <a:off x="3017659" y="2425088"/>
                <a:ext cx="82362" cy="82362"/>
              </a:xfrm>
              <a:custGeom>
                <a:avLst/>
                <a:gdLst>
                  <a:gd name="T0" fmla="*/ 8 w 33"/>
                  <a:gd name="T1" fmla="*/ 0 h 33"/>
                  <a:gd name="T2" fmla="*/ 0 w 33"/>
                  <a:gd name="T3" fmla="*/ 0 h 33"/>
                  <a:gd name="T4" fmla="*/ 0 w 33"/>
                  <a:gd name="T5" fmla="*/ 25 h 33"/>
                  <a:gd name="T6" fmla="*/ 0 w 33"/>
                  <a:gd name="T7" fmla="*/ 33 h 33"/>
                  <a:gd name="T8" fmla="*/ 8 w 33"/>
                  <a:gd name="T9" fmla="*/ 33 h 33"/>
                  <a:gd name="T10" fmla="*/ 33 w 33"/>
                  <a:gd name="T11" fmla="*/ 33 h 33"/>
                  <a:gd name="T12" fmla="*/ 33 w 33"/>
                  <a:gd name="T13" fmla="*/ 25 h 33"/>
                  <a:gd name="T14" fmla="*/ 8 w 33"/>
                  <a:gd name="T15" fmla="*/ 25 h 33"/>
                  <a:gd name="T16" fmla="*/ 8 w 33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33">
                    <a:moveTo>
                      <a:pt x="8" y="0"/>
                    </a:moveTo>
                    <a:lnTo>
                      <a:pt x="0" y="0"/>
                    </a:lnTo>
                    <a:lnTo>
                      <a:pt x="0" y="25"/>
                    </a:lnTo>
                    <a:lnTo>
                      <a:pt x="0" y="33"/>
                    </a:lnTo>
                    <a:lnTo>
                      <a:pt x="8" y="33"/>
                    </a:lnTo>
                    <a:lnTo>
                      <a:pt x="33" y="33"/>
                    </a:lnTo>
                    <a:lnTo>
                      <a:pt x="33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2" name="组合 161"/>
          <p:cNvGrpSpPr/>
          <p:nvPr/>
        </p:nvGrpSpPr>
        <p:grpSpPr>
          <a:xfrm>
            <a:off x="3751855" y="4433561"/>
            <a:ext cx="970089" cy="815215"/>
            <a:chOff x="3545558" y="4835994"/>
            <a:chExt cx="970215" cy="815215"/>
          </a:xfrm>
        </p:grpSpPr>
        <p:sp>
          <p:nvSpPr>
            <p:cNvPr id="3" name="Freeform 5"/>
            <p:cNvSpPr/>
            <p:nvPr/>
          </p:nvSpPr>
          <p:spPr bwMode="auto">
            <a:xfrm rot="5400000">
              <a:off x="3623058" y="4758494"/>
              <a:ext cx="815215" cy="970215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grpSp>
          <p:nvGrpSpPr>
            <p:cNvPr id="134" name="Group 138"/>
            <p:cNvGrpSpPr/>
            <p:nvPr/>
          </p:nvGrpSpPr>
          <p:grpSpPr>
            <a:xfrm>
              <a:off x="3686798" y="5019885"/>
              <a:ext cx="546661" cy="403784"/>
              <a:chOff x="2563427" y="3717902"/>
              <a:chExt cx="439257" cy="324452"/>
            </a:xfrm>
            <a:solidFill>
              <a:schemeClr val="bg1"/>
            </a:solidFill>
          </p:grpSpPr>
          <p:sp>
            <p:nvSpPr>
              <p:cNvPr id="135" name="Freeform 92"/>
              <p:cNvSpPr/>
              <p:nvPr/>
            </p:nvSpPr>
            <p:spPr bwMode="auto">
              <a:xfrm>
                <a:off x="2720660" y="3942523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36" name="Freeform 93"/>
              <p:cNvSpPr/>
              <p:nvPr/>
            </p:nvSpPr>
            <p:spPr bwMode="auto">
              <a:xfrm>
                <a:off x="2638300" y="3830213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137" name="Freeform 94"/>
              <p:cNvSpPr/>
              <p:nvPr/>
            </p:nvSpPr>
            <p:spPr bwMode="auto">
              <a:xfrm>
                <a:off x="2563427" y="3717902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161" name="组合 160"/>
          <p:cNvGrpSpPr/>
          <p:nvPr/>
        </p:nvGrpSpPr>
        <p:grpSpPr>
          <a:xfrm>
            <a:off x="3999644" y="3615950"/>
            <a:ext cx="858899" cy="721776"/>
            <a:chOff x="4337445" y="3651963"/>
            <a:chExt cx="894867" cy="751904"/>
          </a:xfrm>
        </p:grpSpPr>
        <p:sp>
          <p:nvSpPr>
            <p:cNvPr id="6" name="Freeform 7"/>
            <p:cNvSpPr/>
            <p:nvPr/>
          </p:nvSpPr>
          <p:spPr bwMode="auto">
            <a:xfrm rot="7869690">
              <a:off x="4408927" y="3580481"/>
              <a:ext cx="751904" cy="894867"/>
            </a:xfrm>
            <a:custGeom>
              <a:avLst/>
              <a:gdLst>
                <a:gd name="T0" fmla="*/ 339 w 596"/>
                <a:gd name="T1" fmla="*/ 115 h 709"/>
                <a:gd name="T2" fmla="*/ 596 w 596"/>
                <a:gd name="T3" fmla="*/ 410 h 709"/>
                <a:gd name="T4" fmla="*/ 298 w 596"/>
                <a:gd name="T5" fmla="*/ 709 h 709"/>
                <a:gd name="T6" fmla="*/ 0 w 596"/>
                <a:gd name="T7" fmla="*/ 410 h 709"/>
                <a:gd name="T8" fmla="*/ 255 w 596"/>
                <a:gd name="T9" fmla="*/ 115 h 709"/>
                <a:gd name="T10" fmla="*/ 296 w 596"/>
                <a:gd name="T11" fmla="*/ 0 h 709"/>
                <a:gd name="T12" fmla="*/ 339 w 596"/>
                <a:gd name="T13" fmla="*/ 115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6" h="709">
                  <a:moveTo>
                    <a:pt x="339" y="115"/>
                  </a:moveTo>
                  <a:cubicBezTo>
                    <a:pt x="484" y="135"/>
                    <a:pt x="596" y="259"/>
                    <a:pt x="596" y="410"/>
                  </a:cubicBezTo>
                  <a:cubicBezTo>
                    <a:pt x="596" y="575"/>
                    <a:pt x="463" y="709"/>
                    <a:pt x="298" y="709"/>
                  </a:cubicBezTo>
                  <a:cubicBezTo>
                    <a:pt x="133" y="709"/>
                    <a:pt x="0" y="575"/>
                    <a:pt x="0" y="410"/>
                  </a:cubicBezTo>
                  <a:cubicBezTo>
                    <a:pt x="0" y="260"/>
                    <a:pt x="111" y="136"/>
                    <a:pt x="255" y="115"/>
                  </a:cubicBezTo>
                  <a:cubicBezTo>
                    <a:pt x="296" y="0"/>
                    <a:pt x="296" y="0"/>
                    <a:pt x="296" y="0"/>
                  </a:cubicBezTo>
                  <a:lnTo>
                    <a:pt x="339" y="1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38" name="Freeform 145"/>
            <p:cNvSpPr/>
            <p:nvPr/>
          </p:nvSpPr>
          <p:spPr bwMode="auto">
            <a:xfrm>
              <a:off x="4539592" y="3798050"/>
              <a:ext cx="434745" cy="341585"/>
            </a:xfrm>
            <a:custGeom>
              <a:avLst/>
              <a:gdLst>
                <a:gd name="T0" fmla="*/ 145 w 147"/>
                <a:gd name="T1" fmla="*/ 47 h 116"/>
                <a:gd name="T2" fmla="*/ 118 w 147"/>
                <a:gd name="T3" fmla="*/ 30 h 116"/>
                <a:gd name="T4" fmla="*/ 114 w 147"/>
                <a:gd name="T5" fmla="*/ 31 h 116"/>
                <a:gd name="T6" fmla="*/ 114 w 147"/>
                <a:gd name="T7" fmla="*/ 38 h 116"/>
                <a:gd name="T8" fmla="*/ 110 w 147"/>
                <a:gd name="T9" fmla="*/ 38 h 116"/>
                <a:gd name="T10" fmla="*/ 81 w 147"/>
                <a:gd name="T11" fmla="*/ 38 h 116"/>
                <a:gd name="T12" fmla="*/ 81 w 147"/>
                <a:gd name="T13" fmla="*/ 11 h 116"/>
                <a:gd name="T14" fmla="*/ 84 w 147"/>
                <a:gd name="T15" fmla="*/ 6 h 116"/>
                <a:gd name="T16" fmla="*/ 79 w 147"/>
                <a:gd name="T17" fmla="*/ 0 h 116"/>
                <a:gd name="T18" fmla="*/ 70 w 147"/>
                <a:gd name="T19" fmla="*/ 0 h 116"/>
                <a:gd name="T20" fmla="*/ 65 w 147"/>
                <a:gd name="T21" fmla="*/ 6 h 116"/>
                <a:gd name="T22" fmla="*/ 68 w 147"/>
                <a:gd name="T23" fmla="*/ 11 h 116"/>
                <a:gd name="T24" fmla="*/ 68 w 147"/>
                <a:gd name="T25" fmla="*/ 17 h 116"/>
                <a:gd name="T26" fmla="*/ 37 w 147"/>
                <a:gd name="T27" fmla="*/ 17 h 116"/>
                <a:gd name="T28" fmla="*/ 32 w 147"/>
                <a:gd name="T29" fmla="*/ 17 h 116"/>
                <a:gd name="T30" fmla="*/ 32 w 147"/>
                <a:gd name="T31" fmla="*/ 9 h 116"/>
                <a:gd name="T32" fmla="*/ 28 w 147"/>
                <a:gd name="T33" fmla="*/ 9 h 116"/>
                <a:gd name="T34" fmla="*/ 2 w 147"/>
                <a:gd name="T35" fmla="*/ 27 h 116"/>
                <a:gd name="T36" fmla="*/ 1 w 147"/>
                <a:gd name="T37" fmla="*/ 29 h 116"/>
                <a:gd name="T38" fmla="*/ 29 w 147"/>
                <a:gd name="T39" fmla="*/ 47 h 116"/>
                <a:gd name="T40" fmla="*/ 32 w 147"/>
                <a:gd name="T41" fmla="*/ 46 h 116"/>
                <a:gd name="T42" fmla="*/ 32 w 147"/>
                <a:gd name="T43" fmla="*/ 39 h 116"/>
                <a:gd name="T44" fmla="*/ 37 w 147"/>
                <a:gd name="T45" fmla="*/ 39 h 116"/>
                <a:gd name="T46" fmla="*/ 68 w 147"/>
                <a:gd name="T47" fmla="*/ 39 h 116"/>
                <a:gd name="T48" fmla="*/ 68 w 147"/>
                <a:gd name="T49" fmla="*/ 109 h 116"/>
                <a:gd name="T50" fmla="*/ 65 w 147"/>
                <a:gd name="T51" fmla="*/ 108 h 116"/>
                <a:gd name="T52" fmla="*/ 68 w 147"/>
                <a:gd name="T53" fmla="*/ 115 h 116"/>
                <a:gd name="T54" fmla="*/ 63 w 147"/>
                <a:gd name="T55" fmla="*/ 111 h 116"/>
                <a:gd name="T56" fmla="*/ 65 w 147"/>
                <a:gd name="T57" fmla="*/ 116 h 116"/>
                <a:gd name="T58" fmla="*/ 68 w 147"/>
                <a:gd name="T59" fmla="*/ 116 h 116"/>
                <a:gd name="T60" fmla="*/ 68 w 147"/>
                <a:gd name="T61" fmla="*/ 116 h 116"/>
                <a:gd name="T62" fmla="*/ 68 w 147"/>
                <a:gd name="T63" fmla="*/ 116 h 116"/>
                <a:gd name="T64" fmla="*/ 73 w 147"/>
                <a:gd name="T65" fmla="*/ 116 h 116"/>
                <a:gd name="T66" fmla="*/ 78 w 147"/>
                <a:gd name="T67" fmla="*/ 116 h 116"/>
                <a:gd name="T68" fmla="*/ 81 w 147"/>
                <a:gd name="T69" fmla="*/ 116 h 116"/>
                <a:gd name="T70" fmla="*/ 83 w 147"/>
                <a:gd name="T71" fmla="*/ 116 h 116"/>
                <a:gd name="T72" fmla="*/ 83 w 147"/>
                <a:gd name="T73" fmla="*/ 116 h 116"/>
                <a:gd name="T74" fmla="*/ 86 w 147"/>
                <a:gd name="T75" fmla="*/ 116 h 116"/>
                <a:gd name="T76" fmla="*/ 88 w 147"/>
                <a:gd name="T77" fmla="*/ 111 h 116"/>
                <a:gd name="T78" fmla="*/ 83 w 147"/>
                <a:gd name="T79" fmla="*/ 115 h 116"/>
                <a:gd name="T80" fmla="*/ 87 w 147"/>
                <a:gd name="T81" fmla="*/ 108 h 116"/>
                <a:gd name="T82" fmla="*/ 81 w 147"/>
                <a:gd name="T83" fmla="*/ 111 h 116"/>
                <a:gd name="T84" fmla="*/ 81 w 147"/>
                <a:gd name="T85" fmla="*/ 59 h 116"/>
                <a:gd name="T86" fmla="*/ 110 w 147"/>
                <a:gd name="T87" fmla="*/ 59 h 116"/>
                <a:gd name="T88" fmla="*/ 115 w 147"/>
                <a:gd name="T89" fmla="*/ 59 h 116"/>
                <a:gd name="T90" fmla="*/ 115 w 147"/>
                <a:gd name="T91" fmla="*/ 68 h 116"/>
                <a:gd name="T92" fmla="*/ 118 w 147"/>
                <a:gd name="T93" fmla="*/ 68 h 116"/>
                <a:gd name="T94" fmla="*/ 145 w 147"/>
                <a:gd name="T95" fmla="*/ 50 h 116"/>
                <a:gd name="T96" fmla="*/ 145 w 147"/>
                <a:gd name="T97" fmla="*/ 4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7" h="116">
                  <a:moveTo>
                    <a:pt x="145" y="47"/>
                  </a:moveTo>
                  <a:cubicBezTo>
                    <a:pt x="143" y="46"/>
                    <a:pt x="118" y="30"/>
                    <a:pt x="118" y="30"/>
                  </a:cubicBezTo>
                  <a:cubicBezTo>
                    <a:pt x="118" y="30"/>
                    <a:pt x="114" y="28"/>
                    <a:pt x="114" y="31"/>
                  </a:cubicBezTo>
                  <a:cubicBezTo>
                    <a:pt x="114" y="33"/>
                    <a:pt x="114" y="38"/>
                    <a:pt x="114" y="38"/>
                  </a:cubicBezTo>
                  <a:cubicBezTo>
                    <a:pt x="114" y="38"/>
                    <a:pt x="112" y="38"/>
                    <a:pt x="110" y="38"/>
                  </a:cubicBezTo>
                  <a:cubicBezTo>
                    <a:pt x="102" y="38"/>
                    <a:pt x="89" y="38"/>
                    <a:pt x="81" y="3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3" y="10"/>
                    <a:pt x="84" y="8"/>
                    <a:pt x="84" y="6"/>
                  </a:cubicBezTo>
                  <a:cubicBezTo>
                    <a:pt x="84" y="3"/>
                    <a:pt x="82" y="0"/>
                    <a:pt x="79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5" y="3"/>
                    <a:pt x="65" y="6"/>
                  </a:cubicBezTo>
                  <a:cubicBezTo>
                    <a:pt x="65" y="8"/>
                    <a:pt x="66" y="10"/>
                    <a:pt x="68" y="1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0" y="17"/>
                    <a:pt x="45" y="17"/>
                    <a:pt x="37" y="17"/>
                  </a:cubicBezTo>
                  <a:cubicBezTo>
                    <a:pt x="34" y="17"/>
                    <a:pt x="32" y="17"/>
                    <a:pt x="32" y="17"/>
                  </a:cubicBezTo>
                  <a:cubicBezTo>
                    <a:pt x="32" y="17"/>
                    <a:pt x="32" y="12"/>
                    <a:pt x="32" y="9"/>
                  </a:cubicBezTo>
                  <a:cubicBezTo>
                    <a:pt x="32" y="7"/>
                    <a:pt x="28" y="9"/>
                    <a:pt x="28" y="9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0" y="28"/>
                    <a:pt x="1" y="29"/>
                  </a:cubicBezTo>
                  <a:cubicBezTo>
                    <a:pt x="4" y="31"/>
                    <a:pt x="29" y="47"/>
                    <a:pt x="29" y="47"/>
                  </a:cubicBezTo>
                  <a:cubicBezTo>
                    <a:pt x="29" y="47"/>
                    <a:pt x="32" y="49"/>
                    <a:pt x="32" y="46"/>
                  </a:cubicBezTo>
                  <a:cubicBezTo>
                    <a:pt x="32" y="43"/>
                    <a:pt x="32" y="39"/>
                    <a:pt x="32" y="39"/>
                  </a:cubicBezTo>
                  <a:cubicBezTo>
                    <a:pt x="32" y="39"/>
                    <a:pt x="34" y="39"/>
                    <a:pt x="37" y="39"/>
                  </a:cubicBezTo>
                  <a:cubicBezTo>
                    <a:pt x="45" y="39"/>
                    <a:pt x="60" y="39"/>
                    <a:pt x="68" y="3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8" y="110"/>
                    <a:pt x="68" y="114"/>
                    <a:pt x="68" y="115"/>
                  </a:cubicBezTo>
                  <a:cubicBezTo>
                    <a:pt x="66" y="111"/>
                    <a:pt x="63" y="111"/>
                    <a:pt x="63" y="111"/>
                  </a:cubicBezTo>
                  <a:cubicBezTo>
                    <a:pt x="65" y="113"/>
                    <a:pt x="65" y="116"/>
                    <a:pt x="65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6" y="116"/>
                    <a:pt x="86" y="113"/>
                    <a:pt x="88" y="111"/>
                  </a:cubicBezTo>
                  <a:cubicBezTo>
                    <a:pt x="88" y="111"/>
                    <a:pt x="85" y="111"/>
                    <a:pt x="83" y="115"/>
                  </a:cubicBezTo>
                  <a:cubicBezTo>
                    <a:pt x="83" y="114"/>
                    <a:pt x="84" y="110"/>
                    <a:pt x="87" y="108"/>
                  </a:cubicBezTo>
                  <a:cubicBezTo>
                    <a:pt x="87" y="108"/>
                    <a:pt x="84" y="107"/>
                    <a:pt x="81" y="111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9" y="59"/>
                    <a:pt x="102" y="59"/>
                    <a:pt x="110" y="59"/>
                  </a:cubicBezTo>
                  <a:cubicBezTo>
                    <a:pt x="113" y="59"/>
                    <a:pt x="115" y="59"/>
                    <a:pt x="115" y="59"/>
                  </a:cubicBezTo>
                  <a:cubicBezTo>
                    <a:pt x="115" y="59"/>
                    <a:pt x="115" y="65"/>
                    <a:pt x="115" y="68"/>
                  </a:cubicBezTo>
                  <a:cubicBezTo>
                    <a:pt x="115" y="70"/>
                    <a:pt x="118" y="68"/>
                    <a:pt x="118" y="68"/>
                  </a:cubicBezTo>
                  <a:cubicBezTo>
                    <a:pt x="145" y="50"/>
                    <a:pt x="145" y="50"/>
                    <a:pt x="145" y="50"/>
                  </a:cubicBezTo>
                  <a:cubicBezTo>
                    <a:pt x="145" y="50"/>
                    <a:pt x="147" y="49"/>
                    <a:pt x="14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39" name="矩形 47"/>
          <p:cNvSpPr>
            <a:spLocks noChangeArrowheads="1"/>
          </p:cNvSpPr>
          <p:nvPr/>
        </p:nvSpPr>
        <p:spPr bwMode="auto">
          <a:xfrm>
            <a:off x="1358350" y="5795108"/>
            <a:ext cx="9475305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70" name="Group 550"/>
          <p:cNvGrpSpPr/>
          <p:nvPr/>
        </p:nvGrpSpPr>
        <p:grpSpPr bwMode="auto">
          <a:xfrm>
            <a:off x="5413466" y="3316160"/>
            <a:ext cx="1403167" cy="1401762"/>
            <a:chOff x="295" y="3475"/>
            <a:chExt cx="1407" cy="1407"/>
          </a:xfrm>
        </p:grpSpPr>
        <p:sp>
          <p:nvSpPr>
            <p:cNvPr id="171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172" name="Group 552"/>
            <p:cNvGrpSpPr/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173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bg2">
                      <a:lumMod val="40000"/>
                      <a:lumOff val="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</a:ln>
            </p:spPr>
            <p:txBody>
              <a:bodyPr wrap="none" anchor="ctr"/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74" name="Group 554"/>
              <p:cNvGrpSpPr/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175" name="Group 555"/>
                <p:cNvGrpSpPr/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191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9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200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01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02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92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93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7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8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94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95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6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6" name="Group 570"/>
                <p:cNvGrpSpPr/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177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8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9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90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6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7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8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78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179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  <p:grpSp>
                  <p:nvGrpSpPr>
                    <p:cNvPr id="180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81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82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 w="9525">
                        <a:noFill/>
                        <a:miter lim="800000"/>
                      </a:ln>
                    </p:spPr>
                    <p:txBody>
                      <a:bodyPr wrap="none" anchor="ctr"/>
                      <a:lstStyle/>
                      <a:p>
                        <a:endParaRPr lang="zh-CN" altLang="en-US">
                          <a:ea typeface="微软雅黑" panose="020B0503020204020204" pitchFamily="34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sp>
        <p:nvSpPr>
          <p:cNvPr id="205" name="标题 20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750" fill="hold"/>
                                        <p:tgtEl>
                                          <p:spTgt spid="170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250" fill="hold"/>
                                        <p:tgtEl>
                                          <p:spTgt spid="170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8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8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9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9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6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6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8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8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6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6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0"/>
                            </p:stCondLst>
                            <p:childTnLst>
                              <p:par>
                                <p:cTn id="123" presetID="16" presetClass="entr" presetSubtype="37" fill="hold" grpId="0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5" dur="7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697458" y="2315252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</a:rPr>
              <a:t>单击此处添加目录</a:t>
            </a:r>
            <a:endParaRPr lang="zh-CN" altLang="en-US" sz="4400" b="1" dirty="0">
              <a:solidFill>
                <a:srgbClr val="C0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7458" y="3144024"/>
            <a:ext cx="3435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请在这里添加相应的文字内容请在这里添加相应的文字内容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131615" y="3102150"/>
            <a:ext cx="646217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131614" y="2352726"/>
            <a:ext cx="1441420" cy="14465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8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箭头 2"/>
          <p:cNvSpPr/>
          <p:nvPr/>
        </p:nvSpPr>
        <p:spPr>
          <a:xfrm>
            <a:off x="1298677" y="3178723"/>
            <a:ext cx="9404308" cy="228600"/>
          </a:xfrm>
          <a:prstGeom prst="notched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639032" y="3209761"/>
            <a:ext cx="166511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134120" y="3209761"/>
            <a:ext cx="166511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614160" y="3209761"/>
            <a:ext cx="166511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158994" y="3209761"/>
            <a:ext cx="166511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238714" y="1970130"/>
            <a:ext cx="961896" cy="962022"/>
            <a:chOff x="4341368" y="2343128"/>
            <a:chExt cx="962021" cy="962021"/>
          </a:xfrm>
        </p:grpSpPr>
        <p:sp>
          <p:nvSpPr>
            <p:cNvPr id="4" name="泪滴形 3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412016" y="2624083"/>
              <a:ext cx="820724" cy="396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2015</a:t>
              </a:r>
              <a:endParaRPr lang="zh-CN" altLang="en-US" sz="2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757365" y="1970129"/>
            <a:ext cx="961896" cy="962021"/>
            <a:chOff x="1784435" y="2343128"/>
            <a:chExt cx="962021" cy="962021"/>
          </a:xfrm>
        </p:grpSpPr>
        <p:sp>
          <p:nvSpPr>
            <p:cNvPr id="6" name="泪滴形 5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2013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216463" y="1970130"/>
            <a:ext cx="961896" cy="962022"/>
            <a:chOff x="9455232" y="2343128"/>
            <a:chExt cx="962021" cy="962021"/>
          </a:xfrm>
        </p:grpSpPr>
        <p:sp>
          <p:nvSpPr>
            <p:cNvPr id="8" name="泪滴形 7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25883" y="2652355"/>
              <a:ext cx="820724" cy="396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2019</a:t>
              </a:r>
              <a:endParaRPr lang="zh-CN" altLang="en-US" sz="20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35114" y="1970129"/>
            <a:ext cx="961896" cy="962022"/>
            <a:chOff x="6898301" y="2343128"/>
            <a:chExt cx="962021" cy="962021"/>
          </a:xfrm>
        </p:grpSpPr>
        <p:sp>
          <p:nvSpPr>
            <p:cNvPr id="7" name="泪滴形 6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952446" y="2624083"/>
              <a:ext cx="853730" cy="457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2017</a:t>
              </a:r>
              <a:endParaRPr lang="zh-CN" altLang="en-US" sz="2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555657" y="3704759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243905" y="4093055"/>
            <a:ext cx="1936497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039499" y="3704759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3727747" y="4093055"/>
            <a:ext cx="1936497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564146" y="3704759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6252394" y="4093055"/>
            <a:ext cx="1936497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957664" y="3704759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8645912" y="4093055"/>
            <a:ext cx="1936497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51" grpId="0"/>
      <p:bldP spid="52" grpId="0"/>
      <p:bldP spid="46" grpId="0"/>
      <p:bldP spid="47" grpId="0"/>
      <p:bldP spid="48" grpId="0"/>
      <p:bldP spid="49" grpId="0"/>
      <p:bldP spid="50" grpId="0"/>
      <p:bldP spid="5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416661" y="4244467"/>
            <a:ext cx="9475305" cy="2036659"/>
            <a:chOff x="1416050" y="4081062"/>
            <a:chExt cx="9476539" cy="2036659"/>
          </a:xfrm>
        </p:grpSpPr>
        <p:grpSp>
          <p:nvGrpSpPr>
            <p:cNvPr id="3" name="Group 3"/>
            <p:cNvGrpSpPr/>
            <p:nvPr/>
          </p:nvGrpSpPr>
          <p:grpSpPr>
            <a:xfrm>
              <a:off x="1604688" y="4265735"/>
              <a:ext cx="9287901" cy="1851986"/>
              <a:chOff x="774273" y="3145321"/>
              <a:chExt cx="7823700" cy="1560029"/>
            </a:xfrm>
          </p:grpSpPr>
          <p:grpSp>
            <p:nvGrpSpPr>
              <p:cNvPr id="4" name="Group 4"/>
              <p:cNvGrpSpPr/>
              <p:nvPr/>
            </p:nvGrpSpPr>
            <p:grpSpPr>
              <a:xfrm>
                <a:off x="774273" y="4208962"/>
                <a:ext cx="1401958" cy="447873"/>
                <a:chOff x="2193925" y="3784600"/>
                <a:chExt cx="1182688" cy="377825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16" name="Oval 11"/>
                <p:cNvSpPr>
                  <a:spLocks noChangeArrowheads="1"/>
                </p:cNvSpPr>
                <p:nvPr/>
              </p:nvSpPr>
              <p:spPr bwMode="auto">
                <a:xfrm>
                  <a:off x="2708275" y="3894138"/>
                  <a:ext cx="165100" cy="165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17" name="Freeform 12"/>
                <p:cNvSpPr>
                  <a:spLocks noEditPoints="1"/>
                </p:cNvSpPr>
                <p:nvPr/>
              </p:nvSpPr>
              <p:spPr bwMode="auto">
                <a:xfrm>
                  <a:off x="2603500" y="3784600"/>
                  <a:ext cx="379413" cy="377825"/>
                </a:xfrm>
                <a:custGeom>
                  <a:avLst/>
                  <a:gdLst>
                    <a:gd name="T0" fmla="*/ 50 w 101"/>
                    <a:gd name="T1" fmla="*/ 0 h 100"/>
                    <a:gd name="T2" fmla="*/ 101 w 101"/>
                    <a:gd name="T3" fmla="*/ 50 h 100"/>
                    <a:gd name="T4" fmla="*/ 50 w 101"/>
                    <a:gd name="T5" fmla="*/ 100 h 100"/>
                    <a:gd name="T6" fmla="*/ 0 w 101"/>
                    <a:gd name="T7" fmla="*/ 50 h 100"/>
                    <a:gd name="T8" fmla="*/ 50 w 101"/>
                    <a:gd name="T9" fmla="*/ 0 h 100"/>
                    <a:gd name="T10" fmla="*/ 50 w 101"/>
                    <a:gd name="T11" fmla="*/ 77 h 100"/>
                    <a:gd name="T12" fmla="*/ 78 w 101"/>
                    <a:gd name="T13" fmla="*/ 50 h 100"/>
                    <a:gd name="T14" fmla="*/ 50 w 101"/>
                    <a:gd name="T15" fmla="*/ 23 h 100"/>
                    <a:gd name="T16" fmla="*/ 23 w 101"/>
                    <a:gd name="T17" fmla="*/ 50 h 100"/>
                    <a:gd name="T18" fmla="*/ 50 w 101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18" name="Oval 13"/>
                <p:cNvSpPr>
                  <a:spLocks noChangeArrowheads="1"/>
                </p:cNvSpPr>
                <p:nvPr/>
              </p:nvSpPr>
              <p:spPr bwMode="auto">
                <a:xfrm>
                  <a:off x="3106738" y="3894138"/>
                  <a:ext cx="165100" cy="165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19" name="Freeform 14"/>
                <p:cNvSpPr>
                  <a:spLocks noEditPoints="1"/>
                </p:cNvSpPr>
                <p:nvPr/>
              </p:nvSpPr>
              <p:spPr bwMode="auto">
                <a:xfrm>
                  <a:off x="3001963" y="3784600"/>
                  <a:ext cx="374650" cy="377825"/>
                </a:xfrm>
                <a:custGeom>
                  <a:avLst/>
                  <a:gdLst>
                    <a:gd name="T0" fmla="*/ 50 w 100"/>
                    <a:gd name="T1" fmla="*/ 0 h 100"/>
                    <a:gd name="T2" fmla="*/ 100 w 100"/>
                    <a:gd name="T3" fmla="*/ 50 h 100"/>
                    <a:gd name="T4" fmla="*/ 50 w 100"/>
                    <a:gd name="T5" fmla="*/ 100 h 100"/>
                    <a:gd name="T6" fmla="*/ 0 w 100"/>
                    <a:gd name="T7" fmla="*/ 50 h 100"/>
                    <a:gd name="T8" fmla="*/ 50 w 100"/>
                    <a:gd name="T9" fmla="*/ 0 h 100"/>
                    <a:gd name="T10" fmla="*/ 50 w 100"/>
                    <a:gd name="T11" fmla="*/ 77 h 100"/>
                    <a:gd name="T12" fmla="*/ 77 w 100"/>
                    <a:gd name="T13" fmla="*/ 50 h 100"/>
                    <a:gd name="T14" fmla="*/ 50 w 100"/>
                    <a:gd name="T15" fmla="*/ 23 h 100"/>
                    <a:gd name="T16" fmla="*/ 23 w 100"/>
                    <a:gd name="T17" fmla="*/ 50 h 100"/>
                    <a:gd name="T18" fmla="*/ 50 w 100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2" y="100"/>
                        <a:pt x="0" y="78"/>
                        <a:pt x="0" y="50"/>
                      </a:cubicBezTo>
                      <a:cubicBezTo>
                        <a:pt x="0" y="23"/>
                        <a:pt x="22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20" name="Oval 15"/>
                <p:cNvSpPr>
                  <a:spLocks noChangeArrowheads="1"/>
                </p:cNvSpPr>
                <p:nvPr/>
              </p:nvSpPr>
              <p:spPr bwMode="auto">
                <a:xfrm>
                  <a:off x="2303463" y="3894138"/>
                  <a:ext cx="165100" cy="165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21" name="Freeform 16"/>
                <p:cNvSpPr>
                  <a:spLocks noEditPoints="1"/>
                </p:cNvSpPr>
                <p:nvPr/>
              </p:nvSpPr>
              <p:spPr bwMode="auto">
                <a:xfrm>
                  <a:off x="2193925" y="3784600"/>
                  <a:ext cx="379413" cy="377825"/>
                </a:xfrm>
                <a:custGeom>
                  <a:avLst/>
                  <a:gdLst>
                    <a:gd name="T0" fmla="*/ 51 w 101"/>
                    <a:gd name="T1" fmla="*/ 0 h 100"/>
                    <a:gd name="T2" fmla="*/ 101 w 101"/>
                    <a:gd name="T3" fmla="*/ 50 h 100"/>
                    <a:gd name="T4" fmla="*/ 51 w 101"/>
                    <a:gd name="T5" fmla="*/ 100 h 100"/>
                    <a:gd name="T6" fmla="*/ 0 w 101"/>
                    <a:gd name="T7" fmla="*/ 50 h 100"/>
                    <a:gd name="T8" fmla="*/ 51 w 101"/>
                    <a:gd name="T9" fmla="*/ 0 h 100"/>
                    <a:gd name="T10" fmla="*/ 51 w 101"/>
                    <a:gd name="T11" fmla="*/ 77 h 100"/>
                    <a:gd name="T12" fmla="*/ 78 w 101"/>
                    <a:gd name="T13" fmla="*/ 50 h 100"/>
                    <a:gd name="T14" fmla="*/ 51 w 101"/>
                    <a:gd name="T15" fmla="*/ 23 h 100"/>
                    <a:gd name="T16" fmla="*/ 24 w 101"/>
                    <a:gd name="T17" fmla="*/ 50 h 100"/>
                    <a:gd name="T18" fmla="*/ 51 w 101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4" y="35"/>
                        <a:pt x="24" y="50"/>
                      </a:cubicBezTo>
                      <a:cubicBezTo>
                        <a:pt x="24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</p:grpSp>
          <p:grpSp>
            <p:nvGrpSpPr>
              <p:cNvPr id="5" name="Group 6"/>
              <p:cNvGrpSpPr/>
              <p:nvPr/>
            </p:nvGrpSpPr>
            <p:grpSpPr>
              <a:xfrm>
                <a:off x="6352958" y="3145321"/>
                <a:ext cx="2245015" cy="1560029"/>
                <a:chOff x="5256213" y="2846388"/>
                <a:chExt cx="1893888" cy="1316037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6" name="Freeform 5"/>
                <p:cNvSpPr>
                  <a:spLocks noEditPoints="1"/>
                </p:cNvSpPr>
                <p:nvPr/>
              </p:nvSpPr>
              <p:spPr bwMode="auto">
                <a:xfrm>
                  <a:off x="6443663" y="3179763"/>
                  <a:ext cx="706438" cy="857250"/>
                </a:xfrm>
                <a:custGeom>
                  <a:avLst/>
                  <a:gdLst>
                    <a:gd name="T0" fmla="*/ 7 w 188"/>
                    <a:gd name="T1" fmla="*/ 165 h 227"/>
                    <a:gd name="T2" fmla="*/ 32 w 188"/>
                    <a:gd name="T3" fmla="*/ 134 h 227"/>
                    <a:gd name="T4" fmla="*/ 39 w 188"/>
                    <a:gd name="T5" fmla="*/ 125 h 227"/>
                    <a:gd name="T6" fmla="*/ 46 w 188"/>
                    <a:gd name="T7" fmla="*/ 15 h 227"/>
                    <a:gd name="T8" fmla="*/ 50 w 188"/>
                    <a:gd name="T9" fmla="*/ 0 h 227"/>
                    <a:gd name="T10" fmla="*/ 152 w 188"/>
                    <a:gd name="T11" fmla="*/ 5 h 227"/>
                    <a:gd name="T12" fmla="*/ 168 w 188"/>
                    <a:gd name="T13" fmla="*/ 11 h 227"/>
                    <a:gd name="T14" fmla="*/ 172 w 188"/>
                    <a:gd name="T15" fmla="*/ 24 h 227"/>
                    <a:gd name="T16" fmla="*/ 165 w 188"/>
                    <a:gd name="T17" fmla="*/ 25 h 227"/>
                    <a:gd name="T18" fmla="*/ 179 w 188"/>
                    <a:gd name="T19" fmla="*/ 84 h 227"/>
                    <a:gd name="T20" fmla="*/ 185 w 188"/>
                    <a:gd name="T21" fmla="*/ 88 h 227"/>
                    <a:gd name="T22" fmla="*/ 185 w 188"/>
                    <a:gd name="T23" fmla="*/ 134 h 227"/>
                    <a:gd name="T24" fmla="*/ 181 w 188"/>
                    <a:gd name="T25" fmla="*/ 154 h 227"/>
                    <a:gd name="T26" fmla="*/ 181 w 188"/>
                    <a:gd name="T27" fmla="*/ 159 h 227"/>
                    <a:gd name="T28" fmla="*/ 188 w 188"/>
                    <a:gd name="T29" fmla="*/ 165 h 227"/>
                    <a:gd name="T30" fmla="*/ 187 w 188"/>
                    <a:gd name="T31" fmla="*/ 191 h 227"/>
                    <a:gd name="T32" fmla="*/ 180 w 188"/>
                    <a:gd name="T33" fmla="*/ 202 h 227"/>
                    <a:gd name="T34" fmla="*/ 166 w 188"/>
                    <a:gd name="T35" fmla="*/ 202 h 227"/>
                    <a:gd name="T36" fmla="*/ 162 w 188"/>
                    <a:gd name="T37" fmla="*/ 202 h 227"/>
                    <a:gd name="T38" fmla="*/ 163 w 188"/>
                    <a:gd name="T39" fmla="*/ 221 h 227"/>
                    <a:gd name="T40" fmla="*/ 163 w 188"/>
                    <a:gd name="T41" fmla="*/ 221 h 227"/>
                    <a:gd name="T42" fmla="*/ 161 w 188"/>
                    <a:gd name="T43" fmla="*/ 225 h 227"/>
                    <a:gd name="T44" fmla="*/ 155 w 188"/>
                    <a:gd name="T45" fmla="*/ 227 h 227"/>
                    <a:gd name="T46" fmla="*/ 155 w 188"/>
                    <a:gd name="T47" fmla="*/ 227 h 227"/>
                    <a:gd name="T48" fmla="*/ 131 w 188"/>
                    <a:gd name="T49" fmla="*/ 227 h 227"/>
                    <a:gd name="T50" fmla="*/ 131 w 188"/>
                    <a:gd name="T51" fmla="*/ 227 h 227"/>
                    <a:gd name="T52" fmla="*/ 130 w 188"/>
                    <a:gd name="T53" fmla="*/ 227 h 227"/>
                    <a:gd name="T54" fmla="*/ 128 w 188"/>
                    <a:gd name="T55" fmla="*/ 225 h 227"/>
                    <a:gd name="T56" fmla="*/ 127 w 188"/>
                    <a:gd name="T57" fmla="*/ 220 h 227"/>
                    <a:gd name="T58" fmla="*/ 127 w 188"/>
                    <a:gd name="T59" fmla="*/ 219 h 227"/>
                    <a:gd name="T60" fmla="*/ 127 w 188"/>
                    <a:gd name="T61" fmla="*/ 202 h 227"/>
                    <a:gd name="T62" fmla="*/ 117 w 188"/>
                    <a:gd name="T63" fmla="*/ 202 h 227"/>
                    <a:gd name="T64" fmla="*/ 110 w 188"/>
                    <a:gd name="T65" fmla="*/ 172 h 227"/>
                    <a:gd name="T66" fmla="*/ 85 w 188"/>
                    <a:gd name="T67" fmla="*/ 146 h 227"/>
                    <a:gd name="T68" fmla="*/ 43 w 188"/>
                    <a:gd name="T69" fmla="*/ 144 h 227"/>
                    <a:gd name="T70" fmla="*/ 16 w 188"/>
                    <a:gd name="T71" fmla="*/ 170 h 227"/>
                    <a:gd name="T72" fmla="*/ 6 w 188"/>
                    <a:gd name="T73" fmla="*/ 215 h 227"/>
                    <a:gd name="T74" fmla="*/ 0 w 188"/>
                    <a:gd name="T75" fmla="*/ 215 h 227"/>
                    <a:gd name="T76" fmla="*/ 7 w 188"/>
                    <a:gd name="T77" fmla="*/ 165 h 227"/>
                    <a:gd name="T78" fmla="*/ 147 w 188"/>
                    <a:gd name="T79" fmla="*/ 15 h 227"/>
                    <a:gd name="T80" fmla="*/ 133 w 188"/>
                    <a:gd name="T81" fmla="*/ 14 h 227"/>
                    <a:gd name="T82" fmla="*/ 135 w 188"/>
                    <a:gd name="T83" fmla="*/ 112 h 227"/>
                    <a:gd name="T84" fmla="*/ 161 w 188"/>
                    <a:gd name="T85" fmla="*/ 112 h 227"/>
                    <a:gd name="T86" fmla="*/ 161 w 188"/>
                    <a:gd name="T87" fmla="*/ 80 h 227"/>
                    <a:gd name="T88" fmla="*/ 147 w 188"/>
                    <a:gd name="T89" fmla="*/ 15 h 227"/>
                    <a:gd name="T90" fmla="*/ 132 w 188"/>
                    <a:gd name="T91" fmla="*/ 219 h 227"/>
                    <a:gd name="T92" fmla="*/ 132 w 188"/>
                    <a:gd name="T93" fmla="*/ 220 h 227"/>
                    <a:gd name="T94" fmla="*/ 132 w 188"/>
                    <a:gd name="T95" fmla="*/ 222 h 227"/>
                    <a:gd name="T96" fmla="*/ 141 w 188"/>
                    <a:gd name="T97" fmla="*/ 222 h 227"/>
                    <a:gd name="T98" fmla="*/ 155 w 188"/>
                    <a:gd name="T99" fmla="*/ 222 h 227"/>
                    <a:gd name="T100" fmla="*/ 157 w 188"/>
                    <a:gd name="T101" fmla="*/ 222 h 227"/>
                    <a:gd name="T102" fmla="*/ 158 w 188"/>
                    <a:gd name="T103" fmla="*/ 221 h 227"/>
                    <a:gd name="T104" fmla="*/ 158 w 188"/>
                    <a:gd name="T105" fmla="*/ 221 h 227"/>
                    <a:gd name="T106" fmla="*/ 157 w 188"/>
                    <a:gd name="T107" fmla="*/ 202 h 227"/>
                    <a:gd name="T108" fmla="*/ 132 w 188"/>
                    <a:gd name="T109" fmla="*/ 202 h 227"/>
                    <a:gd name="T110" fmla="*/ 132 w 188"/>
                    <a:gd name="T111" fmla="*/ 219 h 227"/>
                    <a:gd name="T112" fmla="*/ 131 w 188"/>
                    <a:gd name="T113" fmla="*/ 81 h 227"/>
                    <a:gd name="T114" fmla="*/ 129 w 188"/>
                    <a:gd name="T115" fmla="*/ 15 h 227"/>
                    <a:gd name="T116" fmla="*/ 79 w 188"/>
                    <a:gd name="T117" fmla="*/ 13 h 227"/>
                    <a:gd name="T118" fmla="*/ 78 w 188"/>
                    <a:gd name="T119" fmla="*/ 65 h 227"/>
                    <a:gd name="T120" fmla="*/ 131 w 188"/>
                    <a:gd name="T121" fmla="*/ 81 h 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88" h="227">
                      <a:moveTo>
                        <a:pt x="7" y="165"/>
                      </a:moveTo>
                      <a:cubicBezTo>
                        <a:pt x="11" y="154"/>
                        <a:pt x="25" y="139"/>
                        <a:pt x="32" y="134"/>
                      </a:cubicBezTo>
                      <a:cubicBezTo>
                        <a:pt x="39" y="128"/>
                        <a:pt x="39" y="125"/>
                        <a:pt x="39" y="125"/>
                      </a:cubicBezTo>
                      <a:cubicBezTo>
                        <a:pt x="39" y="125"/>
                        <a:pt x="44" y="30"/>
                        <a:pt x="46" y="15"/>
                      </a:cubicBezTo>
                      <a:cubicBezTo>
                        <a:pt x="48" y="0"/>
                        <a:pt x="50" y="0"/>
                        <a:pt x="50" y="0"/>
                      </a:cubicBezTo>
                      <a:cubicBezTo>
                        <a:pt x="50" y="0"/>
                        <a:pt x="137" y="4"/>
                        <a:pt x="152" y="5"/>
                      </a:cubicBezTo>
                      <a:cubicBezTo>
                        <a:pt x="166" y="5"/>
                        <a:pt x="165" y="8"/>
                        <a:pt x="168" y="11"/>
                      </a:cubicBezTo>
                      <a:cubicBezTo>
                        <a:pt x="171" y="13"/>
                        <a:pt x="172" y="22"/>
                        <a:pt x="172" y="24"/>
                      </a:cubicBezTo>
                      <a:cubicBezTo>
                        <a:pt x="172" y="26"/>
                        <a:pt x="165" y="25"/>
                        <a:pt x="165" y="25"/>
                      </a:cubicBezTo>
                      <a:cubicBezTo>
                        <a:pt x="165" y="25"/>
                        <a:pt x="179" y="82"/>
                        <a:pt x="179" y="84"/>
                      </a:cubicBezTo>
                      <a:cubicBezTo>
                        <a:pt x="179" y="86"/>
                        <a:pt x="185" y="88"/>
                        <a:pt x="185" y="88"/>
                      </a:cubicBezTo>
                      <a:cubicBezTo>
                        <a:pt x="185" y="88"/>
                        <a:pt x="184" y="113"/>
                        <a:pt x="185" y="134"/>
                      </a:cubicBezTo>
                      <a:cubicBezTo>
                        <a:pt x="185" y="155"/>
                        <a:pt x="181" y="154"/>
                        <a:pt x="181" y="154"/>
                      </a:cubicBezTo>
                      <a:cubicBezTo>
                        <a:pt x="181" y="154"/>
                        <a:pt x="177" y="159"/>
                        <a:pt x="181" y="159"/>
                      </a:cubicBezTo>
                      <a:cubicBezTo>
                        <a:pt x="186" y="159"/>
                        <a:pt x="188" y="165"/>
                        <a:pt x="188" y="165"/>
                      </a:cubicBezTo>
                      <a:cubicBezTo>
                        <a:pt x="188" y="165"/>
                        <a:pt x="187" y="181"/>
                        <a:pt x="187" y="191"/>
                      </a:cubicBezTo>
                      <a:cubicBezTo>
                        <a:pt x="187" y="202"/>
                        <a:pt x="180" y="202"/>
                        <a:pt x="180" y="202"/>
                      </a:cubicBezTo>
                      <a:cubicBezTo>
                        <a:pt x="166" y="202"/>
                        <a:pt x="166" y="202"/>
                        <a:pt x="166" y="202"/>
                      </a:cubicBezTo>
                      <a:cubicBezTo>
                        <a:pt x="162" y="202"/>
                        <a:pt x="162" y="202"/>
                        <a:pt x="162" y="202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1"/>
                        <a:pt x="163" y="221"/>
                        <a:pt x="163" y="221"/>
                      </a:cubicBezTo>
                      <a:cubicBezTo>
                        <a:pt x="163" y="222"/>
                        <a:pt x="162" y="223"/>
                        <a:pt x="161" y="225"/>
                      </a:cubicBezTo>
                      <a:cubicBezTo>
                        <a:pt x="160" y="226"/>
                        <a:pt x="158" y="227"/>
                        <a:pt x="155" y="227"/>
                      </a:cubicBezTo>
                      <a:cubicBezTo>
                        <a:pt x="155" y="227"/>
                        <a:pt x="155" y="227"/>
                        <a:pt x="155" y="227"/>
                      </a:cubicBezTo>
                      <a:cubicBezTo>
                        <a:pt x="151" y="227"/>
                        <a:pt x="131" y="227"/>
                        <a:pt x="131" y="227"/>
                      </a:cubicBezTo>
                      <a:cubicBezTo>
                        <a:pt x="131" y="227"/>
                        <a:pt x="131" y="227"/>
                        <a:pt x="131" y="227"/>
                      </a:cubicBezTo>
                      <a:cubicBezTo>
                        <a:pt x="130" y="227"/>
                        <a:pt x="130" y="227"/>
                        <a:pt x="130" y="227"/>
                      </a:cubicBezTo>
                      <a:cubicBezTo>
                        <a:pt x="130" y="227"/>
                        <a:pt x="129" y="226"/>
                        <a:pt x="128" y="225"/>
                      </a:cubicBezTo>
                      <a:cubicBezTo>
                        <a:pt x="127" y="224"/>
                        <a:pt x="127" y="222"/>
                        <a:pt x="127" y="220"/>
                      </a:cubicBezTo>
                      <a:cubicBezTo>
                        <a:pt x="127" y="219"/>
                        <a:pt x="127" y="219"/>
                        <a:pt x="127" y="219"/>
                      </a:cubicBezTo>
                      <a:cubicBezTo>
                        <a:pt x="127" y="216"/>
                        <a:pt x="127" y="207"/>
                        <a:pt x="127" y="202"/>
                      </a:cubicBezTo>
                      <a:cubicBezTo>
                        <a:pt x="117" y="202"/>
                        <a:pt x="117" y="202"/>
                        <a:pt x="117" y="202"/>
                      </a:cubicBezTo>
                      <a:cubicBezTo>
                        <a:pt x="117" y="202"/>
                        <a:pt x="114" y="193"/>
                        <a:pt x="110" y="172"/>
                      </a:cubicBezTo>
                      <a:cubicBezTo>
                        <a:pt x="106" y="152"/>
                        <a:pt x="85" y="146"/>
                        <a:pt x="85" y="146"/>
                      </a:cubicBezTo>
                      <a:cubicBezTo>
                        <a:pt x="43" y="144"/>
                        <a:pt x="43" y="144"/>
                        <a:pt x="43" y="144"/>
                      </a:cubicBezTo>
                      <a:cubicBezTo>
                        <a:pt x="43" y="144"/>
                        <a:pt x="27" y="149"/>
                        <a:pt x="16" y="170"/>
                      </a:cubicBezTo>
                      <a:cubicBezTo>
                        <a:pt x="6" y="190"/>
                        <a:pt x="6" y="215"/>
                        <a:pt x="6" y="215"/>
                      </a:cubicBezTo>
                      <a:cubicBezTo>
                        <a:pt x="0" y="215"/>
                        <a:pt x="0" y="215"/>
                        <a:pt x="0" y="215"/>
                      </a:cubicBezTo>
                      <a:cubicBezTo>
                        <a:pt x="0" y="215"/>
                        <a:pt x="4" y="177"/>
                        <a:pt x="7" y="165"/>
                      </a:cubicBezTo>
                      <a:close/>
                      <a:moveTo>
                        <a:pt x="147" y="15"/>
                      </a:moveTo>
                      <a:cubicBezTo>
                        <a:pt x="133" y="14"/>
                        <a:pt x="133" y="14"/>
                        <a:pt x="133" y="14"/>
                      </a:cubicBezTo>
                      <a:cubicBezTo>
                        <a:pt x="135" y="112"/>
                        <a:pt x="135" y="112"/>
                        <a:pt x="135" y="112"/>
                      </a:cubicBezTo>
                      <a:cubicBezTo>
                        <a:pt x="161" y="112"/>
                        <a:pt x="161" y="112"/>
                        <a:pt x="161" y="112"/>
                      </a:cubicBezTo>
                      <a:cubicBezTo>
                        <a:pt x="161" y="112"/>
                        <a:pt x="161" y="90"/>
                        <a:pt x="161" y="80"/>
                      </a:cubicBezTo>
                      <a:cubicBezTo>
                        <a:pt x="161" y="69"/>
                        <a:pt x="147" y="15"/>
                        <a:pt x="147" y="15"/>
                      </a:cubicBezTo>
                      <a:close/>
                      <a:moveTo>
                        <a:pt x="132" y="219"/>
                      </a:moveTo>
                      <a:cubicBezTo>
                        <a:pt x="132" y="219"/>
                        <a:pt x="132" y="219"/>
                        <a:pt x="132" y="220"/>
                      </a:cubicBezTo>
                      <a:cubicBezTo>
                        <a:pt x="132" y="221"/>
                        <a:pt x="132" y="221"/>
                        <a:pt x="132" y="222"/>
                      </a:cubicBezTo>
                      <a:cubicBezTo>
                        <a:pt x="134" y="222"/>
                        <a:pt x="137" y="222"/>
                        <a:pt x="141" y="222"/>
                      </a:cubicBezTo>
                      <a:cubicBezTo>
                        <a:pt x="147" y="222"/>
                        <a:pt x="153" y="222"/>
                        <a:pt x="155" y="222"/>
                      </a:cubicBezTo>
                      <a:cubicBezTo>
                        <a:pt x="157" y="222"/>
                        <a:pt x="157" y="222"/>
                        <a:pt x="157" y="222"/>
                      </a:cubicBezTo>
                      <a:cubicBezTo>
                        <a:pt x="157" y="221"/>
                        <a:pt x="158" y="221"/>
                        <a:pt x="158" y="221"/>
                      </a:cubicBezTo>
                      <a:cubicBezTo>
                        <a:pt x="158" y="221"/>
                        <a:pt x="158" y="221"/>
                        <a:pt x="158" y="221"/>
                      </a:cubicBezTo>
                      <a:cubicBezTo>
                        <a:pt x="157" y="202"/>
                        <a:pt x="157" y="202"/>
                        <a:pt x="157" y="202"/>
                      </a:cubicBezTo>
                      <a:cubicBezTo>
                        <a:pt x="132" y="202"/>
                        <a:pt x="132" y="202"/>
                        <a:pt x="132" y="202"/>
                      </a:cubicBezTo>
                      <a:cubicBezTo>
                        <a:pt x="132" y="207"/>
                        <a:pt x="132" y="216"/>
                        <a:pt x="132" y="219"/>
                      </a:cubicBezTo>
                      <a:close/>
                      <a:moveTo>
                        <a:pt x="131" y="81"/>
                      </a:moveTo>
                      <a:cubicBezTo>
                        <a:pt x="129" y="15"/>
                        <a:pt x="129" y="15"/>
                        <a:pt x="129" y="15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78" y="65"/>
                        <a:pt x="78" y="65"/>
                        <a:pt x="78" y="65"/>
                      </a:cubicBezTo>
                      <a:lnTo>
                        <a:pt x="131" y="8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7" name="Freeform 6"/>
                <p:cNvSpPr>
                  <a:spLocks noEditPoints="1"/>
                </p:cNvSpPr>
                <p:nvPr/>
              </p:nvSpPr>
              <p:spPr bwMode="auto">
                <a:xfrm>
                  <a:off x="6488113" y="3784600"/>
                  <a:ext cx="376238" cy="377825"/>
                </a:xfrm>
                <a:custGeom>
                  <a:avLst/>
                  <a:gdLst>
                    <a:gd name="T0" fmla="*/ 50 w 100"/>
                    <a:gd name="T1" fmla="*/ 0 h 100"/>
                    <a:gd name="T2" fmla="*/ 100 w 100"/>
                    <a:gd name="T3" fmla="*/ 50 h 100"/>
                    <a:gd name="T4" fmla="*/ 50 w 100"/>
                    <a:gd name="T5" fmla="*/ 100 h 100"/>
                    <a:gd name="T6" fmla="*/ 0 w 100"/>
                    <a:gd name="T7" fmla="*/ 50 h 100"/>
                    <a:gd name="T8" fmla="*/ 50 w 100"/>
                    <a:gd name="T9" fmla="*/ 0 h 100"/>
                    <a:gd name="T10" fmla="*/ 50 w 100"/>
                    <a:gd name="T11" fmla="*/ 77 h 100"/>
                    <a:gd name="T12" fmla="*/ 77 w 100"/>
                    <a:gd name="T13" fmla="*/ 50 h 100"/>
                    <a:gd name="T14" fmla="*/ 50 w 100"/>
                    <a:gd name="T15" fmla="*/ 23 h 100"/>
                    <a:gd name="T16" fmla="*/ 23 w 100"/>
                    <a:gd name="T17" fmla="*/ 50 h 100"/>
                    <a:gd name="T18" fmla="*/ 50 w 100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0" h="100">
                      <a:moveTo>
                        <a:pt x="50" y="0"/>
                      </a:moveTo>
                      <a:cubicBezTo>
                        <a:pt x="78" y="0"/>
                        <a:pt x="100" y="23"/>
                        <a:pt x="100" y="50"/>
                      </a:cubicBezTo>
                      <a:cubicBezTo>
                        <a:pt x="100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7" y="65"/>
                        <a:pt x="77" y="50"/>
                      </a:cubicBezTo>
                      <a:cubicBezTo>
                        <a:pt x="77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8" name="Oval 7"/>
                <p:cNvSpPr>
                  <a:spLocks noChangeArrowheads="1"/>
                </p:cNvSpPr>
                <p:nvPr/>
              </p:nvSpPr>
              <p:spPr bwMode="auto">
                <a:xfrm>
                  <a:off x="6592888" y="3894138"/>
                  <a:ext cx="165100" cy="165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9" name="Oval 8"/>
                <p:cNvSpPr>
                  <a:spLocks noChangeArrowheads="1"/>
                </p:cNvSpPr>
                <p:nvPr/>
              </p:nvSpPr>
              <p:spPr bwMode="auto">
                <a:xfrm>
                  <a:off x="5399088" y="3894138"/>
                  <a:ext cx="160338" cy="165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10" name="Freeform 9"/>
                <p:cNvSpPr/>
                <p:nvPr/>
              </p:nvSpPr>
              <p:spPr bwMode="auto">
                <a:xfrm>
                  <a:off x="6477000" y="3152775"/>
                  <a:ext cx="123825" cy="615950"/>
                </a:xfrm>
                <a:custGeom>
                  <a:avLst/>
                  <a:gdLst>
                    <a:gd name="T0" fmla="*/ 2 w 33"/>
                    <a:gd name="T1" fmla="*/ 35 h 163"/>
                    <a:gd name="T2" fmla="*/ 4 w 33"/>
                    <a:gd name="T3" fmla="*/ 36 h 163"/>
                    <a:gd name="T4" fmla="*/ 5 w 33"/>
                    <a:gd name="T5" fmla="*/ 8 h 163"/>
                    <a:gd name="T6" fmla="*/ 15 w 33"/>
                    <a:gd name="T7" fmla="*/ 7 h 163"/>
                    <a:gd name="T8" fmla="*/ 16 w 33"/>
                    <a:gd name="T9" fmla="*/ 36 h 163"/>
                    <a:gd name="T10" fmla="*/ 19 w 33"/>
                    <a:gd name="T11" fmla="*/ 37 h 163"/>
                    <a:gd name="T12" fmla="*/ 33 w 33"/>
                    <a:gd name="T13" fmla="*/ 38 h 163"/>
                    <a:gd name="T14" fmla="*/ 27 w 33"/>
                    <a:gd name="T15" fmla="*/ 133 h 163"/>
                    <a:gd name="T16" fmla="*/ 10 w 33"/>
                    <a:gd name="T17" fmla="*/ 150 h 163"/>
                    <a:gd name="T18" fmla="*/ 0 w 33"/>
                    <a:gd name="T19" fmla="*/ 163 h 163"/>
                    <a:gd name="T20" fmla="*/ 2 w 33"/>
                    <a:gd name="T21" fmla="*/ 35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" h="163">
                      <a:moveTo>
                        <a:pt x="2" y="35"/>
                      </a:move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10" y="0"/>
                        <a:pt x="15" y="7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33" y="38"/>
                        <a:pt x="33" y="38"/>
                        <a:pt x="33" y="38"/>
                      </a:cubicBezTo>
                      <a:cubicBezTo>
                        <a:pt x="27" y="133"/>
                        <a:pt x="27" y="133"/>
                        <a:pt x="27" y="133"/>
                      </a:cubicBezTo>
                      <a:cubicBezTo>
                        <a:pt x="27" y="133"/>
                        <a:pt x="19" y="139"/>
                        <a:pt x="10" y="150"/>
                      </a:cubicBezTo>
                      <a:cubicBezTo>
                        <a:pt x="1" y="160"/>
                        <a:pt x="0" y="163"/>
                        <a:pt x="0" y="163"/>
                      </a:cubicBezTo>
                      <a:lnTo>
                        <a:pt x="2" y="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11" name="Freeform 10"/>
                <p:cNvSpPr>
                  <a:spLocks noEditPoints="1"/>
                </p:cNvSpPr>
                <p:nvPr/>
              </p:nvSpPr>
              <p:spPr bwMode="auto">
                <a:xfrm>
                  <a:off x="5289550" y="3784600"/>
                  <a:ext cx="379413" cy="377825"/>
                </a:xfrm>
                <a:custGeom>
                  <a:avLst/>
                  <a:gdLst>
                    <a:gd name="T0" fmla="*/ 51 w 101"/>
                    <a:gd name="T1" fmla="*/ 0 h 100"/>
                    <a:gd name="T2" fmla="*/ 101 w 101"/>
                    <a:gd name="T3" fmla="*/ 50 h 100"/>
                    <a:gd name="T4" fmla="*/ 51 w 101"/>
                    <a:gd name="T5" fmla="*/ 100 h 100"/>
                    <a:gd name="T6" fmla="*/ 0 w 101"/>
                    <a:gd name="T7" fmla="*/ 50 h 100"/>
                    <a:gd name="T8" fmla="*/ 51 w 101"/>
                    <a:gd name="T9" fmla="*/ 0 h 100"/>
                    <a:gd name="T10" fmla="*/ 51 w 101"/>
                    <a:gd name="T11" fmla="*/ 77 h 100"/>
                    <a:gd name="T12" fmla="*/ 78 w 101"/>
                    <a:gd name="T13" fmla="*/ 50 h 100"/>
                    <a:gd name="T14" fmla="*/ 51 w 101"/>
                    <a:gd name="T15" fmla="*/ 23 h 100"/>
                    <a:gd name="T16" fmla="*/ 23 w 101"/>
                    <a:gd name="T17" fmla="*/ 50 h 100"/>
                    <a:gd name="T18" fmla="*/ 51 w 101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1" h="100">
                      <a:moveTo>
                        <a:pt x="51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1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1" y="0"/>
                      </a:cubicBezTo>
                      <a:close/>
                      <a:moveTo>
                        <a:pt x="51" y="77"/>
                      </a:moveTo>
                      <a:cubicBezTo>
                        <a:pt x="66" y="77"/>
                        <a:pt x="78" y="65"/>
                        <a:pt x="78" y="50"/>
                      </a:cubicBezTo>
                      <a:cubicBezTo>
                        <a:pt x="78" y="35"/>
                        <a:pt x="66" y="23"/>
                        <a:pt x="51" y="23"/>
                      </a:cubicBezTo>
                      <a:cubicBezTo>
                        <a:pt x="36" y="23"/>
                        <a:pt x="23" y="35"/>
                        <a:pt x="23" y="50"/>
                      </a:cubicBezTo>
                      <a:cubicBezTo>
                        <a:pt x="23" y="65"/>
                        <a:pt x="36" y="77"/>
                        <a:pt x="51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12" name="Oval 17"/>
                <p:cNvSpPr>
                  <a:spLocks noChangeArrowheads="1"/>
                </p:cNvSpPr>
                <p:nvPr/>
              </p:nvSpPr>
              <p:spPr bwMode="auto">
                <a:xfrm>
                  <a:off x="5800725" y="3894138"/>
                  <a:ext cx="165100" cy="165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13" name="Freeform 18"/>
                <p:cNvSpPr>
                  <a:spLocks noEditPoints="1"/>
                </p:cNvSpPr>
                <p:nvPr/>
              </p:nvSpPr>
              <p:spPr bwMode="auto">
                <a:xfrm>
                  <a:off x="5695950" y="3784600"/>
                  <a:ext cx="379413" cy="377825"/>
                </a:xfrm>
                <a:custGeom>
                  <a:avLst/>
                  <a:gdLst>
                    <a:gd name="T0" fmla="*/ 50 w 101"/>
                    <a:gd name="T1" fmla="*/ 0 h 100"/>
                    <a:gd name="T2" fmla="*/ 101 w 101"/>
                    <a:gd name="T3" fmla="*/ 50 h 100"/>
                    <a:gd name="T4" fmla="*/ 50 w 101"/>
                    <a:gd name="T5" fmla="*/ 100 h 100"/>
                    <a:gd name="T6" fmla="*/ 0 w 101"/>
                    <a:gd name="T7" fmla="*/ 50 h 100"/>
                    <a:gd name="T8" fmla="*/ 50 w 101"/>
                    <a:gd name="T9" fmla="*/ 0 h 100"/>
                    <a:gd name="T10" fmla="*/ 50 w 101"/>
                    <a:gd name="T11" fmla="*/ 77 h 100"/>
                    <a:gd name="T12" fmla="*/ 78 w 101"/>
                    <a:gd name="T13" fmla="*/ 50 h 100"/>
                    <a:gd name="T14" fmla="*/ 50 w 101"/>
                    <a:gd name="T15" fmla="*/ 23 h 100"/>
                    <a:gd name="T16" fmla="*/ 23 w 101"/>
                    <a:gd name="T17" fmla="*/ 50 h 100"/>
                    <a:gd name="T18" fmla="*/ 50 w 101"/>
                    <a:gd name="T19" fmla="*/ 77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1" h="100">
                      <a:moveTo>
                        <a:pt x="50" y="0"/>
                      </a:moveTo>
                      <a:cubicBezTo>
                        <a:pt x="78" y="0"/>
                        <a:pt x="101" y="23"/>
                        <a:pt x="101" y="50"/>
                      </a:cubicBezTo>
                      <a:cubicBezTo>
                        <a:pt x="101" y="78"/>
                        <a:pt x="78" y="100"/>
                        <a:pt x="50" y="100"/>
                      </a:cubicBezTo>
                      <a:cubicBezTo>
                        <a:pt x="23" y="100"/>
                        <a:pt x="0" y="78"/>
                        <a:pt x="0" y="50"/>
                      </a:cubicBezTo>
                      <a:cubicBezTo>
                        <a:pt x="0" y="23"/>
                        <a:pt x="23" y="0"/>
                        <a:pt x="50" y="0"/>
                      </a:cubicBezTo>
                      <a:close/>
                      <a:moveTo>
                        <a:pt x="50" y="77"/>
                      </a:moveTo>
                      <a:cubicBezTo>
                        <a:pt x="65" y="77"/>
                        <a:pt x="78" y="65"/>
                        <a:pt x="78" y="50"/>
                      </a:cubicBezTo>
                      <a:cubicBezTo>
                        <a:pt x="78" y="35"/>
                        <a:pt x="65" y="23"/>
                        <a:pt x="50" y="23"/>
                      </a:cubicBezTo>
                      <a:cubicBezTo>
                        <a:pt x="35" y="23"/>
                        <a:pt x="23" y="35"/>
                        <a:pt x="23" y="50"/>
                      </a:cubicBezTo>
                      <a:cubicBezTo>
                        <a:pt x="23" y="65"/>
                        <a:pt x="35" y="77"/>
                        <a:pt x="50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14" name="Freeform 19"/>
                <p:cNvSpPr/>
                <p:nvPr/>
              </p:nvSpPr>
              <p:spPr bwMode="auto">
                <a:xfrm>
                  <a:off x="5256213" y="3757613"/>
                  <a:ext cx="1176338" cy="234950"/>
                </a:xfrm>
                <a:custGeom>
                  <a:avLst/>
                  <a:gdLst>
                    <a:gd name="T0" fmla="*/ 8 w 313"/>
                    <a:gd name="T1" fmla="*/ 0 h 62"/>
                    <a:gd name="T2" fmla="*/ 304 w 313"/>
                    <a:gd name="T3" fmla="*/ 0 h 62"/>
                    <a:gd name="T4" fmla="*/ 313 w 313"/>
                    <a:gd name="T5" fmla="*/ 9 h 62"/>
                    <a:gd name="T6" fmla="*/ 313 w 313"/>
                    <a:gd name="T7" fmla="*/ 54 h 62"/>
                    <a:gd name="T8" fmla="*/ 304 w 313"/>
                    <a:gd name="T9" fmla="*/ 62 h 62"/>
                    <a:gd name="T10" fmla="*/ 223 w 313"/>
                    <a:gd name="T11" fmla="*/ 62 h 62"/>
                    <a:gd name="T12" fmla="*/ 224 w 313"/>
                    <a:gd name="T13" fmla="*/ 58 h 62"/>
                    <a:gd name="T14" fmla="*/ 167 w 313"/>
                    <a:gd name="T15" fmla="*/ 2 h 62"/>
                    <a:gd name="T16" fmla="*/ 113 w 313"/>
                    <a:gd name="T17" fmla="*/ 43 h 62"/>
                    <a:gd name="T18" fmla="*/ 59 w 313"/>
                    <a:gd name="T19" fmla="*/ 2 h 62"/>
                    <a:gd name="T20" fmla="*/ 3 w 313"/>
                    <a:gd name="T21" fmla="*/ 58 h 62"/>
                    <a:gd name="T22" fmla="*/ 3 w 313"/>
                    <a:gd name="T23" fmla="*/ 60 h 62"/>
                    <a:gd name="T24" fmla="*/ 0 w 313"/>
                    <a:gd name="T25" fmla="*/ 54 h 62"/>
                    <a:gd name="T26" fmla="*/ 0 w 313"/>
                    <a:gd name="T27" fmla="*/ 9 h 62"/>
                    <a:gd name="T28" fmla="*/ 8 w 313"/>
                    <a:gd name="T29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13" h="62">
                      <a:moveTo>
                        <a:pt x="8" y="0"/>
                      </a:moveTo>
                      <a:cubicBezTo>
                        <a:pt x="304" y="0"/>
                        <a:pt x="304" y="0"/>
                        <a:pt x="304" y="0"/>
                      </a:cubicBezTo>
                      <a:cubicBezTo>
                        <a:pt x="309" y="0"/>
                        <a:pt x="313" y="4"/>
                        <a:pt x="313" y="9"/>
                      </a:cubicBezTo>
                      <a:cubicBezTo>
                        <a:pt x="313" y="54"/>
                        <a:pt x="313" y="54"/>
                        <a:pt x="313" y="54"/>
                      </a:cubicBezTo>
                      <a:cubicBezTo>
                        <a:pt x="313" y="58"/>
                        <a:pt x="309" y="62"/>
                        <a:pt x="304" y="62"/>
                      </a:cubicBezTo>
                      <a:cubicBezTo>
                        <a:pt x="223" y="62"/>
                        <a:pt x="223" y="62"/>
                        <a:pt x="223" y="62"/>
                      </a:cubicBezTo>
                      <a:cubicBezTo>
                        <a:pt x="224" y="60"/>
                        <a:pt x="224" y="59"/>
                        <a:pt x="224" y="58"/>
                      </a:cubicBezTo>
                      <a:cubicBezTo>
                        <a:pt x="224" y="27"/>
                        <a:pt x="198" y="2"/>
                        <a:pt x="167" y="2"/>
                      </a:cubicBezTo>
                      <a:cubicBezTo>
                        <a:pt x="141" y="2"/>
                        <a:pt x="120" y="19"/>
                        <a:pt x="113" y="43"/>
                      </a:cubicBezTo>
                      <a:cubicBezTo>
                        <a:pt x="107" y="19"/>
                        <a:pt x="85" y="2"/>
                        <a:pt x="59" y="2"/>
                      </a:cubicBezTo>
                      <a:cubicBezTo>
                        <a:pt x="28" y="2"/>
                        <a:pt x="3" y="27"/>
                        <a:pt x="3" y="58"/>
                      </a:cubicBezTo>
                      <a:cubicBezTo>
                        <a:pt x="3" y="58"/>
                        <a:pt x="3" y="59"/>
                        <a:pt x="3" y="60"/>
                      </a:cubicBezTo>
                      <a:cubicBezTo>
                        <a:pt x="1" y="58"/>
                        <a:pt x="0" y="56"/>
                        <a:pt x="0" y="54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4" y="0"/>
                        <a:pt x="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  <p:sp>
              <p:nvSpPr>
                <p:cNvPr id="15" name="Freeform 21"/>
                <p:cNvSpPr/>
                <p:nvPr/>
              </p:nvSpPr>
              <p:spPr bwMode="auto">
                <a:xfrm>
                  <a:off x="6573838" y="2846388"/>
                  <a:ext cx="290513" cy="333375"/>
                </a:xfrm>
                <a:custGeom>
                  <a:avLst/>
                  <a:gdLst>
                    <a:gd name="T0" fmla="*/ 77 w 77"/>
                    <a:gd name="T1" fmla="*/ 88 h 88"/>
                    <a:gd name="T2" fmla="*/ 34 w 77"/>
                    <a:gd name="T3" fmla="*/ 23 h 88"/>
                    <a:gd name="T4" fmla="*/ 0 w 77"/>
                    <a:gd name="T5" fmla="*/ 0 h 88"/>
                    <a:gd name="T6" fmla="*/ 12 w 77"/>
                    <a:gd name="T7" fmla="*/ 85 h 88"/>
                    <a:gd name="T8" fmla="*/ 77 w 77"/>
                    <a:gd name="T9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88">
                      <a:moveTo>
                        <a:pt x="77" y="88"/>
                      </a:moveTo>
                      <a:cubicBezTo>
                        <a:pt x="77" y="88"/>
                        <a:pt x="49" y="40"/>
                        <a:pt x="34" y="23"/>
                      </a:cubicBezTo>
                      <a:cubicBezTo>
                        <a:pt x="20" y="7"/>
                        <a:pt x="0" y="0"/>
                        <a:pt x="0" y="0"/>
                      </a:cubicBezTo>
                      <a:cubicBezTo>
                        <a:pt x="12" y="85"/>
                        <a:pt x="12" y="85"/>
                        <a:pt x="12" y="85"/>
                      </a:cubicBezTo>
                      <a:lnTo>
                        <a:pt x="77" y="8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3200"/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1416050" y="4081062"/>
              <a:ext cx="8187906" cy="1411187"/>
              <a:chOff x="1416050" y="4081062"/>
              <a:chExt cx="8187906" cy="1411187"/>
            </a:xfrm>
          </p:grpSpPr>
          <p:sp>
            <p:nvSpPr>
              <p:cNvPr id="26" name="Rectangle 28"/>
              <p:cNvSpPr/>
              <p:nvPr/>
            </p:nvSpPr>
            <p:spPr>
              <a:xfrm flipH="1">
                <a:off x="1416050" y="4081062"/>
                <a:ext cx="2948035" cy="1411187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27" name="Rectangle 29"/>
              <p:cNvSpPr/>
              <p:nvPr/>
            </p:nvSpPr>
            <p:spPr>
              <a:xfrm flipH="1">
                <a:off x="4364081" y="4081062"/>
                <a:ext cx="1823424" cy="141118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28" name="Rectangle 30"/>
              <p:cNvSpPr/>
              <p:nvPr/>
            </p:nvSpPr>
            <p:spPr>
              <a:xfrm flipH="1">
                <a:off x="6187508" y="4081062"/>
                <a:ext cx="2348616" cy="141118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29" name="Rectangle 31"/>
              <p:cNvSpPr/>
              <p:nvPr/>
            </p:nvSpPr>
            <p:spPr>
              <a:xfrm flipH="1">
                <a:off x="8536126" y="4081062"/>
                <a:ext cx="1067830" cy="141118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</p:grpSp>
      </p:grp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1316077" y="1556792"/>
            <a:ext cx="959192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60" name="肘形连接符 59"/>
          <p:cNvCxnSpPr>
            <a:stCxn id="26" idx="0"/>
            <a:endCxn id="55" idx="2"/>
          </p:cNvCxnSpPr>
          <p:nvPr/>
        </p:nvCxnSpPr>
        <p:spPr>
          <a:xfrm rot="16200000" flipV="1">
            <a:off x="2490826" y="3844807"/>
            <a:ext cx="336602" cy="46271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肘形连接符 61"/>
          <p:cNvCxnSpPr>
            <a:stCxn id="27" idx="0"/>
            <a:endCxn id="54" idx="2"/>
          </p:cNvCxnSpPr>
          <p:nvPr/>
        </p:nvCxnSpPr>
        <p:spPr>
          <a:xfrm rot="16200000" flipV="1">
            <a:off x="4917657" y="3886223"/>
            <a:ext cx="336602" cy="379885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肘形连接符 65"/>
          <p:cNvCxnSpPr>
            <a:stCxn id="29" idx="0"/>
            <a:endCxn id="52" idx="2"/>
          </p:cNvCxnSpPr>
          <p:nvPr/>
        </p:nvCxnSpPr>
        <p:spPr>
          <a:xfrm rot="5400000" flipH="1" flipV="1">
            <a:off x="9282782" y="3694737"/>
            <a:ext cx="336602" cy="762857"/>
          </a:xfrm>
          <a:prstGeom prst="bentConnector3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>
          <a:xfrm>
            <a:off x="2489627" y="4719228"/>
            <a:ext cx="801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35%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875043" y="4719228"/>
            <a:ext cx="801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6960794" y="4719228"/>
            <a:ext cx="801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8668797" y="4719228"/>
            <a:ext cx="801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7" name="直接连接符 86"/>
          <p:cNvCxnSpPr>
            <a:stCxn id="28" idx="0"/>
            <a:endCxn id="53" idx="2"/>
          </p:cNvCxnSpPr>
          <p:nvPr/>
        </p:nvCxnSpPr>
        <p:spPr>
          <a:xfrm flipV="1">
            <a:off x="7361652" y="3907863"/>
            <a:ext cx="2612" cy="336602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8821403" y="2297939"/>
            <a:ext cx="2022216" cy="1609924"/>
          </a:xfrm>
          <a:prstGeom prst="rect">
            <a:avLst/>
          </a:prstGeom>
          <a:blipFill>
            <a:blip r:embed="rId1"/>
            <a:srcRect/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6353155" y="2297939"/>
            <a:ext cx="2022216" cy="1609924"/>
          </a:xfrm>
          <a:prstGeom prst="rect">
            <a:avLst/>
          </a:prstGeom>
          <a:blipFill>
            <a:blip r:embed="rId1"/>
            <a:srcRect/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884908" y="2297939"/>
            <a:ext cx="2022216" cy="1609924"/>
          </a:xfrm>
          <a:prstGeom prst="rect">
            <a:avLst/>
          </a:prstGeom>
          <a:blipFill>
            <a:blip r:embed="rId1"/>
            <a:srcRect/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1416660" y="2297939"/>
            <a:ext cx="2022216" cy="1609924"/>
          </a:xfrm>
          <a:prstGeom prst="rect">
            <a:avLst/>
          </a:prstGeom>
          <a:blipFill>
            <a:blip r:embed="rId1"/>
            <a:srcRect/>
            <a:stretch>
              <a:fillRect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73" grpId="0"/>
      <p:bldP spid="74" grpId="0"/>
      <p:bldP spid="75" grpId="0"/>
      <p:bldP spid="77" grpId="0"/>
      <p:bldP spid="52" grpId="0" animBg="1"/>
      <p:bldP spid="53" grpId="0" animBg="1"/>
      <p:bldP spid="54" grpId="0" animBg="1"/>
      <p:bldP spid="5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组合 184"/>
          <p:cNvGrpSpPr/>
          <p:nvPr/>
        </p:nvGrpSpPr>
        <p:grpSpPr>
          <a:xfrm>
            <a:off x="3541234" y="1193429"/>
            <a:ext cx="5284030" cy="4122066"/>
            <a:chOff x="1248207" y="1074501"/>
            <a:chExt cx="5407191" cy="4756567"/>
          </a:xfrm>
          <a:solidFill>
            <a:schemeClr val="bg1">
              <a:lumMod val="50000"/>
              <a:alpha val="40000"/>
            </a:schemeClr>
          </a:solidFill>
        </p:grpSpPr>
        <p:sp>
          <p:nvSpPr>
            <p:cNvPr id="186" name="Freeform 3"/>
            <p:cNvSpPr/>
            <p:nvPr/>
          </p:nvSpPr>
          <p:spPr bwMode="invGray">
            <a:xfrm>
              <a:off x="4396680" y="5556888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7" name="Freeform 4"/>
            <p:cNvSpPr/>
            <p:nvPr/>
          </p:nvSpPr>
          <p:spPr bwMode="invGray">
            <a:xfrm>
              <a:off x="5469992" y="1074501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8" name="Freeform 5"/>
            <p:cNvSpPr/>
            <p:nvPr/>
          </p:nvSpPr>
          <p:spPr bwMode="invGray">
            <a:xfrm>
              <a:off x="5583488" y="1995624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9" name="Freeform 6"/>
            <p:cNvSpPr/>
            <p:nvPr/>
          </p:nvSpPr>
          <p:spPr bwMode="gray">
            <a:xfrm>
              <a:off x="5395728" y="2376088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0" name="Freeform 7"/>
            <p:cNvSpPr/>
            <p:nvPr/>
          </p:nvSpPr>
          <p:spPr bwMode="gray">
            <a:xfrm>
              <a:off x="4912318" y="2528581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1" name="Freeform 8"/>
            <p:cNvSpPr/>
            <p:nvPr/>
          </p:nvSpPr>
          <p:spPr bwMode="gray">
            <a:xfrm>
              <a:off x="5084664" y="2761172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2" name="Freeform 9"/>
            <p:cNvSpPr/>
            <p:nvPr/>
          </p:nvSpPr>
          <p:spPr bwMode="gray">
            <a:xfrm>
              <a:off x="5206568" y="2868996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3" name="Freeform 10"/>
            <p:cNvSpPr/>
            <p:nvPr/>
          </p:nvSpPr>
          <p:spPr bwMode="gray">
            <a:xfrm>
              <a:off x="5206568" y="2882859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" name="Freeform 11"/>
            <p:cNvSpPr/>
            <p:nvPr/>
          </p:nvSpPr>
          <p:spPr bwMode="gray">
            <a:xfrm>
              <a:off x="5072054" y="3129313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5" name="Freeform 12"/>
            <p:cNvSpPr/>
            <p:nvPr/>
          </p:nvSpPr>
          <p:spPr bwMode="gray">
            <a:xfrm>
              <a:off x="5221981" y="3525180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6" name="Freeform 13"/>
            <p:cNvSpPr/>
            <p:nvPr/>
          </p:nvSpPr>
          <p:spPr bwMode="invGray">
            <a:xfrm>
              <a:off x="5719403" y="3962637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7" name="Freeform 14"/>
            <p:cNvSpPr/>
            <p:nvPr/>
          </p:nvSpPr>
          <p:spPr bwMode="gray">
            <a:xfrm>
              <a:off x="5450375" y="4028871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8" name="Freeform 15"/>
            <p:cNvSpPr/>
            <p:nvPr/>
          </p:nvSpPr>
          <p:spPr bwMode="gray">
            <a:xfrm>
              <a:off x="5247202" y="4426279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9" name="Freeform 16"/>
            <p:cNvSpPr/>
            <p:nvPr/>
          </p:nvSpPr>
          <p:spPr bwMode="gray">
            <a:xfrm>
              <a:off x="4546608" y="4822146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0" name="Freeform 17"/>
            <p:cNvSpPr/>
            <p:nvPr/>
          </p:nvSpPr>
          <p:spPr bwMode="gray">
            <a:xfrm>
              <a:off x="3980527" y="4698919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1" name="Freeform 18"/>
            <p:cNvSpPr/>
            <p:nvPr/>
          </p:nvSpPr>
          <p:spPr bwMode="invGray">
            <a:xfrm>
              <a:off x="3900659" y="4330778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2" name="Freeform 19"/>
            <p:cNvSpPr/>
            <p:nvPr/>
          </p:nvSpPr>
          <p:spPr bwMode="invGray">
            <a:xfrm>
              <a:off x="3198663" y="4289189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3" name="Freeform 20"/>
            <p:cNvSpPr/>
            <p:nvPr/>
          </p:nvSpPr>
          <p:spPr bwMode="invGray">
            <a:xfrm>
              <a:off x="1409344" y="3072321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" name="Freeform 21"/>
            <p:cNvSpPr/>
            <p:nvPr/>
          </p:nvSpPr>
          <p:spPr bwMode="gray">
            <a:xfrm>
              <a:off x="3323369" y="3620681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" name="Freeform 22"/>
            <p:cNvSpPr/>
            <p:nvPr/>
          </p:nvSpPr>
          <p:spPr bwMode="invGray">
            <a:xfrm>
              <a:off x="2582140" y="2868996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Freeform 23"/>
            <p:cNvSpPr/>
            <p:nvPr/>
          </p:nvSpPr>
          <p:spPr bwMode="gray">
            <a:xfrm>
              <a:off x="4978174" y="4206010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7" name="Freeform 24"/>
            <p:cNvSpPr/>
            <p:nvPr/>
          </p:nvSpPr>
          <p:spPr bwMode="gray">
            <a:xfrm>
              <a:off x="4465339" y="4206010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8" name="Freeform 25"/>
            <p:cNvSpPr/>
            <p:nvPr/>
          </p:nvSpPr>
          <p:spPr bwMode="gray">
            <a:xfrm>
              <a:off x="4413495" y="3799361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9" name="Freeform 26"/>
            <p:cNvSpPr/>
            <p:nvPr/>
          </p:nvSpPr>
          <p:spPr bwMode="gray">
            <a:xfrm>
              <a:off x="5072054" y="3606818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0" name="Freeform 27"/>
            <p:cNvSpPr/>
            <p:nvPr/>
          </p:nvSpPr>
          <p:spPr bwMode="gray">
            <a:xfrm>
              <a:off x="4615266" y="3401953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1" name="Freeform 28"/>
            <p:cNvSpPr/>
            <p:nvPr/>
          </p:nvSpPr>
          <p:spPr bwMode="invGray">
            <a:xfrm>
              <a:off x="4602655" y="2842810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2" name="Freeform 29"/>
            <p:cNvSpPr/>
            <p:nvPr/>
          </p:nvSpPr>
          <p:spPr bwMode="gray">
            <a:xfrm>
              <a:off x="4157077" y="2978360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3" name="Freeform 30"/>
            <p:cNvSpPr/>
            <p:nvPr/>
          </p:nvSpPr>
          <p:spPr bwMode="invGray">
            <a:xfrm>
              <a:off x="4056191" y="2992223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4" name="Freeform 31"/>
            <p:cNvSpPr/>
            <p:nvPr/>
          </p:nvSpPr>
          <p:spPr bwMode="invGray">
            <a:xfrm>
              <a:off x="2998293" y="2460806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5" name="Freeform 32"/>
            <p:cNvSpPr/>
            <p:nvPr/>
          </p:nvSpPr>
          <p:spPr bwMode="invGray">
            <a:xfrm>
              <a:off x="3456482" y="1136115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6" name="Freeform 33"/>
            <p:cNvSpPr/>
            <p:nvPr/>
          </p:nvSpPr>
          <p:spPr bwMode="invGray">
            <a:xfrm>
              <a:off x="1248207" y="1491933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7" name="Freeform 34"/>
            <p:cNvSpPr/>
            <p:nvPr/>
          </p:nvSpPr>
          <p:spPr bwMode="invGray">
            <a:xfrm>
              <a:off x="5706793" y="4726645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116" name="Chart 259"/>
          <p:cNvGraphicFramePr/>
          <p:nvPr/>
        </p:nvGraphicFramePr>
        <p:xfrm>
          <a:off x="2912103" y="4973915"/>
          <a:ext cx="1320628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7" name="Text Box 10"/>
          <p:cNvSpPr txBox="1">
            <a:spLocks noChangeArrowheads="1"/>
          </p:cNvSpPr>
          <p:nvPr/>
        </p:nvSpPr>
        <p:spPr bwMode="auto">
          <a:xfrm>
            <a:off x="3147738" y="5410676"/>
            <a:ext cx="849365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19" name="Chart 265"/>
          <p:cNvGraphicFramePr/>
          <p:nvPr/>
        </p:nvGraphicFramePr>
        <p:xfrm>
          <a:off x="1319424" y="4973915"/>
          <a:ext cx="1320628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0" name="Text Box 10"/>
          <p:cNvSpPr txBox="1">
            <a:spLocks noChangeArrowheads="1"/>
          </p:cNvSpPr>
          <p:nvPr/>
        </p:nvSpPr>
        <p:spPr bwMode="auto">
          <a:xfrm>
            <a:off x="1555058" y="5410676"/>
            <a:ext cx="849365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22" name="Chart 270"/>
          <p:cNvGraphicFramePr/>
          <p:nvPr/>
        </p:nvGraphicFramePr>
        <p:xfrm>
          <a:off x="4679054" y="4973915"/>
          <a:ext cx="1320628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3" name="Text Box 10"/>
          <p:cNvSpPr txBox="1">
            <a:spLocks noChangeArrowheads="1"/>
          </p:cNvSpPr>
          <p:nvPr/>
        </p:nvSpPr>
        <p:spPr bwMode="auto">
          <a:xfrm>
            <a:off x="4914688" y="5410676"/>
            <a:ext cx="849365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21%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25" name="Chart 274"/>
          <p:cNvGraphicFramePr/>
          <p:nvPr/>
        </p:nvGraphicFramePr>
        <p:xfrm>
          <a:off x="6522446" y="4973915"/>
          <a:ext cx="1320628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6" name="Text Box 10"/>
          <p:cNvSpPr txBox="1">
            <a:spLocks noChangeArrowheads="1"/>
          </p:cNvSpPr>
          <p:nvPr/>
        </p:nvSpPr>
        <p:spPr bwMode="auto">
          <a:xfrm>
            <a:off x="6758081" y="5410676"/>
            <a:ext cx="849365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42%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28" name="Chart 294"/>
          <p:cNvGraphicFramePr/>
          <p:nvPr/>
        </p:nvGraphicFramePr>
        <p:xfrm>
          <a:off x="8253226" y="4973915"/>
          <a:ext cx="1320628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9" name="Text Box 10"/>
          <p:cNvSpPr txBox="1">
            <a:spLocks noChangeArrowheads="1"/>
          </p:cNvSpPr>
          <p:nvPr/>
        </p:nvSpPr>
        <p:spPr bwMode="auto">
          <a:xfrm>
            <a:off x="8488859" y="5410676"/>
            <a:ext cx="849365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94%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131" name="Chart 298"/>
          <p:cNvGraphicFramePr/>
          <p:nvPr/>
        </p:nvGraphicFramePr>
        <p:xfrm>
          <a:off x="9769211" y="4973915"/>
          <a:ext cx="1320628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2" name="Text Box 10"/>
          <p:cNvSpPr txBox="1">
            <a:spLocks noChangeArrowheads="1"/>
          </p:cNvSpPr>
          <p:nvPr/>
        </p:nvSpPr>
        <p:spPr bwMode="auto">
          <a:xfrm>
            <a:off x="10020180" y="5410676"/>
            <a:ext cx="849365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89%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4" name="Oval 302"/>
          <p:cNvSpPr/>
          <p:nvPr/>
        </p:nvSpPr>
        <p:spPr>
          <a:xfrm>
            <a:off x="4561047" y="2271078"/>
            <a:ext cx="118008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5" name="Oval 303"/>
          <p:cNvSpPr/>
          <p:nvPr/>
        </p:nvSpPr>
        <p:spPr>
          <a:xfrm>
            <a:off x="4281656" y="3347784"/>
            <a:ext cx="118008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6" name="Oval 304"/>
          <p:cNvSpPr/>
          <p:nvPr/>
        </p:nvSpPr>
        <p:spPr>
          <a:xfrm>
            <a:off x="6067288" y="3757236"/>
            <a:ext cx="118008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7" name="Oval 305"/>
          <p:cNvSpPr/>
          <p:nvPr/>
        </p:nvSpPr>
        <p:spPr>
          <a:xfrm>
            <a:off x="6598152" y="3396172"/>
            <a:ext cx="118008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8" name="Oval 306"/>
          <p:cNvSpPr/>
          <p:nvPr/>
        </p:nvSpPr>
        <p:spPr>
          <a:xfrm>
            <a:off x="7338107" y="2773748"/>
            <a:ext cx="118008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9" name="Oval 307"/>
          <p:cNvSpPr/>
          <p:nvPr/>
        </p:nvSpPr>
        <p:spPr>
          <a:xfrm>
            <a:off x="7860251" y="3677500"/>
            <a:ext cx="118008" cy="118023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40" name="Straight Arrow Connector 568"/>
          <p:cNvCxnSpPr/>
          <p:nvPr/>
        </p:nvCxnSpPr>
        <p:spPr>
          <a:xfrm>
            <a:off x="1987589" y="2330090"/>
            <a:ext cx="0" cy="2643825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571"/>
          <p:cNvCxnSpPr>
            <a:stCxn id="134" idx="2"/>
          </p:cNvCxnSpPr>
          <p:nvPr/>
        </p:nvCxnSpPr>
        <p:spPr>
          <a:xfrm flipH="1">
            <a:off x="1987590" y="2330088"/>
            <a:ext cx="257345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573"/>
          <p:cNvCxnSpPr/>
          <p:nvPr/>
        </p:nvCxnSpPr>
        <p:spPr>
          <a:xfrm>
            <a:off x="3554639" y="3401261"/>
            <a:ext cx="0" cy="1572652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576"/>
          <p:cNvCxnSpPr>
            <a:stCxn id="135" idx="2"/>
          </p:cNvCxnSpPr>
          <p:nvPr/>
        </p:nvCxnSpPr>
        <p:spPr>
          <a:xfrm flipH="1">
            <a:off x="3554640" y="3406794"/>
            <a:ext cx="72701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585"/>
          <p:cNvCxnSpPr/>
          <p:nvPr/>
        </p:nvCxnSpPr>
        <p:spPr>
          <a:xfrm>
            <a:off x="5336908" y="3816245"/>
            <a:ext cx="0" cy="1145858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586"/>
          <p:cNvCxnSpPr>
            <a:stCxn id="136" idx="2"/>
          </p:cNvCxnSpPr>
          <p:nvPr/>
        </p:nvCxnSpPr>
        <p:spPr>
          <a:xfrm flipH="1">
            <a:off x="5335413" y="3816246"/>
            <a:ext cx="73187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596"/>
          <p:cNvCxnSpPr/>
          <p:nvPr/>
        </p:nvCxnSpPr>
        <p:spPr>
          <a:xfrm>
            <a:off x="7180081" y="3455183"/>
            <a:ext cx="0" cy="1506923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597"/>
          <p:cNvCxnSpPr/>
          <p:nvPr/>
        </p:nvCxnSpPr>
        <p:spPr>
          <a:xfrm>
            <a:off x="6716160" y="3455182"/>
            <a:ext cx="46392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604"/>
          <p:cNvCxnSpPr/>
          <p:nvPr/>
        </p:nvCxnSpPr>
        <p:spPr>
          <a:xfrm>
            <a:off x="8913541" y="2832757"/>
            <a:ext cx="0" cy="2129346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605"/>
          <p:cNvCxnSpPr>
            <a:endCxn id="138" idx="6"/>
          </p:cNvCxnSpPr>
          <p:nvPr/>
        </p:nvCxnSpPr>
        <p:spPr>
          <a:xfrm flipH="1">
            <a:off x="7456115" y="2832758"/>
            <a:ext cx="145742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608"/>
          <p:cNvCxnSpPr/>
          <p:nvPr/>
        </p:nvCxnSpPr>
        <p:spPr>
          <a:xfrm>
            <a:off x="10428738" y="3743024"/>
            <a:ext cx="0" cy="1219081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609"/>
          <p:cNvCxnSpPr>
            <a:endCxn id="139" idx="6"/>
          </p:cNvCxnSpPr>
          <p:nvPr/>
        </p:nvCxnSpPr>
        <p:spPr>
          <a:xfrm flipH="1">
            <a:off x="7978259" y="3736510"/>
            <a:ext cx="245048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8" name="TextBox 159"/>
          <p:cNvSpPr txBox="1"/>
          <p:nvPr/>
        </p:nvSpPr>
        <p:spPr>
          <a:xfrm>
            <a:off x="1348880" y="6111161"/>
            <a:ext cx="1261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9" name="TextBox 159"/>
          <p:cNvSpPr txBox="1"/>
          <p:nvPr/>
        </p:nvSpPr>
        <p:spPr>
          <a:xfrm>
            <a:off x="2923780" y="6111161"/>
            <a:ext cx="1261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0" name="TextBox 159"/>
          <p:cNvSpPr txBox="1"/>
          <p:nvPr/>
        </p:nvSpPr>
        <p:spPr>
          <a:xfrm>
            <a:off x="4702520" y="6111161"/>
            <a:ext cx="1261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1" name="TextBox 159"/>
          <p:cNvSpPr txBox="1"/>
          <p:nvPr/>
        </p:nvSpPr>
        <p:spPr>
          <a:xfrm>
            <a:off x="6549222" y="6111161"/>
            <a:ext cx="1261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2" name="TextBox 159"/>
          <p:cNvSpPr txBox="1"/>
          <p:nvPr/>
        </p:nvSpPr>
        <p:spPr>
          <a:xfrm>
            <a:off x="8282681" y="6111161"/>
            <a:ext cx="1261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3" name="TextBox 159"/>
          <p:cNvSpPr txBox="1"/>
          <p:nvPr/>
        </p:nvSpPr>
        <p:spPr>
          <a:xfrm>
            <a:off x="9814002" y="6111161"/>
            <a:ext cx="12617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4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4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4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3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3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4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3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4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6" grpId="0">
        <p:bldAsOne/>
      </p:bldGraphic>
      <p:bldP spid="117" grpId="0"/>
      <p:bldGraphic spid="119" grpId="0">
        <p:bldAsOne/>
      </p:bldGraphic>
      <p:bldP spid="120" grpId="0"/>
      <p:bldGraphic spid="122" grpId="0">
        <p:bldAsOne/>
      </p:bldGraphic>
      <p:bldP spid="123" grpId="0"/>
      <p:bldGraphic spid="125" grpId="0">
        <p:bldAsOne/>
      </p:bldGraphic>
      <p:bldP spid="126" grpId="0"/>
      <p:bldGraphic spid="128" grpId="0">
        <p:bldAsOne/>
      </p:bldGraphic>
      <p:bldP spid="129" grpId="0"/>
      <p:bldGraphic spid="131" grpId="0">
        <p:bldAsOne/>
      </p:bldGraphic>
      <p:bldP spid="132" grpId="0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218" grpId="0"/>
      <p:bldP spid="219" grpId="0"/>
      <p:bldP spid="220" grpId="0"/>
      <p:bldP spid="221" grpId="0"/>
      <p:bldP spid="222" grpId="0"/>
      <p:bldP spid="22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-20000"/>
                    </a14:imgEffect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027357" y="2282788"/>
            <a:ext cx="9543809" cy="427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5949079" y="4807511"/>
            <a:ext cx="282058" cy="442445"/>
            <a:chOff x="1397666" y="1419622"/>
            <a:chExt cx="474034" cy="743490"/>
          </a:xfrm>
          <a:solidFill>
            <a:schemeClr val="accent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11" name="同心圆 10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</p:grpSp>
      <p:grpSp>
        <p:nvGrpSpPr>
          <p:cNvPr id="17" name="组合 16"/>
          <p:cNvGrpSpPr/>
          <p:nvPr/>
        </p:nvGrpSpPr>
        <p:grpSpPr>
          <a:xfrm flipV="1">
            <a:off x="5521400" y="3261158"/>
            <a:ext cx="1137416" cy="1314301"/>
            <a:chOff x="1282655" y="3043919"/>
            <a:chExt cx="1037898" cy="1314301"/>
          </a:xfr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矩形 14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  <p:sp>
          <p:nvSpPr>
            <p:cNvPr id="16" name="直角三角形 15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</p:grpSp>
      <p:sp>
        <p:nvSpPr>
          <p:cNvPr id="18" name="矩形 17"/>
          <p:cNvSpPr/>
          <p:nvPr/>
        </p:nvSpPr>
        <p:spPr>
          <a:xfrm>
            <a:off x="5587482" y="3346418"/>
            <a:ext cx="1005254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5534102" y="3667530"/>
            <a:ext cx="112471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9401855" y="5043011"/>
            <a:ext cx="282058" cy="442445"/>
            <a:chOff x="1397666" y="1419622"/>
            <a:chExt cx="474034" cy="743490"/>
          </a:xfrm>
          <a:solidFill>
            <a:schemeClr val="accent3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1" name="组合 20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23" name="同心圆 22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/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8960528" y="3492363"/>
            <a:ext cx="1137416" cy="1314301"/>
            <a:chOff x="1282655" y="3043919"/>
            <a:chExt cx="1037898" cy="1314301"/>
          </a:xfr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矩形 50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  <p:sp>
          <p:nvSpPr>
            <p:cNvPr id="52" name="直角三角形 51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</p:grpSp>
      <p:sp>
        <p:nvSpPr>
          <p:cNvPr id="53" name="矩形 52"/>
          <p:cNvSpPr/>
          <p:nvPr/>
        </p:nvSpPr>
        <p:spPr>
          <a:xfrm>
            <a:off x="9026611" y="3577623"/>
            <a:ext cx="1005254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973230" y="3898734"/>
            <a:ext cx="112471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298101" y="4338497"/>
            <a:ext cx="282058" cy="442445"/>
            <a:chOff x="1397666" y="1419622"/>
            <a:chExt cx="474034" cy="743490"/>
          </a:xfrm>
          <a:solidFill>
            <a:schemeClr val="tx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56" name="组合 55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58" name="同心圆 57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/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</p:grpSp>
      <p:grpSp>
        <p:nvGrpSpPr>
          <p:cNvPr id="60" name="组合 59"/>
          <p:cNvGrpSpPr/>
          <p:nvPr/>
        </p:nvGrpSpPr>
        <p:grpSpPr>
          <a:xfrm flipV="1">
            <a:off x="2870419" y="2792145"/>
            <a:ext cx="1137416" cy="1314301"/>
            <a:chOff x="1282655" y="3043919"/>
            <a:chExt cx="1037898" cy="1314301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矩形 60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  <p:sp>
          <p:nvSpPr>
            <p:cNvPr id="62" name="直角三角形 61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</p:grpSp>
      <p:sp>
        <p:nvSpPr>
          <p:cNvPr id="63" name="矩形 62"/>
          <p:cNvSpPr/>
          <p:nvPr/>
        </p:nvSpPr>
        <p:spPr>
          <a:xfrm>
            <a:off x="2936501" y="2877403"/>
            <a:ext cx="1005254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2883122" y="3198516"/>
            <a:ext cx="112471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738174" y="3625001"/>
            <a:ext cx="282058" cy="442445"/>
            <a:chOff x="1397666" y="1419622"/>
            <a:chExt cx="474034" cy="743490"/>
          </a:xfrm>
          <a:solidFill>
            <a:schemeClr val="accent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66" name="组合 65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68" name="同心圆 67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/>
              </a:p>
            </p:txBody>
          </p:sp>
        </p:grpSp>
        <p:sp>
          <p:nvSpPr>
            <p:cNvPr id="67" name="椭圆 66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</p:grpSp>
      <p:grpSp>
        <p:nvGrpSpPr>
          <p:cNvPr id="70" name="组合 69"/>
          <p:cNvGrpSpPr/>
          <p:nvPr/>
        </p:nvGrpSpPr>
        <p:grpSpPr>
          <a:xfrm flipV="1">
            <a:off x="7310492" y="2078649"/>
            <a:ext cx="1137416" cy="1314301"/>
            <a:chOff x="1282655" y="3043919"/>
            <a:chExt cx="1037898" cy="1314301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矩形 70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  <p:sp>
          <p:nvSpPr>
            <p:cNvPr id="72" name="直角三角形 71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/>
            </a:p>
          </p:txBody>
        </p:sp>
      </p:grpSp>
      <p:sp>
        <p:nvSpPr>
          <p:cNvPr id="73" name="矩形 72"/>
          <p:cNvSpPr/>
          <p:nvPr/>
        </p:nvSpPr>
        <p:spPr>
          <a:xfrm>
            <a:off x="7376574" y="2163909"/>
            <a:ext cx="1005254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7323195" y="2485020"/>
            <a:ext cx="112471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5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53" grpId="0"/>
      <p:bldP spid="54" grpId="0"/>
      <p:bldP spid="63" grpId="0"/>
      <p:bldP spid="64" grpId="0"/>
      <p:bldP spid="73" grpId="0"/>
      <p:bldP spid="7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/>
          <p:nvPr/>
        </p:nvSpPr>
        <p:spPr>
          <a:xfrm>
            <a:off x="3866284" y="2133961"/>
            <a:ext cx="4469818" cy="12841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9" name="Rectangle 4"/>
          <p:cNvSpPr/>
          <p:nvPr/>
        </p:nvSpPr>
        <p:spPr>
          <a:xfrm>
            <a:off x="3866284" y="3556361"/>
            <a:ext cx="4469818" cy="12841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Rectangle 5"/>
          <p:cNvSpPr/>
          <p:nvPr/>
        </p:nvSpPr>
        <p:spPr>
          <a:xfrm>
            <a:off x="3866284" y="4999342"/>
            <a:ext cx="4469818" cy="12841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14" name="Group 9"/>
          <p:cNvGrpSpPr/>
          <p:nvPr/>
        </p:nvGrpSpPr>
        <p:grpSpPr>
          <a:xfrm>
            <a:off x="7143287" y="3915622"/>
            <a:ext cx="863252" cy="640205"/>
            <a:chOff x="4572000" y="3414713"/>
            <a:chExt cx="374651" cy="277813"/>
          </a:xfrm>
          <a:solidFill>
            <a:schemeClr val="bg1"/>
          </a:solidFill>
        </p:grpSpPr>
        <p:sp>
          <p:nvSpPr>
            <p:cNvPr id="15" name="Freeform 17"/>
            <p:cNvSpPr/>
            <p:nvPr/>
          </p:nvSpPr>
          <p:spPr bwMode="auto">
            <a:xfrm>
              <a:off x="4713288" y="3481388"/>
              <a:ext cx="233363" cy="211138"/>
            </a:xfrm>
            <a:custGeom>
              <a:avLst/>
              <a:gdLst>
                <a:gd name="T0" fmla="*/ 89 w 89"/>
                <a:gd name="T1" fmla="*/ 33 h 81"/>
                <a:gd name="T2" fmla="*/ 43 w 89"/>
                <a:gd name="T3" fmla="*/ 0 h 81"/>
                <a:gd name="T4" fmla="*/ 40 w 89"/>
                <a:gd name="T5" fmla="*/ 1 h 81"/>
                <a:gd name="T6" fmla="*/ 43 w 89"/>
                <a:gd name="T7" fmla="*/ 11 h 81"/>
                <a:gd name="T8" fmla="*/ 0 w 89"/>
                <a:gd name="T9" fmla="*/ 44 h 81"/>
                <a:gd name="T10" fmla="*/ 0 w 89"/>
                <a:gd name="T11" fmla="*/ 44 h 81"/>
                <a:gd name="T12" fmla="*/ 40 w 89"/>
                <a:gd name="T13" fmla="*/ 65 h 81"/>
                <a:gd name="T14" fmla="*/ 74 w 89"/>
                <a:gd name="T15" fmla="*/ 81 h 81"/>
                <a:gd name="T16" fmla="*/ 64 w 89"/>
                <a:gd name="T17" fmla="*/ 62 h 81"/>
                <a:gd name="T18" fmla="*/ 89 w 89"/>
                <a:gd name="T19" fmla="*/ 3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81">
                  <a:moveTo>
                    <a:pt x="89" y="33"/>
                  </a:moveTo>
                  <a:cubicBezTo>
                    <a:pt x="89" y="15"/>
                    <a:pt x="68" y="0"/>
                    <a:pt x="43" y="0"/>
                  </a:cubicBezTo>
                  <a:cubicBezTo>
                    <a:pt x="42" y="0"/>
                    <a:pt x="41" y="1"/>
                    <a:pt x="40" y="1"/>
                  </a:cubicBezTo>
                  <a:cubicBezTo>
                    <a:pt x="42" y="4"/>
                    <a:pt x="43" y="8"/>
                    <a:pt x="43" y="11"/>
                  </a:cubicBezTo>
                  <a:cubicBezTo>
                    <a:pt x="43" y="29"/>
                    <a:pt x="24" y="43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56"/>
                    <a:pt x="21" y="64"/>
                    <a:pt x="40" y="65"/>
                  </a:cubicBezTo>
                  <a:cubicBezTo>
                    <a:pt x="53" y="75"/>
                    <a:pt x="74" y="81"/>
                    <a:pt x="74" y="81"/>
                  </a:cubicBezTo>
                  <a:cubicBezTo>
                    <a:pt x="64" y="72"/>
                    <a:pt x="63" y="65"/>
                    <a:pt x="64" y="62"/>
                  </a:cubicBezTo>
                  <a:cubicBezTo>
                    <a:pt x="79" y="56"/>
                    <a:pt x="89" y="46"/>
                    <a:pt x="8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4572000" y="3414713"/>
              <a:ext cx="241300" cy="209550"/>
            </a:xfrm>
            <a:custGeom>
              <a:avLst/>
              <a:gdLst>
                <a:gd name="T0" fmla="*/ 89 w 92"/>
                <a:gd name="T1" fmla="*/ 21 h 80"/>
                <a:gd name="T2" fmla="*/ 46 w 92"/>
                <a:gd name="T3" fmla="*/ 0 h 80"/>
                <a:gd name="T4" fmla="*/ 0 w 92"/>
                <a:gd name="T5" fmla="*/ 32 h 80"/>
                <a:gd name="T6" fmla="*/ 25 w 92"/>
                <a:gd name="T7" fmla="*/ 61 h 80"/>
                <a:gd name="T8" fmla="*/ 14 w 92"/>
                <a:gd name="T9" fmla="*/ 80 h 80"/>
                <a:gd name="T10" fmla="*/ 48 w 92"/>
                <a:gd name="T11" fmla="*/ 65 h 80"/>
                <a:gd name="T12" fmla="*/ 49 w 92"/>
                <a:gd name="T13" fmla="*/ 64 h 80"/>
                <a:gd name="T14" fmla="*/ 92 w 92"/>
                <a:gd name="T15" fmla="*/ 32 h 80"/>
                <a:gd name="T16" fmla="*/ 89 w 92"/>
                <a:gd name="T17" fmla="*/ 2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0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0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4" y="80"/>
                  </a:cubicBezTo>
                  <a:cubicBezTo>
                    <a:pt x="14" y="80"/>
                    <a:pt x="36" y="75"/>
                    <a:pt x="48" y="65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7" name="Group 12"/>
          <p:cNvGrpSpPr/>
          <p:nvPr/>
        </p:nvGrpSpPr>
        <p:grpSpPr>
          <a:xfrm>
            <a:off x="4255309" y="5285443"/>
            <a:ext cx="725749" cy="711971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1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20" name="Group 15"/>
          <p:cNvGrpSpPr/>
          <p:nvPr/>
        </p:nvGrpSpPr>
        <p:grpSpPr>
          <a:xfrm>
            <a:off x="4217605" y="2467187"/>
            <a:ext cx="862528" cy="637088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21" name="Freeform 108"/>
            <p:cNvSpPr/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22" name="Freeform 109"/>
            <p:cNvSpPr/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23" name="Freeform 110"/>
            <p:cNvSpPr/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349418" y="2921596"/>
            <a:ext cx="1106137" cy="1106281"/>
            <a:chOff x="9347515" y="2921594"/>
            <a:chExt cx="1106281" cy="1106281"/>
          </a:xfrm>
        </p:grpSpPr>
        <p:sp>
          <p:nvSpPr>
            <p:cNvPr id="25" name="Oval 20"/>
            <p:cNvSpPr/>
            <p:nvPr/>
          </p:nvSpPr>
          <p:spPr>
            <a:xfrm>
              <a:off x="9347515" y="2921594"/>
              <a:ext cx="1106281" cy="1106281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9677520" y="3159972"/>
              <a:ext cx="446271" cy="582632"/>
              <a:chOff x="9896690" y="3140691"/>
              <a:chExt cx="425020" cy="554888"/>
            </a:xfrm>
            <a:solidFill>
              <a:srgbClr val="64A0DC"/>
            </a:solidFill>
          </p:grpSpPr>
          <p:sp>
            <p:nvSpPr>
              <p:cNvPr id="33" name="Freeform 37"/>
              <p:cNvSpPr>
                <a:spLocks noEditPoints="1"/>
              </p:cNvSpPr>
              <p:nvPr/>
            </p:nvSpPr>
            <p:spPr bwMode="auto">
              <a:xfrm>
                <a:off x="9896690" y="3140691"/>
                <a:ext cx="425020" cy="554888"/>
              </a:xfrm>
              <a:custGeom>
                <a:avLst/>
                <a:gdLst>
                  <a:gd name="T0" fmla="*/ 103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4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5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5 w 109"/>
                  <a:gd name="T23" fmla="*/ 142 h 142"/>
                  <a:gd name="T24" fmla="*/ 103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3 w 109"/>
                  <a:gd name="T31" fmla="*/ 68 h 142"/>
                  <a:gd name="T32" fmla="*/ 66 w 109"/>
                  <a:gd name="T33" fmla="*/ 124 h 142"/>
                  <a:gd name="T34" fmla="*/ 54 w 109"/>
                  <a:gd name="T35" fmla="*/ 136 h 142"/>
                  <a:gd name="T36" fmla="*/ 42 w 109"/>
                  <a:gd name="T37" fmla="*/ 124 h 142"/>
                  <a:gd name="T38" fmla="*/ 42 w 109"/>
                  <a:gd name="T39" fmla="*/ 102 h 142"/>
                  <a:gd name="T40" fmla="*/ 54 w 109"/>
                  <a:gd name="T41" fmla="*/ 91 h 142"/>
                  <a:gd name="T42" fmla="*/ 66 w 109"/>
                  <a:gd name="T43" fmla="*/ 102 h 142"/>
                  <a:gd name="T44" fmla="*/ 66 w 109"/>
                  <a:gd name="T45" fmla="*/ 124 h 142"/>
                  <a:gd name="T46" fmla="*/ 76 w 109"/>
                  <a:gd name="T47" fmla="*/ 68 h 142"/>
                  <a:gd name="T48" fmla="*/ 32 w 109"/>
                  <a:gd name="T49" fmla="*/ 68 h 142"/>
                  <a:gd name="T50" fmla="*/ 32 w 109"/>
                  <a:gd name="T51" fmla="*/ 44 h 142"/>
                  <a:gd name="T52" fmla="*/ 39 w 109"/>
                  <a:gd name="T53" fmla="*/ 27 h 142"/>
                  <a:gd name="T54" fmla="*/ 54 w 109"/>
                  <a:gd name="T55" fmla="*/ 20 h 142"/>
                  <a:gd name="T56" fmla="*/ 70 w 109"/>
                  <a:gd name="T57" fmla="*/ 27 h 142"/>
                  <a:gd name="T58" fmla="*/ 76 w 109"/>
                  <a:gd name="T59" fmla="*/ 44 h 142"/>
                  <a:gd name="T60" fmla="*/ 76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4" name="Freeform 38"/>
              <p:cNvSpPr/>
              <p:nvPr/>
            </p:nvSpPr>
            <p:spPr bwMode="auto">
              <a:xfrm>
                <a:off x="10080866" y="3518487"/>
                <a:ext cx="56669" cy="125146"/>
              </a:xfrm>
              <a:custGeom>
                <a:avLst/>
                <a:gdLst>
                  <a:gd name="T0" fmla="*/ 7 w 14"/>
                  <a:gd name="T1" fmla="*/ 0 h 32"/>
                  <a:gd name="T2" fmla="*/ 0 w 14"/>
                  <a:gd name="T3" fmla="*/ 7 h 32"/>
                  <a:gd name="T4" fmla="*/ 0 w 14"/>
                  <a:gd name="T5" fmla="*/ 25 h 32"/>
                  <a:gd name="T6" fmla="*/ 7 w 14"/>
                  <a:gd name="T7" fmla="*/ 32 h 32"/>
                  <a:gd name="T8" fmla="*/ 14 w 14"/>
                  <a:gd name="T9" fmla="*/ 25 h 32"/>
                  <a:gd name="T10" fmla="*/ 14 w 14"/>
                  <a:gd name="T11" fmla="*/ 7 h 32"/>
                  <a:gd name="T12" fmla="*/ 7 w 14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1722736" y="2921596"/>
            <a:ext cx="1106137" cy="1106281"/>
            <a:chOff x="1529661" y="2921594"/>
            <a:chExt cx="1106281" cy="1106281"/>
          </a:xfrm>
        </p:grpSpPr>
        <p:sp>
          <p:nvSpPr>
            <p:cNvPr id="27" name="Oval 25"/>
            <p:cNvSpPr/>
            <p:nvPr/>
          </p:nvSpPr>
          <p:spPr>
            <a:xfrm>
              <a:off x="1529661" y="2921594"/>
              <a:ext cx="1106281" cy="1106281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40" name="任意多边形 39"/>
            <p:cNvSpPr/>
            <p:nvPr/>
          </p:nvSpPr>
          <p:spPr bwMode="auto">
            <a:xfrm>
              <a:off x="1757443" y="3159097"/>
              <a:ext cx="650717" cy="631275"/>
            </a:xfrm>
            <a:custGeom>
              <a:avLst/>
              <a:gdLst>
                <a:gd name="connsiteX0" fmla="*/ 355975 w 703391"/>
                <a:gd name="connsiteY0" fmla="*/ 151108 h 682375"/>
                <a:gd name="connsiteX1" fmla="*/ 595644 w 703391"/>
                <a:gd name="connsiteY1" fmla="*/ 373898 h 682375"/>
                <a:gd name="connsiteX2" fmla="*/ 595644 w 703391"/>
                <a:gd name="connsiteY2" fmla="*/ 656669 h 682375"/>
                <a:gd name="connsiteX3" fmla="*/ 587085 w 703391"/>
                <a:gd name="connsiteY3" fmla="*/ 682375 h 682375"/>
                <a:gd name="connsiteX4" fmla="*/ 561406 w 703391"/>
                <a:gd name="connsiteY4" fmla="*/ 682375 h 682375"/>
                <a:gd name="connsiteX5" fmla="*/ 433011 w 703391"/>
                <a:gd name="connsiteY5" fmla="*/ 682375 h 682375"/>
                <a:gd name="connsiteX6" fmla="*/ 424452 w 703391"/>
                <a:gd name="connsiteY6" fmla="*/ 682375 h 682375"/>
                <a:gd name="connsiteX7" fmla="*/ 415892 w 703391"/>
                <a:gd name="connsiteY7" fmla="*/ 673806 h 682375"/>
                <a:gd name="connsiteX8" fmla="*/ 415892 w 703391"/>
                <a:gd name="connsiteY8" fmla="*/ 536705 h 682375"/>
                <a:gd name="connsiteX9" fmla="*/ 287498 w 703391"/>
                <a:gd name="connsiteY9" fmla="*/ 536705 h 682375"/>
                <a:gd name="connsiteX10" fmla="*/ 287498 w 703391"/>
                <a:gd name="connsiteY10" fmla="*/ 673806 h 682375"/>
                <a:gd name="connsiteX11" fmla="*/ 287498 w 703391"/>
                <a:gd name="connsiteY11" fmla="*/ 682375 h 682375"/>
                <a:gd name="connsiteX12" fmla="*/ 270379 w 703391"/>
                <a:gd name="connsiteY12" fmla="*/ 682375 h 682375"/>
                <a:gd name="connsiteX13" fmla="*/ 141985 w 703391"/>
                <a:gd name="connsiteY13" fmla="*/ 682375 h 682375"/>
                <a:gd name="connsiteX14" fmla="*/ 124865 w 703391"/>
                <a:gd name="connsiteY14" fmla="*/ 682375 h 682375"/>
                <a:gd name="connsiteX15" fmla="*/ 107746 w 703391"/>
                <a:gd name="connsiteY15" fmla="*/ 656669 h 682375"/>
                <a:gd name="connsiteX16" fmla="*/ 107746 w 703391"/>
                <a:gd name="connsiteY16" fmla="*/ 373898 h 682375"/>
                <a:gd name="connsiteX17" fmla="*/ 351696 w 703391"/>
                <a:gd name="connsiteY17" fmla="*/ 0 h 682375"/>
                <a:gd name="connsiteX18" fmla="*/ 381718 w 703391"/>
                <a:gd name="connsiteY18" fmla="*/ 12890 h 682375"/>
                <a:gd name="connsiteX19" fmla="*/ 501810 w 703391"/>
                <a:gd name="connsiteY19" fmla="*/ 124605 h 682375"/>
                <a:gd name="connsiteX20" fmla="*/ 501810 w 703391"/>
                <a:gd name="connsiteY20" fmla="*/ 30077 h 682375"/>
                <a:gd name="connsiteX21" fmla="*/ 518965 w 703391"/>
                <a:gd name="connsiteY21" fmla="*/ 12890 h 682375"/>
                <a:gd name="connsiteX22" fmla="*/ 561855 w 703391"/>
                <a:gd name="connsiteY22" fmla="*/ 12890 h 682375"/>
                <a:gd name="connsiteX23" fmla="*/ 579011 w 703391"/>
                <a:gd name="connsiteY23" fmla="*/ 30077 h 682375"/>
                <a:gd name="connsiteX24" fmla="*/ 579011 w 703391"/>
                <a:gd name="connsiteY24" fmla="*/ 193352 h 682375"/>
                <a:gd name="connsiteX25" fmla="*/ 690524 w 703391"/>
                <a:gd name="connsiteY25" fmla="*/ 296474 h 682375"/>
                <a:gd name="connsiteX26" fmla="*/ 690524 w 703391"/>
                <a:gd name="connsiteY26" fmla="*/ 365221 h 682375"/>
                <a:gd name="connsiteX27" fmla="*/ 630479 w 703391"/>
                <a:gd name="connsiteY27" fmla="*/ 365221 h 682375"/>
                <a:gd name="connsiteX28" fmla="*/ 355985 w 703391"/>
                <a:gd name="connsiteY28" fmla="*/ 107418 h 682375"/>
                <a:gd name="connsiteX29" fmla="*/ 81490 w 703391"/>
                <a:gd name="connsiteY29" fmla="*/ 365221 h 682375"/>
                <a:gd name="connsiteX30" fmla="*/ 47179 w 703391"/>
                <a:gd name="connsiteY30" fmla="*/ 373815 h 682375"/>
                <a:gd name="connsiteX31" fmla="*/ 12867 w 703391"/>
                <a:gd name="connsiteY31" fmla="*/ 365221 h 682375"/>
                <a:gd name="connsiteX32" fmla="*/ 12867 w 703391"/>
                <a:gd name="connsiteY32" fmla="*/ 296474 h 682375"/>
                <a:gd name="connsiteX33" fmla="*/ 321673 w 703391"/>
                <a:gd name="connsiteY33" fmla="*/ 12890 h 682375"/>
                <a:gd name="connsiteX34" fmla="*/ 351696 w 703391"/>
                <a:gd name="connsiteY34" fmla="*/ 0 h 68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03391" h="682375">
                  <a:moveTo>
                    <a:pt x="355975" y="151108"/>
                  </a:moveTo>
                  <a:cubicBezTo>
                    <a:pt x="355975" y="151108"/>
                    <a:pt x="355975" y="151108"/>
                    <a:pt x="595644" y="373898"/>
                  </a:cubicBezTo>
                  <a:cubicBezTo>
                    <a:pt x="595644" y="373898"/>
                    <a:pt x="595644" y="373898"/>
                    <a:pt x="595644" y="656669"/>
                  </a:cubicBezTo>
                  <a:cubicBezTo>
                    <a:pt x="595644" y="673806"/>
                    <a:pt x="587085" y="682375"/>
                    <a:pt x="587085" y="682375"/>
                  </a:cubicBezTo>
                  <a:cubicBezTo>
                    <a:pt x="578525" y="682375"/>
                    <a:pt x="569965" y="682375"/>
                    <a:pt x="561406" y="682375"/>
                  </a:cubicBezTo>
                  <a:cubicBezTo>
                    <a:pt x="561406" y="682375"/>
                    <a:pt x="561406" y="682375"/>
                    <a:pt x="433011" y="682375"/>
                  </a:cubicBezTo>
                  <a:cubicBezTo>
                    <a:pt x="433011" y="682375"/>
                    <a:pt x="424452" y="682375"/>
                    <a:pt x="424452" y="682375"/>
                  </a:cubicBezTo>
                  <a:cubicBezTo>
                    <a:pt x="424452" y="682375"/>
                    <a:pt x="415892" y="673806"/>
                    <a:pt x="415892" y="673806"/>
                  </a:cubicBezTo>
                  <a:cubicBezTo>
                    <a:pt x="415892" y="673806"/>
                    <a:pt x="415892" y="673806"/>
                    <a:pt x="415892" y="536705"/>
                  </a:cubicBezTo>
                  <a:cubicBezTo>
                    <a:pt x="415892" y="536705"/>
                    <a:pt x="415892" y="536705"/>
                    <a:pt x="287498" y="536705"/>
                  </a:cubicBezTo>
                  <a:cubicBezTo>
                    <a:pt x="287498" y="536705"/>
                    <a:pt x="287498" y="536705"/>
                    <a:pt x="287498" y="673806"/>
                  </a:cubicBezTo>
                  <a:cubicBezTo>
                    <a:pt x="287498" y="673806"/>
                    <a:pt x="287498" y="682375"/>
                    <a:pt x="287498" y="682375"/>
                  </a:cubicBezTo>
                  <a:cubicBezTo>
                    <a:pt x="278938" y="682375"/>
                    <a:pt x="278938" y="682375"/>
                    <a:pt x="270379" y="682375"/>
                  </a:cubicBezTo>
                  <a:cubicBezTo>
                    <a:pt x="270379" y="682375"/>
                    <a:pt x="270379" y="682375"/>
                    <a:pt x="141985" y="682375"/>
                  </a:cubicBezTo>
                  <a:cubicBezTo>
                    <a:pt x="133425" y="682375"/>
                    <a:pt x="133425" y="682375"/>
                    <a:pt x="124865" y="682375"/>
                  </a:cubicBezTo>
                  <a:cubicBezTo>
                    <a:pt x="116306" y="682375"/>
                    <a:pt x="107746" y="673806"/>
                    <a:pt x="107746" y="656669"/>
                  </a:cubicBezTo>
                  <a:cubicBezTo>
                    <a:pt x="107746" y="656669"/>
                    <a:pt x="107746" y="656669"/>
                    <a:pt x="107746" y="373898"/>
                  </a:cubicBezTo>
                  <a:close/>
                  <a:moveTo>
                    <a:pt x="351696" y="0"/>
                  </a:moveTo>
                  <a:cubicBezTo>
                    <a:pt x="362418" y="0"/>
                    <a:pt x="373140" y="4296"/>
                    <a:pt x="381718" y="12890"/>
                  </a:cubicBezTo>
                  <a:cubicBezTo>
                    <a:pt x="381718" y="12890"/>
                    <a:pt x="381718" y="12890"/>
                    <a:pt x="501810" y="124605"/>
                  </a:cubicBezTo>
                  <a:cubicBezTo>
                    <a:pt x="501810" y="124605"/>
                    <a:pt x="501810" y="124605"/>
                    <a:pt x="501810" y="30077"/>
                  </a:cubicBezTo>
                  <a:cubicBezTo>
                    <a:pt x="501810" y="21483"/>
                    <a:pt x="510388" y="12890"/>
                    <a:pt x="518965" y="12890"/>
                  </a:cubicBezTo>
                  <a:cubicBezTo>
                    <a:pt x="518965" y="12890"/>
                    <a:pt x="518965" y="12890"/>
                    <a:pt x="561855" y="12890"/>
                  </a:cubicBezTo>
                  <a:cubicBezTo>
                    <a:pt x="570433" y="12890"/>
                    <a:pt x="579011" y="21483"/>
                    <a:pt x="579011" y="30077"/>
                  </a:cubicBezTo>
                  <a:cubicBezTo>
                    <a:pt x="579011" y="30077"/>
                    <a:pt x="579011" y="30077"/>
                    <a:pt x="579011" y="193352"/>
                  </a:cubicBezTo>
                  <a:cubicBezTo>
                    <a:pt x="579011" y="193352"/>
                    <a:pt x="579011" y="193352"/>
                    <a:pt x="690524" y="296474"/>
                  </a:cubicBezTo>
                  <a:cubicBezTo>
                    <a:pt x="707680" y="313661"/>
                    <a:pt x="707680" y="339441"/>
                    <a:pt x="690524" y="365221"/>
                  </a:cubicBezTo>
                  <a:cubicBezTo>
                    <a:pt x="681946" y="382408"/>
                    <a:pt x="647635" y="382408"/>
                    <a:pt x="630479" y="365221"/>
                  </a:cubicBezTo>
                  <a:cubicBezTo>
                    <a:pt x="630479" y="365221"/>
                    <a:pt x="630479" y="365221"/>
                    <a:pt x="355985" y="107418"/>
                  </a:cubicBezTo>
                  <a:cubicBezTo>
                    <a:pt x="355985" y="107418"/>
                    <a:pt x="355985" y="107418"/>
                    <a:pt x="81490" y="365221"/>
                  </a:cubicBezTo>
                  <a:cubicBezTo>
                    <a:pt x="72912" y="373815"/>
                    <a:pt x="55757" y="373815"/>
                    <a:pt x="47179" y="373815"/>
                  </a:cubicBezTo>
                  <a:cubicBezTo>
                    <a:pt x="38601" y="373815"/>
                    <a:pt x="21445" y="373815"/>
                    <a:pt x="12867" y="365221"/>
                  </a:cubicBezTo>
                  <a:cubicBezTo>
                    <a:pt x="-4289" y="339441"/>
                    <a:pt x="-4289" y="313661"/>
                    <a:pt x="12867" y="296474"/>
                  </a:cubicBezTo>
                  <a:cubicBezTo>
                    <a:pt x="12867" y="296474"/>
                    <a:pt x="12867" y="296474"/>
                    <a:pt x="321673" y="12890"/>
                  </a:cubicBezTo>
                  <a:cubicBezTo>
                    <a:pt x="330251" y="4296"/>
                    <a:pt x="340973" y="0"/>
                    <a:pt x="3516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/>
            </a:p>
          </p:txBody>
        </p:sp>
      </p:grpSp>
      <p:sp>
        <p:nvSpPr>
          <p:cNvPr id="43" name="矩形 42"/>
          <p:cNvSpPr/>
          <p:nvPr/>
        </p:nvSpPr>
        <p:spPr>
          <a:xfrm>
            <a:off x="1520351" y="4183079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310566" y="4603461"/>
            <a:ext cx="197113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126704" y="4183079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8916920" y="4603461"/>
            <a:ext cx="197113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61431" y="2176330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5161429" y="2596712"/>
            <a:ext cx="3067894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3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161431" y="5053059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5161429" y="5473441"/>
            <a:ext cx="3067894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3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047378" y="3620921"/>
            <a:ext cx="1551565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4047377" y="4041303"/>
            <a:ext cx="3067894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300" dirty="0">
              <a:solidFill>
                <a:schemeClr val="bg1"/>
              </a:solidFill>
              <a:sym typeface="微软雅黑" panose="020B0503020204020204" pitchFamily="34" charset="-122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43" grpId="0"/>
      <p:bldP spid="44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空心弧 40"/>
          <p:cNvSpPr/>
          <p:nvPr/>
        </p:nvSpPr>
        <p:spPr>
          <a:xfrm rot="5400000">
            <a:off x="862235" y="1930234"/>
            <a:ext cx="4091171" cy="4090640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690331" y="1992327"/>
            <a:ext cx="512741" cy="5128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553051" y="3078700"/>
            <a:ext cx="512741" cy="5128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563750" y="4345977"/>
            <a:ext cx="512741" cy="5128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3694456" y="5462244"/>
            <a:ext cx="512741" cy="5128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199898" y="1767992"/>
            <a:ext cx="2390644" cy="956128"/>
            <a:chOff x="4340951" y="1564822"/>
            <a:chExt cx="2390955" cy="956128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椭圆 53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5" name="组合 54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56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4207203" y="5240584"/>
            <a:ext cx="2383343" cy="956128"/>
            <a:chOff x="4348253" y="4975681"/>
            <a:chExt cx="2383653" cy="956128"/>
          </a:xfrm>
        </p:grpSpPr>
        <p:cxnSp>
          <p:nvCxnSpPr>
            <p:cNvPr id="59" name="直接连接符 58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椭圆 59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052914" y="2857040"/>
            <a:ext cx="3364164" cy="956128"/>
            <a:chOff x="5471876" y="2623003"/>
            <a:chExt cx="3364602" cy="956128"/>
          </a:xfrm>
        </p:grpSpPr>
        <p:cxnSp>
          <p:nvCxnSpPr>
            <p:cNvPr id="63" name="直接连接符 62"/>
            <p:cNvCxnSpPr>
              <a:stCxn id="43" idx="6"/>
              <a:endCxn id="64" idx="2"/>
            </p:cNvCxnSpPr>
            <p:nvPr/>
          </p:nvCxnSpPr>
          <p:spPr>
            <a:xfrm>
              <a:off x="5471876" y="3101067"/>
              <a:ext cx="2408474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椭圆 63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065793" y="4124317"/>
            <a:ext cx="3351285" cy="956128"/>
            <a:chOff x="5484757" y="3890281"/>
            <a:chExt cx="3351721" cy="956128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5484757" y="4384386"/>
              <a:ext cx="2372336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椭圆 67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9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6641736" y="164462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6644535" y="2012062"/>
            <a:ext cx="3042722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641736" y="519505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6644535" y="5562488"/>
            <a:ext cx="3042722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8476845" y="274609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8479646" y="3113531"/>
            <a:ext cx="254961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8476845" y="405092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8479646" y="4418363"/>
            <a:ext cx="254961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1339397" y="2392776"/>
            <a:ext cx="3159661" cy="3160072"/>
            <a:chOff x="1103084" y="2155824"/>
            <a:chExt cx="3176815" cy="3176815"/>
          </a:xfrm>
        </p:grpSpPr>
        <p:sp>
          <p:nvSpPr>
            <p:cNvPr id="81" name="椭圆 80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281199" y="2333939"/>
              <a:ext cx="2820586" cy="2820584"/>
            </a:xfrm>
            <a:prstGeom prst="ellipse">
              <a:avLst/>
            </a:prstGeom>
            <a:blipFill>
              <a:blip r:embed="rId1" cstate="print"/>
              <a:stretch>
                <a:fillRect l="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75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506732" y="2434165"/>
            <a:ext cx="6534156" cy="1008202"/>
            <a:chOff x="3506394" y="2434165"/>
            <a:chExt cx="6535007" cy="1008202"/>
          </a:xfrm>
        </p:grpSpPr>
        <p:cxnSp>
          <p:nvCxnSpPr>
            <p:cNvPr id="152" name="肘形连接符 151"/>
            <p:cNvCxnSpPr>
              <a:stCxn id="136" idx="6"/>
              <a:endCxn id="52" idx="2"/>
            </p:cNvCxnSpPr>
            <p:nvPr/>
          </p:nvCxnSpPr>
          <p:spPr>
            <a:xfrm>
              <a:off x="4262394" y="2812165"/>
              <a:ext cx="5779007" cy="630202"/>
            </a:xfrm>
            <a:prstGeom prst="bentConnector3">
              <a:avLst>
                <a:gd name="adj1" fmla="val 46221"/>
              </a:avLst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椭圆 135"/>
            <p:cNvSpPr/>
            <p:nvPr/>
          </p:nvSpPr>
          <p:spPr>
            <a:xfrm>
              <a:off x="3506394" y="2434165"/>
              <a:ext cx="756000" cy="756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26" name="组合 125"/>
            <p:cNvGrpSpPr/>
            <p:nvPr/>
          </p:nvGrpSpPr>
          <p:grpSpPr>
            <a:xfrm>
              <a:off x="3659394" y="2570928"/>
              <a:ext cx="450000" cy="434596"/>
              <a:chOff x="5512720" y="2152017"/>
              <a:chExt cx="583915" cy="496874"/>
            </a:xfrm>
          </p:grpSpPr>
          <p:sp>
            <p:nvSpPr>
              <p:cNvPr id="127" name="Freeform 159"/>
              <p:cNvSpPr/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8" name="Freeform 160"/>
              <p:cNvSpPr/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506732" y="4309617"/>
            <a:ext cx="4066444" cy="756000"/>
            <a:chOff x="3506394" y="4309617"/>
            <a:chExt cx="4066973" cy="756000"/>
          </a:xfrm>
        </p:grpSpPr>
        <p:cxnSp>
          <p:nvCxnSpPr>
            <p:cNvPr id="161" name="肘形连接符 160"/>
            <p:cNvCxnSpPr>
              <a:stCxn id="141" idx="6"/>
              <a:endCxn id="54" idx="2"/>
            </p:cNvCxnSpPr>
            <p:nvPr/>
          </p:nvCxnSpPr>
          <p:spPr>
            <a:xfrm>
              <a:off x="4262394" y="4687617"/>
              <a:ext cx="3310973" cy="376143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椭圆 140"/>
            <p:cNvSpPr/>
            <p:nvPr/>
          </p:nvSpPr>
          <p:spPr>
            <a:xfrm>
              <a:off x="3506394" y="4309617"/>
              <a:ext cx="756000" cy="75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9" name="Freeform 277"/>
            <p:cNvSpPr>
              <a:spLocks noEditPoints="1"/>
            </p:cNvSpPr>
            <p:nvPr/>
          </p:nvSpPr>
          <p:spPr bwMode="auto">
            <a:xfrm>
              <a:off x="3696838" y="4431424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06733" y="3371893"/>
            <a:ext cx="5300301" cy="1051895"/>
            <a:chOff x="3506394" y="3371891"/>
            <a:chExt cx="5300991" cy="1051895"/>
          </a:xfrm>
        </p:grpSpPr>
        <p:cxnSp>
          <p:nvCxnSpPr>
            <p:cNvPr id="155" name="肘形连接符 154"/>
            <p:cNvCxnSpPr>
              <a:stCxn id="140" idx="6"/>
              <a:endCxn id="53" idx="2"/>
            </p:cNvCxnSpPr>
            <p:nvPr/>
          </p:nvCxnSpPr>
          <p:spPr>
            <a:xfrm>
              <a:off x="4262394" y="3749891"/>
              <a:ext cx="4544991" cy="673895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椭圆 139"/>
            <p:cNvSpPr/>
            <p:nvPr/>
          </p:nvSpPr>
          <p:spPr>
            <a:xfrm>
              <a:off x="3506394" y="3371891"/>
              <a:ext cx="756000" cy="75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132" name="Group 92"/>
            <p:cNvGrpSpPr/>
            <p:nvPr/>
          </p:nvGrpSpPr>
          <p:grpSpPr>
            <a:xfrm>
              <a:off x="3659830" y="3607479"/>
              <a:ext cx="474528" cy="295582"/>
              <a:chOff x="5172076" y="1943683"/>
              <a:chExt cx="471488" cy="293688"/>
            </a:xfrm>
            <a:solidFill>
              <a:schemeClr val="bg1"/>
            </a:solidFill>
          </p:grpSpPr>
          <p:sp>
            <p:nvSpPr>
              <p:cNvPr id="133" name="Freeform 8"/>
              <p:cNvSpPr>
                <a:spLocks noEditPoints="1"/>
              </p:cNvSpPr>
              <p:nvPr/>
            </p:nvSpPr>
            <p:spPr bwMode="auto">
              <a:xfrm>
                <a:off x="5172076" y="1943683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4" name="Rectangle 9"/>
              <p:cNvSpPr>
                <a:spLocks noChangeArrowheads="1"/>
              </p:cNvSpPr>
              <p:nvPr/>
            </p:nvSpPr>
            <p:spPr bwMode="auto">
              <a:xfrm>
                <a:off x="5235576" y="2007182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35" name="Rectangle 10"/>
              <p:cNvSpPr>
                <a:spLocks noChangeArrowheads="1"/>
              </p:cNvSpPr>
              <p:nvPr/>
            </p:nvSpPr>
            <p:spPr bwMode="auto">
              <a:xfrm>
                <a:off x="5341938" y="2007182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506733" y="5247344"/>
            <a:ext cx="2454811" cy="756000"/>
            <a:chOff x="3506394" y="5247344"/>
            <a:chExt cx="2455131" cy="756000"/>
          </a:xfrm>
        </p:grpSpPr>
        <p:cxnSp>
          <p:nvCxnSpPr>
            <p:cNvPr id="69" name="直接连接符 68"/>
            <p:cNvCxnSpPr/>
            <p:nvPr/>
          </p:nvCxnSpPr>
          <p:spPr>
            <a:xfrm flipH="1">
              <a:off x="3919371" y="5625345"/>
              <a:ext cx="2042154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椭圆 85"/>
            <p:cNvSpPr/>
            <p:nvPr/>
          </p:nvSpPr>
          <p:spPr>
            <a:xfrm>
              <a:off x="3506394" y="5247344"/>
              <a:ext cx="756000" cy="756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50" name="Group 9"/>
            <p:cNvGrpSpPr/>
            <p:nvPr/>
          </p:nvGrpSpPr>
          <p:grpSpPr>
            <a:xfrm>
              <a:off x="3631370" y="5445692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51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6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57" name="任意多边形 56"/>
          <p:cNvSpPr/>
          <p:nvPr/>
        </p:nvSpPr>
        <p:spPr>
          <a:xfrm>
            <a:off x="9594395" y="2261527"/>
            <a:ext cx="1180946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任意多边形 59"/>
          <p:cNvSpPr/>
          <p:nvPr/>
        </p:nvSpPr>
        <p:spPr>
          <a:xfrm>
            <a:off x="8360540" y="4038544"/>
            <a:ext cx="1180946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7126682" y="4798647"/>
            <a:ext cx="1180946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任意多边形 66"/>
          <p:cNvSpPr/>
          <p:nvPr/>
        </p:nvSpPr>
        <p:spPr>
          <a:xfrm>
            <a:off x="5137275" y="5337318"/>
            <a:ext cx="1936496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10040889" y="3298367"/>
            <a:ext cx="287963" cy="288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8807033" y="4279786"/>
            <a:ext cx="287963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573176" y="4919760"/>
            <a:ext cx="287963" cy="28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5961544" y="5486778"/>
            <a:ext cx="287963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0" name="矩形 47"/>
          <p:cNvSpPr>
            <a:spLocks noChangeArrowheads="1"/>
          </p:cNvSpPr>
          <p:nvPr/>
        </p:nvSpPr>
        <p:spPr bwMode="auto">
          <a:xfrm>
            <a:off x="1304381" y="1474163"/>
            <a:ext cx="960442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2171908" y="2489687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矩形 165"/>
          <p:cNvSpPr/>
          <p:nvPr/>
        </p:nvSpPr>
        <p:spPr>
          <a:xfrm>
            <a:off x="1364082" y="2880575"/>
            <a:ext cx="201823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71908" y="3417364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64082" y="3808252"/>
            <a:ext cx="201823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71908" y="4363074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364082" y="4753962"/>
            <a:ext cx="201823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71908" y="5288289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364082" y="5679177"/>
            <a:ext cx="201823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点击输入图表的描述说明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9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0" grpId="0" animBg="1"/>
      <p:bldP spid="64" grpId="0" animBg="1"/>
      <p:bldP spid="67" grpId="0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120" grpId="0"/>
      <p:bldP spid="94" grpId="0"/>
      <p:bldP spid="166" grpId="0"/>
      <p:bldP spid="42" grpId="0"/>
      <p:bldP spid="43" grpId="0"/>
      <p:bldP spid="45" grpId="0"/>
      <p:bldP spid="46" grpId="0"/>
      <p:bldP spid="48" grpId="0"/>
      <p:bldP spid="4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肘形连接符 1"/>
          <p:cNvCxnSpPr/>
          <p:nvPr/>
        </p:nvCxnSpPr>
        <p:spPr>
          <a:xfrm flipH="1" flipV="1">
            <a:off x="6376216" y="1873532"/>
            <a:ext cx="3768794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肘形连接符 2"/>
          <p:cNvCxnSpPr/>
          <p:nvPr/>
        </p:nvCxnSpPr>
        <p:spPr>
          <a:xfrm flipH="1">
            <a:off x="6376216" y="5301407"/>
            <a:ext cx="3768794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肘形连接符 3"/>
          <p:cNvCxnSpPr/>
          <p:nvPr/>
        </p:nvCxnSpPr>
        <p:spPr>
          <a:xfrm flipV="1">
            <a:off x="2127065" y="1873532"/>
            <a:ext cx="3635697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肘形连接符 4"/>
          <p:cNvCxnSpPr/>
          <p:nvPr/>
        </p:nvCxnSpPr>
        <p:spPr>
          <a:xfrm>
            <a:off x="2127065" y="5301407"/>
            <a:ext cx="3635697" cy="545753"/>
          </a:xfrm>
          <a:prstGeom prst="bentConnector3">
            <a:avLst>
              <a:gd name="adj1" fmla="val 218"/>
            </a:avLst>
          </a:prstGeom>
          <a:ln w="19050">
            <a:solidFill>
              <a:schemeClr val="bg1">
                <a:lumMod val="6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886051" y="4942333"/>
            <a:ext cx="2876711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79716" y="5869431"/>
            <a:ext cx="1210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30399" y="3937775"/>
            <a:ext cx="1345614" cy="1345789"/>
            <a:chOff x="1854558" y="3854906"/>
            <a:chExt cx="1403797" cy="1403797"/>
          </a:xfrm>
        </p:grpSpPr>
        <p:sp>
          <p:nvSpPr>
            <p:cNvPr id="9" name="椭圆 8"/>
            <p:cNvSpPr/>
            <p:nvPr/>
          </p:nvSpPr>
          <p:spPr>
            <a:xfrm>
              <a:off x="1854558" y="3854906"/>
              <a:ext cx="1403797" cy="140379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350626" y="4217787"/>
              <a:ext cx="392888" cy="661931"/>
              <a:chOff x="6989997" y="4660429"/>
              <a:chExt cx="292099" cy="492124"/>
            </a:xfrm>
            <a:solidFill>
              <a:schemeClr val="bg1">
                <a:lumMod val="95000"/>
              </a:schemeClr>
            </a:solidFill>
          </p:grpSpPr>
          <p:sp>
            <p:nvSpPr>
              <p:cNvPr id="11" name="Freeform 15"/>
              <p:cNvSpPr>
                <a:spLocks noEditPoints="1"/>
              </p:cNvSpPr>
              <p:nvPr/>
            </p:nvSpPr>
            <p:spPr bwMode="auto">
              <a:xfrm>
                <a:off x="6989997" y="4660429"/>
                <a:ext cx="292099" cy="492124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16"/>
              <p:cNvSpPr>
                <a:spLocks noEditPoints="1"/>
              </p:cNvSpPr>
              <p:nvPr/>
            </p:nvSpPr>
            <p:spPr bwMode="auto">
              <a:xfrm>
                <a:off x="7013811" y="4706468"/>
                <a:ext cx="244476" cy="400050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17"/>
              <p:cNvSpPr/>
              <p:nvPr/>
            </p:nvSpPr>
            <p:spPr bwMode="auto">
              <a:xfrm>
                <a:off x="7053499" y="4827118"/>
                <a:ext cx="165100" cy="279400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文本框 13"/>
          <p:cNvSpPr txBox="1"/>
          <p:nvPr/>
        </p:nvSpPr>
        <p:spPr>
          <a:xfrm>
            <a:off x="6450046" y="4926500"/>
            <a:ext cx="2865268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06477" y="5869431"/>
            <a:ext cx="1210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得失管理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86051" y="1939412"/>
            <a:ext cx="2876711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92595" y="1464467"/>
            <a:ext cx="1210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50047" y="1939414"/>
            <a:ext cx="2865268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019353" y="1464467"/>
            <a:ext cx="12104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</a:t>
            </a:r>
            <a:endParaRPr lang="zh-CN" altLang="en-US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9429728" y="3937775"/>
            <a:ext cx="1345614" cy="1345789"/>
            <a:chOff x="8886420" y="3854906"/>
            <a:chExt cx="1403797" cy="1403797"/>
          </a:xfrm>
        </p:grpSpPr>
        <p:sp>
          <p:nvSpPr>
            <p:cNvPr id="21" name="椭圆 20"/>
            <p:cNvSpPr/>
            <p:nvPr/>
          </p:nvSpPr>
          <p:spPr>
            <a:xfrm>
              <a:off x="8886420" y="3854906"/>
              <a:ext cx="1403797" cy="140379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9366060" y="4217787"/>
              <a:ext cx="471466" cy="666418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430399" y="2434561"/>
            <a:ext cx="1345614" cy="1345789"/>
            <a:chOff x="1854558" y="1736117"/>
            <a:chExt cx="1403797" cy="1403797"/>
          </a:xfrm>
        </p:grpSpPr>
        <p:sp>
          <p:nvSpPr>
            <p:cNvPr id="24" name="椭圆 23"/>
            <p:cNvSpPr/>
            <p:nvPr/>
          </p:nvSpPr>
          <p:spPr>
            <a:xfrm>
              <a:off x="1854558" y="1736117"/>
              <a:ext cx="1403797" cy="14037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2137516" y="2060331"/>
              <a:ext cx="799244" cy="731504"/>
              <a:chOff x="2158354" y="2417495"/>
              <a:chExt cx="550987" cy="504288"/>
            </a:xfrm>
          </p:grpSpPr>
          <p:sp>
            <p:nvSpPr>
              <p:cNvPr id="26" name="Freeform 26"/>
              <p:cNvSpPr>
                <a:spLocks noEditPoints="1"/>
              </p:cNvSpPr>
              <p:nvPr/>
            </p:nvSpPr>
            <p:spPr bwMode="auto">
              <a:xfrm>
                <a:off x="2158354" y="2417495"/>
                <a:ext cx="357759" cy="359114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27"/>
              <p:cNvSpPr>
                <a:spLocks noEditPoints="1"/>
              </p:cNvSpPr>
              <p:nvPr/>
            </p:nvSpPr>
            <p:spPr bwMode="auto">
              <a:xfrm>
                <a:off x="2454892" y="2665819"/>
                <a:ext cx="254449" cy="255964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9429728" y="2434561"/>
            <a:ext cx="1345614" cy="1345789"/>
            <a:chOff x="8886420" y="1736117"/>
            <a:chExt cx="1403797" cy="1403797"/>
          </a:xfrm>
        </p:grpSpPr>
        <p:sp>
          <p:nvSpPr>
            <p:cNvPr id="29" name="椭圆 28"/>
            <p:cNvSpPr/>
            <p:nvPr/>
          </p:nvSpPr>
          <p:spPr>
            <a:xfrm>
              <a:off x="8886420" y="1736117"/>
              <a:ext cx="1403797" cy="140379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41"/>
            <p:cNvSpPr>
              <a:spLocks noEditPoints="1"/>
            </p:cNvSpPr>
            <p:nvPr/>
          </p:nvSpPr>
          <p:spPr bwMode="auto">
            <a:xfrm>
              <a:off x="9250313" y="2121297"/>
              <a:ext cx="661930" cy="531751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3467325" y="3420965"/>
            <a:ext cx="5257355" cy="734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标题 3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  <p:bldP spid="15" grpId="0"/>
      <p:bldP spid="16" grpId="0"/>
      <p:bldP spid="17" grpId="0"/>
      <p:bldP spid="18" grpId="0"/>
      <p:bldP spid="19" grpId="0"/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/>
          <p:nvPr/>
        </p:nvSpPr>
        <p:spPr>
          <a:xfrm>
            <a:off x="2374680" y="1623220"/>
            <a:ext cx="7146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 smtClean="0">
                <a:ln w="6350">
                  <a:noFill/>
                </a:ln>
                <a:solidFill>
                  <a:schemeClr val="bg1"/>
                </a:solidFill>
                <a:latin typeface="+mj-ea"/>
                <a:ea typeface="+mj-ea"/>
              </a:rPr>
              <a:t>感谢您的观看</a:t>
            </a:r>
            <a:endParaRPr lang="zh-CN" altLang="en-US" sz="4800" dirty="0">
              <a:ln w="6350">
                <a:noFill/>
              </a:ln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374680" y="2543408"/>
            <a:ext cx="7146005" cy="276999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THESIS DEFENSE POWERPOINT TEMPLATE</a:t>
            </a:r>
            <a:endParaRPr lang="zh-CN" altLang="en-US" sz="1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974293" y="3215289"/>
            <a:ext cx="232408" cy="232405"/>
            <a:chOff x="801291" y="3535885"/>
            <a:chExt cx="219347" cy="219347"/>
          </a:xfrm>
        </p:grpSpPr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12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4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3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4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4" name="Group 14"/>
          <p:cNvGrpSpPr/>
          <p:nvPr/>
        </p:nvGrpSpPr>
        <p:grpSpPr bwMode="auto">
          <a:xfrm>
            <a:off x="6300709" y="3215289"/>
            <a:ext cx="232408" cy="232405"/>
            <a:chOff x="4248" y="3024"/>
            <a:chExt cx="600" cy="599"/>
          </a:xfrm>
        </p:grpSpPr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16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17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4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noAutofit/>
              </a:bodyPr>
              <a:lstStyle/>
              <a:p>
                <a:pPr algn="dist"/>
                <a:endParaRPr lang="zh-CN" altLang="en-US" sz="240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4224029" y="3146827"/>
            <a:ext cx="1685077" cy="31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65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指导老师：代用名</a:t>
            </a:r>
            <a:endParaRPr lang="en-US" altLang="zh-CN" sz="1465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6571611" y="3146827"/>
            <a:ext cx="1497526" cy="31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465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汇报人：代用名</a:t>
            </a:r>
            <a:endParaRPr lang="en-US" altLang="zh-CN" sz="1465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260" y="3791347"/>
            <a:ext cx="3615899" cy="3615899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3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9" grpId="0"/>
      <p:bldP spid="20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KSO_WM_TEMPLATE_TOPIC_ID" val="280617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">
  <a:themeElements>
    <a:clrScheme name="自定义 66">
      <a:dk1>
        <a:sysClr val="windowText" lastClr="000000"/>
      </a:dk1>
      <a:lt1>
        <a:sysClr val="window" lastClr="FFFFFF"/>
      </a:lt1>
      <a:dk2>
        <a:srgbClr val="C9180E"/>
      </a:dk2>
      <a:lt2>
        <a:srgbClr val="E7E6E6"/>
      </a:lt2>
      <a:accent1>
        <a:srgbClr val="37857B"/>
      </a:accent1>
      <a:accent2>
        <a:srgbClr val="C9180E"/>
      </a:accent2>
      <a:accent3>
        <a:srgbClr val="37857B"/>
      </a:accent3>
      <a:accent4>
        <a:srgbClr val="C9180E"/>
      </a:accent4>
      <a:accent5>
        <a:srgbClr val="37857B"/>
      </a:accent5>
      <a:accent6>
        <a:srgbClr val="C9180E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6299</Words>
  <Application>WPS 演示</Application>
  <PresentationFormat>宽屏</PresentationFormat>
  <Paragraphs>738</Paragraphs>
  <Slides>37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0" baseType="lpstr">
      <vt:lpstr>Arial</vt:lpstr>
      <vt:lpstr>宋体</vt:lpstr>
      <vt:lpstr>Wingdings</vt:lpstr>
      <vt:lpstr>微软雅黑 Light</vt:lpstr>
      <vt:lpstr>微软雅黑</vt:lpstr>
      <vt:lpstr>Calibri</vt:lpstr>
      <vt:lpstr>TeXGyreAdventor</vt:lpstr>
      <vt:lpstr>Arial Unicode MS</vt:lpstr>
      <vt:lpstr>Arial Black</vt:lpstr>
      <vt:lpstr>Open Sans</vt:lpstr>
      <vt:lpstr>Microsoft YaHei UI</vt:lpstr>
      <vt:lpstr>Segoe Print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15</cp:revision>
  <dcterms:created xsi:type="dcterms:W3CDTF">2015-05-05T08:02:00Z</dcterms:created>
  <dcterms:modified xsi:type="dcterms:W3CDTF">2018-01-14T02:38:52Z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