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handoutMasterIdLst>
    <p:handoutMasterId r:id="rId29"/>
  </p:handoutMasterIdLst>
  <p:sldIdLst>
    <p:sldId id="256" r:id="rId2"/>
    <p:sldId id="276" r:id="rId3"/>
    <p:sldId id="258" r:id="rId4"/>
    <p:sldId id="262" r:id="rId5"/>
    <p:sldId id="261" r:id="rId6"/>
    <p:sldId id="277" r:id="rId7"/>
    <p:sldId id="260" r:id="rId8"/>
    <p:sldId id="263" r:id="rId9"/>
    <p:sldId id="285" r:id="rId10"/>
    <p:sldId id="278" r:id="rId11"/>
    <p:sldId id="264" r:id="rId12"/>
    <p:sldId id="265" r:id="rId13"/>
    <p:sldId id="266" r:id="rId14"/>
    <p:sldId id="267" r:id="rId15"/>
    <p:sldId id="286" r:id="rId16"/>
    <p:sldId id="279" r:id="rId17"/>
    <p:sldId id="259" r:id="rId18"/>
    <p:sldId id="270" r:id="rId19"/>
    <p:sldId id="280" r:id="rId20"/>
    <p:sldId id="271" r:id="rId21"/>
    <p:sldId id="287" r:id="rId22"/>
    <p:sldId id="282" r:id="rId23"/>
    <p:sldId id="275" r:id="rId24"/>
    <p:sldId id="274" r:id="rId25"/>
    <p:sldId id="284" r:id="rId26"/>
    <p:sldId id="290"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7B87"/>
    <a:srgbClr val="1C5E6E"/>
    <a:srgbClr val="7A1010"/>
    <a:srgbClr val="005B9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3" autoAdjust="0"/>
    <p:restoredTop sz="93738" autoAdjust="0"/>
  </p:normalViewPr>
  <p:slideViewPr>
    <p:cSldViewPr>
      <p:cViewPr>
        <p:scale>
          <a:sx n="110" d="100"/>
          <a:sy n="110" d="100"/>
        </p:scale>
        <p:origin x="-384" y="-72"/>
      </p:cViewPr>
      <p:guideLst>
        <p:guide orient="horz" pos="1756"/>
        <p:guide pos="2880"/>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62686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42C261-8445-4A78-BA9C-25B40549C079}" type="datetimeFigureOut">
              <a:rPr lang="zh-CN" altLang="en-US" smtClean="0"/>
              <a:t>2018/1/20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AFB2D0-ADC7-4A00-B7F7-11168F6C8DFB}" type="slidenum">
              <a:rPr lang="zh-CN" altLang="en-US" smtClean="0"/>
              <a:t>‹#›</a:t>
            </a:fld>
            <a:endParaRPr lang="zh-CN" altLang="en-US"/>
          </a:p>
        </p:txBody>
      </p:sp>
    </p:spTree>
    <p:extLst>
      <p:ext uri="{BB962C8B-B14F-4D97-AF65-F5344CB8AC3E}">
        <p14:creationId xmlns:p14="http://schemas.microsoft.com/office/powerpoint/2010/main" val="2172662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AFB2D0-ADC7-4A00-B7F7-11168F6C8DFB}"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AFB2D0-ADC7-4A00-B7F7-11168F6C8DFB}"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AFB2D0-ADC7-4A00-B7F7-11168F6C8DFB}"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AFB2D0-ADC7-4A00-B7F7-11168F6C8DFB}"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AFB2D0-ADC7-4A00-B7F7-11168F6C8DFB}"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AFB2D0-ADC7-4A00-B7F7-11168F6C8DFB}"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FB2D0-ADC7-4A00-B7F7-11168F6C8DFB}"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AFB2D0-ADC7-4A00-B7F7-11168F6C8DFB}"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3240" r="28187"/>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9" name="图片 8"/>
          <p:cNvPicPr>
            <a:picLocks noChangeAspect="1"/>
          </p:cNvPicPr>
          <p:nvPr userDrawn="1"/>
        </p:nvPicPr>
        <p:blipFill rotWithShape="1">
          <a:blip r:embed="rId2">
            <a:extLst>
              <a:ext uri="{28A0092B-C50C-407E-A947-70E740481C1C}">
                <a14:useLocalDpi xmlns:a14="http://schemas.microsoft.com/office/drawing/2010/main" val="0"/>
              </a:ext>
            </a:extLst>
          </a:blip>
          <a:srcRect l="20694" t="386" r="23750" b="-386"/>
          <a:stretch>
            <a:fillRect/>
          </a:stretch>
        </p:blipFill>
        <p:spPr>
          <a:xfrm>
            <a:off x="-36512" y="-657"/>
            <a:ext cx="9180512" cy="514415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C48DD4-A9AD-4113-82BD-DB389D9CB606}" type="datetimeFigureOut">
              <a:rPr lang="zh-CN" altLang="en-US" smtClean="0"/>
              <a:t>2018/1/20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BEA383-4DC3-49F8-8A34-8517224E5316}" type="slidenum">
              <a:rPr lang="zh-CN" altLang="en-US" smtClean="0"/>
              <a:t>‹#›</a:t>
            </a:fld>
            <a:endParaRPr lang="zh-CN" altLang="en-US" dirty="0"/>
          </a:p>
        </p:txBody>
      </p:sp>
      <p:sp>
        <p:nvSpPr>
          <p:cNvPr id="9" name="文本占位符 7"/>
          <p:cNvSpPr>
            <a:spLocks noGrp="1"/>
          </p:cNvSpPr>
          <p:nvPr>
            <p:ph type="body" sz="quarter" idx="13" hasCustomPrompt="1"/>
          </p:nvPr>
        </p:nvSpPr>
        <p:spPr>
          <a:xfrm>
            <a:off x="709918" y="361288"/>
            <a:ext cx="7886700" cy="431933"/>
          </a:xfrm>
          <a:prstGeom prst="rect">
            <a:avLst/>
          </a:prstGeom>
        </p:spPr>
        <p:txBody>
          <a:bodyPr>
            <a:noAutofit/>
          </a:bodyPr>
          <a:lstStyle>
            <a:lvl1pPr marL="0" indent="0">
              <a:buNone/>
              <a:defRPr sz="1400" b="1">
                <a:solidFill>
                  <a:srgbClr val="A2897B"/>
                </a:solidFill>
                <a:latin typeface="华文细黑" panose="02010600040101010101" pitchFamily="2" charset="-122"/>
                <a:ea typeface="华文细黑" panose="02010600040101010101" pitchFamily="2" charset="-122"/>
              </a:defRPr>
            </a:lvl1pPr>
          </a:lstStyle>
          <a:p>
            <a:pPr lvl="0"/>
            <a:r>
              <a:rPr lang="zh-CN" altLang="en-US" dirty="0"/>
              <a:t>编辑母版文本样式</a:t>
            </a:r>
          </a:p>
        </p:txBody>
      </p:sp>
      <p:sp>
        <p:nvSpPr>
          <p:cNvPr id="10" name="文本占位符 7"/>
          <p:cNvSpPr>
            <a:spLocks noGrp="1"/>
          </p:cNvSpPr>
          <p:nvPr>
            <p:ph type="body" sz="quarter" idx="14" hasCustomPrompt="1"/>
          </p:nvPr>
        </p:nvSpPr>
        <p:spPr>
          <a:xfrm>
            <a:off x="709918" y="598841"/>
            <a:ext cx="7886700" cy="304894"/>
          </a:xfrm>
          <a:prstGeom prst="rect">
            <a:avLst/>
          </a:prstGeom>
        </p:spPr>
        <p:txBody>
          <a:bodyPr>
            <a:normAutofit/>
          </a:bodyPr>
          <a:lstStyle>
            <a:lvl1pPr marL="0" indent="0">
              <a:buNone/>
              <a:defRPr sz="900">
                <a:solidFill>
                  <a:schemeClr val="tx1">
                    <a:lumMod val="65000"/>
                    <a:lumOff val="35000"/>
                  </a:schemeClr>
                </a:solidFill>
                <a:latin typeface="华文细黑" panose="02010600040101010101" pitchFamily="2" charset="-122"/>
                <a:ea typeface="华文细黑" panose="02010600040101010101" pitchFamily="2" charset="-122"/>
              </a:defRPr>
            </a:lvl1pPr>
          </a:lstStyle>
          <a:p>
            <a:pPr lvl="0"/>
            <a:r>
              <a:rPr lang="zh-CN" altLang="en-US" dirty="0"/>
              <a:t>编辑母版文本样式</a:t>
            </a:r>
          </a:p>
        </p:txBody>
      </p:sp>
      <p:sp>
        <p:nvSpPr>
          <p:cNvPr id="11" name="圆角矩形 20"/>
          <p:cNvSpPr/>
          <p:nvPr userDrawn="1"/>
        </p:nvSpPr>
        <p:spPr>
          <a:xfrm>
            <a:off x="279050" y="412858"/>
            <a:ext cx="393739" cy="393861"/>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4" name="文本框 13"/>
          <p:cNvSpPr txBox="1"/>
          <p:nvPr userDrawn="1"/>
        </p:nvSpPr>
        <p:spPr>
          <a:xfrm>
            <a:off x="241918" y="423775"/>
            <a:ext cx="468000" cy="369446"/>
          </a:xfrm>
          <a:prstGeom prst="rect">
            <a:avLst/>
          </a:prstGeom>
          <a:noFill/>
        </p:spPr>
        <p:txBody>
          <a:bodyPr wrap="square" rtlCol="0" anchor="ctr">
            <a:spAutoFit/>
          </a:bodyPr>
          <a:lstStyle/>
          <a:p>
            <a:pPr algn="ctr"/>
            <a:fld id="{EFCBF77D-F46E-4259-B383-244069B4E4DB}" type="slidenum">
              <a:rPr lang="zh-CN" altLang="en-US" sz="1800" smtClean="0">
                <a:solidFill>
                  <a:srgbClr val="E4402F"/>
                </a:solidFill>
                <a:latin typeface="Impact" panose="020B0806030902050204" pitchFamily="34" charset="0"/>
                <a:ea typeface="微软雅黑 Light" panose="020B0502040204020203" pitchFamily="34" charset="-122"/>
              </a:rPr>
              <a:t>‹#›</a:t>
            </a:fld>
            <a:endParaRPr lang="zh-CN" altLang="en-US" sz="1800" dirty="0">
              <a:solidFill>
                <a:srgbClr val="E4402F"/>
              </a:solidFill>
              <a:latin typeface="Impact" panose="020B0806030902050204" pitchFamily="34" charset="0"/>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5000">
        <p:fade thruBlk="1"/>
      </p:transition>
    </mc:Choice>
    <mc:Fallback xmlns="">
      <p:transition spd="slow" advTm="5000">
        <p:fade thruBlk="1"/>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2018/1/20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1744174" y="1858287"/>
            <a:ext cx="5655651" cy="584775"/>
          </a:xfrm>
          <a:prstGeom prst="rect">
            <a:avLst/>
          </a:prstGeom>
          <a:noFill/>
          <a:effectLst/>
        </p:spPr>
        <p:txBody>
          <a:bodyPr wrap="none" rtlCol="0">
            <a:spAutoFit/>
          </a:bodyPr>
          <a:lstStyle/>
          <a:p>
            <a:r>
              <a:rPr lang="en-US" altLang="zh-CN" sz="3200" b="1" dirty="0" smtClean="0">
                <a:solidFill>
                  <a:srgbClr val="1C5E6E"/>
                </a:solidFill>
                <a:latin typeface="+mj-lt"/>
                <a:ea typeface="微软雅黑" panose="020B0503020204020204" pitchFamily="34" charset="-122"/>
              </a:rPr>
              <a:t>XIANGCAO BUSINESS TEMPLATE</a:t>
            </a:r>
            <a:endParaRPr lang="zh-CN" altLang="en-US" sz="3200" dirty="0">
              <a:solidFill>
                <a:srgbClr val="1C5E6E"/>
              </a:solidFill>
              <a:latin typeface="+mj-lt"/>
              <a:ea typeface="微软雅黑" panose="020B0503020204020204" pitchFamily="34" charset="-122"/>
            </a:endParaRPr>
          </a:p>
        </p:txBody>
      </p:sp>
      <p:sp>
        <p:nvSpPr>
          <p:cNvPr id="2" name="圆角矩形 1"/>
          <p:cNvSpPr/>
          <p:nvPr/>
        </p:nvSpPr>
        <p:spPr>
          <a:xfrm>
            <a:off x="4077107" y="2931790"/>
            <a:ext cx="943564" cy="231445"/>
          </a:xfrm>
          <a:prstGeom prst="roundRect">
            <a:avLst/>
          </a:prstGeom>
          <a:solidFill>
            <a:srgbClr val="1C5E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t>商务简约</a:t>
            </a:r>
            <a:endParaRPr lang="zh-CN" altLang="en-US" sz="1200" b="1" dirty="0"/>
          </a:p>
        </p:txBody>
      </p:sp>
      <p:sp>
        <p:nvSpPr>
          <p:cNvPr id="3" name="六边形 2"/>
          <p:cNvSpPr/>
          <p:nvPr/>
        </p:nvSpPr>
        <p:spPr>
          <a:xfrm>
            <a:off x="3965018" y="2519834"/>
            <a:ext cx="299761" cy="258415"/>
          </a:xfrm>
          <a:prstGeom prst="hexagon">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2</a:t>
            </a:r>
            <a:endParaRPr lang="zh-CN" altLang="en-US" sz="1400" b="1" dirty="0">
              <a:solidFill>
                <a:srgbClr val="1C5E6E"/>
              </a:solidFill>
            </a:endParaRPr>
          </a:p>
        </p:txBody>
      </p:sp>
      <p:sp>
        <p:nvSpPr>
          <p:cNvPr id="11" name="六边形 10"/>
          <p:cNvSpPr/>
          <p:nvPr/>
        </p:nvSpPr>
        <p:spPr>
          <a:xfrm>
            <a:off x="4264779" y="2519834"/>
            <a:ext cx="299761" cy="258415"/>
          </a:xfrm>
          <a:prstGeom prst="hexagon">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a:t>
            </a:r>
            <a:endParaRPr lang="zh-CN" altLang="en-US" sz="1400" b="1" dirty="0">
              <a:solidFill>
                <a:srgbClr val="1C5E6E"/>
              </a:solidFill>
            </a:endParaRPr>
          </a:p>
        </p:txBody>
      </p:sp>
      <p:sp>
        <p:nvSpPr>
          <p:cNvPr id="12" name="六边形 11"/>
          <p:cNvSpPr/>
          <p:nvPr/>
        </p:nvSpPr>
        <p:spPr>
          <a:xfrm>
            <a:off x="4571999" y="2522885"/>
            <a:ext cx="299761" cy="258415"/>
          </a:xfrm>
          <a:prstGeom prst="hexagon">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1</a:t>
            </a:r>
            <a:endParaRPr lang="zh-CN" altLang="en-US" sz="1400" b="1" dirty="0">
              <a:solidFill>
                <a:srgbClr val="1C5E6E"/>
              </a:solidFill>
            </a:endParaRPr>
          </a:p>
        </p:txBody>
      </p:sp>
      <p:sp>
        <p:nvSpPr>
          <p:cNvPr id="13" name="六边形 12"/>
          <p:cNvSpPr/>
          <p:nvPr/>
        </p:nvSpPr>
        <p:spPr>
          <a:xfrm>
            <a:off x="4893195" y="2519833"/>
            <a:ext cx="299761" cy="258415"/>
          </a:xfrm>
          <a:prstGeom prst="hexagon">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9</a:t>
            </a:r>
            <a:endParaRPr lang="zh-CN" altLang="en-US" sz="1400" b="1" dirty="0">
              <a:solidFill>
                <a:srgbClr val="1C5E6E"/>
              </a:solidFill>
            </a:endParaRPr>
          </a:p>
        </p:txBody>
      </p:sp>
      <p:sp>
        <p:nvSpPr>
          <p:cNvPr id="14" name="TextBox 48"/>
          <p:cNvSpPr txBox="1"/>
          <p:nvPr/>
        </p:nvSpPr>
        <p:spPr>
          <a:xfrm>
            <a:off x="4283968" y="1482338"/>
            <a:ext cx="553357" cy="369332"/>
          </a:xfrm>
          <a:prstGeom prst="rect">
            <a:avLst/>
          </a:prstGeom>
          <a:noFill/>
          <a:effectLst/>
        </p:spPr>
        <p:txBody>
          <a:bodyPr wrap="none" rtlCol="0">
            <a:spAutoFit/>
          </a:bodyPr>
          <a:lstStyle/>
          <a:p>
            <a:r>
              <a:rPr lang="en-US" altLang="zh-CN" dirty="0" smtClean="0">
                <a:solidFill>
                  <a:srgbClr val="1C5E6E"/>
                </a:solidFill>
                <a:latin typeface="+mj-lt"/>
                <a:ea typeface="微软雅黑" panose="020B0503020204020204" pitchFamily="34" charset="-122"/>
              </a:rPr>
              <a:t>THE</a:t>
            </a:r>
            <a:endParaRPr lang="zh-CN" altLang="en-US" dirty="0">
              <a:solidFill>
                <a:srgbClr val="1C5E6E"/>
              </a:solidFill>
              <a:latin typeface="+mj-lt"/>
              <a:ea typeface="微软雅黑" panose="020B0503020204020204" pitchFamily="34" charset="-122"/>
            </a:endParaRPr>
          </a:p>
        </p:txBody>
      </p:sp>
      <p:pic>
        <p:nvPicPr>
          <p:cNvPr id="5" name="Otokaze - Save The Flavor (留香)">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42593" y="4713907"/>
            <a:ext cx="609600" cy="609600"/>
          </a:xfrm>
          <a:prstGeom prst="rect">
            <a:avLst/>
          </a:prstGeom>
        </p:spPr>
      </p:pic>
      <p:sp>
        <p:nvSpPr>
          <p:cNvPr id="18" name="矩形 17"/>
          <p:cNvSpPr/>
          <p:nvPr/>
        </p:nvSpPr>
        <p:spPr>
          <a:xfrm>
            <a:off x="4237746" y="1419622"/>
            <a:ext cx="655448" cy="449155"/>
          </a:xfrm>
          <a:prstGeom prst="rect">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512" y="0"/>
            <a:ext cx="611560" cy="5143500"/>
          </a:xfrm>
          <a:prstGeom prst="rect">
            <a:avLst/>
          </a:prstGeom>
          <a:solidFill>
            <a:srgbClr val="467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568952" y="0"/>
            <a:ext cx="611560" cy="5143500"/>
          </a:xfrm>
          <a:prstGeom prst="rect">
            <a:avLst/>
          </a:prstGeom>
          <a:solidFill>
            <a:srgbClr val="467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38" presetClass="entr" presetSubtype="0" accel="50000" fill="hold" grpId="0" nodeType="clickEffect">
                                  <p:stCondLst>
                                    <p:cond delay="0"/>
                                  </p:stCondLst>
                                  <p:iterate type="lt">
                                    <p:tmPct val="10000"/>
                                  </p:iterate>
                                  <p:childTnLst>
                                    <p:set>
                                      <p:cBhvr>
                                        <p:cTn id="18" dur="1" fill="hold">
                                          <p:stCondLst>
                                            <p:cond delay="0"/>
                                          </p:stCondLst>
                                        </p:cTn>
                                        <p:tgtEl>
                                          <p:spTgt spid="49"/>
                                        </p:tgtEl>
                                        <p:attrNameLst>
                                          <p:attrName>style.visibility</p:attrName>
                                        </p:attrNameLst>
                                      </p:cBhvr>
                                      <p:to>
                                        <p:strVal val="visible"/>
                                      </p:to>
                                    </p:set>
                                    <p:set>
                                      <p:cBhvr>
                                        <p:cTn id="19" dur="341" fill="hold">
                                          <p:stCondLst>
                                            <p:cond delay="0"/>
                                          </p:stCondLst>
                                        </p:cTn>
                                        <p:tgtEl>
                                          <p:spTgt spid="49"/>
                                        </p:tgtEl>
                                        <p:attrNameLst>
                                          <p:attrName>style.rotation</p:attrName>
                                        </p:attrNameLst>
                                      </p:cBhvr>
                                      <p:to>
                                        <p:strVal val="-45.0"/>
                                      </p:to>
                                    </p:set>
                                    <p:anim calcmode="lin" valueType="num">
                                      <p:cBhvr>
                                        <p:cTn id="20" dur="341" fill="hold">
                                          <p:stCondLst>
                                            <p:cond delay="341"/>
                                          </p:stCondLst>
                                        </p:cTn>
                                        <p:tgtEl>
                                          <p:spTgt spid="49"/>
                                        </p:tgtEl>
                                        <p:attrNameLst>
                                          <p:attrName>style.rotation</p:attrName>
                                        </p:attrNameLst>
                                      </p:cBhvr>
                                      <p:tavLst>
                                        <p:tav tm="0">
                                          <p:val>
                                            <p:fltVal val="-45"/>
                                          </p:val>
                                        </p:tav>
                                        <p:tav tm="69900">
                                          <p:val>
                                            <p:fltVal val="45"/>
                                          </p:val>
                                        </p:tav>
                                        <p:tav tm="100000">
                                          <p:val>
                                            <p:fltVal val="0"/>
                                          </p:val>
                                        </p:tav>
                                      </p:tavLst>
                                    </p:anim>
                                    <p:anim calcmode="lin" valueType="num">
                                      <p:cBhvr>
                                        <p:cTn id="21" dur="341" fill="hold">
                                          <p:stCondLst>
                                            <p:cond delay="0"/>
                                          </p:stCondLst>
                                        </p:cTn>
                                        <p:tgtEl>
                                          <p:spTgt spid="49"/>
                                        </p:tgtEl>
                                        <p:attrNameLst>
                                          <p:attrName>ppt_y</p:attrName>
                                        </p:attrNameLst>
                                      </p:cBhvr>
                                      <p:tavLst>
                                        <p:tav tm="0">
                                          <p:val>
                                            <p:strVal val="#ppt_y-1"/>
                                          </p:val>
                                        </p:tav>
                                        <p:tav tm="100000">
                                          <p:val>
                                            <p:strVal val="#ppt_y-(0.354*#ppt_w-0.172*#ppt_h)"/>
                                          </p:val>
                                        </p:tav>
                                      </p:tavLst>
                                    </p:anim>
                                    <p:anim calcmode="lin" valueType="num">
                                      <p:cBhvr>
                                        <p:cTn id="22" dur="117" decel="50000" autoRev="1" fill="hold">
                                          <p:stCondLst>
                                            <p:cond delay="341"/>
                                          </p:stCondLst>
                                        </p:cTn>
                                        <p:tgtEl>
                                          <p:spTgt spid="49"/>
                                        </p:tgtEl>
                                        <p:attrNameLst>
                                          <p:attrName>ppt_y</p:attrName>
                                        </p:attrNameLst>
                                      </p:cBhvr>
                                      <p:tavLst>
                                        <p:tav tm="0">
                                          <p:val>
                                            <p:strVal val="#ppt_y-(0.354*#ppt_w-0.172*#ppt_h)"/>
                                          </p:val>
                                        </p:tav>
                                        <p:tav tm="100000">
                                          <p:val>
                                            <p:strVal val="#ppt_y-(0.354*#ppt_w-0.172*#ppt_h)-#ppt_h/2"/>
                                          </p:val>
                                        </p:tav>
                                      </p:tavLst>
                                    </p:anim>
                                    <p:anim calcmode="lin" valueType="num">
                                      <p:cBhvr>
                                        <p:cTn id="23" dur="102" fill="hold">
                                          <p:stCondLst>
                                            <p:cond delay="648"/>
                                          </p:stCondLst>
                                        </p:cTn>
                                        <p:tgtEl>
                                          <p:spTgt spid="49"/>
                                        </p:tgtEl>
                                        <p:attrNameLst>
                                          <p:attrName>ppt_y</p:attrName>
                                        </p:attrNameLst>
                                      </p:cBhvr>
                                      <p:tavLst>
                                        <p:tav tm="0">
                                          <p:val>
                                            <p:strVal val="#ppt_y-(0.354*#ppt_w-0.172*#ppt_h)"/>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6" presetClass="emph" presetSubtype="0" fill="hold" grpId="1" nodeType="clickEffect">
                                  <p:stCondLst>
                                    <p:cond delay="0"/>
                                  </p:stCondLst>
                                  <p:iterate type="lt">
                                    <p:tmPct val="10000"/>
                                  </p:iterate>
                                  <p:childTnLst>
                                    <p:animEffect transition="out" filter="fade">
                                      <p:cBhvr>
                                        <p:cTn id="27" dur="500" tmFilter="0, 0; .2, .5; .8, .5; 1, 0"/>
                                        <p:tgtEl>
                                          <p:spTgt spid="49"/>
                                        </p:tgtEl>
                                      </p:cBhvr>
                                    </p:animEffect>
                                    <p:animScale>
                                      <p:cBhvr>
                                        <p:cTn id="28" dur="250" autoRev="1" fill="hold"/>
                                        <p:tgtEl>
                                          <p:spTgt spid="49"/>
                                        </p:tgtEl>
                                      </p:cBhvr>
                                      <p:by x="105000" y="105000"/>
                                    </p:animScale>
                                  </p:childTnLst>
                                </p:cTn>
                              </p:par>
                            </p:childTnLst>
                          </p:cTn>
                        </p:par>
                        <p:par>
                          <p:cTn id="29" fill="hold">
                            <p:stCondLst>
                              <p:cond delay="1750"/>
                            </p:stCondLst>
                            <p:childTnLst>
                              <p:par>
                                <p:cTn id="30" presetID="53" presetClass="entr" presetSubtype="16"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250" fill="hold"/>
                                        <p:tgtEl>
                                          <p:spTgt spid="3"/>
                                        </p:tgtEl>
                                        <p:attrNameLst>
                                          <p:attrName>ppt_w</p:attrName>
                                        </p:attrNameLst>
                                      </p:cBhvr>
                                      <p:tavLst>
                                        <p:tav tm="0">
                                          <p:val>
                                            <p:fltVal val="0"/>
                                          </p:val>
                                        </p:tav>
                                        <p:tav tm="100000">
                                          <p:val>
                                            <p:strVal val="#ppt_w"/>
                                          </p:val>
                                        </p:tav>
                                      </p:tavLst>
                                    </p:anim>
                                    <p:anim calcmode="lin" valueType="num">
                                      <p:cBhvr>
                                        <p:cTn id="33" dur="250" fill="hold"/>
                                        <p:tgtEl>
                                          <p:spTgt spid="3"/>
                                        </p:tgtEl>
                                        <p:attrNameLst>
                                          <p:attrName>ppt_h</p:attrName>
                                        </p:attrNameLst>
                                      </p:cBhvr>
                                      <p:tavLst>
                                        <p:tav tm="0">
                                          <p:val>
                                            <p:fltVal val="0"/>
                                          </p:val>
                                        </p:tav>
                                        <p:tav tm="100000">
                                          <p:val>
                                            <p:strVal val="#ppt_h"/>
                                          </p:val>
                                        </p:tav>
                                      </p:tavLst>
                                    </p:anim>
                                    <p:animEffect transition="in" filter="fade">
                                      <p:cBhvr>
                                        <p:cTn id="34" dur="250"/>
                                        <p:tgtEl>
                                          <p:spTgt spid="3"/>
                                        </p:tgtEl>
                                      </p:cBhvr>
                                    </p:animEffect>
                                  </p:childTnLst>
                                </p:cTn>
                              </p:par>
                            </p:childTnLst>
                          </p:cTn>
                        </p:par>
                        <p:par>
                          <p:cTn id="35" fill="hold">
                            <p:stCondLst>
                              <p:cond delay="225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250" fill="hold"/>
                                        <p:tgtEl>
                                          <p:spTgt spid="11"/>
                                        </p:tgtEl>
                                        <p:attrNameLst>
                                          <p:attrName>ppt_w</p:attrName>
                                        </p:attrNameLst>
                                      </p:cBhvr>
                                      <p:tavLst>
                                        <p:tav tm="0">
                                          <p:val>
                                            <p:fltVal val="0"/>
                                          </p:val>
                                        </p:tav>
                                        <p:tav tm="100000">
                                          <p:val>
                                            <p:strVal val="#ppt_w"/>
                                          </p:val>
                                        </p:tav>
                                      </p:tavLst>
                                    </p:anim>
                                    <p:anim calcmode="lin" valueType="num">
                                      <p:cBhvr>
                                        <p:cTn id="39" dur="250" fill="hold"/>
                                        <p:tgtEl>
                                          <p:spTgt spid="11"/>
                                        </p:tgtEl>
                                        <p:attrNameLst>
                                          <p:attrName>ppt_h</p:attrName>
                                        </p:attrNameLst>
                                      </p:cBhvr>
                                      <p:tavLst>
                                        <p:tav tm="0">
                                          <p:val>
                                            <p:fltVal val="0"/>
                                          </p:val>
                                        </p:tav>
                                        <p:tav tm="100000">
                                          <p:val>
                                            <p:strVal val="#ppt_h"/>
                                          </p:val>
                                        </p:tav>
                                      </p:tavLst>
                                    </p:anim>
                                    <p:animEffect transition="in" filter="fade">
                                      <p:cBhvr>
                                        <p:cTn id="40" dur="250"/>
                                        <p:tgtEl>
                                          <p:spTgt spid="11"/>
                                        </p:tgtEl>
                                      </p:cBhvr>
                                    </p:animEffect>
                                  </p:childTnLst>
                                </p:cTn>
                              </p:par>
                            </p:childTnLst>
                          </p:cTn>
                        </p:par>
                        <p:par>
                          <p:cTn id="41" fill="hold">
                            <p:stCondLst>
                              <p:cond delay="2750"/>
                            </p:stCondLst>
                            <p:childTnLst>
                              <p:par>
                                <p:cTn id="42" presetID="53" presetClass="entr" presetSubtype="16"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250" fill="hold"/>
                                        <p:tgtEl>
                                          <p:spTgt spid="12"/>
                                        </p:tgtEl>
                                        <p:attrNameLst>
                                          <p:attrName>ppt_w</p:attrName>
                                        </p:attrNameLst>
                                      </p:cBhvr>
                                      <p:tavLst>
                                        <p:tav tm="0">
                                          <p:val>
                                            <p:fltVal val="0"/>
                                          </p:val>
                                        </p:tav>
                                        <p:tav tm="100000">
                                          <p:val>
                                            <p:strVal val="#ppt_w"/>
                                          </p:val>
                                        </p:tav>
                                      </p:tavLst>
                                    </p:anim>
                                    <p:anim calcmode="lin" valueType="num">
                                      <p:cBhvr>
                                        <p:cTn id="45" dur="250" fill="hold"/>
                                        <p:tgtEl>
                                          <p:spTgt spid="12"/>
                                        </p:tgtEl>
                                        <p:attrNameLst>
                                          <p:attrName>ppt_h</p:attrName>
                                        </p:attrNameLst>
                                      </p:cBhvr>
                                      <p:tavLst>
                                        <p:tav tm="0">
                                          <p:val>
                                            <p:fltVal val="0"/>
                                          </p:val>
                                        </p:tav>
                                        <p:tav tm="100000">
                                          <p:val>
                                            <p:strVal val="#ppt_h"/>
                                          </p:val>
                                        </p:tav>
                                      </p:tavLst>
                                    </p:anim>
                                    <p:animEffect transition="in" filter="fade">
                                      <p:cBhvr>
                                        <p:cTn id="46" dur="250"/>
                                        <p:tgtEl>
                                          <p:spTgt spid="12"/>
                                        </p:tgtEl>
                                      </p:cBhvr>
                                    </p:animEffect>
                                  </p:childTnLst>
                                </p:cTn>
                              </p:par>
                            </p:childTnLst>
                          </p:cTn>
                        </p:par>
                        <p:par>
                          <p:cTn id="47" fill="hold">
                            <p:stCondLst>
                              <p:cond delay="3250"/>
                            </p:stCondLst>
                            <p:childTnLst>
                              <p:par>
                                <p:cTn id="48" presetID="53" presetClass="entr" presetSubtype="16"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250" fill="hold"/>
                                        <p:tgtEl>
                                          <p:spTgt spid="13"/>
                                        </p:tgtEl>
                                        <p:attrNameLst>
                                          <p:attrName>ppt_w</p:attrName>
                                        </p:attrNameLst>
                                      </p:cBhvr>
                                      <p:tavLst>
                                        <p:tav tm="0">
                                          <p:val>
                                            <p:fltVal val="0"/>
                                          </p:val>
                                        </p:tav>
                                        <p:tav tm="100000">
                                          <p:val>
                                            <p:strVal val="#ppt_w"/>
                                          </p:val>
                                        </p:tav>
                                      </p:tavLst>
                                    </p:anim>
                                    <p:anim calcmode="lin" valueType="num">
                                      <p:cBhvr>
                                        <p:cTn id="51" dur="250" fill="hold"/>
                                        <p:tgtEl>
                                          <p:spTgt spid="13"/>
                                        </p:tgtEl>
                                        <p:attrNameLst>
                                          <p:attrName>ppt_h</p:attrName>
                                        </p:attrNameLst>
                                      </p:cBhvr>
                                      <p:tavLst>
                                        <p:tav tm="0">
                                          <p:val>
                                            <p:fltVal val="0"/>
                                          </p:val>
                                        </p:tav>
                                        <p:tav tm="100000">
                                          <p:val>
                                            <p:strVal val="#ppt_h"/>
                                          </p:val>
                                        </p:tav>
                                      </p:tavLst>
                                    </p:anim>
                                    <p:animEffect transition="in" filter="fade">
                                      <p:cBhvr>
                                        <p:cTn id="52" dur="25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grpId="1" nodeType="clickEffect">
                                  <p:stCondLst>
                                    <p:cond delay="0"/>
                                  </p:stCondLst>
                                  <p:childTnLst>
                                    <p:animEffect transition="out" filter="fade">
                                      <p:cBhvr>
                                        <p:cTn id="61" dur="500" tmFilter="0, 0; .2, .5; .8, .5; 1, 0"/>
                                        <p:tgtEl>
                                          <p:spTgt spid="2"/>
                                        </p:tgtEl>
                                      </p:cBhvr>
                                    </p:animEffect>
                                    <p:animScale>
                                      <p:cBhvr>
                                        <p:cTn id="62"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p:cTn id="63" repeatCount="indefinite" fill="hold" display="0">
                  <p:stCondLst>
                    <p:cond delay="indefinite"/>
                  </p:stCondLst>
                  <p:endCondLst>
                    <p:cond evt="onStopAudio" delay="0">
                      <p:tgtEl>
                        <p:sldTgt/>
                      </p:tgtEl>
                    </p:cond>
                  </p:endCondLst>
                </p:cTn>
                <p:tgtEl>
                  <p:spTgt spid="5"/>
                </p:tgtEl>
              </p:cMediaNode>
            </p:audio>
          </p:childTnLst>
        </p:cTn>
      </p:par>
    </p:tnLst>
    <p:bldLst>
      <p:bldP spid="49" grpId="0"/>
      <p:bldP spid="49" grpId="1"/>
      <p:bldP spid="2" grpId="0" animBg="1"/>
      <p:bldP spid="2" grpId="1" animBg="1"/>
      <p:bldP spid="3" grpId="0" animBg="1"/>
      <p:bldP spid="11" grpId="0" animBg="1"/>
      <p:bldP spid="12" grpId="0" animBg="1"/>
      <p:bldP spid="13" grpId="0" animBg="1"/>
      <p:bldP spid="14" grpId="0"/>
      <p:bldP spid="1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rot="20491758">
            <a:off x="-1040195" y="-1365210"/>
            <a:ext cx="9254558" cy="2757882"/>
          </a:xfrm>
          <a:prstGeom prst="rect">
            <a:avLst/>
          </a:prstGeom>
          <a:solidFill>
            <a:srgbClr val="1C5E6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48"/>
          <p:cNvSpPr txBox="1"/>
          <p:nvPr/>
        </p:nvSpPr>
        <p:spPr>
          <a:xfrm>
            <a:off x="251520" y="555526"/>
            <a:ext cx="2894062" cy="923330"/>
          </a:xfrm>
          <a:prstGeom prst="rect">
            <a:avLst/>
          </a:prstGeom>
          <a:noFill/>
          <a:ln>
            <a:solidFill>
              <a:srgbClr val="1C5E6E"/>
            </a:solidFill>
          </a:ln>
          <a:effectLst/>
        </p:spPr>
        <p:txBody>
          <a:bodyPr wrap="none" rtlCol="0">
            <a:spAutoFit/>
          </a:bodyPr>
          <a:lstStyle/>
          <a:p>
            <a:r>
              <a:rPr lang="en-US" altLang="zh-CN" sz="5400" dirty="0" smtClean="0">
                <a:solidFill>
                  <a:srgbClr val="1C5E6E"/>
                </a:solidFill>
                <a:latin typeface="+mj-lt"/>
                <a:ea typeface="微软雅黑" panose="020B0503020204020204" pitchFamily="34" charset="-122"/>
              </a:rPr>
              <a:t>CONTENS</a:t>
            </a:r>
            <a:endParaRPr lang="zh-CN" altLang="en-US" sz="5400" dirty="0">
              <a:solidFill>
                <a:srgbClr val="1C5E6E"/>
              </a:solidFill>
              <a:latin typeface="+mj-lt"/>
              <a:ea typeface="微软雅黑" panose="020B0503020204020204" pitchFamily="34" charset="-122"/>
            </a:endParaRPr>
          </a:p>
        </p:txBody>
      </p:sp>
      <p:sp>
        <p:nvSpPr>
          <p:cNvPr id="8" name="矩形 7"/>
          <p:cNvSpPr/>
          <p:nvPr/>
        </p:nvSpPr>
        <p:spPr>
          <a:xfrm rot="508170">
            <a:off x="889679" y="-866095"/>
            <a:ext cx="9254558" cy="1528460"/>
          </a:xfrm>
          <a:prstGeom prst="rect">
            <a:avLst/>
          </a:prstGeom>
          <a:solidFill>
            <a:srgbClr val="1C5E6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9"/>
          <p:cNvSpPr txBox="1"/>
          <p:nvPr/>
        </p:nvSpPr>
        <p:spPr>
          <a:xfrm>
            <a:off x="2858404" y="2448963"/>
            <a:ext cx="1218475" cy="276999"/>
          </a:xfrm>
          <a:prstGeom prst="rect">
            <a:avLst/>
          </a:prstGeom>
          <a:noFill/>
          <a:ln>
            <a:noFill/>
          </a:ln>
        </p:spPr>
        <p:txBody>
          <a:bodyPr wrap="none" rtlCol="0">
            <a:spAutoFit/>
          </a:bodyPr>
          <a:lstStyle/>
          <a:p>
            <a:r>
              <a:rPr lang="en-US" altLang="zh-CN" sz="1200" dirty="0" smtClean="0">
                <a:solidFill>
                  <a:schemeClr val="tx1">
                    <a:lumMod val="65000"/>
                    <a:lumOff val="35000"/>
                  </a:schemeClr>
                </a:solidFill>
              </a:rPr>
              <a:t>ADD YOUR TITLE</a:t>
            </a:r>
            <a:endParaRPr lang="zh-CN" altLang="en-US" sz="1200" dirty="0">
              <a:solidFill>
                <a:schemeClr val="tx1">
                  <a:lumMod val="65000"/>
                  <a:lumOff val="35000"/>
                </a:schemeClr>
              </a:solidFill>
            </a:endParaRPr>
          </a:p>
        </p:txBody>
      </p:sp>
      <p:sp>
        <p:nvSpPr>
          <p:cNvPr id="12" name="文本框 11"/>
          <p:cNvSpPr txBox="1"/>
          <p:nvPr/>
        </p:nvSpPr>
        <p:spPr>
          <a:xfrm>
            <a:off x="2411760" y="2325852"/>
            <a:ext cx="444352" cy="400110"/>
          </a:xfrm>
          <a:prstGeom prst="rect">
            <a:avLst/>
          </a:prstGeom>
          <a:noFill/>
          <a:ln>
            <a:solidFill>
              <a:srgbClr val="1C5E6E"/>
            </a:solidFill>
          </a:ln>
        </p:spPr>
        <p:txBody>
          <a:bodyPr wrap="none" rtlCol="0">
            <a:spAutoFit/>
          </a:bodyPr>
          <a:lstStyle>
            <a:defPPr>
              <a:defRPr lang="zh-CN"/>
            </a:defPPr>
            <a:lvl1pPr>
              <a:defRPr sz="1200">
                <a:solidFill>
                  <a:schemeClr val="tx1">
                    <a:lumMod val="65000"/>
                    <a:lumOff val="35000"/>
                  </a:schemeClr>
                </a:solidFill>
              </a:defRPr>
            </a:lvl1pPr>
          </a:lstStyle>
          <a:p>
            <a:r>
              <a:rPr lang="en-US" altLang="zh-CN" sz="2000" b="1" dirty="0"/>
              <a:t>01</a:t>
            </a:r>
            <a:endParaRPr lang="zh-CN" altLang="en-US" sz="2000" b="1" dirty="0"/>
          </a:p>
        </p:txBody>
      </p:sp>
      <p:sp>
        <p:nvSpPr>
          <p:cNvPr id="13" name="TextBox 9"/>
          <p:cNvSpPr txBox="1"/>
          <p:nvPr/>
        </p:nvSpPr>
        <p:spPr>
          <a:xfrm>
            <a:off x="5412314" y="2448963"/>
            <a:ext cx="1218475" cy="276999"/>
          </a:xfrm>
          <a:prstGeom prst="rect">
            <a:avLst/>
          </a:prstGeom>
          <a:noFill/>
          <a:ln>
            <a:noFill/>
          </a:ln>
        </p:spPr>
        <p:txBody>
          <a:bodyPr wrap="none" rtlCol="0">
            <a:spAutoFit/>
          </a:bodyPr>
          <a:lstStyle/>
          <a:p>
            <a:r>
              <a:rPr lang="en-US" altLang="zh-CN" sz="1200" dirty="0" smtClean="0">
                <a:solidFill>
                  <a:schemeClr val="tx1">
                    <a:lumMod val="65000"/>
                    <a:lumOff val="35000"/>
                  </a:schemeClr>
                </a:solidFill>
              </a:rPr>
              <a:t>ADD YOUR TITLE</a:t>
            </a:r>
            <a:endParaRPr lang="zh-CN" altLang="en-US" sz="1200" dirty="0">
              <a:solidFill>
                <a:schemeClr val="tx1">
                  <a:lumMod val="65000"/>
                  <a:lumOff val="35000"/>
                </a:schemeClr>
              </a:solidFill>
            </a:endParaRPr>
          </a:p>
        </p:txBody>
      </p:sp>
      <p:sp>
        <p:nvSpPr>
          <p:cNvPr id="14" name="文本框 13"/>
          <p:cNvSpPr txBox="1"/>
          <p:nvPr/>
        </p:nvSpPr>
        <p:spPr>
          <a:xfrm>
            <a:off x="4965670" y="2325852"/>
            <a:ext cx="444352" cy="400110"/>
          </a:xfrm>
          <a:prstGeom prst="rect">
            <a:avLst/>
          </a:prstGeom>
          <a:noFill/>
          <a:ln>
            <a:solidFill>
              <a:srgbClr val="1C5E6E"/>
            </a:solidFill>
          </a:ln>
        </p:spPr>
        <p:txBody>
          <a:bodyPr wrap="none" rtlCol="0">
            <a:spAutoFit/>
          </a:bodyPr>
          <a:lstStyle>
            <a:defPPr>
              <a:defRPr lang="zh-CN"/>
            </a:defPPr>
            <a:lvl1pPr>
              <a:defRPr sz="1200">
                <a:solidFill>
                  <a:schemeClr val="tx1">
                    <a:lumMod val="65000"/>
                    <a:lumOff val="35000"/>
                  </a:schemeClr>
                </a:solidFill>
              </a:defRPr>
            </a:lvl1pPr>
          </a:lstStyle>
          <a:p>
            <a:r>
              <a:rPr lang="en-US" altLang="zh-CN" sz="2000" b="1" dirty="0" smtClean="0"/>
              <a:t>02</a:t>
            </a:r>
            <a:endParaRPr lang="zh-CN" altLang="en-US" sz="2000" b="1" dirty="0"/>
          </a:p>
        </p:txBody>
      </p:sp>
      <p:sp>
        <p:nvSpPr>
          <p:cNvPr id="15" name="TextBox 9"/>
          <p:cNvSpPr txBox="1"/>
          <p:nvPr/>
        </p:nvSpPr>
        <p:spPr>
          <a:xfrm>
            <a:off x="2858404" y="3274436"/>
            <a:ext cx="1218475" cy="276999"/>
          </a:xfrm>
          <a:prstGeom prst="rect">
            <a:avLst/>
          </a:prstGeom>
          <a:noFill/>
          <a:ln>
            <a:noFill/>
          </a:ln>
        </p:spPr>
        <p:txBody>
          <a:bodyPr wrap="none" rtlCol="0">
            <a:spAutoFit/>
          </a:bodyPr>
          <a:lstStyle/>
          <a:p>
            <a:r>
              <a:rPr lang="en-US" altLang="zh-CN" sz="1200" dirty="0" smtClean="0">
                <a:solidFill>
                  <a:schemeClr val="tx1">
                    <a:lumMod val="65000"/>
                    <a:lumOff val="35000"/>
                  </a:schemeClr>
                </a:solidFill>
              </a:rPr>
              <a:t>ADD YOUR TITLE</a:t>
            </a:r>
            <a:endParaRPr lang="zh-CN" altLang="en-US" sz="1200" dirty="0">
              <a:solidFill>
                <a:schemeClr val="tx1">
                  <a:lumMod val="65000"/>
                  <a:lumOff val="35000"/>
                </a:schemeClr>
              </a:solidFill>
            </a:endParaRPr>
          </a:p>
        </p:txBody>
      </p:sp>
      <p:sp>
        <p:nvSpPr>
          <p:cNvPr id="16" name="文本框 15"/>
          <p:cNvSpPr txBox="1"/>
          <p:nvPr/>
        </p:nvSpPr>
        <p:spPr>
          <a:xfrm>
            <a:off x="2411760" y="3151325"/>
            <a:ext cx="444352" cy="400110"/>
          </a:xfrm>
          <a:prstGeom prst="rect">
            <a:avLst/>
          </a:prstGeom>
          <a:noFill/>
          <a:ln>
            <a:solidFill>
              <a:srgbClr val="1C5E6E"/>
            </a:solidFill>
          </a:ln>
        </p:spPr>
        <p:txBody>
          <a:bodyPr wrap="none" rtlCol="0">
            <a:spAutoFit/>
          </a:bodyPr>
          <a:lstStyle>
            <a:defPPr>
              <a:defRPr lang="zh-CN"/>
            </a:defPPr>
            <a:lvl1pPr>
              <a:defRPr sz="1200">
                <a:solidFill>
                  <a:schemeClr val="tx1">
                    <a:lumMod val="65000"/>
                    <a:lumOff val="35000"/>
                  </a:schemeClr>
                </a:solidFill>
              </a:defRPr>
            </a:lvl1pPr>
          </a:lstStyle>
          <a:p>
            <a:r>
              <a:rPr lang="en-US" altLang="zh-CN" sz="2000" b="1" dirty="0" smtClean="0"/>
              <a:t>03</a:t>
            </a:r>
            <a:endParaRPr lang="zh-CN" altLang="en-US" sz="2000" b="1" dirty="0"/>
          </a:p>
        </p:txBody>
      </p:sp>
      <p:sp>
        <p:nvSpPr>
          <p:cNvPr id="17" name="TextBox 9"/>
          <p:cNvSpPr txBox="1"/>
          <p:nvPr/>
        </p:nvSpPr>
        <p:spPr>
          <a:xfrm>
            <a:off x="5412314" y="3274436"/>
            <a:ext cx="1218475" cy="276999"/>
          </a:xfrm>
          <a:prstGeom prst="rect">
            <a:avLst/>
          </a:prstGeom>
          <a:noFill/>
          <a:ln>
            <a:noFill/>
          </a:ln>
        </p:spPr>
        <p:txBody>
          <a:bodyPr wrap="none" rtlCol="0">
            <a:spAutoFit/>
          </a:bodyPr>
          <a:lstStyle/>
          <a:p>
            <a:r>
              <a:rPr lang="en-US" altLang="zh-CN" sz="1200" dirty="0" smtClean="0">
                <a:solidFill>
                  <a:schemeClr val="tx1">
                    <a:lumMod val="65000"/>
                    <a:lumOff val="35000"/>
                  </a:schemeClr>
                </a:solidFill>
              </a:rPr>
              <a:t>ADD YOUR TITLE</a:t>
            </a:r>
            <a:endParaRPr lang="zh-CN" altLang="en-US" sz="1200" dirty="0">
              <a:solidFill>
                <a:schemeClr val="tx1">
                  <a:lumMod val="65000"/>
                  <a:lumOff val="35000"/>
                </a:schemeClr>
              </a:solidFill>
            </a:endParaRPr>
          </a:p>
        </p:txBody>
      </p:sp>
      <p:sp>
        <p:nvSpPr>
          <p:cNvPr id="18" name="文本框 17"/>
          <p:cNvSpPr txBox="1"/>
          <p:nvPr/>
        </p:nvSpPr>
        <p:spPr>
          <a:xfrm>
            <a:off x="4965670" y="3151325"/>
            <a:ext cx="444352" cy="400110"/>
          </a:xfrm>
          <a:prstGeom prst="rect">
            <a:avLst/>
          </a:prstGeom>
          <a:noFill/>
          <a:ln>
            <a:solidFill>
              <a:srgbClr val="1C5E6E"/>
            </a:solidFill>
          </a:ln>
        </p:spPr>
        <p:txBody>
          <a:bodyPr wrap="none" rtlCol="0">
            <a:spAutoFit/>
          </a:bodyPr>
          <a:lstStyle>
            <a:defPPr>
              <a:defRPr lang="zh-CN"/>
            </a:defPPr>
            <a:lvl1pPr>
              <a:defRPr sz="1200">
                <a:solidFill>
                  <a:schemeClr val="tx1">
                    <a:lumMod val="65000"/>
                    <a:lumOff val="35000"/>
                  </a:schemeClr>
                </a:solidFill>
              </a:defRPr>
            </a:lvl1pPr>
          </a:lstStyle>
          <a:p>
            <a:r>
              <a:rPr lang="en-US" altLang="zh-CN" sz="2000" b="1" dirty="0" smtClean="0"/>
              <a:t>04</a:t>
            </a:r>
            <a:endParaRPr lang="zh-CN" altLang="en-US" sz="2000" b="1" dirty="0"/>
          </a:p>
        </p:txBody>
      </p:sp>
      <p:sp>
        <p:nvSpPr>
          <p:cNvPr id="2" name="矩形 1"/>
          <p:cNvSpPr/>
          <p:nvPr/>
        </p:nvSpPr>
        <p:spPr>
          <a:xfrm>
            <a:off x="2987824" y="411510"/>
            <a:ext cx="288032" cy="288032"/>
          </a:xfrm>
          <a:prstGeom prst="rect">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21246" y="1321871"/>
            <a:ext cx="288032" cy="288032"/>
          </a:xfrm>
          <a:prstGeom prst="rect">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50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14:presetBounceEnd="66000">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14:bounceEnd="66000">
                                          <p:cBhvr additive="base">
                                            <p:cTn id="24" dur="750" fill="hold"/>
                                            <p:tgtEl>
                                              <p:spTgt spid="12"/>
                                            </p:tgtEl>
                                            <p:attrNameLst>
                                              <p:attrName>ppt_x</p:attrName>
                                            </p:attrNameLst>
                                          </p:cBhvr>
                                          <p:tavLst>
                                            <p:tav tm="0">
                                              <p:val>
                                                <p:strVal val="#ppt_x"/>
                                              </p:val>
                                            </p:tav>
                                            <p:tav tm="100000">
                                              <p:val>
                                                <p:strVal val="#ppt_x"/>
                                              </p:val>
                                            </p:tav>
                                          </p:tavLst>
                                        </p:anim>
                                        <p:anim calcmode="lin" valueType="num" p14:bounceEnd="66000">
                                          <p:cBhvr additive="base">
                                            <p:cTn id="25" dur="750" fill="hold"/>
                                            <p:tgtEl>
                                              <p:spTgt spid="12"/>
                                            </p:tgtEl>
                                            <p:attrNameLst>
                                              <p:attrName>ppt_y</p:attrName>
                                            </p:attrNameLst>
                                          </p:cBhvr>
                                          <p:tavLst>
                                            <p:tav tm="0">
                                              <p:val>
                                                <p:strVal val="0-#ppt_h/2"/>
                                              </p:val>
                                            </p:tav>
                                            <p:tav tm="100000">
                                              <p:val>
                                                <p:strVal val="#ppt_y"/>
                                              </p:val>
                                            </p:tav>
                                          </p:tavLst>
                                        </p:anim>
                                      </p:childTnLst>
                                    </p:cTn>
                                  </p:par>
                                  <p:par>
                                    <p:cTn id="26" presetID="38" presetClass="entr" presetSubtype="0" accel="50000" fill="hold" grpId="0" nodeType="with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set>
                                          <p:cBhvr>
                                            <p:cTn id="28" dur="341" fill="hold">
                                              <p:stCondLst>
                                                <p:cond delay="0"/>
                                              </p:stCondLst>
                                            </p:cTn>
                                            <p:tgtEl>
                                              <p:spTgt spid="11"/>
                                            </p:tgtEl>
                                            <p:attrNameLst>
                                              <p:attrName>style.rotation</p:attrName>
                                            </p:attrNameLst>
                                          </p:cBhvr>
                                          <p:to>
                                            <p:strVal val="-45.0"/>
                                          </p:to>
                                        </p:set>
                                        <p:anim calcmode="lin" valueType="num">
                                          <p:cBhvr>
                                            <p:cTn id="29" dur="341" fill="hold">
                                              <p:stCondLst>
                                                <p:cond delay="341"/>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30" dur="341"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31" dur="117" decel="50000" autoRev="1" fill="hold">
                                              <p:stCondLst>
                                                <p:cond delay="341"/>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32" dur="102" fill="hold">
                                              <p:stCondLst>
                                                <p:cond delay="648"/>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6" presetClass="emph" presetSubtype="0" fill="hold" grpId="1" nodeType="clickEffect">
                                      <p:stCondLst>
                                        <p:cond delay="0"/>
                                      </p:stCondLst>
                                      <p:iterate type="lt">
                                        <p:tmPct val="10000"/>
                                      </p:iterate>
                                      <p:childTnLst>
                                        <p:animEffect transition="out" filter="fade">
                                          <p:cBhvr>
                                            <p:cTn id="36" dur="500" tmFilter="0, 0; .2, .5; .8, .5; 1, 0"/>
                                            <p:tgtEl>
                                              <p:spTgt spid="11"/>
                                            </p:tgtEl>
                                          </p:cBhvr>
                                        </p:animEffect>
                                        <p:animScale>
                                          <p:cBhvr>
                                            <p:cTn id="37" dur="250" autoRev="1" fill="hold"/>
                                            <p:tgtEl>
                                              <p:spTgt spid="11"/>
                                            </p:tgtEl>
                                          </p:cBhvr>
                                          <p:by x="105000" y="105000"/>
                                        </p:animScale>
                                      </p:childTnLst>
                                    </p:cTn>
                                  </p:par>
                                  <p:par>
                                    <p:cTn id="38" presetID="2" presetClass="entr" presetSubtype="1" fill="hold" grpId="0" nodeType="withEffect" p14:presetBounceEnd="66000">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14:bounceEnd="66000">
                                          <p:cBhvr additive="base">
                                            <p:cTn id="40" dur="750" fill="hold"/>
                                            <p:tgtEl>
                                              <p:spTgt spid="14"/>
                                            </p:tgtEl>
                                            <p:attrNameLst>
                                              <p:attrName>ppt_x</p:attrName>
                                            </p:attrNameLst>
                                          </p:cBhvr>
                                          <p:tavLst>
                                            <p:tav tm="0">
                                              <p:val>
                                                <p:strVal val="#ppt_x"/>
                                              </p:val>
                                            </p:tav>
                                            <p:tav tm="100000">
                                              <p:val>
                                                <p:strVal val="#ppt_x"/>
                                              </p:val>
                                            </p:tav>
                                          </p:tavLst>
                                        </p:anim>
                                        <p:anim calcmode="lin" valueType="num" p14:bounceEnd="66000">
                                          <p:cBhvr additive="base">
                                            <p:cTn id="41" dur="750" fill="hold"/>
                                            <p:tgtEl>
                                              <p:spTgt spid="14"/>
                                            </p:tgtEl>
                                            <p:attrNameLst>
                                              <p:attrName>ppt_y</p:attrName>
                                            </p:attrNameLst>
                                          </p:cBhvr>
                                          <p:tavLst>
                                            <p:tav tm="0">
                                              <p:val>
                                                <p:strVal val="0-#ppt_h/2"/>
                                              </p:val>
                                            </p:tav>
                                            <p:tav tm="100000">
                                              <p:val>
                                                <p:strVal val="#ppt_y"/>
                                              </p:val>
                                            </p:tav>
                                          </p:tavLst>
                                        </p:anim>
                                      </p:childTnLst>
                                    </p:cTn>
                                  </p:par>
                                  <p:par>
                                    <p:cTn id="42" presetID="38" presetClass="entr" presetSubtype="0" accel="50000" fill="hold" grpId="0" nodeType="with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set>
                                          <p:cBhvr>
                                            <p:cTn id="44" dur="341" fill="hold">
                                              <p:stCondLst>
                                                <p:cond delay="0"/>
                                              </p:stCondLst>
                                            </p:cTn>
                                            <p:tgtEl>
                                              <p:spTgt spid="13"/>
                                            </p:tgtEl>
                                            <p:attrNameLst>
                                              <p:attrName>style.rotation</p:attrName>
                                            </p:attrNameLst>
                                          </p:cBhvr>
                                          <p:to>
                                            <p:strVal val="-45.0"/>
                                          </p:to>
                                        </p:set>
                                        <p:anim calcmode="lin" valueType="num">
                                          <p:cBhvr>
                                            <p:cTn id="45" dur="341" fill="hold">
                                              <p:stCondLst>
                                                <p:cond delay="341"/>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46" dur="341"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47" dur="117" decel="50000" autoRev="1" fill="hold">
                                              <p:stCondLst>
                                                <p:cond delay="341"/>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48" dur="102" fill="hold">
                                              <p:stCondLst>
                                                <p:cond delay="648"/>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6" presetClass="emph" presetSubtype="0" fill="hold" grpId="1" nodeType="clickEffect">
                                      <p:stCondLst>
                                        <p:cond delay="0"/>
                                      </p:stCondLst>
                                      <p:iterate type="lt">
                                        <p:tmPct val="10000"/>
                                      </p:iterate>
                                      <p:childTnLst>
                                        <p:animEffect transition="out" filter="fade">
                                          <p:cBhvr>
                                            <p:cTn id="52" dur="500" tmFilter="0, 0; .2, .5; .8, .5; 1, 0"/>
                                            <p:tgtEl>
                                              <p:spTgt spid="13"/>
                                            </p:tgtEl>
                                          </p:cBhvr>
                                        </p:animEffect>
                                        <p:animScale>
                                          <p:cBhvr>
                                            <p:cTn id="53" dur="250" autoRev="1" fill="hold"/>
                                            <p:tgtEl>
                                              <p:spTgt spid="13"/>
                                            </p:tgtEl>
                                          </p:cBhvr>
                                          <p:by x="105000" y="105000"/>
                                        </p:animScale>
                                      </p:childTnLst>
                                    </p:cTn>
                                  </p:par>
                                  <p:par>
                                    <p:cTn id="54" presetID="2" presetClass="entr" presetSubtype="1" fill="hold" grpId="0" nodeType="withEffect" p14:presetBounceEnd="66000">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14:bounceEnd="66000">
                                          <p:cBhvr additive="base">
                                            <p:cTn id="56" dur="750" fill="hold"/>
                                            <p:tgtEl>
                                              <p:spTgt spid="16"/>
                                            </p:tgtEl>
                                            <p:attrNameLst>
                                              <p:attrName>ppt_x</p:attrName>
                                            </p:attrNameLst>
                                          </p:cBhvr>
                                          <p:tavLst>
                                            <p:tav tm="0">
                                              <p:val>
                                                <p:strVal val="#ppt_x"/>
                                              </p:val>
                                            </p:tav>
                                            <p:tav tm="100000">
                                              <p:val>
                                                <p:strVal val="#ppt_x"/>
                                              </p:val>
                                            </p:tav>
                                          </p:tavLst>
                                        </p:anim>
                                        <p:anim calcmode="lin" valueType="num" p14:bounceEnd="66000">
                                          <p:cBhvr additive="base">
                                            <p:cTn id="57" dur="750" fill="hold"/>
                                            <p:tgtEl>
                                              <p:spTgt spid="16"/>
                                            </p:tgtEl>
                                            <p:attrNameLst>
                                              <p:attrName>ppt_y</p:attrName>
                                            </p:attrNameLst>
                                          </p:cBhvr>
                                          <p:tavLst>
                                            <p:tav tm="0">
                                              <p:val>
                                                <p:strVal val="0-#ppt_h/2"/>
                                              </p:val>
                                            </p:tav>
                                            <p:tav tm="100000">
                                              <p:val>
                                                <p:strVal val="#ppt_y"/>
                                              </p:val>
                                            </p:tav>
                                          </p:tavLst>
                                        </p:anim>
                                      </p:childTnLst>
                                    </p:cTn>
                                  </p:par>
                                  <p:par>
                                    <p:cTn id="58" presetID="38" presetClass="entr" presetSubtype="0" accel="50000" fill="hold" grpId="0" nodeType="withEffect">
                                      <p:stCondLst>
                                        <p:cond delay="0"/>
                                      </p:stCondLst>
                                      <p:iterate type="lt">
                                        <p:tmPct val="10000"/>
                                      </p:iterate>
                                      <p:childTnLst>
                                        <p:set>
                                          <p:cBhvr>
                                            <p:cTn id="59" dur="1" fill="hold">
                                              <p:stCondLst>
                                                <p:cond delay="0"/>
                                              </p:stCondLst>
                                            </p:cTn>
                                            <p:tgtEl>
                                              <p:spTgt spid="15"/>
                                            </p:tgtEl>
                                            <p:attrNameLst>
                                              <p:attrName>style.visibility</p:attrName>
                                            </p:attrNameLst>
                                          </p:cBhvr>
                                          <p:to>
                                            <p:strVal val="visible"/>
                                          </p:to>
                                        </p:set>
                                        <p:set>
                                          <p:cBhvr>
                                            <p:cTn id="60" dur="341" fill="hold">
                                              <p:stCondLst>
                                                <p:cond delay="0"/>
                                              </p:stCondLst>
                                            </p:cTn>
                                            <p:tgtEl>
                                              <p:spTgt spid="15"/>
                                            </p:tgtEl>
                                            <p:attrNameLst>
                                              <p:attrName>style.rotation</p:attrName>
                                            </p:attrNameLst>
                                          </p:cBhvr>
                                          <p:to>
                                            <p:strVal val="-45.0"/>
                                          </p:to>
                                        </p:set>
                                        <p:anim calcmode="lin" valueType="num">
                                          <p:cBhvr>
                                            <p:cTn id="61" dur="341" fill="hold">
                                              <p:stCondLst>
                                                <p:cond delay="341"/>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62" dur="341"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63" dur="117" decel="50000" autoRev="1" fill="hold">
                                              <p:stCondLst>
                                                <p:cond delay="341"/>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64" dur="102" fill="hold">
                                              <p:stCondLst>
                                                <p:cond delay="648"/>
                                              </p:stCondLst>
                                            </p:cTn>
                                            <p:tgtEl>
                                              <p:spTgt spid="15"/>
                                            </p:tgtEl>
                                            <p:attrNameLst>
                                              <p:attrName>ppt_y</p:attrName>
                                            </p:attrNameLst>
                                          </p:cBhvr>
                                          <p:tavLst>
                                            <p:tav tm="0">
                                              <p:val>
                                                <p:strVal val="#ppt_y-(0.354*#ppt_w-0.172*#ppt_h)"/>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6" presetClass="emph" presetSubtype="0" fill="hold" grpId="1" nodeType="clickEffect">
                                      <p:stCondLst>
                                        <p:cond delay="0"/>
                                      </p:stCondLst>
                                      <p:iterate type="lt">
                                        <p:tmPct val="10000"/>
                                      </p:iterate>
                                      <p:childTnLst>
                                        <p:animEffect transition="out" filter="fade">
                                          <p:cBhvr>
                                            <p:cTn id="68" dur="500" tmFilter="0, 0; .2, .5; .8, .5; 1, 0"/>
                                            <p:tgtEl>
                                              <p:spTgt spid="15"/>
                                            </p:tgtEl>
                                          </p:cBhvr>
                                        </p:animEffect>
                                        <p:animScale>
                                          <p:cBhvr>
                                            <p:cTn id="69" dur="250" autoRev="1" fill="hold"/>
                                            <p:tgtEl>
                                              <p:spTgt spid="15"/>
                                            </p:tgtEl>
                                          </p:cBhvr>
                                          <p:by x="105000" y="105000"/>
                                        </p:animScale>
                                      </p:childTnLst>
                                    </p:cTn>
                                  </p:par>
                                  <p:par>
                                    <p:cTn id="70" presetID="2" presetClass="entr" presetSubtype="1" fill="hold" grpId="0" nodeType="withEffect" p14:presetBounceEnd="66000">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14:bounceEnd="66000">
                                          <p:cBhvr additive="base">
                                            <p:cTn id="72" dur="750" fill="hold"/>
                                            <p:tgtEl>
                                              <p:spTgt spid="18"/>
                                            </p:tgtEl>
                                            <p:attrNameLst>
                                              <p:attrName>ppt_x</p:attrName>
                                            </p:attrNameLst>
                                          </p:cBhvr>
                                          <p:tavLst>
                                            <p:tav tm="0">
                                              <p:val>
                                                <p:strVal val="#ppt_x"/>
                                              </p:val>
                                            </p:tav>
                                            <p:tav tm="100000">
                                              <p:val>
                                                <p:strVal val="#ppt_x"/>
                                              </p:val>
                                            </p:tav>
                                          </p:tavLst>
                                        </p:anim>
                                        <p:anim calcmode="lin" valueType="num" p14:bounceEnd="66000">
                                          <p:cBhvr additive="base">
                                            <p:cTn id="73" dur="750" fill="hold"/>
                                            <p:tgtEl>
                                              <p:spTgt spid="18"/>
                                            </p:tgtEl>
                                            <p:attrNameLst>
                                              <p:attrName>ppt_y</p:attrName>
                                            </p:attrNameLst>
                                          </p:cBhvr>
                                          <p:tavLst>
                                            <p:tav tm="0">
                                              <p:val>
                                                <p:strVal val="0-#ppt_h/2"/>
                                              </p:val>
                                            </p:tav>
                                            <p:tav tm="100000">
                                              <p:val>
                                                <p:strVal val="#ppt_y"/>
                                              </p:val>
                                            </p:tav>
                                          </p:tavLst>
                                        </p:anim>
                                      </p:childTnLst>
                                    </p:cTn>
                                  </p:par>
                                  <p:par>
                                    <p:cTn id="74" presetID="38" presetClass="entr" presetSubtype="0" accel="50000" fill="hold" grpId="0" nodeType="withEffect">
                                      <p:stCondLst>
                                        <p:cond delay="0"/>
                                      </p:stCondLst>
                                      <p:iterate type="lt">
                                        <p:tmPct val="10000"/>
                                      </p:iterate>
                                      <p:childTnLst>
                                        <p:set>
                                          <p:cBhvr>
                                            <p:cTn id="75" dur="1" fill="hold">
                                              <p:stCondLst>
                                                <p:cond delay="0"/>
                                              </p:stCondLst>
                                            </p:cTn>
                                            <p:tgtEl>
                                              <p:spTgt spid="17"/>
                                            </p:tgtEl>
                                            <p:attrNameLst>
                                              <p:attrName>style.visibility</p:attrName>
                                            </p:attrNameLst>
                                          </p:cBhvr>
                                          <p:to>
                                            <p:strVal val="visible"/>
                                          </p:to>
                                        </p:set>
                                        <p:set>
                                          <p:cBhvr>
                                            <p:cTn id="76" dur="341" fill="hold">
                                              <p:stCondLst>
                                                <p:cond delay="0"/>
                                              </p:stCondLst>
                                            </p:cTn>
                                            <p:tgtEl>
                                              <p:spTgt spid="17"/>
                                            </p:tgtEl>
                                            <p:attrNameLst>
                                              <p:attrName>style.rotation</p:attrName>
                                            </p:attrNameLst>
                                          </p:cBhvr>
                                          <p:to>
                                            <p:strVal val="-45.0"/>
                                          </p:to>
                                        </p:set>
                                        <p:anim calcmode="lin" valueType="num">
                                          <p:cBhvr>
                                            <p:cTn id="77" dur="341" fill="hold">
                                              <p:stCondLst>
                                                <p:cond delay="341"/>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78" dur="341"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79" dur="117" decel="50000" autoRev="1" fill="hold">
                                              <p:stCondLst>
                                                <p:cond delay="341"/>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80" dur="102" fill="hold">
                                              <p:stCondLst>
                                                <p:cond delay="648"/>
                                              </p:stCondLst>
                                            </p:cTn>
                                            <p:tgtEl>
                                              <p:spTgt spid="17"/>
                                            </p:tgtEl>
                                            <p:attrNameLst>
                                              <p:attrName>ppt_y</p:attrName>
                                            </p:attrNameLst>
                                          </p:cBhvr>
                                          <p:tavLst>
                                            <p:tav tm="0">
                                              <p:val>
                                                <p:strVal val="#ppt_y-(0.354*#ppt_w-0.172*#ppt_h)"/>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6" presetClass="emph" presetSubtype="0" fill="hold" grpId="1" nodeType="clickEffect">
                                      <p:stCondLst>
                                        <p:cond delay="0"/>
                                      </p:stCondLst>
                                      <p:iterate type="lt">
                                        <p:tmPct val="10000"/>
                                      </p:iterate>
                                      <p:childTnLst>
                                        <p:animEffect transition="out" filter="fade">
                                          <p:cBhvr>
                                            <p:cTn id="84" dur="500" tmFilter="0, 0; .2, .5; .8, .5; 1, 0"/>
                                            <p:tgtEl>
                                              <p:spTgt spid="17"/>
                                            </p:tgtEl>
                                          </p:cBhvr>
                                        </p:animEffect>
                                        <p:animScale>
                                          <p:cBhvr>
                                            <p:cTn id="85"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1" grpId="1"/>
          <p:bldP spid="12" grpId="0" animBg="1"/>
          <p:bldP spid="13" grpId="0"/>
          <p:bldP spid="13" grpId="1"/>
          <p:bldP spid="14" grpId="0" animBg="1"/>
          <p:bldP spid="15" grpId="0"/>
          <p:bldP spid="15" grpId="1"/>
          <p:bldP spid="16" grpId="0" animBg="1"/>
          <p:bldP spid="17" grpId="0"/>
          <p:bldP spid="17" grpId="1"/>
          <p:bldP spid="18" grpId="0" animBg="1"/>
          <p:bldP spid="2"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50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750" fill="hold"/>
                                            <p:tgtEl>
                                              <p:spTgt spid="12"/>
                                            </p:tgtEl>
                                            <p:attrNameLst>
                                              <p:attrName>ppt_x</p:attrName>
                                            </p:attrNameLst>
                                          </p:cBhvr>
                                          <p:tavLst>
                                            <p:tav tm="0">
                                              <p:val>
                                                <p:strVal val="#ppt_x"/>
                                              </p:val>
                                            </p:tav>
                                            <p:tav tm="100000">
                                              <p:val>
                                                <p:strVal val="#ppt_x"/>
                                              </p:val>
                                            </p:tav>
                                          </p:tavLst>
                                        </p:anim>
                                        <p:anim calcmode="lin" valueType="num">
                                          <p:cBhvr additive="base">
                                            <p:cTn id="25" dur="750" fill="hold"/>
                                            <p:tgtEl>
                                              <p:spTgt spid="12"/>
                                            </p:tgtEl>
                                            <p:attrNameLst>
                                              <p:attrName>ppt_y</p:attrName>
                                            </p:attrNameLst>
                                          </p:cBhvr>
                                          <p:tavLst>
                                            <p:tav tm="0">
                                              <p:val>
                                                <p:strVal val="0-#ppt_h/2"/>
                                              </p:val>
                                            </p:tav>
                                            <p:tav tm="100000">
                                              <p:val>
                                                <p:strVal val="#ppt_y"/>
                                              </p:val>
                                            </p:tav>
                                          </p:tavLst>
                                        </p:anim>
                                      </p:childTnLst>
                                    </p:cTn>
                                  </p:par>
                                  <p:par>
                                    <p:cTn id="26" presetID="38" presetClass="entr" presetSubtype="0" accel="50000" fill="hold" grpId="0" nodeType="with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set>
                                          <p:cBhvr>
                                            <p:cTn id="28" dur="341" fill="hold">
                                              <p:stCondLst>
                                                <p:cond delay="0"/>
                                              </p:stCondLst>
                                            </p:cTn>
                                            <p:tgtEl>
                                              <p:spTgt spid="11"/>
                                            </p:tgtEl>
                                            <p:attrNameLst>
                                              <p:attrName>style.rotation</p:attrName>
                                            </p:attrNameLst>
                                          </p:cBhvr>
                                          <p:to>
                                            <p:strVal val="-45.0"/>
                                          </p:to>
                                        </p:set>
                                        <p:anim calcmode="lin" valueType="num">
                                          <p:cBhvr>
                                            <p:cTn id="29" dur="341" fill="hold">
                                              <p:stCondLst>
                                                <p:cond delay="341"/>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30" dur="341"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31" dur="117" decel="50000" autoRev="1" fill="hold">
                                              <p:stCondLst>
                                                <p:cond delay="341"/>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32" dur="102" fill="hold">
                                              <p:stCondLst>
                                                <p:cond delay="648"/>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6" presetClass="emph" presetSubtype="0" fill="hold" grpId="1" nodeType="clickEffect">
                                      <p:stCondLst>
                                        <p:cond delay="0"/>
                                      </p:stCondLst>
                                      <p:iterate type="lt">
                                        <p:tmPct val="10000"/>
                                      </p:iterate>
                                      <p:childTnLst>
                                        <p:animEffect transition="out" filter="fade">
                                          <p:cBhvr>
                                            <p:cTn id="36" dur="500" tmFilter="0, 0; .2, .5; .8, .5; 1, 0"/>
                                            <p:tgtEl>
                                              <p:spTgt spid="11"/>
                                            </p:tgtEl>
                                          </p:cBhvr>
                                        </p:animEffect>
                                        <p:animScale>
                                          <p:cBhvr>
                                            <p:cTn id="37" dur="250" autoRev="1" fill="hold"/>
                                            <p:tgtEl>
                                              <p:spTgt spid="11"/>
                                            </p:tgtEl>
                                          </p:cBhvr>
                                          <p:by x="105000" y="105000"/>
                                        </p:animScale>
                                      </p:childTnLst>
                                    </p:cTn>
                                  </p:par>
                                  <p:par>
                                    <p:cTn id="38" presetID="2" presetClass="entr" presetSubtype="1"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750" fill="hold"/>
                                            <p:tgtEl>
                                              <p:spTgt spid="14"/>
                                            </p:tgtEl>
                                            <p:attrNameLst>
                                              <p:attrName>ppt_x</p:attrName>
                                            </p:attrNameLst>
                                          </p:cBhvr>
                                          <p:tavLst>
                                            <p:tav tm="0">
                                              <p:val>
                                                <p:strVal val="#ppt_x"/>
                                              </p:val>
                                            </p:tav>
                                            <p:tav tm="100000">
                                              <p:val>
                                                <p:strVal val="#ppt_x"/>
                                              </p:val>
                                            </p:tav>
                                          </p:tavLst>
                                        </p:anim>
                                        <p:anim calcmode="lin" valueType="num">
                                          <p:cBhvr additive="base">
                                            <p:cTn id="41" dur="750" fill="hold"/>
                                            <p:tgtEl>
                                              <p:spTgt spid="14"/>
                                            </p:tgtEl>
                                            <p:attrNameLst>
                                              <p:attrName>ppt_y</p:attrName>
                                            </p:attrNameLst>
                                          </p:cBhvr>
                                          <p:tavLst>
                                            <p:tav tm="0">
                                              <p:val>
                                                <p:strVal val="0-#ppt_h/2"/>
                                              </p:val>
                                            </p:tav>
                                            <p:tav tm="100000">
                                              <p:val>
                                                <p:strVal val="#ppt_y"/>
                                              </p:val>
                                            </p:tav>
                                          </p:tavLst>
                                        </p:anim>
                                      </p:childTnLst>
                                    </p:cTn>
                                  </p:par>
                                  <p:par>
                                    <p:cTn id="42" presetID="38" presetClass="entr" presetSubtype="0" accel="50000" fill="hold" grpId="0" nodeType="with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set>
                                          <p:cBhvr>
                                            <p:cTn id="44" dur="341" fill="hold">
                                              <p:stCondLst>
                                                <p:cond delay="0"/>
                                              </p:stCondLst>
                                            </p:cTn>
                                            <p:tgtEl>
                                              <p:spTgt spid="13"/>
                                            </p:tgtEl>
                                            <p:attrNameLst>
                                              <p:attrName>style.rotation</p:attrName>
                                            </p:attrNameLst>
                                          </p:cBhvr>
                                          <p:to>
                                            <p:strVal val="-45.0"/>
                                          </p:to>
                                        </p:set>
                                        <p:anim calcmode="lin" valueType="num">
                                          <p:cBhvr>
                                            <p:cTn id="45" dur="341" fill="hold">
                                              <p:stCondLst>
                                                <p:cond delay="341"/>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46" dur="341"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47" dur="117" decel="50000" autoRev="1" fill="hold">
                                              <p:stCondLst>
                                                <p:cond delay="341"/>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48" dur="102" fill="hold">
                                              <p:stCondLst>
                                                <p:cond delay="648"/>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6" presetClass="emph" presetSubtype="0" fill="hold" grpId="1" nodeType="clickEffect">
                                      <p:stCondLst>
                                        <p:cond delay="0"/>
                                      </p:stCondLst>
                                      <p:iterate type="lt">
                                        <p:tmPct val="10000"/>
                                      </p:iterate>
                                      <p:childTnLst>
                                        <p:animEffect transition="out" filter="fade">
                                          <p:cBhvr>
                                            <p:cTn id="52" dur="500" tmFilter="0, 0; .2, .5; .8, .5; 1, 0"/>
                                            <p:tgtEl>
                                              <p:spTgt spid="13"/>
                                            </p:tgtEl>
                                          </p:cBhvr>
                                        </p:animEffect>
                                        <p:animScale>
                                          <p:cBhvr>
                                            <p:cTn id="53" dur="250" autoRev="1" fill="hold"/>
                                            <p:tgtEl>
                                              <p:spTgt spid="13"/>
                                            </p:tgtEl>
                                          </p:cBhvr>
                                          <p:by x="105000" y="105000"/>
                                        </p:animScale>
                                      </p:childTnLst>
                                    </p:cTn>
                                  </p:par>
                                  <p:par>
                                    <p:cTn id="54" presetID="2" presetClass="entr" presetSubtype="1"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750" fill="hold"/>
                                            <p:tgtEl>
                                              <p:spTgt spid="16"/>
                                            </p:tgtEl>
                                            <p:attrNameLst>
                                              <p:attrName>ppt_x</p:attrName>
                                            </p:attrNameLst>
                                          </p:cBhvr>
                                          <p:tavLst>
                                            <p:tav tm="0">
                                              <p:val>
                                                <p:strVal val="#ppt_x"/>
                                              </p:val>
                                            </p:tav>
                                            <p:tav tm="100000">
                                              <p:val>
                                                <p:strVal val="#ppt_x"/>
                                              </p:val>
                                            </p:tav>
                                          </p:tavLst>
                                        </p:anim>
                                        <p:anim calcmode="lin" valueType="num">
                                          <p:cBhvr additive="base">
                                            <p:cTn id="57" dur="750" fill="hold"/>
                                            <p:tgtEl>
                                              <p:spTgt spid="16"/>
                                            </p:tgtEl>
                                            <p:attrNameLst>
                                              <p:attrName>ppt_y</p:attrName>
                                            </p:attrNameLst>
                                          </p:cBhvr>
                                          <p:tavLst>
                                            <p:tav tm="0">
                                              <p:val>
                                                <p:strVal val="0-#ppt_h/2"/>
                                              </p:val>
                                            </p:tav>
                                            <p:tav tm="100000">
                                              <p:val>
                                                <p:strVal val="#ppt_y"/>
                                              </p:val>
                                            </p:tav>
                                          </p:tavLst>
                                        </p:anim>
                                      </p:childTnLst>
                                    </p:cTn>
                                  </p:par>
                                  <p:par>
                                    <p:cTn id="58" presetID="38" presetClass="entr" presetSubtype="0" accel="50000" fill="hold" grpId="0" nodeType="withEffect">
                                      <p:stCondLst>
                                        <p:cond delay="0"/>
                                      </p:stCondLst>
                                      <p:iterate type="lt">
                                        <p:tmPct val="10000"/>
                                      </p:iterate>
                                      <p:childTnLst>
                                        <p:set>
                                          <p:cBhvr>
                                            <p:cTn id="59" dur="1" fill="hold">
                                              <p:stCondLst>
                                                <p:cond delay="0"/>
                                              </p:stCondLst>
                                            </p:cTn>
                                            <p:tgtEl>
                                              <p:spTgt spid="15"/>
                                            </p:tgtEl>
                                            <p:attrNameLst>
                                              <p:attrName>style.visibility</p:attrName>
                                            </p:attrNameLst>
                                          </p:cBhvr>
                                          <p:to>
                                            <p:strVal val="visible"/>
                                          </p:to>
                                        </p:set>
                                        <p:set>
                                          <p:cBhvr>
                                            <p:cTn id="60" dur="341" fill="hold">
                                              <p:stCondLst>
                                                <p:cond delay="0"/>
                                              </p:stCondLst>
                                            </p:cTn>
                                            <p:tgtEl>
                                              <p:spTgt spid="15"/>
                                            </p:tgtEl>
                                            <p:attrNameLst>
                                              <p:attrName>style.rotation</p:attrName>
                                            </p:attrNameLst>
                                          </p:cBhvr>
                                          <p:to>
                                            <p:strVal val="-45.0"/>
                                          </p:to>
                                        </p:set>
                                        <p:anim calcmode="lin" valueType="num">
                                          <p:cBhvr>
                                            <p:cTn id="61" dur="341" fill="hold">
                                              <p:stCondLst>
                                                <p:cond delay="341"/>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62" dur="341"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63" dur="117" decel="50000" autoRev="1" fill="hold">
                                              <p:stCondLst>
                                                <p:cond delay="341"/>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64" dur="102" fill="hold">
                                              <p:stCondLst>
                                                <p:cond delay="648"/>
                                              </p:stCondLst>
                                            </p:cTn>
                                            <p:tgtEl>
                                              <p:spTgt spid="15"/>
                                            </p:tgtEl>
                                            <p:attrNameLst>
                                              <p:attrName>ppt_y</p:attrName>
                                            </p:attrNameLst>
                                          </p:cBhvr>
                                          <p:tavLst>
                                            <p:tav tm="0">
                                              <p:val>
                                                <p:strVal val="#ppt_y-(0.354*#ppt_w-0.172*#ppt_h)"/>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6" presetClass="emph" presetSubtype="0" fill="hold" grpId="1" nodeType="clickEffect">
                                      <p:stCondLst>
                                        <p:cond delay="0"/>
                                      </p:stCondLst>
                                      <p:iterate type="lt">
                                        <p:tmPct val="10000"/>
                                      </p:iterate>
                                      <p:childTnLst>
                                        <p:animEffect transition="out" filter="fade">
                                          <p:cBhvr>
                                            <p:cTn id="68" dur="500" tmFilter="0, 0; .2, .5; .8, .5; 1, 0"/>
                                            <p:tgtEl>
                                              <p:spTgt spid="15"/>
                                            </p:tgtEl>
                                          </p:cBhvr>
                                        </p:animEffect>
                                        <p:animScale>
                                          <p:cBhvr>
                                            <p:cTn id="69" dur="250" autoRev="1" fill="hold"/>
                                            <p:tgtEl>
                                              <p:spTgt spid="15"/>
                                            </p:tgtEl>
                                          </p:cBhvr>
                                          <p:by x="105000" y="105000"/>
                                        </p:animScale>
                                      </p:childTnLst>
                                    </p:cTn>
                                  </p:par>
                                  <p:par>
                                    <p:cTn id="70" presetID="2" presetClass="entr" presetSubtype="1"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750" fill="hold"/>
                                            <p:tgtEl>
                                              <p:spTgt spid="18"/>
                                            </p:tgtEl>
                                            <p:attrNameLst>
                                              <p:attrName>ppt_x</p:attrName>
                                            </p:attrNameLst>
                                          </p:cBhvr>
                                          <p:tavLst>
                                            <p:tav tm="0">
                                              <p:val>
                                                <p:strVal val="#ppt_x"/>
                                              </p:val>
                                            </p:tav>
                                            <p:tav tm="100000">
                                              <p:val>
                                                <p:strVal val="#ppt_x"/>
                                              </p:val>
                                            </p:tav>
                                          </p:tavLst>
                                        </p:anim>
                                        <p:anim calcmode="lin" valueType="num">
                                          <p:cBhvr additive="base">
                                            <p:cTn id="73" dur="750" fill="hold"/>
                                            <p:tgtEl>
                                              <p:spTgt spid="18"/>
                                            </p:tgtEl>
                                            <p:attrNameLst>
                                              <p:attrName>ppt_y</p:attrName>
                                            </p:attrNameLst>
                                          </p:cBhvr>
                                          <p:tavLst>
                                            <p:tav tm="0">
                                              <p:val>
                                                <p:strVal val="0-#ppt_h/2"/>
                                              </p:val>
                                            </p:tav>
                                            <p:tav tm="100000">
                                              <p:val>
                                                <p:strVal val="#ppt_y"/>
                                              </p:val>
                                            </p:tav>
                                          </p:tavLst>
                                        </p:anim>
                                      </p:childTnLst>
                                    </p:cTn>
                                  </p:par>
                                  <p:par>
                                    <p:cTn id="74" presetID="38" presetClass="entr" presetSubtype="0" accel="50000" fill="hold" grpId="0" nodeType="withEffect">
                                      <p:stCondLst>
                                        <p:cond delay="0"/>
                                      </p:stCondLst>
                                      <p:iterate type="lt">
                                        <p:tmPct val="10000"/>
                                      </p:iterate>
                                      <p:childTnLst>
                                        <p:set>
                                          <p:cBhvr>
                                            <p:cTn id="75" dur="1" fill="hold">
                                              <p:stCondLst>
                                                <p:cond delay="0"/>
                                              </p:stCondLst>
                                            </p:cTn>
                                            <p:tgtEl>
                                              <p:spTgt spid="17"/>
                                            </p:tgtEl>
                                            <p:attrNameLst>
                                              <p:attrName>style.visibility</p:attrName>
                                            </p:attrNameLst>
                                          </p:cBhvr>
                                          <p:to>
                                            <p:strVal val="visible"/>
                                          </p:to>
                                        </p:set>
                                        <p:set>
                                          <p:cBhvr>
                                            <p:cTn id="76" dur="341" fill="hold">
                                              <p:stCondLst>
                                                <p:cond delay="0"/>
                                              </p:stCondLst>
                                            </p:cTn>
                                            <p:tgtEl>
                                              <p:spTgt spid="17"/>
                                            </p:tgtEl>
                                            <p:attrNameLst>
                                              <p:attrName>style.rotation</p:attrName>
                                            </p:attrNameLst>
                                          </p:cBhvr>
                                          <p:to>
                                            <p:strVal val="-45.0"/>
                                          </p:to>
                                        </p:set>
                                        <p:anim calcmode="lin" valueType="num">
                                          <p:cBhvr>
                                            <p:cTn id="77" dur="341" fill="hold">
                                              <p:stCondLst>
                                                <p:cond delay="341"/>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78" dur="341"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79" dur="117" decel="50000" autoRev="1" fill="hold">
                                              <p:stCondLst>
                                                <p:cond delay="341"/>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80" dur="102" fill="hold">
                                              <p:stCondLst>
                                                <p:cond delay="648"/>
                                              </p:stCondLst>
                                            </p:cTn>
                                            <p:tgtEl>
                                              <p:spTgt spid="17"/>
                                            </p:tgtEl>
                                            <p:attrNameLst>
                                              <p:attrName>ppt_y</p:attrName>
                                            </p:attrNameLst>
                                          </p:cBhvr>
                                          <p:tavLst>
                                            <p:tav tm="0">
                                              <p:val>
                                                <p:strVal val="#ppt_y-(0.354*#ppt_w-0.172*#ppt_h)"/>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6" presetClass="emph" presetSubtype="0" fill="hold" grpId="1" nodeType="clickEffect">
                                      <p:stCondLst>
                                        <p:cond delay="0"/>
                                      </p:stCondLst>
                                      <p:iterate type="lt">
                                        <p:tmPct val="10000"/>
                                      </p:iterate>
                                      <p:childTnLst>
                                        <p:animEffect transition="out" filter="fade">
                                          <p:cBhvr>
                                            <p:cTn id="84" dur="500" tmFilter="0, 0; .2, .5; .8, .5; 1, 0"/>
                                            <p:tgtEl>
                                              <p:spTgt spid="17"/>
                                            </p:tgtEl>
                                          </p:cBhvr>
                                        </p:animEffect>
                                        <p:animScale>
                                          <p:cBhvr>
                                            <p:cTn id="85"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1" grpId="1"/>
          <p:bldP spid="12" grpId="0" animBg="1"/>
          <p:bldP spid="13" grpId="0"/>
          <p:bldP spid="13" grpId="1"/>
          <p:bldP spid="14" grpId="0" animBg="1"/>
          <p:bldP spid="15" grpId="0"/>
          <p:bldP spid="15" grpId="1"/>
          <p:bldP spid="16" grpId="0" animBg="1"/>
          <p:bldP spid="17" grpId="0"/>
          <p:bldP spid="17" grpId="1"/>
          <p:bldP spid="18" grpId="0" animBg="1"/>
          <p:bldP spid="2" grpId="0" animBg="1"/>
          <p:bldP spid="19"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65015" y="2050271"/>
            <a:ext cx="3013967" cy="707886"/>
          </a:xfrm>
          <a:prstGeom prst="rect">
            <a:avLst/>
          </a:prstGeom>
        </p:spPr>
        <p:txBody>
          <a:bodyPr wrap="none">
            <a:spAutoFit/>
          </a:bodyPr>
          <a:lstStyle/>
          <a:p>
            <a:r>
              <a:rPr lang="en-US" altLang="zh-CN" sz="4000" dirty="0" smtClean="0">
                <a:solidFill>
                  <a:srgbClr val="1C5E6E"/>
                </a:solidFill>
                <a:latin typeface="微软雅黑" panose="020B0503020204020204" pitchFamily="34" charset="-122"/>
                <a:ea typeface="微软雅黑" panose="020B0503020204020204" pitchFamily="34" charset="-122"/>
              </a:rPr>
              <a:t>HAPPINESS</a:t>
            </a:r>
            <a:endParaRPr lang="en-US" altLang="zh-CN" sz="4000" dirty="0">
              <a:solidFill>
                <a:srgbClr val="1C5E6E"/>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247964" y="2731119"/>
            <a:ext cx="648072"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285998" y="2758157"/>
            <a:ext cx="4572000" cy="461665"/>
          </a:xfrm>
          <a:prstGeom prst="rect">
            <a:avLst/>
          </a:prstGeom>
        </p:spPr>
        <p:txBody>
          <a:bodyPr>
            <a:spAutoFit/>
          </a:bodyPr>
          <a:lstStyle/>
          <a:p>
            <a:pPr algn="ctr"/>
            <a:r>
              <a:rPr lang="en-US" altLang="zh-CN" sz="1200" dirty="0">
                <a:solidFill>
                  <a:schemeClr val="tx1">
                    <a:lumMod val="65000"/>
                    <a:lumOff val="35000"/>
                  </a:schemeClr>
                </a:solidFill>
              </a:rPr>
              <a:t>I'm looking forward to the rest of my life every time at the thought of spending the rest life with </a:t>
            </a:r>
            <a:r>
              <a:rPr lang="en-US" altLang="zh-CN" sz="1200" dirty="0" smtClean="0">
                <a:solidFill>
                  <a:schemeClr val="tx1">
                    <a:lumMod val="65000"/>
                    <a:lumOff val="35000"/>
                  </a:schemeClr>
                </a:solidFill>
              </a:rPr>
              <a:t>you.</a:t>
            </a:r>
            <a:endParaRPr lang="zh-CN" altLang="en-US" sz="1200" dirty="0">
              <a:solidFill>
                <a:schemeClr val="tx1">
                  <a:lumMod val="65000"/>
                  <a:lumOff val="35000"/>
                </a:schemeClr>
              </a:solidFill>
            </a:endParaRPr>
          </a:p>
        </p:txBody>
      </p:sp>
      <p:sp>
        <p:nvSpPr>
          <p:cNvPr id="10" name="TextBox 9"/>
          <p:cNvSpPr txBox="1"/>
          <p:nvPr/>
        </p:nvSpPr>
        <p:spPr>
          <a:xfrm>
            <a:off x="4121620" y="3374871"/>
            <a:ext cx="896399" cy="276999"/>
          </a:xfrm>
          <a:prstGeom prst="rect">
            <a:avLst/>
          </a:prstGeom>
          <a:noFill/>
          <a:ln>
            <a:solidFill>
              <a:schemeClr val="accent1"/>
            </a:solidFill>
          </a:ln>
        </p:spPr>
        <p:txBody>
          <a:bodyPr wrap="none" rtlCol="0">
            <a:spAutoFit/>
          </a:bodyPr>
          <a:lstStyle/>
          <a:p>
            <a:r>
              <a:rPr lang="en-US" altLang="zh-CN" sz="1200" dirty="0" smtClean="0">
                <a:solidFill>
                  <a:schemeClr val="tx1">
                    <a:lumMod val="65000"/>
                    <a:lumOff val="35000"/>
                  </a:schemeClr>
                </a:solidFill>
              </a:rPr>
              <a:t>CLICK HERE</a:t>
            </a:r>
            <a:endParaRPr lang="zh-CN" altLang="en-US" sz="1200" dirty="0">
              <a:solidFill>
                <a:schemeClr val="tx1">
                  <a:lumMod val="65000"/>
                  <a:lumOff val="35000"/>
                </a:schemeClr>
              </a:solidFill>
            </a:endParaRPr>
          </a:p>
        </p:txBody>
      </p:sp>
      <p:sp>
        <p:nvSpPr>
          <p:cNvPr id="11" name="矩形 10"/>
          <p:cNvSpPr/>
          <p:nvPr/>
        </p:nvSpPr>
        <p:spPr>
          <a:xfrm>
            <a:off x="8712456" y="1888376"/>
            <a:ext cx="36000" cy="216024"/>
          </a:xfrm>
          <a:prstGeom prst="rect">
            <a:avLst/>
          </a:prstGeom>
          <a:no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12456" y="224841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712456" y="260845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712456" y="296849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170239" y="1143784"/>
            <a:ext cx="755335" cy="707886"/>
          </a:xfrm>
          <a:prstGeom prst="rect">
            <a:avLst/>
          </a:prstGeom>
          <a:noFill/>
          <a:ln>
            <a:solidFill>
              <a:srgbClr val="1C5E6E"/>
            </a:solidFill>
          </a:ln>
        </p:spPr>
        <p:txBody>
          <a:bodyPr wrap="square" rtlCol="0">
            <a:spAutoFit/>
          </a:bodyPr>
          <a:lstStyle>
            <a:defPPr>
              <a:defRPr lang="zh-CN"/>
            </a:defPPr>
            <a:lvl1pPr>
              <a:defRPr sz="1200">
                <a:solidFill>
                  <a:schemeClr val="tx1">
                    <a:lumMod val="65000"/>
                    <a:lumOff val="35000"/>
                  </a:schemeClr>
                </a:solidFill>
              </a:defRPr>
            </a:lvl1pPr>
          </a:lstStyle>
          <a:p>
            <a:pPr algn="ctr"/>
            <a:r>
              <a:rPr lang="en-US" altLang="zh-CN" sz="4000" b="1" dirty="0"/>
              <a:t>01</a:t>
            </a:r>
            <a:endParaRPr lang="zh-CN" altLang="en-US" sz="4000" b="1" dirty="0"/>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66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6000">
                                          <p:cBhvr additive="base">
                                            <p:cTn id="7" dur="75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38" presetClass="entr" presetSubtype="0" accel="5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set>
                                          <p:cBhvr>
                                            <p:cTn id="11" dur="341" fill="hold">
                                              <p:stCondLst>
                                                <p:cond delay="0"/>
                                              </p:stCondLst>
                                            </p:cTn>
                                            <p:tgtEl>
                                              <p:spTgt spid="5"/>
                                            </p:tgtEl>
                                            <p:attrNameLst>
                                              <p:attrName>style.rotation</p:attrName>
                                            </p:attrNameLst>
                                          </p:cBhvr>
                                          <p:to>
                                            <p:strVal val="-45.0"/>
                                          </p:to>
                                        </p:set>
                                        <p:anim calcmode="lin" valueType="num">
                                          <p:cBhvr>
                                            <p:cTn id="12" dur="341" fill="hold">
                                              <p:stCondLst>
                                                <p:cond delay="341"/>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341"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17" decel="50000" autoRev="1" fill="hold">
                                              <p:stCondLst>
                                                <p:cond delay="341"/>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02" fill="hold">
                                              <p:stCondLst>
                                                <p:cond delay="648"/>
                                              </p:stCondLst>
                                            </p:cTn>
                                            <p:tgtEl>
                                              <p:spTgt spid="5"/>
                                            </p:tgtEl>
                                            <p:attrNameLst>
                                              <p:attrName>ppt_y</p:attrName>
                                            </p:attrNameLst>
                                          </p:cBhvr>
                                          <p:tavLst>
                                            <p:tav tm="0">
                                              <p:val>
                                                <p:strVal val="#ppt_y-(0.354*#ppt_w-0.172*#ppt_h)"/>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0" grpId="1"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38" presetClass="entr" presetSubtype="0" accel="5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set>
                                          <p:cBhvr>
                                            <p:cTn id="11" dur="341" fill="hold">
                                              <p:stCondLst>
                                                <p:cond delay="0"/>
                                              </p:stCondLst>
                                            </p:cTn>
                                            <p:tgtEl>
                                              <p:spTgt spid="5"/>
                                            </p:tgtEl>
                                            <p:attrNameLst>
                                              <p:attrName>style.rotation</p:attrName>
                                            </p:attrNameLst>
                                          </p:cBhvr>
                                          <p:to>
                                            <p:strVal val="-45.0"/>
                                          </p:to>
                                        </p:set>
                                        <p:anim calcmode="lin" valueType="num">
                                          <p:cBhvr>
                                            <p:cTn id="12" dur="341" fill="hold">
                                              <p:stCondLst>
                                                <p:cond delay="341"/>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341"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17" decel="50000" autoRev="1" fill="hold">
                                              <p:stCondLst>
                                                <p:cond delay="341"/>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02" fill="hold">
                                              <p:stCondLst>
                                                <p:cond delay="648"/>
                                              </p:stCondLst>
                                            </p:cTn>
                                            <p:tgtEl>
                                              <p:spTgt spid="5"/>
                                            </p:tgtEl>
                                            <p:attrNameLst>
                                              <p:attrName>ppt_y</p:attrName>
                                            </p:attrNameLst>
                                          </p:cBhvr>
                                          <p:tavLst>
                                            <p:tav tm="0">
                                              <p:val>
                                                <p:strVal val="#ppt_y-(0.354*#ppt_w-0.172*#ppt_h)"/>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0" grpId="1" animBg="1"/>
          <p:bldP spid="15"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19" name="矩形 18"/>
          <p:cNvSpPr/>
          <p:nvPr/>
        </p:nvSpPr>
        <p:spPr>
          <a:xfrm>
            <a:off x="691332" y="636622"/>
            <a:ext cx="7462658" cy="486352"/>
          </a:xfrm>
          <a:prstGeom prst="rect">
            <a:avLst/>
          </a:prstGeom>
        </p:spPr>
        <p:txBody>
          <a:bodyPr wrap="square">
            <a:spAutoFit/>
          </a:bodyPr>
          <a:lstStyle/>
          <a:p>
            <a:pPr>
              <a:lnSpc>
                <a:spcPct val="150000"/>
              </a:lnSpc>
            </a:pPr>
            <a:r>
              <a:rPr lang="en-US" altLang="zh-CN" sz="900" dirty="0" smtClean="0">
                <a:solidFill>
                  <a:srgbClr val="1C5E6E"/>
                </a:solidFill>
              </a:rPr>
              <a:t>I'M LOOKING FORWARD TO THE REST OF MY LIFE EVERY TIME AT THE THOUGHT OF SPENDING THE REST LIFE WITH YOU. I'M LOOKING FORWARD TO THE REST OF MY LIFE EVERY TIME AT THE THOUGHT OF SPENDING THE REST LIFE WITH YOU.</a:t>
            </a:r>
            <a:endParaRPr lang="en-US" altLang="zh-CN" sz="900" dirty="0">
              <a:solidFill>
                <a:srgbClr val="1C5E6E"/>
              </a:solidFill>
            </a:endParaRPr>
          </a:p>
        </p:txBody>
      </p:sp>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椭圆 30"/>
            <p:cNvSpPr/>
            <p:nvPr/>
          </p:nvSpPr>
          <p:spPr>
            <a:xfrm flipV="1">
              <a:off x="39444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2" name="椭圆 31"/>
            <p:cNvSpPr/>
            <p:nvPr/>
          </p:nvSpPr>
          <p:spPr>
            <a:xfrm flipV="1">
              <a:off x="40968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椭圆 32"/>
            <p:cNvSpPr/>
            <p:nvPr/>
          </p:nvSpPr>
          <p:spPr>
            <a:xfrm flipV="1">
              <a:off x="42492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椭圆 33"/>
            <p:cNvSpPr/>
            <p:nvPr/>
          </p:nvSpPr>
          <p:spPr>
            <a:xfrm flipV="1">
              <a:off x="44016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5" name="椭圆 34"/>
            <p:cNvSpPr/>
            <p:nvPr/>
          </p:nvSpPr>
          <p:spPr>
            <a:xfrm flipV="1">
              <a:off x="45540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椭圆 35"/>
            <p:cNvSpPr/>
            <p:nvPr/>
          </p:nvSpPr>
          <p:spPr>
            <a:xfrm flipV="1">
              <a:off x="47064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椭圆 36"/>
            <p:cNvSpPr/>
            <p:nvPr/>
          </p:nvSpPr>
          <p:spPr>
            <a:xfrm flipV="1">
              <a:off x="48588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8" name="椭圆 37"/>
            <p:cNvSpPr/>
            <p:nvPr/>
          </p:nvSpPr>
          <p:spPr>
            <a:xfrm flipV="1">
              <a:off x="50112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9" name="椭圆 38"/>
            <p:cNvSpPr/>
            <p:nvPr/>
          </p:nvSpPr>
          <p:spPr>
            <a:xfrm flipV="1">
              <a:off x="51636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0" name="椭圆 39"/>
            <p:cNvSpPr/>
            <p:nvPr/>
          </p:nvSpPr>
          <p:spPr>
            <a:xfrm flipV="1">
              <a:off x="53160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椭圆 40"/>
            <p:cNvSpPr/>
            <p:nvPr/>
          </p:nvSpPr>
          <p:spPr>
            <a:xfrm flipV="1">
              <a:off x="5468400" y="4785845"/>
              <a:ext cx="36000" cy="36000"/>
            </a:xfrm>
            <a:prstGeom prst="ellips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pic>
        <p:nvPicPr>
          <p:cNvPr id="3075" name="Picture 3" descr="F:\无版权图片\45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125" r="13125"/>
          <a:stretch>
            <a:fillRect/>
          </a:stretch>
        </p:blipFill>
        <p:spPr bwMode="auto">
          <a:xfrm>
            <a:off x="3946291" y="1479823"/>
            <a:ext cx="1247068" cy="1247068"/>
          </a:xfrm>
          <a:prstGeom prst="ellipse">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767394" y="2815275"/>
            <a:ext cx="1544334" cy="307777"/>
          </a:xfrm>
          <a:prstGeom prst="rect">
            <a:avLst/>
          </a:prstGeom>
        </p:spPr>
        <p:txBody>
          <a:bodyPr wrap="none">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XIANGCAOPPT</a:t>
            </a:r>
            <a:endParaRPr lang="zh-CN" altLang="en-US" sz="1400" b="1" dirty="0">
              <a:solidFill>
                <a:srgbClr val="1C5E6E"/>
              </a:solidFill>
              <a:latin typeface="微软雅黑" panose="020B0503020204020204" pitchFamily="34" charset="-122"/>
              <a:ea typeface="微软雅黑" panose="020B0503020204020204" pitchFamily="34" charset="-122"/>
            </a:endParaRPr>
          </a:p>
        </p:txBody>
      </p:sp>
      <p:sp>
        <p:nvSpPr>
          <p:cNvPr id="5" name="矩形 4"/>
          <p:cNvSpPr/>
          <p:nvPr/>
        </p:nvSpPr>
        <p:spPr>
          <a:xfrm>
            <a:off x="3498057" y="3057531"/>
            <a:ext cx="2143536" cy="246221"/>
          </a:xfrm>
          <a:prstGeom prst="rect">
            <a:avLst/>
          </a:prstGeom>
        </p:spPr>
        <p:txBody>
          <a:bodyPr wrap="none">
            <a:spAutoFit/>
          </a:bodyPr>
          <a:lstStyle/>
          <a:p>
            <a:r>
              <a:rPr lang="en-US" altLang="zh-CN" sz="1000" dirty="0">
                <a:solidFill>
                  <a:schemeClr val="tx1">
                    <a:lumMod val="65000"/>
                    <a:lumOff val="35000"/>
                  </a:schemeClr>
                </a:solidFill>
              </a:rPr>
              <a:t>CEO &amp; Creative Director, Hello Design</a:t>
            </a:r>
            <a:endParaRPr lang="zh-CN" altLang="en-US" sz="1000" dirty="0">
              <a:solidFill>
                <a:schemeClr val="tx1">
                  <a:lumMod val="65000"/>
                  <a:lumOff val="35000"/>
                </a:schemeClr>
              </a:solidFill>
            </a:endParaRPr>
          </a:p>
        </p:txBody>
      </p:sp>
      <p:grpSp>
        <p:nvGrpSpPr>
          <p:cNvPr id="2" name="组合 1"/>
          <p:cNvGrpSpPr/>
          <p:nvPr/>
        </p:nvGrpSpPr>
        <p:grpSpPr>
          <a:xfrm>
            <a:off x="1432544" y="3412021"/>
            <a:ext cx="6148934" cy="564297"/>
            <a:chOff x="1432544" y="3412021"/>
            <a:chExt cx="6148934" cy="564297"/>
          </a:xfrm>
        </p:grpSpPr>
        <p:grpSp>
          <p:nvGrpSpPr>
            <p:cNvPr id="43" name="组合 42"/>
            <p:cNvGrpSpPr/>
            <p:nvPr/>
          </p:nvGrpSpPr>
          <p:grpSpPr>
            <a:xfrm>
              <a:off x="1432544" y="3412021"/>
              <a:ext cx="244041" cy="244041"/>
              <a:chOff x="6372200" y="625153"/>
              <a:chExt cx="360040" cy="360040"/>
            </a:xfrm>
          </p:grpSpPr>
          <p:cxnSp>
            <p:nvCxnSpPr>
              <p:cNvPr id="44" name="直接连接符 43"/>
              <p:cNvCxnSpPr/>
              <p:nvPr/>
            </p:nvCxnSpPr>
            <p:spPr>
              <a:xfrm>
                <a:off x="6372200" y="627534"/>
                <a:ext cx="36004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5400000">
                <a:off x="6194561" y="805173"/>
                <a:ext cx="36004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p:nvSpPr>
          <p:spPr>
            <a:xfrm>
              <a:off x="1541612" y="3534042"/>
              <a:ext cx="6039866" cy="400110"/>
            </a:xfrm>
            <a:prstGeom prst="rect">
              <a:avLst/>
            </a:prstGeom>
          </p:spPr>
          <p:txBody>
            <a:bodyPr wrap="square">
              <a:spAutoFit/>
            </a:bodyPr>
            <a:lstStyle/>
            <a:p>
              <a:r>
                <a:rPr lang="en-US" altLang="zh-CN" sz="1000" dirty="0">
                  <a:solidFill>
                    <a:schemeClr val="tx1">
                      <a:lumMod val="65000"/>
                      <a:lumOff val="35000"/>
                    </a:schemeClr>
                  </a:solidFill>
                </a:rPr>
                <a:t>I'm looking forward to the rest of my life every time at the thought of spending the rest life with you. I'm looking forward to the rest of my life every time at the thought of spending the rest life with you.</a:t>
              </a:r>
            </a:p>
          </p:txBody>
        </p:sp>
        <p:grpSp>
          <p:nvGrpSpPr>
            <p:cNvPr id="46" name="组合 45"/>
            <p:cNvGrpSpPr/>
            <p:nvPr/>
          </p:nvGrpSpPr>
          <p:grpSpPr>
            <a:xfrm flipH="1" flipV="1">
              <a:off x="7057413" y="3732277"/>
              <a:ext cx="244041" cy="244041"/>
              <a:chOff x="6372200" y="625153"/>
              <a:chExt cx="360040" cy="360040"/>
            </a:xfrm>
          </p:grpSpPr>
          <p:cxnSp>
            <p:nvCxnSpPr>
              <p:cNvPr id="47" name="直接连接符 46"/>
              <p:cNvCxnSpPr/>
              <p:nvPr/>
            </p:nvCxnSpPr>
            <p:spPr>
              <a:xfrm>
                <a:off x="6372200" y="627534"/>
                <a:ext cx="3600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400000">
                <a:off x="6194561" y="805173"/>
                <a:ext cx="3600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42"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01</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Effect transition="in" filter="fade">
                                      <p:cBhvr>
                                        <p:cTn id="9" dur="1000"/>
                                        <p:tgtEl>
                                          <p:spTgt spid="3075"/>
                                        </p:tgtEl>
                                      </p:cBhvr>
                                    </p:animEffect>
                                  </p:childTnLst>
                                </p:cTn>
                              </p:par>
                            </p:childTnLst>
                          </p:cTn>
                        </p:par>
                        <p:par>
                          <p:cTn id="10" fill="hold">
                            <p:stCondLst>
                              <p:cond delay="1000"/>
                            </p:stCondLst>
                            <p:childTnLst>
                              <p:par>
                                <p:cTn id="11" presetID="26" presetClass="emph" presetSubtype="0" fill="hold" nodeType="afterEffect">
                                  <p:stCondLst>
                                    <p:cond delay="0"/>
                                  </p:stCondLst>
                                  <p:childTnLst>
                                    <p:animEffect transition="out" filter="fade">
                                      <p:cBhvr>
                                        <p:cTn id="12" dur="500" tmFilter="0, 0; .2, .5; .8, .5; 1, 0"/>
                                        <p:tgtEl>
                                          <p:spTgt spid="3075"/>
                                        </p:tgtEl>
                                      </p:cBhvr>
                                    </p:animEffect>
                                    <p:animScale>
                                      <p:cBhvr>
                                        <p:cTn id="13" dur="250" autoRev="1" fill="hold"/>
                                        <p:tgtEl>
                                          <p:spTgt spid="3075"/>
                                        </p:tgtEl>
                                      </p:cBhvr>
                                      <p:by x="105000" y="105000"/>
                                    </p:animScale>
                                  </p:childTnLst>
                                </p:cTn>
                              </p:par>
                              <p:par>
                                <p:cTn id="14" presetID="42" presetClass="entr" presetSubtype="0" fill="hold" grpId="0" nodeType="with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8520" y="2272700"/>
            <a:ext cx="9250345" cy="904705"/>
          </a:xfrm>
          <a:prstGeom prst="rect">
            <a:avLst/>
          </a:prstGeom>
          <a:solidFill>
            <a:srgbClr val="1C5E6E">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19" name="矩形 18"/>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flipV="1">
              <a:off x="3944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flipV="1">
              <a:off x="4096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flipV="1">
              <a:off x="4249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flipV="1">
              <a:off x="4401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flipV="1">
              <a:off x="4554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flipV="1">
              <a:off x="4706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flipV="1">
              <a:off x="4858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flipV="1">
              <a:off x="5011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flipV="1">
              <a:off x="5163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flipV="1">
              <a:off x="5316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flipV="1">
              <a:off x="5468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401787" y="2408402"/>
            <a:ext cx="2420417" cy="641880"/>
            <a:chOff x="1401787" y="2408402"/>
            <a:chExt cx="2420417" cy="641880"/>
          </a:xfrm>
        </p:grpSpPr>
        <p:grpSp>
          <p:nvGrpSpPr>
            <p:cNvPr id="44" name="组合 43"/>
            <p:cNvGrpSpPr/>
            <p:nvPr/>
          </p:nvGrpSpPr>
          <p:grpSpPr>
            <a:xfrm>
              <a:off x="1401787" y="2408402"/>
              <a:ext cx="244041" cy="244041"/>
              <a:chOff x="6372200" y="625153"/>
              <a:chExt cx="360040" cy="360040"/>
            </a:xfrm>
          </p:grpSpPr>
          <p:cxnSp>
            <p:nvCxnSpPr>
              <p:cNvPr id="45" name="直接连接符 44"/>
              <p:cNvCxnSpPr/>
              <p:nvPr/>
            </p:nvCxnSpPr>
            <p:spPr>
              <a:xfrm>
                <a:off x="6372200" y="627534"/>
                <a:ext cx="36004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a:off x="6194561" y="805173"/>
                <a:ext cx="36004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grpSp>
        <p:sp>
          <p:nvSpPr>
            <p:cNvPr id="47" name="矩形 46"/>
            <p:cNvSpPr/>
            <p:nvPr/>
          </p:nvSpPr>
          <p:spPr>
            <a:xfrm>
              <a:off x="1466227" y="2498782"/>
              <a:ext cx="2279791" cy="461665"/>
            </a:xfrm>
            <a:prstGeom prst="rect">
              <a:avLst/>
            </a:prstGeom>
          </p:spPr>
          <p:txBody>
            <a:bodyPr wrap="none">
              <a:spAutoFit/>
            </a:bodyPr>
            <a:lstStyle/>
            <a:p>
              <a:r>
                <a:rPr lang="en-US" altLang="zh-CN" sz="2400" dirty="0" smtClean="0">
                  <a:solidFill>
                    <a:srgbClr val="1C5E6E"/>
                  </a:solidFill>
                  <a:latin typeface="微软雅黑" panose="020B0503020204020204" pitchFamily="34" charset="-122"/>
                  <a:ea typeface="微软雅黑" panose="020B0503020204020204" pitchFamily="34" charset="-122"/>
                </a:rPr>
                <a:t>Get happiness</a:t>
              </a:r>
              <a:endParaRPr lang="zh-CN" altLang="en-US" sz="2400" b="1" dirty="0">
                <a:solidFill>
                  <a:srgbClr val="1C5E6E"/>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flipH="1" flipV="1">
              <a:off x="3578163" y="2806241"/>
              <a:ext cx="244041" cy="244041"/>
              <a:chOff x="6372200" y="625153"/>
              <a:chExt cx="360040" cy="360040"/>
            </a:xfrm>
          </p:grpSpPr>
          <p:cxnSp>
            <p:nvCxnSpPr>
              <p:cNvPr id="49" name="直接连接符 48"/>
              <p:cNvCxnSpPr/>
              <p:nvPr/>
            </p:nvCxnSpPr>
            <p:spPr>
              <a:xfrm>
                <a:off x="6372200" y="627534"/>
                <a:ext cx="36004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400000">
                <a:off x="6194561" y="805173"/>
                <a:ext cx="36004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grpSp>
      </p:grpSp>
      <p:sp>
        <p:nvSpPr>
          <p:cNvPr id="5" name="矩形 4"/>
          <p:cNvSpPr/>
          <p:nvPr/>
        </p:nvSpPr>
        <p:spPr>
          <a:xfrm>
            <a:off x="4243532" y="2270652"/>
            <a:ext cx="4475352" cy="923330"/>
          </a:xfrm>
          <a:prstGeom prst="rect">
            <a:avLst/>
          </a:prstGeom>
        </p:spPr>
        <p:txBody>
          <a:bodyPr wrap="square">
            <a:spAutoFit/>
          </a:bodyPr>
          <a:lstStyle/>
          <a:p>
            <a:pPr>
              <a:lnSpc>
                <a:spcPct val="150000"/>
              </a:lnSpc>
            </a:pPr>
            <a:r>
              <a:rPr lang="en-US" altLang="zh-CN" sz="12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42"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01</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par>
                                <p:cTn id="8" presetID="42" presetClass="entr" presetSubtype="0"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3" name="Freeform 7"/>
          <p:cNvSpPr/>
          <p:nvPr/>
        </p:nvSpPr>
        <p:spPr bwMode="auto">
          <a:xfrm>
            <a:off x="3143251" y="2942433"/>
            <a:ext cx="1401763" cy="1400175"/>
          </a:xfrm>
          <a:custGeom>
            <a:avLst/>
            <a:gdLst>
              <a:gd name="T0" fmla="*/ 456 w 912"/>
              <a:gd name="T1" fmla="*/ 0 h 913"/>
              <a:gd name="T2" fmla="*/ 0 w 912"/>
              <a:gd name="T3" fmla="*/ 457 h 913"/>
              <a:gd name="T4" fmla="*/ 456 w 912"/>
              <a:gd name="T5" fmla="*/ 913 h 913"/>
              <a:gd name="T6" fmla="*/ 912 w 912"/>
              <a:gd name="T7" fmla="*/ 457 h 913"/>
              <a:gd name="T8" fmla="*/ 912 w 912"/>
              <a:gd name="T9" fmla="*/ 0 h 913"/>
              <a:gd name="T10" fmla="*/ 456 w 912"/>
              <a:gd name="T11" fmla="*/ 0 h 913"/>
            </a:gdLst>
            <a:ahLst/>
            <a:cxnLst>
              <a:cxn ang="0">
                <a:pos x="T0" y="T1"/>
              </a:cxn>
              <a:cxn ang="0">
                <a:pos x="T2" y="T3"/>
              </a:cxn>
              <a:cxn ang="0">
                <a:pos x="T4" y="T5"/>
              </a:cxn>
              <a:cxn ang="0">
                <a:pos x="T6" y="T7"/>
              </a:cxn>
              <a:cxn ang="0">
                <a:pos x="T8" y="T9"/>
              </a:cxn>
              <a:cxn ang="0">
                <a:pos x="T10" y="T11"/>
              </a:cxn>
            </a:cxnLst>
            <a:rect l="0" t="0" r="r" b="b"/>
            <a:pathLst>
              <a:path w="912" h="913">
                <a:moveTo>
                  <a:pt x="456" y="0"/>
                </a:moveTo>
                <a:cubicBezTo>
                  <a:pt x="204" y="0"/>
                  <a:pt x="0" y="205"/>
                  <a:pt x="0" y="457"/>
                </a:cubicBezTo>
                <a:cubicBezTo>
                  <a:pt x="0" y="709"/>
                  <a:pt x="204" y="913"/>
                  <a:pt x="456" y="913"/>
                </a:cubicBezTo>
                <a:cubicBezTo>
                  <a:pt x="708" y="913"/>
                  <a:pt x="912" y="709"/>
                  <a:pt x="912" y="457"/>
                </a:cubicBezTo>
                <a:cubicBezTo>
                  <a:pt x="912" y="0"/>
                  <a:pt x="912" y="0"/>
                  <a:pt x="912" y="0"/>
                </a:cubicBezTo>
                <a:lnTo>
                  <a:pt x="456" y="0"/>
                </a:lnTo>
                <a:close/>
              </a:path>
            </a:pathLst>
          </a:custGeom>
          <a:solidFill>
            <a:srgbClr val="FFFDEF"/>
          </a:solidFill>
          <a:ln w="9525" cmpd="sng">
            <a:solidFill>
              <a:srgbClr val="1C5E6E"/>
            </a:solidFill>
            <a:round/>
          </a:ln>
        </p:spPr>
        <p:txBody>
          <a:bodyPr/>
          <a:lstStyle/>
          <a:p>
            <a:endParaRPr lang="zh-CN" altLang="en-US">
              <a:solidFill>
                <a:schemeClr val="bg1">
                  <a:lumMod val="50000"/>
                </a:schemeClr>
              </a:solidFill>
            </a:endParaRPr>
          </a:p>
        </p:txBody>
      </p:sp>
      <p:sp>
        <p:nvSpPr>
          <p:cNvPr id="24584" name="Freeform 8"/>
          <p:cNvSpPr/>
          <p:nvPr/>
        </p:nvSpPr>
        <p:spPr bwMode="auto">
          <a:xfrm>
            <a:off x="4611689" y="2942432"/>
            <a:ext cx="839787" cy="836612"/>
          </a:xfrm>
          <a:custGeom>
            <a:avLst/>
            <a:gdLst>
              <a:gd name="T0" fmla="*/ 273 w 546"/>
              <a:gd name="T1" fmla="*/ 0 h 546"/>
              <a:gd name="T2" fmla="*/ 546 w 546"/>
              <a:gd name="T3" fmla="*/ 273 h 546"/>
              <a:gd name="T4" fmla="*/ 273 w 546"/>
              <a:gd name="T5" fmla="*/ 546 h 546"/>
              <a:gd name="T6" fmla="*/ 0 w 546"/>
              <a:gd name="T7" fmla="*/ 273 h 546"/>
              <a:gd name="T8" fmla="*/ 0 w 546"/>
              <a:gd name="T9" fmla="*/ 0 h 546"/>
              <a:gd name="T10" fmla="*/ 273 w 546"/>
              <a:gd name="T11" fmla="*/ 0 h 546"/>
            </a:gdLst>
            <a:ahLst/>
            <a:cxnLst>
              <a:cxn ang="0">
                <a:pos x="T0" y="T1"/>
              </a:cxn>
              <a:cxn ang="0">
                <a:pos x="T2" y="T3"/>
              </a:cxn>
              <a:cxn ang="0">
                <a:pos x="T4" y="T5"/>
              </a:cxn>
              <a:cxn ang="0">
                <a:pos x="T6" y="T7"/>
              </a:cxn>
              <a:cxn ang="0">
                <a:pos x="T8" y="T9"/>
              </a:cxn>
              <a:cxn ang="0">
                <a:pos x="T10" y="T11"/>
              </a:cxn>
            </a:cxnLst>
            <a:rect l="0" t="0" r="r" b="b"/>
            <a:pathLst>
              <a:path w="546" h="546">
                <a:moveTo>
                  <a:pt x="273" y="0"/>
                </a:moveTo>
                <a:cubicBezTo>
                  <a:pt x="424" y="0"/>
                  <a:pt x="546" y="123"/>
                  <a:pt x="546" y="273"/>
                </a:cubicBezTo>
                <a:cubicBezTo>
                  <a:pt x="546" y="424"/>
                  <a:pt x="424" y="546"/>
                  <a:pt x="273" y="546"/>
                </a:cubicBezTo>
                <a:cubicBezTo>
                  <a:pt x="123" y="546"/>
                  <a:pt x="0" y="424"/>
                  <a:pt x="0" y="273"/>
                </a:cubicBezTo>
                <a:cubicBezTo>
                  <a:pt x="0" y="0"/>
                  <a:pt x="0" y="0"/>
                  <a:pt x="0" y="0"/>
                </a:cubicBezTo>
                <a:lnTo>
                  <a:pt x="273" y="0"/>
                </a:lnTo>
                <a:close/>
              </a:path>
            </a:pathLst>
          </a:custGeom>
          <a:solidFill>
            <a:srgbClr val="1C5E6E"/>
          </a:solidFill>
          <a:ln>
            <a:solidFill>
              <a:srgbClr val="CBAB89"/>
            </a:solidFill>
          </a:ln>
        </p:spPr>
        <p:txBody>
          <a:bodyPr/>
          <a:lstStyle/>
          <a:p>
            <a:endParaRPr lang="zh-CN" altLang="en-US">
              <a:solidFill>
                <a:schemeClr val="bg1">
                  <a:lumMod val="50000"/>
                </a:schemeClr>
              </a:solidFill>
            </a:endParaRPr>
          </a:p>
        </p:txBody>
      </p:sp>
      <p:sp>
        <p:nvSpPr>
          <p:cNvPr id="24585" name="Freeform 9"/>
          <p:cNvSpPr/>
          <p:nvPr/>
        </p:nvSpPr>
        <p:spPr bwMode="auto">
          <a:xfrm>
            <a:off x="4611688" y="1478758"/>
            <a:ext cx="1403350" cy="1398587"/>
          </a:xfrm>
          <a:custGeom>
            <a:avLst/>
            <a:gdLst>
              <a:gd name="T0" fmla="*/ 457 w 913"/>
              <a:gd name="T1" fmla="*/ 912 h 912"/>
              <a:gd name="T2" fmla="*/ 913 w 913"/>
              <a:gd name="T3" fmla="*/ 456 h 912"/>
              <a:gd name="T4" fmla="*/ 457 w 913"/>
              <a:gd name="T5" fmla="*/ 0 h 912"/>
              <a:gd name="T6" fmla="*/ 0 w 913"/>
              <a:gd name="T7" fmla="*/ 456 h 912"/>
              <a:gd name="T8" fmla="*/ 0 w 913"/>
              <a:gd name="T9" fmla="*/ 912 h 912"/>
              <a:gd name="T10" fmla="*/ 457 w 913"/>
              <a:gd name="T11" fmla="*/ 912 h 912"/>
            </a:gdLst>
            <a:ahLst/>
            <a:cxnLst>
              <a:cxn ang="0">
                <a:pos x="T0" y="T1"/>
              </a:cxn>
              <a:cxn ang="0">
                <a:pos x="T2" y="T3"/>
              </a:cxn>
              <a:cxn ang="0">
                <a:pos x="T4" y="T5"/>
              </a:cxn>
              <a:cxn ang="0">
                <a:pos x="T6" y="T7"/>
              </a:cxn>
              <a:cxn ang="0">
                <a:pos x="T8" y="T9"/>
              </a:cxn>
              <a:cxn ang="0">
                <a:pos x="T10" y="T11"/>
              </a:cxn>
            </a:cxnLst>
            <a:rect l="0" t="0" r="r" b="b"/>
            <a:pathLst>
              <a:path w="913" h="912">
                <a:moveTo>
                  <a:pt x="457" y="912"/>
                </a:moveTo>
                <a:cubicBezTo>
                  <a:pt x="709" y="912"/>
                  <a:pt x="913" y="708"/>
                  <a:pt x="913" y="456"/>
                </a:cubicBezTo>
                <a:cubicBezTo>
                  <a:pt x="913" y="204"/>
                  <a:pt x="709" y="0"/>
                  <a:pt x="457" y="0"/>
                </a:cubicBezTo>
                <a:cubicBezTo>
                  <a:pt x="205" y="0"/>
                  <a:pt x="0" y="204"/>
                  <a:pt x="0" y="456"/>
                </a:cubicBezTo>
                <a:cubicBezTo>
                  <a:pt x="0" y="912"/>
                  <a:pt x="0" y="912"/>
                  <a:pt x="0" y="912"/>
                </a:cubicBezTo>
                <a:lnTo>
                  <a:pt x="457" y="912"/>
                </a:lnTo>
                <a:close/>
              </a:path>
            </a:pathLst>
          </a:custGeom>
          <a:solidFill>
            <a:srgbClr val="FFFDEF"/>
          </a:solidFill>
          <a:ln w="9525" cmpd="sng">
            <a:solidFill>
              <a:srgbClr val="1C5E6E"/>
            </a:solidFill>
            <a:round/>
          </a:ln>
        </p:spPr>
        <p:txBody>
          <a:bodyPr/>
          <a:lstStyle/>
          <a:p>
            <a:endParaRPr lang="zh-CN" altLang="en-US">
              <a:solidFill>
                <a:schemeClr val="bg1">
                  <a:lumMod val="50000"/>
                </a:schemeClr>
              </a:solidFill>
            </a:endParaRPr>
          </a:p>
        </p:txBody>
      </p:sp>
      <p:sp>
        <p:nvSpPr>
          <p:cNvPr id="24586" name="Freeform 10"/>
          <p:cNvSpPr/>
          <p:nvPr/>
        </p:nvSpPr>
        <p:spPr bwMode="auto">
          <a:xfrm>
            <a:off x="3144839" y="1480344"/>
            <a:ext cx="1400175" cy="1397000"/>
          </a:xfrm>
          <a:custGeom>
            <a:avLst/>
            <a:gdLst>
              <a:gd name="T0" fmla="*/ 459 w 918"/>
              <a:gd name="T1" fmla="*/ 918 h 918"/>
              <a:gd name="T2" fmla="*/ 0 w 918"/>
              <a:gd name="T3" fmla="*/ 459 h 918"/>
              <a:gd name="T4" fmla="*/ 459 w 918"/>
              <a:gd name="T5" fmla="*/ 0 h 918"/>
              <a:gd name="T6" fmla="*/ 918 w 918"/>
              <a:gd name="T7" fmla="*/ 459 h 918"/>
              <a:gd name="T8" fmla="*/ 918 w 918"/>
              <a:gd name="T9" fmla="*/ 918 h 918"/>
              <a:gd name="T10" fmla="*/ 459 w 918"/>
              <a:gd name="T11" fmla="*/ 918 h 918"/>
            </a:gdLst>
            <a:ahLst/>
            <a:cxnLst>
              <a:cxn ang="0">
                <a:pos x="T0" y="T1"/>
              </a:cxn>
              <a:cxn ang="0">
                <a:pos x="T2" y="T3"/>
              </a:cxn>
              <a:cxn ang="0">
                <a:pos x="T4" y="T5"/>
              </a:cxn>
              <a:cxn ang="0">
                <a:pos x="T6" y="T7"/>
              </a:cxn>
              <a:cxn ang="0">
                <a:pos x="T8" y="T9"/>
              </a:cxn>
              <a:cxn ang="0">
                <a:pos x="T10" y="T11"/>
              </a:cxn>
            </a:cxnLst>
            <a:rect l="0" t="0" r="r" b="b"/>
            <a:pathLst>
              <a:path w="918" h="918">
                <a:moveTo>
                  <a:pt x="459" y="918"/>
                </a:moveTo>
                <a:cubicBezTo>
                  <a:pt x="205" y="918"/>
                  <a:pt x="0" y="713"/>
                  <a:pt x="0" y="459"/>
                </a:cubicBezTo>
                <a:cubicBezTo>
                  <a:pt x="0" y="205"/>
                  <a:pt x="205" y="0"/>
                  <a:pt x="459" y="0"/>
                </a:cubicBezTo>
                <a:cubicBezTo>
                  <a:pt x="713" y="0"/>
                  <a:pt x="918" y="205"/>
                  <a:pt x="918" y="459"/>
                </a:cubicBezTo>
                <a:cubicBezTo>
                  <a:pt x="918" y="918"/>
                  <a:pt x="918" y="918"/>
                  <a:pt x="918" y="918"/>
                </a:cubicBezTo>
                <a:lnTo>
                  <a:pt x="459" y="918"/>
                </a:lnTo>
                <a:close/>
              </a:path>
            </a:pathLst>
          </a:custGeom>
          <a:noFill/>
          <a:ln w="6350" cap="flat" cmpd="sng">
            <a:solidFill>
              <a:srgbClr val="1C5E6E"/>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24587" name="Freeform 11"/>
          <p:cNvSpPr>
            <a:spLocks noEditPoints="1"/>
          </p:cNvSpPr>
          <p:nvPr/>
        </p:nvSpPr>
        <p:spPr bwMode="auto">
          <a:xfrm>
            <a:off x="4921251" y="3286920"/>
            <a:ext cx="219075" cy="149225"/>
          </a:xfrm>
          <a:custGeom>
            <a:avLst/>
            <a:gdLst>
              <a:gd name="T0" fmla="*/ 79 w 98"/>
              <a:gd name="T1" fmla="*/ 61 h 69"/>
              <a:gd name="T2" fmla="*/ 91 w 98"/>
              <a:gd name="T3" fmla="*/ 49 h 69"/>
              <a:gd name="T4" fmla="*/ 81 w 98"/>
              <a:gd name="T5" fmla="*/ 37 h 69"/>
              <a:gd name="T6" fmla="*/ 70 w 98"/>
              <a:gd name="T7" fmla="*/ 15 h 69"/>
              <a:gd name="T8" fmla="*/ 37 w 98"/>
              <a:gd name="T9" fmla="*/ 12 h 69"/>
              <a:gd name="T10" fmla="*/ 24 w 98"/>
              <a:gd name="T11" fmla="*/ 26 h 69"/>
              <a:gd name="T12" fmla="*/ 8 w 98"/>
              <a:gd name="T13" fmla="*/ 43 h 69"/>
              <a:gd name="T14" fmla="*/ 13 w 98"/>
              <a:gd name="T15" fmla="*/ 56 h 69"/>
              <a:gd name="T16" fmla="*/ 26 w 98"/>
              <a:gd name="T17" fmla="*/ 61 h 69"/>
              <a:gd name="T18" fmla="*/ 26 w 98"/>
              <a:gd name="T19" fmla="*/ 42 h 69"/>
              <a:gd name="T20" fmla="*/ 26 w 98"/>
              <a:gd name="T21" fmla="*/ 39 h 69"/>
              <a:gd name="T22" fmla="*/ 34 w 98"/>
              <a:gd name="T23" fmla="*/ 43 h 69"/>
              <a:gd name="T24" fmla="*/ 36 w 98"/>
              <a:gd name="T25" fmla="*/ 28 h 69"/>
              <a:gd name="T26" fmla="*/ 38 w 98"/>
              <a:gd name="T27" fmla="*/ 43 h 69"/>
              <a:gd name="T28" fmla="*/ 46 w 98"/>
              <a:gd name="T29" fmla="*/ 39 h 69"/>
              <a:gd name="T30" fmla="*/ 38 w 98"/>
              <a:gd name="T31" fmla="*/ 50 h 69"/>
              <a:gd name="T32" fmla="*/ 38 w 98"/>
              <a:gd name="T33" fmla="*/ 50 h 69"/>
              <a:gd name="T34" fmla="*/ 37 w 98"/>
              <a:gd name="T35" fmla="*/ 50 h 69"/>
              <a:gd name="T36" fmla="*/ 37 w 98"/>
              <a:gd name="T37" fmla="*/ 50 h 69"/>
              <a:gd name="T38" fmla="*/ 35 w 98"/>
              <a:gd name="T39" fmla="*/ 50 h 69"/>
              <a:gd name="T40" fmla="*/ 35 w 98"/>
              <a:gd name="T41" fmla="*/ 50 h 69"/>
              <a:gd name="T42" fmla="*/ 35 w 98"/>
              <a:gd name="T43" fmla="*/ 50 h 69"/>
              <a:gd name="T44" fmla="*/ 26 w 98"/>
              <a:gd name="T45" fmla="*/ 42 h 69"/>
              <a:gd name="T46" fmla="*/ 53 w 98"/>
              <a:gd name="T47" fmla="*/ 40 h 69"/>
              <a:gd name="T48" fmla="*/ 49 w 98"/>
              <a:gd name="T49" fmla="*/ 37 h 69"/>
              <a:gd name="T50" fmla="*/ 58 w 98"/>
              <a:gd name="T51" fmla="*/ 28 h 69"/>
              <a:gd name="T52" fmla="*/ 58 w 98"/>
              <a:gd name="T53" fmla="*/ 28 h 69"/>
              <a:gd name="T54" fmla="*/ 58 w 98"/>
              <a:gd name="T55" fmla="*/ 28 h 69"/>
              <a:gd name="T56" fmla="*/ 60 w 98"/>
              <a:gd name="T57" fmla="*/ 28 h 69"/>
              <a:gd name="T58" fmla="*/ 60 w 98"/>
              <a:gd name="T59" fmla="*/ 28 h 69"/>
              <a:gd name="T60" fmla="*/ 61 w 98"/>
              <a:gd name="T61" fmla="*/ 28 h 69"/>
              <a:gd name="T62" fmla="*/ 69 w 98"/>
              <a:gd name="T63" fmla="*/ 37 h 69"/>
              <a:gd name="T64" fmla="*/ 66 w 98"/>
              <a:gd name="T65" fmla="*/ 40 h 69"/>
              <a:gd name="T66" fmla="*/ 62 w 98"/>
              <a:gd name="T67" fmla="*/ 48 h 69"/>
              <a:gd name="T68" fmla="*/ 57 w 98"/>
              <a:gd name="T69" fmla="*/ 48 h 69"/>
              <a:gd name="T70" fmla="*/ 53 w 98"/>
              <a:gd name="T71" fmla="*/ 40 h 69"/>
              <a:gd name="T72" fmla="*/ 93 w 98"/>
              <a:gd name="T73" fmla="*/ 63 h 69"/>
              <a:gd name="T74" fmla="*/ 79 w 98"/>
              <a:gd name="T75" fmla="*/ 69 h 69"/>
              <a:gd name="T76" fmla="*/ 8 w 98"/>
              <a:gd name="T77" fmla="*/ 61 h 69"/>
              <a:gd name="T78" fmla="*/ 7 w 98"/>
              <a:gd name="T79" fmla="*/ 26 h 69"/>
              <a:gd name="T80" fmla="*/ 33 w 98"/>
              <a:gd name="T81" fmla="*/ 5 h 69"/>
              <a:gd name="T82" fmla="*/ 75 w 98"/>
              <a:gd name="T83" fmla="*/ 10 h 69"/>
              <a:gd name="T84" fmla="*/ 94 w 98"/>
              <a:gd name="T85" fmla="*/ 36 h 69"/>
              <a:gd name="T86" fmla="*/ 93 w 98"/>
              <a:gd name="T87" fmla="*/ 63 h 69"/>
              <a:gd name="T88" fmla="*/ 93 w 98"/>
              <a:gd name="T89"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 h="69">
                <a:moveTo>
                  <a:pt x="79" y="61"/>
                </a:moveTo>
                <a:cubicBezTo>
                  <a:pt x="79" y="61"/>
                  <a:pt x="79" y="61"/>
                  <a:pt x="79" y="61"/>
                </a:cubicBezTo>
                <a:cubicBezTo>
                  <a:pt x="82" y="61"/>
                  <a:pt x="85" y="60"/>
                  <a:pt x="87" y="58"/>
                </a:cubicBezTo>
                <a:cubicBezTo>
                  <a:pt x="89" y="55"/>
                  <a:pt x="91" y="52"/>
                  <a:pt x="91" y="49"/>
                </a:cubicBezTo>
                <a:cubicBezTo>
                  <a:pt x="91" y="46"/>
                  <a:pt x="90" y="43"/>
                  <a:pt x="88" y="41"/>
                </a:cubicBezTo>
                <a:cubicBezTo>
                  <a:pt x="86" y="39"/>
                  <a:pt x="84" y="38"/>
                  <a:pt x="81" y="37"/>
                </a:cubicBezTo>
                <a:cubicBezTo>
                  <a:pt x="79" y="37"/>
                  <a:pt x="78" y="35"/>
                  <a:pt x="78" y="33"/>
                </a:cubicBezTo>
                <a:cubicBezTo>
                  <a:pt x="78" y="26"/>
                  <a:pt x="75" y="20"/>
                  <a:pt x="70" y="15"/>
                </a:cubicBezTo>
                <a:cubicBezTo>
                  <a:pt x="65" y="10"/>
                  <a:pt x="59" y="8"/>
                  <a:pt x="52" y="8"/>
                </a:cubicBezTo>
                <a:cubicBezTo>
                  <a:pt x="46" y="8"/>
                  <a:pt x="41" y="9"/>
                  <a:pt x="37" y="12"/>
                </a:cubicBezTo>
                <a:cubicBezTo>
                  <a:pt x="33" y="14"/>
                  <a:pt x="30" y="19"/>
                  <a:pt x="28" y="23"/>
                </a:cubicBezTo>
                <a:cubicBezTo>
                  <a:pt x="27" y="25"/>
                  <a:pt x="26" y="26"/>
                  <a:pt x="24" y="26"/>
                </a:cubicBezTo>
                <a:cubicBezTo>
                  <a:pt x="20" y="26"/>
                  <a:pt x="16" y="28"/>
                  <a:pt x="13" y="31"/>
                </a:cubicBezTo>
                <a:cubicBezTo>
                  <a:pt x="10" y="34"/>
                  <a:pt x="8" y="39"/>
                  <a:pt x="8" y="43"/>
                </a:cubicBezTo>
                <a:cubicBezTo>
                  <a:pt x="8" y="48"/>
                  <a:pt x="10" y="53"/>
                  <a:pt x="13" y="56"/>
                </a:cubicBezTo>
                <a:cubicBezTo>
                  <a:pt x="13" y="56"/>
                  <a:pt x="13" y="56"/>
                  <a:pt x="13" y="56"/>
                </a:cubicBezTo>
                <a:cubicBezTo>
                  <a:pt x="13" y="56"/>
                  <a:pt x="13" y="56"/>
                  <a:pt x="13" y="56"/>
                </a:cubicBezTo>
                <a:cubicBezTo>
                  <a:pt x="16" y="59"/>
                  <a:pt x="21" y="61"/>
                  <a:pt x="26" y="61"/>
                </a:cubicBezTo>
                <a:cubicBezTo>
                  <a:pt x="79" y="61"/>
                  <a:pt x="79" y="61"/>
                  <a:pt x="79" y="61"/>
                </a:cubicBezTo>
                <a:close/>
                <a:moveTo>
                  <a:pt x="26" y="42"/>
                </a:moveTo>
                <a:cubicBezTo>
                  <a:pt x="26" y="42"/>
                  <a:pt x="26" y="42"/>
                  <a:pt x="26" y="42"/>
                </a:cubicBezTo>
                <a:cubicBezTo>
                  <a:pt x="25" y="41"/>
                  <a:pt x="25" y="39"/>
                  <a:pt x="26" y="39"/>
                </a:cubicBezTo>
                <a:cubicBezTo>
                  <a:pt x="27" y="38"/>
                  <a:pt x="29" y="38"/>
                  <a:pt x="29" y="39"/>
                </a:cubicBezTo>
                <a:cubicBezTo>
                  <a:pt x="34" y="43"/>
                  <a:pt x="34" y="43"/>
                  <a:pt x="34" y="43"/>
                </a:cubicBezTo>
                <a:cubicBezTo>
                  <a:pt x="34" y="30"/>
                  <a:pt x="34" y="30"/>
                  <a:pt x="34" y="30"/>
                </a:cubicBezTo>
                <a:cubicBezTo>
                  <a:pt x="34" y="29"/>
                  <a:pt x="35" y="28"/>
                  <a:pt x="36" y="28"/>
                </a:cubicBezTo>
                <a:cubicBezTo>
                  <a:pt x="37" y="28"/>
                  <a:pt x="38" y="29"/>
                  <a:pt x="38" y="30"/>
                </a:cubicBezTo>
                <a:cubicBezTo>
                  <a:pt x="38" y="43"/>
                  <a:pt x="38" y="43"/>
                  <a:pt x="38" y="43"/>
                </a:cubicBezTo>
                <a:cubicBezTo>
                  <a:pt x="43" y="39"/>
                  <a:pt x="43" y="39"/>
                  <a:pt x="43" y="39"/>
                </a:cubicBezTo>
                <a:cubicBezTo>
                  <a:pt x="44" y="38"/>
                  <a:pt x="45" y="38"/>
                  <a:pt x="46" y="39"/>
                </a:cubicBezTo>
                <a:cubicBezTo>
                  <a:pt x="47" y="39"/>
                  <a:pt x="47" y="41"/>
                  <a:pt x="46" y="42"/>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7" y="50"/>
                </a:cubicBezTo>
                <a:cubicBezTo>
                  <a:pt x="37" y="50"/>
                  <a:pt x="37" y="50"/>
                  <a:pt x="37" y="50"/>
                </a:cubicBezTo>
                <a:cubicBezTo>
                  <a:pt x="37" y="50"/>
                  <a:pt x="37" y="50"/>
                  <a:pt x="37" y="50"/>
                </a:cubicBezTo>
                <a:cubicBezTo>
                  <a:pt x="37" y="51"/>
                  <a:pt x="37" y="51"/>
                  <a:pt x="36" y="51"/>
                </a:cubicBezTo>
                <a:cubicBezTo>
                  <a:pt x="36" y="51"/>
                  <a:pt x="36" y="51"/>
                  <a:pt x="35" y="50"/>
                </a:cubicBezTo>
                <a:cubicBezTo>
                  <a:pt x="35" y="50"/>
                  <a:pt x="35" y="50"/>
                  <a:pt x="35" y="50"/>
                </a:cubicBezTo>
                <a:cubicBezTo>
                  <a:pt x="35" y="50"/>
                  <a:pt x="35" y="50"/>
                  <a:pt x="35" y="50"/>
                </a:cubicBezTo>
                <a:cubicBezTo>
                  <a:pt x="35" y="50"/>
                  <a:pt x="35" y="50"/>
                  <a:pt x="35" y="50"/>
                </a:cubicBezTo>
                <a:cubicBezTo>
                  <a:pt x="35" y="50"/>
                  <a:pt x="35" y="50"/>
                  <a:pt x="35" y="50"/>
                </a:cubicBezTo>
                <a:cubicBezTo>
                  <a:pt x="35" y="50"/>
                  <a:pt x="35" y="50"/>
                  <a:pt x="35" y="50"/>
                </a:cubicBezTo>
                <a:cubicBezTo>
                  <a:pt x="26" y="42"/>
                  <a:pt x="26" y="42"/>
                  <a:pt x="26" y="42"/>
                </a:cubicBezTo>
                <a:close/>
                <a:moveTo>
                  <a:pt x="53" y="40"/>
                </a:moveTo>
                <a:cubicBezTo>
                  <a:pt x="53" y="40"/>
                  <a:pt x="53" y="40"/>
                  <a:pt x="53" y="40"/>
                </a:cubicBezTo>
                <a:cubicBezTo>
                  <a:pt x="52" y="41"/>
                  <a:pt x="50" y="41"/>
                  <a:pt x="49" y="40"/>
                </a:cubicBezTo>
                <a:cubicBezTo>
                  <a:pt x="48" y="39"/>
                  <a:pt x="48" y="37"/>
                  <a:pt x="49" y="37"/>
                </a:cubicBezTo>
                <a:cubicBezTo>
                  <a:pt x="58" y="28"/>
                  <a:pt x="58" y="28"/>
                  <a:pt x="58" y="28"/>
                </a:cubicBezTo>
                <a:cubicBezTo>
                  <a:pt x="58" y="28"/>
                  <a:pt x="58" y="28"/>
                  <a:pt x="58" y="28"/>
                </a:cubicBezTo>
                <a:cubicBezTo>
                  <a:pt x="58" y="28"/>
                  <a:pt x="58" y="28"/>
                  <a:pt x="58" y="28"/>
                </a:cubicBezTo>
                <a:cubicBezTo>
                  <a:pt x="58" y="28"/>
                  <a:pt x="58" y="28"/>
                  <a:pt x="58" y="28"/>
                </a:cubicBezTo>
                <a:cubicBezTo>
                  <a:pt x="58" y="28"/>
                  <a:pt x="58" y="28"/>
                  <a:pt x="58" y="28"/>
                </a:cubicBezTo>
                <a:cubicBezTo>
                  <a:pt x="58" y="28"/>
                  <a:pt x="58" y="28"/>
                  <a:pt x="58" y="28"/>
                </a:cubicBezTo>
                <a:cubicBezTo>
                  <a:pt x="59" y="28"/>
                  <a:pt x="59" y="28"/>
                  <a:pt x="59" y="28"/>
                </a:cubicBezTo>
                <a:cubicBezTo>
                  <a:pt x="60" y="28"/>
                  <a:pt x="60" y="28"/>
                  <a:pt x="60" y="28"/>
                </a:cubicBezTo>
                <a:cubicBezTo>
                  <a:pt x="60" y="28"/>
                  <a:pt x="60" y="28"/>
                  <a:pt x="60" y="28"/>
                </a:cubicBezTo>
                <a:cubicBezTo>
                  <a:pt x="60" y="28"/>
                  <a:pt x="60" y="28"/>
                  <a:pt x="60" y="28"/>
                </a:cubicBezTo>
                <a:cubicBezTo>
                  <a:pt x="61" y="28"/>
                  <a:pt x="61" y="28"/>
                  <a:pt x="61" y="28"/>
                </a:cubicBezTo>
                <a:cubicBezTo>
                  <a:pt x="61" y="28"/>
                  <a:pt x="61" y="28"/>
                  <a:pt x="61" y="28"/>
                </a:cubicBezTo>
                <a:cubicBezTo>
                  <a:pt x="61" y="28"/>
                  <a:pt x="61" y="28"/>
                  <a:pt x="61" y="28"/>
                </a:cubicBezTo>
                <a:cubicBezTo>
                  <a:pt x="69" y="37"/>
                  <a:pt x="69" y="37"/>
                  <a:pt x="69" y="37"/>
                </a:cubicBezTo>
                <a:cubicBezTo>
                  <a:pt x="70" y="37"/>
                  <a:pt x="70" y="39"/>
                  <a:pt x="69" y="40"/>
                </a:cubicBezTo>
                <a:cubicBezTo>
                  <a:pt x="68" y="41"/>
                  <a:pt x="67" y="41"/>
                  <a:pt x="66" y="40"/>
                </a:cubicBezTo>
                <a:cubicBezTo>
                  <a:pt x="62" y="35"/>
                  <a:pt x="62" y="35"/>
                  <a:pt x="62" y="35"/>
                </a:cubicBezTo>
                <a:cubicBezTo>
                  <a:pt x="62" y="48"/>
                  <a:pt x="62" y="48"/>
                  <a:pt x="62" y="48"/>
                </a:cubicBezTo>
                <a:cubicBezTo>
                  <a:pt x="62" y="50"/>
                  <a:pt x="61" y="51"/>
                  <a:pt x="59" y="51"/>
                </a:cubicBezTo>
                <a:cubicBezTo>
                  <a:pt x="58" y="51"/>
                  <a:pt x="57" y="50"/>
                  <a:pt x="57" y="48"/>
                </a:cubicBezTo>
                <a:cubicBezTo>
                  <a:pt x="57" y="35"/>
                  <a:pt x="57" y="35"/>
                  <a:pt x="57" y="35"/>
                </a:cubicBezTo>
                <a:cubicBezTo>
                  <a:pt x="53" y="40"/>
                  <a:pt x="53" y="40"/>
                  <a:pt x="53" y="40"/>
                </a:cubicBezTo>
                <a:close/>
                <a:moveTo>
                  <a:pt x="93" y="63"/>
                </a:moveTo>
                <a:cubicBezTo>
                  <a:pt x="93" y="63"/>
                  <a:pt x="93" y="63"/>
                  <a:pt x="93" y="63"/>
                </a:cubicBezTo>
                <a:cubicBezTo>
                  <a:pt x="89" y="66"/>
                  <a:pt x="84" y="69"/>
                  <a:pt x="79" y="69"/>
                </a:cubicBezTo>
                <a:cubicBezTo>
                  <a:pt x="79" y="69"/>
                  <a:pt x="79" y="69"/>
                  <a:pt x="79" y="69"/>
                </a:cubicBezTo>
                <a:cubicBezTo>
                  <a:pt x="26" y="69"/>
                  <a:pt x="26" y="69"/>
                  <a:pt x="26" y="69"/>
                </a:cubicBezTo>
                <a:cubicBezTo>
                  <a:pt x="19" y="69"/>
                  <a:pt x="12" y="66"/>
                  <a:pt x="8" y="61"/>
                </a:cubicBezTo>
                <a:cubicBezTo>
                  <a:pt x="3" y="57"/>
                  <a:pt x="0" y="50"/>
                  <a:pt x="0" y="43"/>
                </a:cubicBezTo>
                <a:cubicBezTo>
                  <a:pt x="0" y="37"/>
                  <a:pt x="3" y="30"/>
                  <a:pt x="7" y="26"/>
                </a:cubicBezTo>
                <a:cubicBezTo>
                  <a:pt x="11" y="22"/>
                  <a:pt x="16" y="19"/>
                  <a:pt x="22" y="18"/>
                </a:cubicBezTo>
                <a:cubicBezTo>
                  <a:pt x="25" y="13"/>
                  <a:pt x="28" y="9"/>
                  <a:pt x="33" y="5"/>
                </a:cubicBezTo>
                <a:cubicBezTo>
                  <a:pt x="39" y="2"/>
                  <a:pt x="45" y="0"/>
                  <a:pt x="52" y="0"/>
                </a:cubicBezTo>
                <a:cubicBezTo>
                  <a:pt x="61" y="0"/>
                  <a:pt x="69" y="4"/>
                  <a:pt x="75" y="10"/>
                </a:cubicBezTo>
                <a:cubicBezTo>
                  <a:pt x="81" y="15"/>
                  <a:pt x="84" y="22"/>
                  <a:pt x="85" y="30"/>
                </a:cubicBezTo>
                <a:cubicBezTo>
                  <a:pt x="88" y="32"/>
                  <a:pt x="91" y="34"/>
                  <a:pt x="94" y="36"/>
                </a:cubicBezTo>
                <a:cubicBezTo>
                  <a:pt x="97" y="40"/>
                  <a:pt x="98" y="44"/>
                  <a:pt x="98" y="49"/>
                </a:cubicBezTo>
                <a:cubicBezTo>
                  <a:pt x="98" y="54"/>
                  <a:pt x="96" y="59"/>
                  <a:pt x="93" y="63"/>
                </a:cubicBezTo>
                <a:cubicBezTo>
                  <a:pt x="93" y="63"/>
                  <a:pt x="93" y="63"/>
                  <a:pt x="93" y="63"/>
                </a:cubicBezTo>
                <a:cubicBezTo>
                  <a:pt x="93" y="63"/>
                  <a:pt x="93" y="63"/>
                  <a:pt x="93"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588" name="Freeform 12"/>
          <p:cNvSpPr>
            <a:spLocks noEditPoints="1"/>
          </p:cNvSpPr>
          <p:nvPr/>
        </p:nvSpPr>
        <p:spPr bwMode="auto">
          <a:xfrm>
            <a:off x="5148264" y="1824833"/>
            <a:ext cx="212725" cy="269875"/>
          </a:xfrm>
          <a:custGeom>
            <a:avLst/>
            <a:gdLst>
              <a:gd name="T0" fmla="*/ 24 w 79"/>
              <a:gd name="T1" fmla="*/ 42 h 99"/>
              <a:gd name="T2" fmla="*/ 4 w 79"/>
              <a:gd name="T3" fmla="*/ 8 h 99"/>
              <a:gd name="T4" fmla="*/ 4 w 79"/>
              <a:gd name="T5" fmla="*/ 0 h 99"/>
              <a:gd name="T6" fmla="*/ 10 w 79"/>
              <a:gd name="T7" fmla="*/ 0 h 99"/>
              <a:gd name="T8" fmla="*/ 69 w 79"/>
              <a:gd name="T9" fmla="*/ 0 h 99"/>
              <a:gd name="T10" fmla="*/ 75 w 79"/>
              <a:gd name="T11" fmla="*/ 0 h 99"/>
              <a:gd name="T12" fmla="*/ 75 w 79"/>
              <a:gd name="T13" fmla="*/ 8 h 99"/>
              <a:gd name="T14" fmla="*/ 55 w 79"/>
              <a:gd name="T15" fmla="*/ 42 h 99"/>
              <a:gd name="T16" fmla="*/ 55 w 79"/>
              <a:gd name="T17" fmla="*/ 57 h 99"/>
              <a:gd name="T18" fmla="*/ 75 w 79"/>
              <a:gd name="T19" fmla="*/ 91 h 99"/>
              <a:gd name="T20" fmla="*/ 75 w 79"/>
              <a:gd name="T21" fmla="*/ 99 h 99"/>
              <a:gd name="T22" fmla="*/ 69 w 79"/>
              <a:gd name="T23" fmla="*/ 99 h 99"/>
              <a:gd name="T24" fmla="*/ 10 w 79"/>
              <a:gd name="T25" fmla="*/ 99 h 99"/>
              <a:gd name="T26" fmla="*/ 4 w 79"/>
              <a:gd name="T27" fmla="*/ 99 h 99"/>
              <a:gd name="T28" fmla="*/ 4 w 79"/>
              <a:gd name="T29" fmla="*/ 91 h 99"/>
              <a:gd name="T30" fmla="*/ 24 w 79"/>
              <a:gd name="T31" fmla="*/ 57 h 99"/>
              <a:gd name="T32" fmla="*/ 14 w 79"/>
              <a:gd name="T33" fmla="*/ 91 h 99"/>
              <a:gd name="T34" fmla="*/ 17 w 79"/>
              <a:gd name="T35" fmla="*/ 91 h 99"/>
              <a:gd name="T36" fmla="*/ 41 w 79"/>
              <a:gd name="T37" fmla="*/ 70 h 99"/>
              <a:gd name="T38" fmla="*/ 65 w 79"/>
              <a:gd name="T39" fmla="*/ 91 h 99"/>
              <a:gd name="T40" fmla="*/ 40 w 79"/>
              <a:gd name="T41" fmla="*/ 52 h 99"/>
              <a:gd name="T42" fmla="*/ 40 w 79"/>
              <a:gd name="T43" fmla="*/ 52 h 99"/>
              <a:gd name="T44" fmla="*/ 40 w 79"/>
              <a:gd name="T45" fmla="*/ 52 h 99"/>
              <a:gd name="T46" fmla="*/ 14 w 79"/>
              <a:gd name="T47" fmla="*/ 91 h 99"/>
              <a:gd name="T48" fmla="*/ 24 w 79"/>
              <a:gd name="T49" fmla="*/ 91 h 99"/>
              <a:gd name="T50" fmla="*/ 40 w 79"/>
              <a:gd name="T51" fmla="*/ 75 h 99"/>
              <a:gd name="T52" fmla="*/ 20 w 79"/>
              <a:gd name="T53" fmla="*/ 28 h 99"/>
              <a:gd name="T54" fmla="*/ 59 w 79"/>
              <a:gd name="T55" fmla="*/ 28 h 99"/>
              <a:gd name="T56" fmla="*/ 14 w 79"/>
              <a:gd name="T57" fmla="*/ 8 h 99"/>
              <a:gd name="T58" fmla="*/ 55 w 79"/>
              <a:gd name="T59" fmla="*/ 33 h 99"/>
              <a:gd name="T60" fmla="*/ 24 w 79"/>
              <a:gd name="T61" fmla="*/ 33 h 99"/>
              <a:gd name="T62" fmla="*/ 40 w 79"/>
              <a:gd name="T63" fmla="*/ 47 h 99"/>
              <a:gd name="T64" fmla="*/ 40 w 79"/>
              <a:gd name="T65" fmla="*/ 47 h 99"/>
              <a:gd name="T66" fmla="*/ 40 w 79"/>
              <a:gd name="T67" fmla="*/ 47 h 99"/>
              <a:gd name="T68" fmla="*/ 55 w 79"/>
              <a:gd name="T69" fmla="*/ 3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99">
                <a:moveTo>
                  <a:pt x="32" y="49"/>
                </a:moveTo>
                <a:cubicBezTo>
                  <a:pt x="29" y="47"/>
                  <a:pt x="27" y="44"/>
                  <a:pt x="24" y="42"/>
                </a:cubicBezTo>
                <a:cubicBezTo>
                  <a:pt x="16" y="35"/>
                  <a:pt x="8" y="28"/>
                  <a:pt x="7" y="8"/>
                </a:cubicBezTo>
                <a:cubicBezTo>
                  <a:pt x="4" y="8"/>
                  <a:pt x="4" y="8"/>
                  <a:pt x="4" y="8"/>
                </a:cubicBezTo>
                <a:cubicBezTo>
                  <a:pt x="2" y="8"/>
                  <a:pt x="0" y="6"/>
                  <a:pt x="0" y="4"/>
                </a:cubicBezTo>
                <a:cubicBezTo>
                  <a:pt x="0" y="2"/>
                  <a:pt x="2" y="0"/>
                  <a:pt x="4" y="0"/>
                </a:cubicBezTo>
                <a:cubicBezTo>
                  <a:pt x="10" y="0"/>
                  <a:pt x="10" y="0"/>
                  <a:pt x="10" y="0"/>
                </a:cubicBezTo>
                <a:cubicBezTo>
                  <a:pt x="10" y="0"/>
                  <a:pt x="10" y="0"/>
                  <a:pt x="10" y="0"/>
                </a:cubicBezTo>
                <a:cubicBezTo>
                  <a:pt x="11" y="0"/>
                  <a:pt x="11" y="0"/>
                  <a:pt x="11" y="0"/>
                </a:cubicBezTo>
                <a:cubicBezTo>
                  <a:pt x="69" y="0"/>
                  <a:pt x="69" y="0"/>
                  <a:pt x="69" y="0"/>
                </a:cubicBezTo>
                <a:cubicBezTo>
                  <a:pt x="69" y="0"/>
                  <a:pt x="69" y="0"/>
                  <a:pt x="69" y="0"/>
                </a:cubicBezTo>
                <a:cubicBezTo>
                  <a:pt x="75" y="0"/>
                  <a:pt x="75" y="0"/>
                  <a:pt x="75" y="0"/>
                </a:cubicBezTo>
                <a:cubicBezTo>
                  <a:pt x="78" y="0"/>
                  <a:pt x="79" y="2"/>
                  <a:pt x="79" y="4"/>
                </a:cubicBezTo>
                <a:cubicBezTo>
                  <a:pt x="79" y="6"/>
                  <a:pt x="78" y="8"/>
                  <a:pt x="75" y="8"/>
                </a:cubicBezTo>
                <a:cubicBezTo>
                  <a:pt x="73" y="8"/>
                  <a:pt x="73" y="8"/>
                  <a:pt x="73" y="8"/>
                </a:cubicBezTo>
                <a:cubicBezTo>
                  <a:pt x="72" y="28"/>
                  <a:pt x="64" y="35"/>
                  <a:pt x="55" y="42"/>
                </a:cubicBezTo>
                <a:cubicBezTo>
                  <a:pt x="53" y="44"/>
                  <a:pt x="50" y="47"/>
                  <a:pt x="48" y="49"/>
                </a:cubicBezTo>
                <a:cubicBezTo>
                  <a:pt x="50" y="52"/>
                  <a:pt x="53" y="54"/>
                  <a:pt x="55" y="57"/>
                </a:cubicBezTo>
                <a:cubicBezTo>
                  <a:pt x="64" y="64"/>
                  <a:pt x="72" y="70"/>
                  <a:pt x="73" y="91"/>
                </a:cubicBezTo>
                <a:cubicBezTo>
                  <a:pt x="75" y="91"/>
                  <a:pt x="75" y="91"/>
                  <a:pt x="75" y="91"/>
                </a:cubicBezTo>
                <a:cubicBezTo>
                  <a:pt x="78" y="91"/>
                  <a:pt x="79" y="93"/>
                  <a:pt x="79" y="95"/>
                </a:cubicBezTo>
                <a:cubicBezTo>
                  <a:pt x="79" y="97"/>
                  <a:pt x="78" y="99"/>
                  <a:pt x="75" y="99"/>
                </a:cubicBezTo>
                <a:cubicBezTo>
                  <a:pt x="69" y="99"/>
                  <a:pt x="69" y="99"/>
                  <a:pt x="69" y="99"/>
                </a:cubicBezTo>
                <a:cubicBezTo>
                  <a:pt x="69" y="99"/>
                  <a:pt x="69" y="99"/>
                  <a:pt x="69" y="99"/>
                </a:cubicBezTo>
                <a:cubicBezTo>
                  <a:pt x="69" y="99"/>
                  <a:pt x="69" y="99"/>
                  <a:pt x="69" y="99"/>
                </a:cubicBezTo>
                <a:cubicBezTo>
                  <a:pt x="10" y="99"/>
                  <a:pt x="10" y="99"/>
                  <a:pt x="10" y="99"/>
                </a:cubicBezTo>
                <a:cubicBezTo>
                  <a:pt x="10" y="99"/>
                  <a:pt x="10" y="99"/>
                  <a:pt x="10" y="99"/>
                </a:cubicBezTo>
                <a:cubicBezTo>
                  <a:pt x="4" y="99"/>
                  <a:pt x="4" y="99"/>
                  <a:pt x="4" y="99"/>
                </a:cubicBezTo>
                <a:cubicBezTo>
                  <a:pt x="2" y="99"/>
                  <a:pt x="0" y="97"/>
                  <a:pt x="0" y="95"/>
                </a:cubicBezTo>
                <a:cubicBezTo>
                  <a:pt x="0" y="93"/>
                  <a:pt x="2" y="91"/>
                  <a:pt x="4" y="91"/>
                </a:cubicBezTo>
                <a:cubicBezTo>
                  <a:pt x="7" y="91"/>
                  <a:pt x="7" y="91"/>
                  <a:pt x="7" y="91"/>
                </a:cubicBezTo>
                <a:cubicBezTo>
                  <a:pt x="8" y="70"/>
                  <a:pt x="16" y="64"/>
                  <a:pt x="24" y="57"/>
                </a:cubicBezTo>
                <a:cubicBezTo>
                  <a:pt x="27" y="54"/>
                  <a:pt x="29" y="52"/>
                  <a:pt x="32" y="49"/>
                </a:cubicBezTo>
                <a:close/>
                <a:moveTo>
                  <a:pt x="14" y="91"/>
                </a:moveTo>
                <a:cubicBezTo>
                  <a:pt x="14" y="91"/>
                  <a:pt x="14" y="91"/>
                  <a:pt x="14" y="91"/>
                </a:cubicBezTo>
                <a:cubicBezTo>
                  <a:pt x="17" y="91"/>
                  <a:pt x="17" y="91"/>
                  <a:pt x="17" y="91"/>
                </a:cubicBezTo>
                <a:cubicBezTo>
                  <a:pt x="38" y="70"/>
                  <a:pt x="38" y="70"/>
                  <a:pt x="38" y="70"/>
                </a:cubicBezTo>
                <a:cubicBezTo>
                  <a:pt x="39" y="69"/>
                  <a:pt x="40" y="69"/>
                  <a:pt x="41" y="70"/>
                </a:cubicBezTo>
                <a:cubicBezTo>
                  <a:pt x="62" y="91"/>
                  <a:pt x="62" y="91"/>
                  <a:pt x="62" y="91"/>
                </a:cubicBezTo>
                <a:cubicBezTo>
                  <a:pt x="65" y="91"/>
                  <a:pt x="65" y="91"/>
                  <a:pt x="65" y="91"/>
                </a:cubicBezTo>
                <a:cubicBezTo>
                  <a:pt x="64" y="74"/>
                  <a:pt x="58" y="68"/>
                  <a:pt x="50" y="62"/>
                </a:cubicBezTo>
                <a:cubicBezTo>
                  <a:pt x="47" y="59"/>
                  <a:pt x="43" y="56"/>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36" y="56"/>
                  <a:pt x="32" y="59"/>
                  <a:pt x="29" y="62"/>
                </a:cubicBezTo>
                <a:cubicBezTo>
                  <a:pt x="22" y="68"/>
                  <a:pt x="15" y="74"/>
                  <a:pt x="14" y="91"/>
                </a:cubicBezTo>
                <a:close/>
                <a:moveTo>
                  <a:pt x="24" y="91"/>
                </a:moveTo>
                <a:cubicBezTo>
                  <a:pt x="24" y="91"/>
                  <a:pt x="24" y="91"/>
                  <a:pt x="24" y="91"/>
                </a:cubicBezTo>
                <a:cubicBezTo>
                  <a:pt x="56" y="91"/>
                  <a:pt x="56" y="91"/>
                  <a:pt x="56" y="91"/>
                </a:cubicBezTo>
                <a:cubicBezTo>
                  <a:pt x="40" y="75"/>
                  <a:pt x="40" y="75"/>
                  <a:pt x="40" y="75"/>
                </a:cubicBezTo>
                <a:cubicBezTo>
                  <a:pt x="24" y="91"/>
                  <a:pt x="24" y="91"/>
                  <a:pt x="24" y="91"/>
                </a:cubicBezTo>
                <a:close/>
                <a:moveTo>
                  <a:pt x="20" y="28"/>
                </a:moveTo>
                <a:cubicBezTo>
                  <a:pt x="20" y="28"/>
                  <a:pt x="20" y="28"/>
                  <a:pt x="20" y="28"/>
                </a:cubicBezTo>
                <a:cubicBezTo>
                  <a:pt x="59" y="28"/>
                  <a:pt x="59" y="28"/>
                  <a:pt x="59" y="28"/>
                </a:cubicBezTo>
                <a:cubicBezTo>
                  <a:pt x="62" y="24"/>
                  <a:pt x="65" y="18"/>
                  <a:pt x="65" y="8"/>
                </a:cubicBezTo>
                <a:cubicBezTo>
                  <a:pt x="14" y="8"/>
                  <a:pt x="14" y="8"/>
                  <a:pt x="14" y="8"/>
                </a:cubicBezTo>
                <a:cubicBezTo>
                  <a:pt x="15" y="18"/>
                  <a:pt x="17" y="24"/>
                  <a:pt x="20" y="28"/>
                </a:cubicBezTo>
                <a:close/>
                <a:moveTo>
                  <a:pt x="55" y="33"/>
                </a:moveTo>
                <a:cubicBezTo>
                  <a:pt x="55" y="33"/>
                  <a:pt x="55" y="33"/>
                  <a:pt x="55" y="33"/>
                </a:cubicBezTo>
                <a:cubicBezTo>
                  <a:pt x="24" y="33"/>
                  <a:pt x="24" y="33"/>
                  <a:pt x="24" y="33"/>
                </a:cubicBezTo>
                <a:cubicBezTo>
                  <a:pt x="26" y="34"/>
                  <a:pt x="27" y="35"/>
                  <a:pt x="29" y="37"/>
                </a:cubicBezTo>
                <a:cubicBezTo>
                  <a:pt x="32" y="40"/>
                  <a:pt x="36" y="43"/>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3" y="43"/>
                  <a:pt x="47" y="40"/>
                  <a:pt x="50" y="37"/>
                </a:cubicBezTo>
                <a:cubicBezTo>
                  <a:pt x="52" y="35"/>
                  <a:pt x="54" y="34"/>
                  <a:pt x="55" y="33"/>
                </a:cubicBezTo>
                <a:close/>
              </a:path>
            </a:pathLst>
          </a:custGeom>
          <a:solidFill>
            <a:srgbClr val="A2897B"/>
          </a:solidFill>
          <a:ln>
            <a:solidFill>
              <a:srgbClr val="1C5E6E"/>
            </a:solidFill>
          </a:ln>
        </p:spPr>
        <p:txBody>
          <a:bodyPr/>
          <a:lstStyle/>
          <a:p>
            <a:endParaRPr lang="zh-CN" altLang="en-US">
              <a:solidFill>
                <a:schemeClr val="bg1">
                  <a:lumMod val="50000"/>
                </a:schemeClr>
              </a:solidFill>
            </a:endParaRPr>
          </a:p>
        </p:txBody>
      </p:sp>
      <p:sp>
        <p:nvSpPr>
          <p:cNvPr id="24589" name="Freeform 13"/>
          <p:cNvSpPr>
            <a:spLocks noEditPoints="1"/>
          </p:cNvSpPr>
          <p:nvPr/>
        </p:nvSpPr>
        <p:spPr bwMode="auto">
          <a:xfrm>
            <a:off x="3709988" y="3229769"/>
            <a:ext cx="266700" cy="260350"/>
          </a:xfrm>
          <a:custGeom>
            <a:avLst/>
            <a:gdLst>
              <a:gd name="T0" fmla="*/ 49 w 98"/>
              <a:gd name="T1" fmla="*/ 0 h 98"/>
              <a:gd name="T2" fmla="*/ 84 w 98"/>
              <a:gd name="T3" fmla="*/ 15 h 98"/>
              <a:gd name="T4" fmla="*/ 98 w 98"/>
              <a:gd name="T5" fmla="*/ 49 h 98"/>
              <a:gd name="T6" fmla="*/ 84 w 98"/>
              <a:gd name="T7" fmla="*/ 84 h 98"/>
              <a:gd name="T8" fmla="*/ 49 w 98"/>
              <a:gd name="T9" fmla="*/ 98 h 98"/>
              <a:gd name="T10" fmla="*/ 14 w 98"/>
              <a:gd name="T11" fmla="*/ 84 h 98"/>
              <a:gd name="T12" fmla="*/ 14 w 98"/>
              <a:gd name="T13" fmla="*/ 84 h 98"/>
              <a:gd name="T14" fmla="*/ 14 w 98"/>
              <a:gd name="T15" fmla="*/ 84 h 98"/>
              <a:gd name="T16" fmla="*/ 0 w 98"/>
              <a:gd name="T17" fmla="*/ 49 h 98"/>
              <a:gd name="T18" fmla="*/ 14 w 98"/>
              <a:gd name="T19" fmla="*/ 15 h 98"/>
              <a:gd name="T20" fmla="*/ 14 w 98"/>
              <a:gd name="T21" fmla="*/ 15 h 98"/>
              <a:gd name="T22" fmla="*/ 49 w 98"/>
              <a:gd name="T23" fmla="*/ 0 h 98"/>
              <a:gd name="T24" fmla="*/ 51 w 98"/>
              <a:gd name="T25" fmla="*/ 8 h 98"/>
              <a:gd name="T26" fmla="*/ 51 w 98"/>
              <a:gd name="T27" fmla="*/ 8 h 98"/>
              <a:gd name="T28" fmla="*/ 51 w 98"/>
              <a:gd name="T29" fmla="*/ 48 h 98"/>
              <a:gd name="T30" fmla="*/ 80 w 98"/>
              <a:gd name="T31" fmla="*/ 77 h 98"/>
              <a:gd name="T32" fmla="*/ 91 w 98"/>
              <a:gd name="T33" fmla="*/ 49 h 98"/>
              <a:gd name="T34" fmla="*/ 78 w 98"/>
              <a:gd name="T35" fmla="*/ 20 h 98"/>
              <a:gd name="T36" fmla="*/ 78 w 98"/>
              <a:gd name="T37" fmla="*/ 20 h 98"/>
              <a:gd name="T38" fmla="*/ 51 w 98"/>
              <a:gd name="T39" fmla="*/ 8 h 98"/>
              <a:gd name="T40" fmla="*/ 77 w 98"/>
              <a:gd name="T41" fmla="*/ 80 h 98"/>
              <a:gd name="T42" fmla="*/ 77 w 98"/>
              <a:gd name="T43" fmla="*/ 80 h 98"/>
              <a:gd name="T44" fmla="*/ 48 w 98"/>
              <a:gd name="T45" fmla="*/ 51 h 98"/>
              <a:gd name="T46" fmla="*/ 47 w 98"/>
              <a:gd name="T47" fmla="*/ 51 h 98"/>
              <a:gd name="T48" fmla="*/ 47 w 98"/>
              <a:gd name="T49" fmla="*/ 49 h 98"/>
              <a:gd name="T50" fmla="*/ 47 w 98"/>
              <a:gd name="T51" fmla="*/ 8 h 98"/>
              <a:gd name="T52" fmla="*/ 20 w 98"/>
              <a:gd name="T53" fmla="*/ 20 h 98"/>
              <a:gd name="T54" fmla="*/ 20 w 98"/>
              <a:gd name="T55" fmla="*/ 20 h 98"/>
              <a:gd name="T56" fmla="*/ 8 w 98"/>
              <a:gd name="T57" fmla="*/ 49 h 98"/>
              <a:gd name="T58" fmla="*/ 20 w 98"/>
              <a:gd name="T59" fmla="*/ 79 h 98"/>
              <a:gd name="T60" fmla="*/ 20 w 98"/>
              <a:gd name="T61" fmla="*/ 79 h 98"/>
              <a:gd name="T62" fmla="*/ 49 w 98"/>
              <a:gd name="T63" fmla="*/ 91 h 98"/>
              <a:gd name="T64" fmla="*/ 77 w 98"/>
              <a:gd name="T65" fmla="*/ 8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 h="98">
                <a:moveTo>
                  <a:pt x="49" y="0"/>
                </a:moveTo>
                <a:cubicBezTo>
                  <a:pt x="63" y="0"/>
                  <a:pt x="75" y="6"/>
                  <a:pt x="84" y="15"/>
                </a:cubicBezTo>
                <a:cubicBezTo>
                  <a:pt x="93" y="24"/>
                  <a:pt x="98" y="36"/>
                  <a:pt x="98" y="49"/>
                </a:cubicBezTo>
                <a:cubicBezTo>
                  <a:pt x="98" y="63"/>
                  <a:pt x="93" y="75"/>
                  <a:pt x="84" y="84"/>
                </a:cubicBezTo>
                <a:cubicBezTo>
                  <a:pt x="75" y="93"/>
                  <a:pt x="63" y="98"/>
                  <a:pt x="49" y="98"/>
                </a:cubicBezTo>
                <a:cubicBezTo>
                  <a:pt x="36" y="98"/>
                  <a:pt x="23" y="93"/>
                  <a:pt x="14" y="84"/>
                </a:cubicBezTo>
                <a:cubicBezTo>
                  <a:pt x="14" y="84"/>
                  <a:pt x="14" y="84"/>
                  <a:pt x="14" y="84"/>
                </a:cubicBezTo>
                <a:cubicBezTo>
                  <a:pt x="14" y="84"/>
                  <a:pt x="14" y="84"/>
                  <a:pt x="14" y="84"/>
                </a:cubicBezTo>
                <a:cubicBezTo>
                  <a:pt x="6" y="75"/>
                  <a:pt x="0" y="63"/>
                  <a:pt x="0" y="49"/>
                </a:cubicBezTo>
                <a:cubicBezTo>
                  <a:pt x="0" y="36"/>
                  <a:pt x="6" y="24"/>
                  <a:pt x="14" y="15"/>
                </a:cubicBezTo>
                <a:cubicBezTo>
                  <a:pt x="14" y="15"/>
                  <a:pt x="14" y="15"/>
                  <a:pt x="14" y="15"/>
                </a:cubicBezTo>
                <a:cubicBezTo>
                  <a:pt x="23" y="6"/>
                  <a:pt x="36" y="0"/>
                  <a:pt x="49" y="0"/>
                </a:cubicBezTo>
                <a:close/>
                <a:moveTo>
                  <a:pt x="51" y="8"/>
                </a:moveTo>
                <a:cubicBezTo>
                  <a:pt x="51" y="8"/>
                  <a:pt x="51" y="8"/>
                  <a:pt x="51" y="8"/>
                </a:cubicBezTo>
                <a:cubicBezTo>
                  <a:pt x="51" y="48"/>
                  <a:pt x="51" y="48"/>
                  <a:pt x="51" y="48"/>
                </a:cubicBezTo>
                <a:cubicBezTo>
                  <a:pt x="80" y="77"/>
                  <a:pt x="80" y="77"/>
                  <a:pt x="80" y="77"/>
                </a:cubicBezTo>
                <a:cubicBezTo>
                  <a:pt x="87" y="70"/>
                  <a:pt x="91" y="60"/>
                  <a:pt x="91" y="49"/>
                </a:cubicBezTo>
                <a:cubicBezTo>
                  <a:pt x="91" y="38"/>
                  <a:pt x="86" y="28"/>
                  <a:pt x="78" y="20"/>
                </a:cubicBezTo>
                <a:cubicBezTo>
                  <a:pt x="78" y="20"/>
                  <a:pt x="78" y="20"/>
                  <a:pt x="78" y="20"/>
                </a:cubicBezTo>
                <a:cubicBezTo>
                  <a:pt x="71" y="13"/>
                  <a:pt x="62" y="8"/>
                  <a:pt x="51" y="8"/>
                </a:cubicBezTo>
                <a:close/>
                <a:moveTo>
                  <a:pt x="77" y="80"/>
                </a:moveTo>
                <a:cubicBezTo>
                  <a:pt x="77" y="80"/>
                  <a:pt x="77" y="80"/>
                  <a:pt x="77" y="80"/>
                </a:cubicBezTo>
                <a:cubicBezTo>
                  <a:pt x="48" y="51"/>
                  <a:pt x="48" y="51"/>
                  <a:pt x="48" y="51"/>
                </a:cubicBezTo>
                <a:cubicBezTo>
                  <a:pt x="47" y="51"/>
                  <a:pt x="47" y="51"/>
                  <a:pt x="47" y="51"/>
                </a:cubicBezTo>
                <a:cubicBezTo>
                  <a:pt x="47" y="50"/>
                  <a:pt x="47" y="50"/>
                  <a:pt x="47" y="49"/>
                </a:cubicBezTo>
                <a:cubicBezTo>
                  <a:pt x="47" y="8"/>
                  <a:pt x="47" y="8"/>
                  <a:pt x="47" y="8"/>
                </a:cubicBezTo>
                <a:cubicBezTo>
                  <a:pt x="36" y="8"/>
                  <a:pt x="27" y="13"/>
                  <a:pt x="20" y="20"/>
                </a:cubicBezTo>
                <a:cubicBezTo>
                  <a:pt x="20" y="20"/>
                  <a:pt x="20" y="20"/>
                  <a:pt x="20" y="20"/>
                </a:cubicBezTo>
                <a:cubicBezTo>
                  <a:pt x="12" y="28"/>
                  <a:pt x="8" y="38"/>
                  <a:pt x="8" y="49"/>
                </a:cubicBezTo>
                <a:cubicBezTo>
                  <a:pt x="8" y="61"/>
                  <a:pt x="12" y="71"/>
                  <a:pt x="20" y="79"/>
                </a:cubicBezTo>
                <a:cubicBezTo>
                  <a:pt x="20" y="79"/>
                  <a:pt x="20" y="79"/>
                  <a:pt x="20" y="79"/>
                </a:cubicBezTo>
                <a:cubicBezTo>
                  <a:pt x="27" y="86"/>
                  <a:pt x="38" y="91"/>
                  <a:pt x="49" y="91"/>
                </a:cubicBezTo>
                <a:cubicBezTo>
                  <a:pt x="60" y="91"/>
                  <a:pt x="69" y="87"/>
                  <a:pt x="77" y="80"/>
                </a:cubicBezTo>
                <a:close/>
              </a:path>
            </a:pathLst>
          </a:custGeom>
          <a:solidFill>
            <a:srgbClr val="A2897B"/>
          </a:solidFill>
          <a:ln>
            <a:solidFill>
              <a:srgbClr val="1C5E6E"/>
            </a:solidFill>
          </a:ln>
        </p:spPr>
        <p:txBody>
          <a:bodyPr/>
          <a:lstStyle/>
          <a:p>
            <a:endParaRPr lang="zh-CN" altLang="en-US">
              <a:solidFill>
                <a:schemeClr val="bg1">
                  <a:lumMod val="50000"/>
                </a:schemeClr>
              </a:solidFill>
            </a:endParaRPr>
          </a:p>
        </p:txBody>
      </p:sp>
      <p:sp>
        <p:nvSpPr>
          <p:cNvPr id="24590" name="Text Box 14"/>
          <p:cNvSpPr txBox="1">
            <a:spLocks noChangeArrowheads="1"/>
          </p:cNvSpPr>
          <p:nvPr/>
        </p:nvSpPr>
        <p:spPr bwMode="auto">
          <a:xfrm>
            <a:off x="3499203" y="3518695"/>
            <a:ext cx="71526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dirty="0" smtClean="0">
                <a:solidFill>
                  <a:srgbClr val="1C5E6E"/>
                </a:solidFill>
              </a:rPr>
              <a:t>49%</a:t>
            </a:r>
            <a:endParaRPr lang="en-US" altLang="zh-CN" sz="2400" dirty="0">
              <a:solidFill>
                <a:srgbClr val="1C5E6E"/>
              </a:solidFill>
            </a:endParaRPr>
          </a:p>
          <a:p>
            <a:pPr algn="ctr"/>
            <a:r>
              <a:rPr lang="en-US" altLang="zh-CN" sz="800" dirty="0">
                <a:solidFill>
                  <a:srgbClr val="1C5E6E"/>
                </a:solidFill>
              </a:rPr>
              <a:t>Option </a:t>
            </a:r>
            <a:r>
              <a:rPr lang="zh-CN" altLang="en-US" sz="800" dirty="0">
                <a:solidFill>
                  <a:srgbClr val="1C5E6E"/>
                </a:solidFill>
              </a:rPr>
              <a:t>2</a:t>
            </a:r>
            <a:endParaRPr lang="en-US" altLang="zh-CN" sz="800" dirty="0">
              <a:solidFill>
                <a:srgbClr val="1C5E6E"/>
              </a:solidFill>
            </a:endParaRPr>
          </a:p>
        </p:txBody>
      </p:sp>
      <p:sp>
        <p:nvSpPr>
          <p:cNvPr id="24591" name="Text Box 15"/>
          <p:cNvSpPr txBox="1">
            <a:spLocks noChangeArrowheads="1"/>
          </p:cNvSpPr>
          <p:nvPr/>
        </p:nvSpPr>
        <p:spPr bwMode="auto">
          <a:xfrm>
            <a:off x="4902361" y="2112170"/>
            <a:ext cx="709295" cy="582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dirty="0" smtClean="0">
                <a:solidFill>
                  <a:srgbClr val="1C5E6E"/>
                </a:solidFill>
              </a:rPr>
              <a:t>90%</a:t>
            </a:r>
            <a:endParaRPr lang="en-US" altLang="zh-CN" sz="2400" dirty="0">
              <a:solidFill>
                <a:srgbClr val="1C5E6E"/>
              </a:solidFill>
            </a:endParaRPr>
          </a:p>
          <a:p>
            <a:pPr algn="ctr"/>
            <a:r>
              <a:rPr lang="en-US" altLang="zh-CN" sz="800" dirty="0">
                <a:solidFill>
                  <a:srgbClr val="1C5E6E"/>
                </a:solidFill>
              </a:rPr>
              <a:t>Option </a:t>
            </a:r>
            <a:r>
              <a:rPr lang="zh-CN" altLang="en-US" sz="800" dirty="0">
                <a:solidFill>
                  <a:srgbClr val="1C5E6E"/>
                </a:solidFill>
              </a:rPr>
              <a:t>1</a:t>
            </a:r>
            <a:endParaRPr lang="en-US" altLang="zh-CN" sz="800" dirty="0">
              <a:solidFill>
                <a:srgbClr val="1C5E6E"/>
              </a:solidFill>
            </a:endParaRPr>
          </a:p>
        </p:txBody>
      </p:sp>
      <p:sp>
        <p:nvSpPr>
          <p:cNvPr id="24592" name="Rectangle 16"/>
          <p:cNvSpPr>
            <a:spLocks noChangeArrowheads="1"/>
          </p:cNvSpPr>
          <p:nvPr/>
        </p:nvSpPr>
        <p:spPr bwMode="auto">
          <a:xfrm>
            <a:off x="6300789" y="1751807"/>
            <a:ext cx="223202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00" b="1" dirty="0">
                <a:solidFill>
                  <a:srgbClr val="1C5E6E"/>
                </a:solidFill>
              </a:rPr>
              <a:t>TOPIC HEADER ONE</a:t>
            </a:r>
            <a:endParaRPr lang="zh-CN" altLang="en-US" sz="900" dirty="0">
              <a:solidFill>
                <a:srgbClr val="1C5E6E"/>
              </a:solidFill>
            </a:endParaRPr>
          </a:p>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593" name="Rectangle 17"/>
          <p:cNvSpPr>
            <a:spLocks noChangeArrowheads="1"/>
          </p:cNvSpPr>
          <p:nvPr/>
        </p:nvSpPr>
        <p:spPr bwMode="auto">
          <a:xfrm>
            <a:off x="630239" y="3336132"/>
            <a:ext cx="223202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900" b="1" dirty="0">
                <a:solidFill>
                  <a:srgbClr val="1C5E6E"/>
                </a:solidFill>
              </a:rPr>
              <a:t>TOPIC HEADER TWO</a:t>
            </a:r>
            <a:endParaRPr lang="zh-CN" altLang="en-US" sz="900" dirty="0">
              <a:solidFill>
                <a:srgbClr val="1C5E6E"/>
              </a:solidFill>
            </a:endParaRPr>
          </a:p>
          <a:p>
            <a:pPr algn="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594" name="Freeform 18"/>
          <p:cNvSpPr/>
          <p:nvPr/>
        </p:nvSpPr>
        <p:spPr bwMode="auto">
          <a:xfrm>
            <a:off x="3705225" y="2039144"/>
            <a:ext cx="839788" cy="838200"/>
          </a:xfrm>
          <a:custGeom>
            <a:avLst/>
            <a:gdLst>
              <a:gd name="T0" fmla="*/ 273 w 546"/>
              <a:gd name="T1" fmla="*/ 546 h 546"/>
              <a:gd name="T2" fmla="*/ 0 w 546"/>
              <a:gd name="T3" fmla="*/ 273 h 546"/>
              <a:gd name="T4" fmla="*/ 273 w 546"/>
              <a:gd name="T5" fmla="*/ 0 h 546"/>
              <a:gd name="T6" fmla="*/ 546 w 546"/>
              <a:gd name="T7" fmla="*/ 273 h 546"/>
              <a:gd name="T8" fmla="*/ 546 w 546"/>
              <a:gd name="T9" fmla="*/ 546 h 546"/>
              <a:gd name="T10" fmla="*/ 273 w 546"/>
              <a:gd name="T11" fmla="*/ 546 h 546"/>
            </a:gdLst>
            <a:ahLst/>
            <a:cxnLst>
              <a:cxn ang="0">
                <a:pos x="T0" y="T1"/>
              </a:cxn>
              <a:cxn ang="0">
                <a:pos x="T2" y="T3"/>
              </a:cxn>
              <a:cxn ang="0">
                <a:pos x="T4" y="T5"/>
              </a:cxn>
              <a:cxn ang="0">
                <a:pos x="T6" y="T7"/>
              </a:cxn>
              <a:cxn ang="0">
                <a:pos x="T8" y="T9"/>
              </a:cxn>
              <a:cxn ang="0">
                <a:pos x="T10" y="T11"/>
              </a:cxn>
            </a:cxnLst>
            <a:rect l="0" t="0" r="r" b="b"/>
            <a:pathLst>
              <a:path w="546" h="546">
                <a:moveTo>
                  <a:pt x="273" y="546"/>
                </a:moveTo>
                <a:cubicBezTo>
                  <a:pt x="123" y="546"/>
                  <a:pt x="0" y="424"/>
                  <a:pt x="0" y="273"/>
                </a:cubicBezTo>
                <a:cubicBezTo>
                  <a:pt x="0" y="123"/>
                  <a:pt x="123" y="0"/>
                  <a:pt x="273" y="0"/>
                </a:cubicBezTo>
                <a:cubicBezTo>
                  <a:pt x="424" y="0"/>
                  <a:pt x="546" y="123"/>
                  <a:pt x="546" y="273"/>
                </a:cubicBezTo>
                <a:cubicBezTo>
                  <a:pt x="546" y="546"/>
                  <a:pt x="546" y="546"/>
                  <a:pt x="546" y="546"/>
                </a:cubicBezTo>
                <a:lnTo>
                  <a:pt x="273" y="546"/>
                </a:lnTo>
                <a:close/>
              </a:path>
            </a:pathLst>
          </a:custGeom>
          <a:solidFill>
            <a:srgbClr val="1C5E6E"/>
          </a:solidFill>
          <a:ln>
            <a:solidFill>
              <a:srgbClr val="CBAB89"/>
            </a:solidFill>
          </a:ln>
        </p:spPr>
        <p:txBody>
          <a:bodyPr/>
          <a:lstStyle/>
          <a:p>
            <a:endParaRPr lang="zh-CN" altLang="en-US">
              <a:solidFill>
                <a:schemeClr val="bg1">
                  <a:lumMod val="50000"/>
                </a:schemeClr>
              </a:solidFill>
            </a:endParaRPr>
          </a:p>
        </p:txBody>
      </p:sp>
      <p:sp>
        <p:nvSpPr>
          <p:cNvPr id="24595" name="Freeform 19"/>
          <p:cNvSpPr>
            <a:spLocks noEditPoints="1"/>
          </p:cNvSpPr>
          <p:nvPr/>
        </p:nvSpPr>
        <p:spPr bwMode="auto">
          <a:xfrm>
            <a:off x="4092575" y="2350294"/>
            <a:ext cx="209550" cy="215900"/>
          </a:xfrm>
          <a:custGeom>
            <a:avLst/>
            <a:gdLst>
              <a:gd name="T0" fmla="*/ 55 w 95"/>
              <a:gd name="T1" fmla="*/ 0 h 98"/>
              <a:gd name="T2" fmla="*/ 85 w 95"/>
              <a:gd name="T3" fmla="*/ 29 h 98"/>
              <a:gd name="T4" fmla="*/ 86 w 95"/>
              <a:gd name="T5" fmla="*/ 31 h 98"/>
              <a:gd name="T6" fmla="*/ 82 w 95"/>
              <a:gd name="T7" fmla="*/ 41 h 98"/>
              <a:gd name="T8" fmla="*/ 79 w 95"/>
              <a:gd name="T9" fmla="*/ 34 h 98"/>
              <a:gd name="T10" fmla="*/ 55 w 95"/>
              <a:gd name="T11" fmla="*/ 31 h 98"/>
              <a:gd name="T12" fmla="*/ 53 w 95"/>
              <a:gd name="T13" fmla="*/ 25 h 98"/>
              <a:gd name="T14" fmla="*/ 11 w 95"/>
              <a:gd name="T15" fmla="*/ 8 h 98"/>
              <a:gd name="T16" fmla="*/ 8 w 95"/>
              <a:gd name="T17" fmla="*/ 10 h 98"/>
              <a:gd name="T18" fmla="*/ 9 w 95"/>
              <a:gd name="T19" fmla="*/ 90 h 98"/>
              <a:gd name="T20" fmla="*/ 11 w 95"/>
              <a:gd name="T21" fmla="*/ 91 h 98"/>
              <a:gd name="T22" fmla="*/ 78 w 95"/>
              <a:gd name="T23" fmla="*/ 90 h 98"/>
              <a:gd name="T24" fmla="*/ 79 w 95"/>
              <a:gd name="T25" fmla="*/ 88 h 98"/>
              <a:gd name="T26" fmla="*/ 82 w 95"/>
              <a:gd name="T27" fmla="*/ 82 h 98"/>
              <a:gd name="T28" fmla="*/ 86 w 95"/>
              <a:gd name="T29" fmla="*/ 88 h 98"/>
              <a:gd name="T30" fmla="*/ 83 w 95"/>
              <a:gd name="T31" fmla="*/ 95 h 98"/>
              <a:gd name="T32" fmla="*/ 11 w 95"/>
              <a:gd name="T33" fmla="*/ 98 h 98"/>
              <a:gd name="T34" fmla="*/ 0 w 95"/>
              <a:gd name="T35" fmla="*/ 88 h 98"/>
              <a:gd name="T36" fmla="*/ 3 w 95"/>
              <a:gd name="T37" fmla="*/ 3 h 98"/>
              <a:gd name="T38" fmla="*/ 72 w 95"/>
              <a:gd name="T39" fmla="*/ 38 h 98"/>
              <a:gd name="T40" fmla="*/ 72 w 95"/>
              <a:gd name="T41" fmla="*/ 38 h 98"/>
              <a:gd name="T42" fmla="*/ 94 w 95"/>
              <a:gd name="T43" fmla="*/ 63 h 98"/>
              <a:gd name="T44" fmla="*/ 68 w 95"/>
              <a:gd name="T45" fmla="*/ 86 h 98"/>
              <a:gd name="T46" fmla="*/ 68 w 95"/>
              <a:gd name="T47" fmla="*/ 73 h 98"/>
              <a:gd name="T48" fmla="*/ 49 w 95"/>
              <a:gd name="T49" fmla="*/ 71 h 98"/>
              <a:gd name="T50" fmla="*/ 49 w 95"/>
              <a:gd name="T51" fmla="*/ 53 h 98"/>
              <a:gd name="T52" fmla="*/ 52 w 95"/>
              <a:gd name="T53" fmla="*/ 50 h 98"/>
              <a:gd name="T54" fmla="*/ 68 w 95"/>
              <a:gd name="T55" fmla="*/ 40 h 98"/>
              <a:gd name="T56" fmla="*/ 72 w 95"/>
              <a:gd name="T57" fmla="*/ 38 h 98"/>
              <a:gd name="T58" fmla="*/ 89 w 95"/>
              <a:gd name="T59" fmla="*/ 62 h 98"/>
              <a:gd name="T60" fmla="*/ 72 w 95"/>
              <a:gd name="T61" fmla="*/ 53 h 98"/>
              <a:gd name="T62" fmla="*/ 70 w 95"/>
              <a:gd name="T63" fmla="*/ 55 h 98"/>
              <a:gd name="T64" fmla="*/ 54 w 95"/>
              <a:gd name="T65" fmla="*/ 69 h 98"/>
              <a:gd name="T66" fmla="*/ 70 w 95"/>
              <a:gd name="T67" fmla="*/ 69 h 98"/>
              <a:gd name="T68" fmla="*/ 72 w 95"/>
              <a:gd name="T69" fmla="*/ 79 h 98"/>
              <a:gd name="T70" fmla="*/ 75 w 95"/>
              <a:gd name="T71" fmla="*/ 29 h 98"/>
              <a:gd name="T72" fmla="*/ 57 w 95"/>
              <a:gd name="T73" fmla="*/ 12 h 98"/>
              <a:gd name="T74" fmla="*/ 59 w 95"/>
              <a:gd name="T75" fmla="*/ 28 h 98"/>
              <a:gd name="T76" fmla="*/ 61 w 95"/>
              <a:gd name="T77" fmla="*/ 2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98">
                <a:moveTo>
                  <a:pt x="11" y="0"/>
                </a:moveTo>
                <a:cubicBezTo>
                  <a:pt x="55" y="0"/>
                  <a:pt x="55" y="0"/>
                  <a:pt x="55" y="0"/>
                </a:cubicBezTo>
                <a:cubicBezTo>
                  <a:pt x="56" y="0"/>
                  <a:pt x="57" y="1"/>
                  <a:pt x="58" y="1"/>
                </a:cubicBezTo>
                <a:cubicBezTo>
                  <a:pt x="85" y="29"/>
                  <a:pt x="85" y="29"/>
                  <a:pt x="85" y="29"/>
                </a:cubicBezTo>
                <a:cubicBezTo>
                  <a:pt x="86" y="29"/>
                  <a:pt x="86" y="30"/>
                  <a:pt x="86" y="31"/>
                </a:cubicBezTo>
                <a:cubicBezTo>
                  <a:pt x="86" y="31"/>
                  <a:pt x="86" y="31"/>
                  <a:pt x="86" y="31"/>
                </a:cubicBezTo>
                <a:cubicBezTo>
                  <a:pt x="86" y="37"/>
                  <a:pt x="86" y="37"/>
                  <a:pt x="86" y="37"/>
                </a:cubicBezTo>
                <a:cubicBezTo>
                  <a:pt x="86" y="40"/>
                  <a:pt x="85" y="41"/>
                  <a:pt x="82" y="41"/>
                </a:cubicBezTo>
                <a:cubicBezTo>
                  <a:pt x="80" y="41"/>
                  <a:pt x="79" y="40"/>
                  <a:pt x="79" y="37"/>
                </a:cubicBezTo>
                <a:cubicBezTo>
                  <a:pt x="79" y="34"/>
                  <a:pt x="79" y="34"/>
                  <a:pt x="79" y="34"/>
                </a:cubicBezTo>
                <a:cubicBezTo>
                  <a:pt x="61" y="34"/>
                  <a:pt x="61" y="34"/>
                  <a:pt x="61" y="34"/>
                </a:cubicBezTo>
                <a:cubicBezTo>
                  <a:pt x="59" y="34"/>
                  <a:pt x="57" y="33"/>
                  <a:pt x="55" y="31"/>
                </a:cubicBezTo>
                <a:cubicBezTo>
                  <a:pt x="55" y="31"/>
                  <a:pt x="55" y="31"/>
                  <a:pt x="55" y="31"/>
                </a:cubicBezTo>
                <a:cubicBezTo>
                  <a:pt x="54" y="29"/>
                  <a:pt x="53" y="27"/>
                  <a:pt x="53" y="25"/>
                </a:cubicBezTo>
                <a:cubicBezTo>
                  <a:pt x="53" y="8"/>
                  <a:pt x="53" y="8"/>
                  <a:pt x="53" y="8"/>
                </a:cubicBezTo>
                <a:cubicBezTo>
                  <a:pt x="11" y="8"/>
                  <a:pt x="11" y="8"/>
                  <a:pt x="11" y="8"/>
                </a:cubicBezTo>
                <a:cubicBezTo>
                  <a:pt x="10" y="8"/>
                  <a:pt x="9" y="8"/>
                  <a:pt x="9" y="9"/>
                </a:cubicBezTo>
                <a:cubicBezTo>
                  <a:pt x="8" y="9"/>
                  <a:pt x="8" y="10"/>
                  <a:pt x="8" y="10"/>
                </a:cubicBezTo>
                <a:cubicBezTo>
                  <a:pt x="8" y="88"/>
                  <a:pt x="8" y="88"/>
                  <a:pt x="8" y="88"/>
                </a:cubicBezTo>
                <a:cubicBezTo>
                  <a:pt x="8" y="89"/>
                  <a:pt x="8" y="90"/>
                  <a:pt x="9" y="90"/>
                </a:cubicBezTo>
                <a:cubicBezTo>
                  <a:pt x="9" y="90"/>
                  <a:pt x="9" y="90"/>
                  <a:pt x="9" y="90"/>
                </a:cubicBezTo>
                <a:cubicBezTo>
                  <a:pt x="9" y="90"/>
                  <a:pt x="10" y="91"/>
                  <a:pt x="11" y="91"/>
                </a:cubicBezTo>
                <a:cubicBezTo>
                  <a:pt x="76" y="91"/>
                  <a:pt x="76" y="91"/>
                  <a:pt x="76" y="91"/>
                </a:cubicBezTo>
                <a:cubicBezTo>
                  <a:pt x="77" y="91"/>
                  <a:pt x="77" y="90"/>
                  <a:pt x="78" y="90"/>
                </a:cubicBezTo>
                <a:cubicBezTo>
                  <a:pt x="78" y="90"/>
                  <a:pt x="78" y="90"/>
                  <a:pt x="78" y="90"/>
                </a:cubicBezTo>
                <a:cubicBezTo>
                  <a:pt x="78" y="90"/>
                  <a:pt x="79" y="89"/>
                  <a:pt x="79" y="88"/>
                </a:cubicBezTo>
                <a:cubicBezTo>
                  <a:pt x="79" y="86"/>
                  <a:pt x="79" y="86"/>
                  <a:pt x="79" y="86"/>
                </a:cubicBezTo>
                <a:cubicBezTo>
                  <a:pt x="79" y="84"/>
                  <a:pt x="80" y="82"/>
                  <a:pt x="82" y="82"/>
                </a:cubicBezTo>
                <a:cubicBezTo>
                  <a:pt x="85" y="82"/>
                  <a:pt x="86" y="84"/>
                  <a:pt x="86" y="86"/>
                </a:cubicBezTo>
                <a:cubicBezTo>
                  <a:pt x="86" y="88"/>
                  <a:pt x="86" y="88"/>
                  <a:pt x="86" y="88"/>
                </a:cubicBezTo>
                <a:cubicBezTo>
                  <a:pt x="86" y="91"/>
                  <a:pt x="85" y="94"/>
                  <a:pt x="83" y="95"/>
                </a:cubicBezTo>
                <a:cubicBezTo>
                  <a:pt x="83" y="95"/>
                  <a:pt x="83" y="95"/>
                  <a:pt x="83" y="95"/>
                </a:cubicBezTo>
                <a:cubicBezTo>
                  <a:pt x="81" y="97"/>
                  <a:pt x="79" y="98"/>
                  <a:pt x="76" y="98"/>
                </a:cubicBezTo>
                <a:cubicBezTo>
                  <a:pt x="11" y="98"/>
                  <a:pt x="11" y="98"/>
                  <a:pt x="11" y="98"/>
                </a:cubicBezTo>
                <a:cubicBezTo>
                  <a:pt x="8" y="98"/>
                  <a:pt x="5" y="97"/>
                  <a:pt x="3" y="95"/>
                </a:cubicBezTo>
                <a:cubicBezTo>
                  <a:pt x="2" y="94"/>
                  <a:pt x="0" y="91"/>
                  <a:pt x="0" y="88"/>
                </a:cubicBezTo>
                <a:cubicBezTo>
                  <a:pt x="0" y="10"/>
                  <a:pt x="0" y="10"/>
                  <a:pt x="0" y="10"/>
                </a:cubicBezTo>
                <a:cubicBezTo>
                  <a:pt x="0" y="8"/>
                  <a:pt x="2" y="5"/>
                  <a:pt x="3" y="3"/>
                </a:cubicBezTo>
                <a:cubicBezTo>
                  <a:pt x="5" y="1"/>
                  <a:pt x="8" y="0"/>
                  <a:pt x="11" y="0"/>
                </a:cubicBezTo>
                <a:close/>
                <a:moveTo>
                  <a:pt x="72" y="38"/>
                </a:moveTo>
                <a:cubicBezTo>
                  <a:pt x="72" y="38"/>
                  <a:pt x="72" y="38"/>
                  <a:pt x="72" y="38"/>
                </a:cubicBezTo>
                <a:cubicBezTo>
                  <a:pt x="72" y="38"/>
                  <a:pt x="72" y="38"/>
                  <a:pt x="72" y="38"/>
                </a:cubicBezTo>
                <a:cubicBezTo>
                  <a:pt x="94" y="60"/>
                  <a:pt x="94" y="60"/>
                  <a:pt x="94" y="60"/>
                </a:cubicBezTo>
                <a:cubicBezTo>
                  <a:pt x="95" y="61"/>
                  <a:pt x="95" y="63"/>
                  <a:pt x="94" y="63"/>
                </a:cubicBezTo>
                <a:cubicBezTo>
                  <a:pt x="72" y="86"/>
                  <a:pt x="72" y="86"/>
                  <a:pt x="72" y="86"/>
                </a:cubicBezTo>
                <a:cubicBezTo>
                  <a:pt x="71" y="87"/>
                  <a:pt x="69" y="87"/>
                  <a:pt x="68" y="86"/>
                </a:cubicBezTo>
                <a:cubicBezTo>
                  <a:pt x="68" y="85"/>
                  <a:pt x="68" y="85"/>
                  <a:pt x="68" y="84"/>
                </a:cubicBezTo>
                <a:cubicBezTo>
                  <a:pt x="68" y="73"/>
                  <a:pt x="68" y="73"/>
                  <a:pt x="68" y="73"/>
                </a:cubicBezTo>
                <a:cubicBezTo>
                  <a:pt x="52" y="73"/>
                  <a:pt x="52" y="73"/>
                  <a:pt x="52" y="73"/>
                </a:cubicBezTo>
                <a:cubicBezTo>
                  <a:pt x="51" y="73"/>
                  <a:pt x="49" y="72"/>
                  <a:pt x="49" y="71"/>
                </a:cubicBezTo>
                <a:cubicBezTo>
                  <a:pt x="49" y="71"/>
                  <a:pt x="49" y="71"/>
                  <a:pt x="49" y="71"/>
                </a:cubicBezTo>
                <a:cubicBezTo>
                  <a:pt x="49" y="53"/>
                  <a:pt x="49" y="53"/>
                  <a:pt x="49" y="53"/>
                </a:cubicBezTo>
                <a:cubicBezTo>
                  <a:pt x="49" y="51"/>
                  <a:pt x="51" y="50"/>
                  <a:pt x="52" y="50"/>
                </a:cubicBezTo>
                <a:cubicBezTo>
                  <a:pt x="52" y="50"/>
                  <a:pt x="52" y="50"/>
                  <a:pt x="52" y="50"/>
                </a:cubicBezTo>
                <a:cubicBezTo>
                  <a:pt x="68" y="50"/>
                  <a:pt x="68" y="50"/>
                  <a:pt x="68" y="50"/>
                </a:cubicBezTo>
                <a:cubicBezTo>
                  <a:pt x="68" y="40"/>
                  <a:pt x="68" y="40"/>
                  <a:pt x="68" y="40"/>
                </a:cubicBezTo>
                <a:cubicBezTo>
                  <a:pt x="68" y="38"/>
                  <a:pt x="69" y="37"/>
                  <a:pt x="70" y="37"/>
                </a:cubicBezTo>
                <a:cubicBezTo>
                  <a:pt x="71" y="37"/>
                  <a:pt x="71" y="38"/>
                  <a:pt x="72" y="38"/>
                </a:cubicBezTo>
                <a:close/>
                <a:moveTo>
                  <a:pt x="89" y="62"/>
                </a:moveTo>
                <a:cubicBezTo>
                  <a:pt x="89" y="62"/>
                  <a:pt x="89" y="62"/>
                  <a:pt x="89" y="62"/>
                </a:cubicBezTo>
                <a:cubicBezTo>
                  <a:pt x="72" y="45"/>
                  <a:pt x="72" y="45"/>
                  <a:pt x="72" y="45"/>
                </a:cubicBezTo>
                <a:cubicBezTo>
                  <a:pt x="72" y="53"/>
                  <a:pt x="72" y="53"/>
                  <a:pt x="72" y="53"/>
                </a:cubicBezTo>
                <a:cubicBezTo>
                  <a:pt x="72" y="53"/>
                  <a:pt x="72" y="53"/>
                  <a:pt x="72" y="53"/>
                </a:cubicBezTo>
                <a:cubicBezTo>
                  <a:pt x="72" y="54"/>
                  <a:pt x="71" y="55"/>
                  <a:pt x="70" y="55"/>
                </a:cubicBezTo>
                <a:cubicBezTo>
                  <a:pt x="54" y="55"/>
                  <a:pt x="54" y="55"/>
                  <a:pt x="54" y="55"/>
                </a:cubicBezTo>
                <a:cubicBezTo>
                  <a:pt x="54" y="69"/>
                  <a:pt x="54" y="69"/>
                  <a:pt x="54" y="69"/>
                </a:cubicBezTo>
                <a:cubicBezTo>
                  <a:pt x="70" y="69"/>
                  <a:pt x="70" y="69"/>
                  <a:pt x="70" y="69"/>
                </a:cubicBezTo>
                <a:cubicBezTo>
                  <a:pt x="70" y="69"/>
                  <a:pt x="70" y="69"/>
                  <a:pt x="70" y="69"/>
                </a:cubicBezTo>
                <a:cubicBezTo>
                  <a:pt x="71" y="69"/>
                  <a:pt x="72" y="70"/>
                  <a:pt x="72" y="71"/>
                </a:cubicBezTo>
                <a:cubicBezTo>
                  <a:pt x="72" y="79"/>
                  <a:pt x="72" y="79"/>
                  <a:pt x="72" y="79"/>
                </a:cubicBezTo>
                <a:cubicBezTo>
                  <a:pt x="89" y="62"/>
                  <a:pt x="89" y="62"/>
                  <a:pt x="89" y="62"/>
                </a:cubicBezTo>
                <a:close/>
                <a:moveTo>
                  <a:pt x="75" y="29"/>
                </a:moveTo>
                <a:cubicBezTo>
                  <a:pt x="75" y="29"/>
                  <a:pt x="75" y="29"/>
                  <a:pt x="75" y="29"/>
                </a:cubicBezTo>
                <a:cubicBezTo>
                  <a:pt x="57" y="12"/>
                  <a:pt x="57" y="12"/>
                  <a:pt x="57" y="12"/>
                </a:cubicBezTo>
                <a:cubicBezTo>
                  <a:pt x="57" y="25"/>
                  <a:pt x="57" y="25"/>
                  <a:pt x="57" y="25"/>
                </a:cubicBezTo>
                <a:cubicBezTo>
                  <a:pt x="57" y="26"/>
                  <a:pt x="58" y="27"/>
                  <a:pt x="59" y="28"/>
                </a:cubicBezTo>
                <a:cubicBezTo>
                  <a:pt x="59" y="28"/>
                  <a:pt x="59" y="28"/>
                  <a:pt x="59" y="28"/>
                </a:cubicBezTo>
                <a:cubicBezTo>
                  <a:pt x="59" y="29"/>
                  <a:pt x="60" y="29"/>
                  <a:pt x="61" y="29"/>
                </a:cubicBezTo>
                <a:cubicBezTo>
                  <a:pt x="75" y="29"/>
                  <a:pt x="75" y="29"/>
                  <a:pt x="75"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596" name="Freeform 20"/>
          <p:cNvSpPr/>
          <p:nvPr/>
        </p:nvSpPr>
        <p:spPr bwMode="auto">
          <a:xfrm rot="10800000">
            <a:off x="4613275" y="2942432"/>
            <a:ext cx="1411288" cy="1408112"/>
          </a:xfrm>
          <a:custGeom>
            <a:avLst/>
            <a:gdLst>
              <a:gd name="T0" fmla="*/ 459 w 918"/>
              <a:gd name="T1" fmla="*/ 918 h 918"/>
              <a:gd name="T2" fmla="*/ 0 w 918"/>
              <a:gd name="T3" fmla="*/ 459 h 918"/>
              <a:gd name="T4" fmla="*/ 459 w 918"/>
              <a:gd name="T5" fmla="*/ 0 h 918"/>
              <a:gd name="T6" fmla="*/ 918 w 918"/>
              <a:gd name="T7" fmla="*/ 459 h 918"/>
              <a:gd name="T8" fmla="*/ 918 w 918"/>
              <a:gd name="T9" fmla="*/ 918 h 918"/>
              <a:gd name="T10" fmla="*/ 459 w 918"/>
              <a:gd name="T11" fmla="*/ 918 h 918"/>
            </a:gdLst>
            <a:ahLst/>
            <a:cxnLst>
              <a:cxn ang="0">
                <a:pos x="T0" y="T1"/>
              </a:cxn>
              <a:cxn ang="0">
                <a:pos x="T2" y="T3"/>
              </a:cxn>
              <a:cxn ang="0">
                <a:pos x="T4" y="T5"/>
              </a:cxn>
              <a:cxn ang="0">
                <a:pos x="T6" y="T7"/>
              </a:cxn>
              <a:cxn ang="0">
                <a:pos x="T8" y="T9"/>
              </a:cxn>
              <a:cxn ang="0">
                <a:pos x="T10" y="T11"/>
              </a:cxn>
            </a:cxnLst>
            <a:rect l="0" t="0" r="r" b="b"/>
            <a:pathLst>
              <a:path w="918" h="918">
                <a:moveTo>
                  <a:pt x="459" y="918"/>
                </a:moveTo>
                <a:cubicBezTo>
                  <a:pt x="205" y="918"/>
                  <a:pt x="0" y="713"/>
                  <a:pt x="0" y="459"/>
                </a:cubicBezTo>
                <a:cubicBezTo>
                  <a:pt x="0" y="205"/>
                  <a:pt x="205" y="0"/>
                  <a:pt x="459" y="0"/>
                </a:cubicBezTo>
                <a:cubicBezTo>
                  <a:pt x="713" y="0"/>
                  <a:pt x="918" y="205"/>
                  <a:pt x="918" y="459"/>
                </a:cubicBezTo>
                <a:cubicBezTo>
                  <a:pt x="918" y="918"/>
                  <a:pt x="918" y="918"/>
                  <a:pt x="918" y="918"/>
                </a:cubicBezTo>
                <a:lnTo>
                  <a:pt x="459" y="918"/>
                </a:lnTo>
                <a:close/>
              </a:path>
            </a:pathLst>
          </a:custGeom>
          <a:noFill/>
          <a:ln w="6350" cap="flat" cmpd="sng">
            <a:solidFill>
              <a:srgbClr val="1C5E6E"/>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21"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23" name="矩形 22"/>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24"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01</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0000">
                                      <p:stCondLst>
                                        <p:cond delay="0"/>
                                      </p:stCondLst>
                                      <p:childTnLst>
                                        <p:set>
                                          <p:cBhvr>
                                            <p:cTn id="6" dur="1" fill="hold">
                                              <p:stCondLst>
                                                <p:cond delay="0"/>
                                              </p:stCondLst>
                                            </p:cTn>
                                            <p:tgtEl>
                                              <p:spTgt spid="24594"/>
                                            </p:tgtEl>
                                            <p:attrNameLst>
                                              <p:attrName>style.visibility</p:attrName>
                                            </p:attrNameLst>
                                          </p:cBhvr>
                                          <p:to>
                                            <p:strVal val="visible"/>
                                          </p:to>
                                        </p:set>
                                        <p:anim calcmode="lin" valueType="num" p14:bounceEnd="60000">
                                          <p:cBhvr additive="base">
                                            <p:cTn id="7" dur="750" fill="hold"/>
                                            <p:tgtEl>
                                              <p:spTgt spid="24594"/>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2459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0000">
                                      <p:stCondLst>
                                        <p:cond delay="0"/>
                                      </p:stCondLst>
                                      <p:childTnLst>
                                        <p:set>
                                          <p:cBhvr>
                                            <p:cTn id="10" dur="1" fill="hold">
                                              <p:stCondLst>
                                                <p:cond delay="0"/>
                                              </p:stCondLst>
                                            </p:cTn>
                                            <p:tgtEl>
                                              <p:spTgt spid="24586"/>
                                            </p:tgtEl>
                                            <p:attrNameLst>
                                              <p:attrName>style.visibility</p:attrName>
                                            </p:attrNameLst>
                                          </p:cBhvr>
                                          <p:to>
                                            <p:strVal val="visible"/>
                                          </p:to>
                                        </p:set>
                                        <p:anim calcmode="lin" valueType="num" p14:bounceEnd="60000">
                                          <p:cBhvr additive="base">
                                            <p:cTn id="11" dur="750" fill="hold"/>
                                            <p:tgtEl>
                                              <p:spTgt spid="24586"/>
                                            </p:tgtEl>
                                            <p:attrNameLst>
                                              <p:attrName>ppt_x</p:attrName>
                                            </p:attrNameLst>
                                          </p:cBhvr>
                                          <p:tavLst>
                                            <p:tav tm="0">
                                              <p:val>
                                                <p:strVal val="0-#ppt_w/2"/>
                                              </p:val>
                                            </p:tav>
                                            <p:tav tm="100000">
                                              <p:val>
                                                <p:strVal val="#ppt_x"/>
                                              </p:val>
                                            </p:tav>
                                          </p:tavLst>
                                        </p:anim>
                                        <p:anim calcmode="lin" valueType="num" p14:bounceEnd="60000">
                                          <p:cBhvr additive="base">
                                            <p:cTn id="12" dur="750" fill="hold"/>
                                            <p:tgtEl>
                                              <p:spTgt spid="2458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0000">
                                      <p:stCondLst>
                                        <p:cond delay="0"/>
                                      </p:stCondLst>
                                      <p:childTnLst>
                                        <p:set>
                                          <p:cBhvr>
                                            <p:cTn id="14" dur="1" fill="hold">
                                              <p:stCondLst>
                                                <p:cond delay="0"/>
                                              </p:stCondLst>
                                            </p:cTn>
                                            <p:tgtEl>
                                              <p:spTgt spid="24585"/>
                                            </p:tgtEl>
                                            <p:attrNameLst>
                                              <p:attrName>style.visibility</p:attrName>
                                            </p:attrNameLst>
                                          </p:cBhvr>
                                          <p:to>
                                            <p:strVal val="visible"/>
                                          </p:to>
                                        </p:set>
                                        <p:anim calcmode="lin" valueType="num" p14:bounceEnd="60000">
                                          <p:cBhvr additive="base">
                                            <p:cTn id="15" dur="750" fill="hold"/>
                                            <p:tgtEl>
                                              <p:spTgt spid="24585"/>
                                            </p:tgtEl>
                                            <p:attrNameLst>
                                              <p:attrName>ppt_x</p:attrName>
                                            </p:attrNameLst>
                                          </p:cBhvr>
                                          <p:tavLst>
                                            <p:tav tm="0">
                                              <p:val>
                                                <p:strVal val="1+#ppt_w/2"/>
                                              </p:val>
                                            </p:tav>
                                            <p:tav tm="100000">
                                              <p:val>
                                                <p:strVal val="#ppt_x"/>
                                              </p:val>
                                            </p:tav>
                                          </p:tavLst>
                                        </p:anim>
                                        <p:anim calcmode="lin" valueType="num" p14:bounceEnd="60000">
                                          <p:cBhvr additive="base">
                                            <p:cTn id="16" dur="750" fill="hold"/>
                                            <p:tgtEl>
                                              <p:spTgt spid="2458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0000">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14:bounceEnd="60000">
                                          <p:cBhvr additive="base">
                                            <p:cTn id="19" dur="750" fill="hold"/>
                                            <p:tgtEl>
                                              <p:spTgt spid="24583"/>
                                            </p:tgtEl>
                                            <p:attrNameLst>
                                              <p:attrName>ppt_x</p:attrName>
                                            </p:attrNameLst>
                                          </p:cBhvr>
                                          <p:tavLst>
                                            <p:tav tm="0">
                                              <p:val>
                                                <p:strVal val="0-#ppt_w/2"/>
                                              </p:val>
                                            </p:tav>
                                            <p:tav tm="100000">
                                              <p:val>
                                                <p:strVal val="#ppt_x"/>
                                              </p:val>
                                            </p:tav>
                                          </p:tavLst>
                                        </p:anim>
                                        <p:anim calcmode="lin" valueType="num" p14:bounceEnd="60000">
                                          <p:cBhvr additive="base">
                                            <p:cTn id="20" dur="750" fill="hold"/>
                                            <p:tgtEl>
                                              <p:spTgt spid="2458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60000">
                                      <p:stCondLst>
                                        <p:cond delay="0"/>
                                      </p:stCondLst>
                                      <p:childTnLst>
                                        <p:set>
                                          <p:cBhvr>
                                            <p:cTn id="22" dur="1" fill="hold">
                                              <p:stCondLst>
                                                <p:cond delay="0"/>
                                              </p:stCondLst>
                                            </p:cTn>
                                            <p:tgtEl>
                                              <p:spTgt spid="24584"/>
                                            </p:tgtEl>
                                            <p:attrNameLst>
                                              <p:attrName>style.visibility</p:attrName>
                                            </p:attrNameLst>
                                          </p:cBhvr>
                                          <p:to>
                                            <p:strVal val="visible"/>
                                          </p:to>
                                        </p:set>
                                        <p:anim calcmode="lin" valueType="num" p14:bounceEnd="60000">
                                          <p:cBhvr additive="base">
                                            <p:cTn id="23" dur="750" fill="hold"/>
                                            <p:tgtEl>
                                              <p:spTgt spid="24584"/>
                                            </p:tgtEl>
                                            <p:attrNameLst>
                                              <p:attrName>ppt_x</p:attrName>
                                            </p:attrNameLst>
                                          </p:cBhvr>
                                          <p:tavLst>
                                            <p:tav tm="0">
                                              <p:val>
                                                <p:strVal val="1+#ppt_w/2"/>
                                              </p:val>
                                            </p:tav>
                                            <p:tav tm="100000">
                                              <p:val>
                                                <p:strVal val="#ppt_x"/>
                                              </p:val>
                                            </p:tav>
                                          </p:tavLst>
                                        </p:anim>
                                        <p:anim calcmode="lin" valueType="num" p14:bounceEnd="60000">
                                          <p:cBhvr additive="base">
                                            <p:cTn id="24" dur="750" fill="hold"/>
                                            <p:tgtEl>
                                              <p:spTgt spid="2458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0000">
                                      <p:stCondLst>
                                        <p:cond delay="0"/>
                                      </p:stCondLst>
                                      <p:childTnLst>
                                        <p:set>
                                          <p:cBhvr>
                                            <p:cTn id="26" dur="1" fill="hold">
                                              <p:stCondLst>
                                                <p:cond delay="0"/>
                                              </p:stCondLst>
                                            </p:cTn>
                                            <p:tgtEl>
                                              <p:spTgt spid="24596"/>
                                            </p:tgtEl>
                                            <p:attrNameLst>
                                              <p:attrName>style.visibility</p:attrName>
                                            </p:attrNameLst>
                                          </p:cBhvr>
                                          <p:to>
                                            <p:strVal val="visible"/>
                                          </p:to>
                                        </p:set>
                                        <p:anim calcmode="lin" valueType="num" p14:bounceEnd="60000">
                                          <p:cBhvr additive="base">
                                            <p:cTn id="27" dur="750" fill="hold"/>
                                            <p:tgtEl>
                                              <p:spTgt spid="24596"/>
                                            </p:tgtEl>
                                            <p:attrNameLst>
                                              <p:attrName>ppt_x</p:attrName>
                                            </p:attrNameLst>
                                          </p:cBhvr>
                                          <p:tavLst>
                                            <p:tav tm="0">
                                              <p:val>
                                                <p:strVal val="1+#ppt_w/2"/>
                                              </p:val>
                                            </p:tav>
                                            <p:tav tm="100000">
                                              <p:val>
                                                <p:strVal val="#ppt_x"/>
                                              </p:val>
                                            </p:tav>
                                          </p:tavLst>
                                        </p:anim>
                                        <p:anim calcmode="lin" valueType="num" p14:bounceEnd="60000">
                                          <p:cBhvr additive="base">
                                            <p:cTn id="28" dur="750" fill="hold"/>
                                            <p:tgtEl>
                                              <p:spTgt spid="24596"/>
                                            </p:tgtEl>
                                            <p:attrNameLst>
                                              <p:attrName>ppt_y</p:attrName>
                                            </p:attrNameLst>
                                          </p:cBhvr>
                                          <p:tavLst>
                                            <p:tav tm="0">
                                              <p:val>
                                                <p:strVal val="#ppt_y"/>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24595"/>
                                            </p:tgtEl>
                                            <p:attrNameLst>
                                              <p:attrName>style.visibility</p:attrName>
                                            </p:attrNameLst>
                                          </p:cBhvr>
                                          <p:to>
                                            <p:strVal val="visible"/>
                                          </p:to>
                                        </p:set>
                                        <p:anim calcmode="lin" valueType="num">
                                          <p:cBhvr>
                                            <p:cTn id="31" dur="300" fill="hold"/>
                                            <p:tgtEl>
                                              <p:spTgt spid="24595"/>
                                            </p:tgtEl>
                                            <p:attrNameLst>
                                              <p:attrName>ppt_w</p:attrName>
                                            </p:attrNameLst>
                                          </p:cBhvr>
                                          <p:tavLst>
                                            <p:tav tm="0">
                                              <p:val>
                                                <p:fltVal val="0"/>
                                              </p:val>
                                            </p:tav>
                                            <p:tav tm="100000">
                                              <p:val>
                                                <p:strVal val="#ppt_w"/>
                                              </p:val>
                                            </p:tav>
                                          </p:tavLst>
                                        </p:anim>
                                        <p:anim calcmode="lin" valueType="num">
                                          <p:cBhvr>
                                            <p:cTn id="32" dur="300" fill="hold"/>
                                            <p:tgtEl>
                                              <p:spTgt spid="24595"/>
                                            </p:tgtEl>
                                            <p:attrNameLst>
                                              <p:attrName>ppt_h</p:attrName>
                                            </p:attrNameLst>
                                          </p:cBhvr>
                                          <p:tavLst>
                                            <p:tav tm="0">
                                              <p:val>
                                                <p:fltVal val="0"/>
                                              </p:val>
                                            </p:tav>
                                            <p:tav tm="100000">
                                              <p:val>
                                                <p:strVal val="#ppt_h"/>
                                              </p:val>
                                            </p:tav>
                                          </p:tavLst>
                                        </p:anim>
                                        <p:animEffect transition="in" filter="fade">
                                          <p:cBhvr>
                                            <p:cTn id="33" dur="300"/>
                                            <p:tgtEl>
                                              <p:spTgt spid="24595"/>
                                            </p:tgtEl>
                                          </p:cBhvr>
                                        </p:animEffect>
                                      </p:childTnLst>
                                    </p:cTn>
                                  </p:par>
                                  <p:par>
                                    <p:cTn id="34" presetID="6" presetClass="emph" presetSubtype="0" autoRev="1" fill="hold" grpId="1" nodeType="withEffect">
                                      <p:stCondLst>
                                        <p:cond delay="800"/>
                                      </p:stCondLst>
                                      <p:childTnLst>
                                        <p:animScale>
                                          <p:cBhvr>
                                            <p:cTn id="35" dur="150" fill="hold"/>
                                            <p:tgtEl>
                                              <p:spTgt spid="24595"/>
                                            </p:tgtEl>
                                          </p:cBhvr>
                                          <p:by x="110000" y="110000"/>
                                        </p:animScale>
                                      </p:childTnLst>
                                    </p:cTn>
                                  </p:par>
                                  <p:par>
                                    <p:cTn id="36" presetID="53" presetClass="entr" presetSubtype="16" fill="hold" grpId="0" nodeType="withEffect">
                                      <p:stCondLst>
                                        <p:cond delay="500"/>
                                      </p:stCondLst>
                                      <p:childTnLst>
                                        <p:set>
                                          <p:cBhvr>
                                            <p:cTn id="37" dur="1" fill="hold">
                                              <p:stCondLst>
                                                <p:cond delay="0"/>
                                              </p:stCondLst>
                                            </p:cTn>
                                            <p:tgtEl>
                                              <p:spTgt spid="24587"/>
                                            </p:tgtEl>
                                            <p:attrNameLst>
                                              <p:attrName>style.visibility</p:attrName>
                                            </p:attrNameLst>
                                          </p:cBhvr>
                                          <p:to>
                                            <p:strVal val="visible"/>
                                          </p:to>
                                        </p:set>
                                        <p:anim calcmode="lin" valueType="num">
                                          <p:cBhvr>
                                            <p:cTn id="38" dur="300" fill="hold"/>
                                            <p:tgtEl>
                                              <p:spTgt spid="24587"/>
                                            </p:tgtEl>
                                            <p:attrNameLst>
                                              <p:attrName>ppt_w</p:attrName>
                                            </p:attrNameLst>
                                          </p:cBhvr>
                                          <p:tavLst>
                                            <p:tav tm="0">
                                              <p:val>
                                                <p:fltVal val="0"/>
                                              </p:val>
                                            </p:tav>
                                            <p:tav tm="100000">
                                              <p:val>
                                                <p:strVal val="#ppt_w"/>
                                              </p:val>
                                            </p:tav>
                                          </p:tavLst>
                                        </p:anim>
                                        <p:anim calcmode="lin" valueType="num">
                                          <p:cBhvr>
                                            <p:cTn id="39" dur="300" fill="hold"/>
                                            <p:tgtEl>
                                              <p:spTgt spid="24587"/>
                                            </p:tgtEl>
                                            <p:attrNameLst>
                                              <p:attrName>ppt_h</p:attrName>
                                            </p:attrNameLst>
                                          </p:cBhvr>
                                          <p:tavLst>
                                            <p:tav tm="0">
                                              <p:val>
                                                <p:fltVal val="0"/>
                                              </p:val>
                                            </p:tav>
                                            <p:tav tm="100000">
                                              <p:val>
                                                <p:strVal val="#ppt_h"/>
                                              </p:val>
                                            </p:tav>
                                          </p:tavLst>
                                        </p:anim>
                                        <p:animEffect transition="in" filter="fade">
                                          <p:cBhvr>
                                            <p:cTn id="40" dur="300"/>
                                            <p:tgtEl>
                                              <p:spTgt spid="24587"/>
                                            </p:tgtEl>
                                          </p:cBhvr>
                                        </p:animEffect>
                                      </p:childTnLst>
                                    </p:cTn>
                                  </p:par>
                                  <p:par>
                                    <p:cTn id="41" presetID="6" presetClass="emph" presetSubtype="0" autoRev="1" fill="hold" grpId="1" nodeType="withEffect">
                                      <p:stCondLst>
                                        <p:cond delay="800"/>
                                      </p:stCondLst>
                                      <p:childTnLst>
                                        <p:animScale>
                                          <p:cBhvr>
                                            <p:cTn id="42" dur="150" fill="hold"/>
                                            <p:tgtEl>
                                              <p:spTgt spid="24587"/>
                                            </p:tgtEl>
                                          </p:cBhvr>
                                          <p:by x="110000" y="110000"/>
                                        </p:animScale>
                                      </p:childTnLst>
                                    </p:cTn>
                                  </p:par>
                                  <p:par>
                                    <p:cTn id="43" presetID="2" presetClass="entr" presetSubtype="2" fill="hold" grpId="0" nodeType="withEffect" p14:presetBounceEnd="60000">
                                      <p:stCondLst>
                                        <p:cond delay="500"/>
                                      </p:stCondLst>
                                      <p:childTnLst>
                                        <p:set>
                                          <p:cBhvr>
                                            <p:cTn id="44" dur="1" fill="hold">
                                              <p:stCondLst>
                                                <p:cond delay="0"/>
                                              </p:stCondLst>
                                            </p:cTn>
                                            <p:tgtEl>
                                              <p:spTgt spid="24588"/>
                                            </p:tgtEl>
                                            <p:attrNameLst>
                                              <p:attrName>style.visibility</p:attrName>
                                            </p:attrNameLst>
                                          </p:cBhvr>
                                          <p:to>
                                            <p:strVal val="visible"/>
                                          </p:to>
                                        </p:set>
                                        <p:anim calcmode="lin" valueType="num" p14:bounceEnd="60000">
                                          <p:cBhvr additive="base">
                                            <p:cTn id="45" dur="750" fill="hold"/>
                                            <p:tgtEl>
                                              <p:spTgt spid="24588"/>
                                            </p:tgtEl>
                                            <p:attrNameLst>
                                              <p:attrName>ppt_x</p:attrName>
                                            </p:attrNameLst>
                                          </p:cBhvr>
                                          <p:tavLst>
                                            <p:tav tm="0">
                                              <p:val>
                                                <p:strVal val="1+#ppt_w/2"/>
                                              </p:val>
                                            </p:tav>
                                            <p:tav tm="100000">
                                              <p:val>
                                                <p:strVal val="#ppt_x"/>
                                              </p:val>
                                            </p:tav>
                                          </p:tavLst>
                                        </p:anim>
                                        <p:anim calcmode="lin" valueType="num" p14:bounceEnd="60000">
                                          <p:cBhvr additive="base">
                                            <p:cTn id="46" dur="750" fill="hold"/>
                                            <p:tgtEl>
                                              <p:spTgt spid="2458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14:presetBounceEnd="60000">
                                      <p:stCondLst>
                                        <p:cond delay="600"/>
                                      </p:stCondLst>
                                      <p:childTnLst>
                                        <p:set>
                                          <p:cBhvr>
                                            <p:cTn id="48" dur="1" fill="hold">
                                              <p:stCondLst>
                                                <p:cond delay="0"/>
                                              </p:stCondLst>
                                            </p:cTn>
                                            <p:tgtEl>
                                              <p:spTgt spid="24591"/>
                                            </p:tgtEl>
                                            <p:attrNameLst>
                                              <p:attrName>style.visibility</p:attrName>
                                            </p:attrNameLst>
                                          </p:cBhvr>
                                          <p:to>
                                            <p:strVal val="visible"/>
                                          </p:to>
                                        </p:set>
                                        <p:anim calcmode="lin" valueType="num" p14:bounceEnd="60000">
                                          <p:cBhvr additive="base">
                                            <p:cTn id="49" dur="750" fill="hold"/>
                                            <p:tgtEl>
                                              <p:spTgt spid="24591"/>
                                            </p:tgtEl>
                                            <p:attrNameLst>
                                              <p:attrName>ppt_x</p:attrName>
                                            </p:attrNameLst>
                                          </p:cBhvr>
                                          <p:tavLst>
                                            <p:tav tm="0">
                                              <p:val>
                                                <p:strVal val="1+#ppt_w/2"/>
                                              </p:val>
                                            </p:tav>
                                            <p:tav tm="100000">
                                              <p:val>
                                                <p:strVal val="#ppt_x"/>
                                              </p:val>
                                            </p:tav>
                                          </p:tavLst>
                                        </p:anim>
                                        <p:anim calcmode="lin" valueType="num" p14:bounceEnd="60000">
                                          <p:cBhvr additive="base">
                                            <p:cTn id="50" dur="750" fill="hold"/>
                                            <p:tgtEl>
                                              <p:spTgt spid="2459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14:presetBounceEnd="60000">
                                      <p:stCondLst>
                                        <p:cond delay="700"/>
                                      </p:stCondLst>
                                      <p:childTnLst>
                                        <p:set>
                                          <p:cBhvr>
                                            <p:cTn id="52" dur="1" fill="hold">
                                              <p:stCondLst>
                                                <p:cond delay="0"/>
                                              </p:stCondLst>
                                            </p:cTn>
                                            <p:tgtEl>
                                              <p:spTgt spid="24592"/>
                                            </p:tgtEl>
                                            <p:attrNameLst>
                                              <p:attrName>style.visibility</p:attrName>
                                            </p:attrNameLst>
                                          </p:cBhvr>
                                          <p:to>
                                            <p:strVal val="visible"/>
                                          </p:to>
                                        </p:set>
                                        <p:anim calcmode="lin" valueType="num" p14:bounceEnd="60000">
                                          <p:cBhvr additive="base">
                                            <p:cTn id="53" dur="750" fill="hold"/>
                                            <p:tgtEl>
                                              <p:spTgt spid="24592"/>
                                            </p:tgtEl>
                                            <p:attrNameLst>
                                              <p:attrName>ppt_x</p:attrName>
                                            </p:attrNameLst>
                                          </p:cBhvr>
                                          <p:tavLst>
                                            <p:tav tm="0">
                                              <p:val>
                                                <p:strVal val="1+#ppt_w/2"/>
                                              </p:val>
                                            </p:tav>
                                            <p:tav tm="100000">
                                              <p:val>
                                                <p:strVal val="#ppt_x"/>
                                              </p:val>
                                            </p:tav>
                                          </p:tavLst>
                                        </p:anim>
                                        <p:anim calcmode="lin" valueType="num" p14:bounceEnd="60000">
                                          <p:cBhvr additive="base">
                                            <p:cTn id="54" dur="750" fill="hold"/>
                                            <p:tgtEl>
                                              <p:spTgt spid="2459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60000">
                                      <p:stCondLst>
                                        <p:cond delay="500"/>
                                      </p:stCondLst>
                                      <p:childTnLst>
                                        <p:set>
                                          <p:cBhvr>
                                            <p:cTn id="56" dur="1" fill="hold">
                                              <p:stCondLst>
                                                <p:cond delay="0"/>
                                              </p:stCondLst>
                                            </p:cTn>
                                            <p:tgtEl>
                                              <p:spTgt spid="24589"/>
                                            </p:tgtEl>
                                            <p:attrNameLst>
                                              <p:attrName>style.visibility</p:attrName>
                                            </p:attrNameLst>
                                          </p:cBhvr>
                                          <p:to>
                                            <p:strVal val="visible"/>
                                          </p:to>
                                        </p:set>
                                        <p:anim calcmode="lin" valueType="num" p14:bounceEnd="60000">
                                          <p:cBhvr additive="base">
                                            <p:cTn id="57" dur="750" fill="hold"/>
                                            <p:tgtEl>
                                              <p:spTgt spid="24589"/>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2458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60000">
                                      <p:stCondLst>
                                        <p:cond delay="600"/>
                                      </p:stCondLst>
                                      <p:childTnLst>
                                        <p:set>
                                          <p:cBhvr>
                                            <p:cTn id="60" dur="1" fill="hold">
                                              <p:stCondLst>
                                                <p:cond delay="0"/>
                                              </p:stCondLst>
                                            </p:cTn>
                                            <p:tgtEl>
                                              <p:spTgt spid="24590"/>
                                            </p:tgtEl>
                                            <p:attrNameLst>
                                              <p:attrName>style.visibility</p:attrName>
                                            </p:attrNameLst>
                                          </p:cBhvr>
                                          <p:to>
                                            <p:strVal val="visible"/>
                                          </p:to>
                                        </p:set>
                                        <p:anim calcmode="lin" valueType="num" p14:bounceEnd="60000">
                                          <p:cBhvr additive="base">
                                            <p:cTn id="61" dur="750" fill="hold"/>
                                            <p:tgtEl>
                                              <p:spTgt spid="24590"/>
                                            </p:tgtEl>
                                            <p:attrNameLst>
                                              <p:attrName>ppt_x</p:attrName>
                                            </p:attrNameLst>
                                          </p:cBhvr>
                                          <p:tavLst>
                                            <p:tav tm="0">
                                              <p:val>
                                                <p:strVal val="0-#ppt_w/2"/>
                                              </p:val>
                                            </p:tav>
                                            <p:tav tm="100000">
                                              <p:val>
                                                <p:strVal val="#ppt_x"/>
                                              </p:val>
                                            </p:tav>
                                          </p:tavLst>
                                        </p:anim>
                                        <p:anim calcmode="lin" valueType="num" p14:bounceEnd="60000">
                                          <p:cBhvr additive="base">
                                            <p:cTn id="62" dur="750" fill="hold"/>
                                            <p:tgtEl>
                                              <p:spTgt spid="2459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14:presetBounceEnd="60000">
                                      <p:stCondLst>
                                        <p:cond delay="700"/>
                                      </p:stCondLst>
                                      <p:childTnLst>
                                        <p:set>
                                          <p:cBhvr>
                                            <p:cTn id="64" dur="1" fill="hold">
                                              <p:stCondLst>
                                                <p:cond delay="0"/>
                                              </p:stCondLst>
                                            </p:cTn>
                                            <p:tgtEl>
                                              <p:spTgt spid="24593"/>
                                            </p:tgtEl>
                                            <p:attrNameLst>
                                              <p:attrName>style.visibility</p:attrName>
                                            </p:attrNameLst>
                                          </p:cBhvr>
                                          <p:to>
                                            <p:strVal val="visible"/>
                                          </p:to>
                                        </p:set>
                                        <p:anim calcmode="lin" valueType="num" p14:bounceEnd="60000">
                                          <p:cBhvr additive="base">
                                            <p:cTn id="65" dur="750" fill="hold"/>
                                            <p:tgtEl>
                                              <p:spTgt spid="24593"/>
                                            </p:tgtEl>
                                            <p:attrNameLst>
                                              <p:attrName>ppt_x</p:attrName>
                                            </p:attrNameLst>
                                          </p:cBhvr>
                                          <p:tavLst>
                                            <p:tav tm="0">
                                              <p:val>
                                                <p:strVal val="0-#ppt_w/2"/>
                                              </p:val>
                                            </p:tav>
                                            <p:tav tm="100000">
                                              <p:val>
                                                <p:strVal val="#ppt_x"/>
                                              </p:val>
                                            </p:tav>
                                          </p:tavLst>
                                        </p:anim>
                                        <p:anim calcmode="lin" valueType="num" p14:bounceEnd="60000">
                                          <p:cBhvr additive="base">
                                            <p:cTn id="66" dur="750" fill="hold"/>
                                            <p:tgtEl>
                                              <p:spTgt spid="245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animBg="1"/>
          <p:bldP spid="24584" grpId="0" animBg="1"/>
          <p:bldP spid="24585" grpId="0" animBg="1"/>
          <p:bldP spid="24586" grpId="0" animBg="1"/>
          <p:bldP spid="24587" grpId="0" animBg="1"/>
          <p:bldP spid="24587" grpId="1" animBg="1"/>
          <p:bldP spid="24588" grpId="0" animBg="1"/>
          <p:bldP spid="24589" grpId="0" animBg="1"/>
          <p:bldP spid="24590" grpId="0"/>
          <p:bldP spid="24591" grpId="0" bldLvl="0" animBg="1"/>
          <p:bldP spid="24592" grpId="0"/>
          <p:bldP spid="24593" grpId="0"/>
          <p:bldP spid="24594" grpId="0" animBg="1"/>
          <p:bldP spid="24595" grpId="0" animBg="1"/>
          <p:bldP spid="24595" grpId="1" animBg="1"/>
          <p:bldP spid="2459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594"/>
                                            </p:tgtEl>
                                            <p:attrNameLst>
                                              <p:attrName>style.visibility</p:attrName>
                                            </p:attrNameLst>
                                          </p:cBhvr>
                                          <p:to>
                                            <p:strVal val="visible"/>
                                          </p:to>
                                        </p:set>
                                        <p:anim calcmode="lin" valueType="num">
                                          <p:cBhvr additive="base">
                                            <p:cTn id="7" dur="750" fill="hold"/>
                                            <p:tgtEl>
                                              <p:spTgt spid="24594"/>
                                            </p:tgtEl>
                                            <p:attrNameLst>
                                              <p:attrName>ppt_x</p:attrName>
                                            </p:attrNameLst>
                                          </p:cBhvr>
                                          <p:tavLst>
                                            <p:tav tm="0">
                                              <p:val>
                                                <p:strVal val="0-#ppt_w/2"/>
                                              </p:val>
                                            </p:tav>
                                            <p:tav tm="100000">
                                              <p:val>
                                                <p:strVal val="#ppt_x"/>
                                              </p:val>
                                            </p:tav>
                                          </p:tavLst>
                                        </p:anim>
                                        <p:anim calcmode="lin" valueType="num">
                                          <p:cBhvr additive="base">
                                            <p:cTn id="8" dur="750" fill="hold"/>
                                            <p:tgtEl>
                                              <p:spTgt spid="2459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586"/>
                                            </p:tgtEl>
                                            <p:attrNameLst>
                                              <p:attrName>style.visibility</p:attrName>
                                            </p:attrNameLst>
                                          </p:cBhvr>
                                          <p:to>
                                            <p:strVal val="visible"/>
                                          </p:to>
                                        </p:set>
                                        <p:anim calcmode="lin" valueType="num">
                                          <p:cBhvr additive="base">
                                            <p:cTn id="11" dur="750" fill="hold"/>
                                            <p:tgtEl>
                                              <p:spTgt spid="24586"/>
                                            </p:tgtEl>
                                            <p:attrNameLst>
                                              <p:attrName>ppt_x</p:attrName>
                                            </p:attrNameLst>
                                          </p:cBhvr>
                                          <p:tavLst>
                                            <p:tav tm="0">
                                              <p:val>
                                                <p:strVal val="0-#ppt_w/2"/>
                                              </p:val>
                                            </p:tav>
                                            <p:tav tm="100000">
                                              <p:val>
                                                <p:strVal val="#ppt_x"/>
                                              </p:val>
                                            </p:tav>
                                          </p:tavLst>
                                        </p:anim>
                                        <p:anim calcmode="lin" valueType="num">
                                          <p:cBhvr additive="base">
                                            <p:cTn id="12" dur="750" fill="hold"/>
                                            <p:tgtEl>
                                              <p:spTgt spid="2458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4585"/>
                                            </p:tgtEl>
                                            <p:attrNameLst>
                                              <p:attrName>style.visibility</p:attrName>
                                            </p:attrNameLst>
                                          </p:cBhvr>
                                          <p:to>
                                            <p:strVal val="visible"/>
                                          </p:to>
                                        </p:set>
                                        <p:anim calcmode="lin" valueType="num">
                                          <p:cBhvr additive="base">
                                            <p:cTn id="15" dur="750" fill="hold"/>
                                            <p:tgtEl>
                                              <p:spTgt spid="24585"/>
                                            </p:tgtEl>
                                            <p:attrNameLst>
                                              <p:attrName>ppt_x</p:attrName>
                                            </p:attrNameLst>
                                          </p:cBhvr>
                                          <p:tavLst>
                                            <p:tav tm="0">
                                              <p:val>
                                                <p:strVal val="1+#ppt_w/2"/>
                                              </p:val>
                                            </p:tav>
                                            <p:tav tm="100000">
                                              <p:val>
                                                <p:strVal val="#ppt_x"/>
                                              </p:val>
                                            </p:tav>
                                          </p:tavLst>
                                        </p:anim>
                                        <p:anim calcmode="lin" valueType="num">
                                          <p:cBhvr additive="base">
                                            <p:cTn id="16" dur="750" fill="hold"/>
                                            <p:tgtEl>
                                              <p:spTgt spid="2458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additive="base">
                                            <p:cTn id="19" dur="750" fill="hold"/>
                                            <p:tgtEl>
                                              <p:spTgt spid="24583"/>
                                            </p:tgtEl>
                                            <p:attrNameLst>
                                              <p:attrName>ppt_x</p:attrName>
                                            </p:attrNameLst>
                                          </p:cBhvr>
                                          <p:tavLst>
                                            <p:tav tm="0">
                                              <p:val>
                                                <p:strVal val="0-#ppt_w/2"/>
                                              </p:val>
                                            </p:tav>
                                            <p:tav tm="100000">
                                              <p:val>
                                                <p:strVal val="#ppt_x"/>
                                              </p:val>
                                            </p:tav>
                                          </p:tavLst>
                                        </p:anim>
                                        <p:anim calcmode="lin" valueType="num">
                                          <p:cBhvr additive="base">
                                            <p:cTn id="20" dur="750" fill="hold"/>
                                            <p:tgtEl>
                                              <p:spTgt spid="2458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4584"/>
                                            </p:tgtEl>
                                            <p:attrNameLst>
                                              <p:attrName>style.visibility</p:attrName>
                                            </p:attrNameLst>
                                          </p:cBhvr>
                                          <p:to>
                                            <p:strVal val="visible"/>
                                          </p:to>
                                        </p:set>
                                        <p:anim calcmode="lin" valueType="num">
                                          <p:cBhvr additive="base">
                                            <p:cTn id="23" dur="750" fill="hold"/>
                                            <p:tgtEl>
                                              <p:spTgt spid="24584"/>
                                            </p:tgtEl>
                                            <p:attrNameLst>
                                              <p:attrName>ppt_x</p:attrName>
                                            </p:attrNameLst>
                                          </p:cBhvr>
                                          <p:tavLst>
                                            <p:tav tm="0">
                                              <p:val>
                                                <p:strVal val="1+#ppt_w/2"/>
                                              </p:val>
                                            </p:tav>
                                            <p:tav tm="100000">
                                              <p:val>
                                                <p:strVal val="#ppt_x"/>
                                              </p:val>
                                            </p:tav>
                                          </p:tavLst>
                                        </p:anim>
                                        <p:anim calcmode="lin" valueType="num">
                                          <p:cBhvr additive="base">
                                            <p:cTn id="24" dur="750" fill="hold"/>
                                            <p:tgtEl>
                                              <p:spTgt spid="2458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4596"/>
                                            </p:tgtEl>
                                            <p:attrNameLst>
                                              <p:attrName>style.visibility</p:attrName>
                                            </p:attrNameLst>
                                          </p:cBhvr>
                                          <p:to>
                                            <p:strVal val="visible"/>
                                          </p:to>
                                        </p:set>
                                        <p:anim calcmode="lin" valueType="num">
                                          <p:cBhvr additive="base">
                                            <p:cTn id="27" dur="750" fill="hold"/>
                                            <p:tgtEl>
                                              <p:spTgt spid="24596"/>
                                            </p:tgtEl>
                                            <p:attrNameLst>
                                              <p:attrName>ppt_x</p:attrName>
                                            </p:attrNameLst>
                                          </p:cBhvr>
                                          <p:tavLst>
                                            <p:tav tm="0">
                                              <p:val>
                                                <p:strVal val="1+#ppt_w/2"/>
                                              </p:val>
                                            </p:tav>
                                            <p:tav tm="100000">
                                              <p:val>
                                                <p:strVal val="#ppt_x"/>
                                              </p:val>
                                            </p:tav>
                                          </p:tavLst>
                                        </p:anim>
                                        <p:anim calcmode="lin" valueType="num">
                                          <p:cBhvr additive="base">
                                            <p:cTn id="28" dur="750" fill="hold"/>
                                            <p:tgtEl>
                                              <p:spTgt spid="24596"/>
                                            </p:tgtEl>
                                            <p:attrNameLst>
                                              <p:attrName>ppt_y</p:attrName>
                                            </p:attrNameLst>
                                          </p:cBhvr>
                                          <p:tavLst>
                                            <p:tav tm="0">
                                              <p:val>
                                                <p:strVal val="#ppt_y"/>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24595"/>
                                            </p:tgtEl>
                                            <p:attrNameLst>
                                              <p:attrName>style.visibility</p:attrName>
                                            </p:attrNameLst>
                                          </p:cBhvr>
                                          <p:to>
                                            <p:strVal val="visible"/>
                                          </p:to>
                                        </p:set>
                                        <p:anim calcmode="lin" valueType="num">
                                          <p:cBhvr>
                                            <p:cTn id="31" dur="300" fill="hold"/>
                                            <p:tgtEl>
                                              <p:spTgt spid="24595"/>
                                            </p:tgtEl>
                                            <p:attrNameLst>
                                              <p:attrName>ppt_w</p:attrName>
                                            </p:attrNameLst>
                                          </p:cBhvr>
                                          <p:tavLst>
                                            <p:tav tm="0">
                                              <p:val>
                                                <p:fltVal val="0"/>
                                              </p:val>
                                            </p:tav>
                                            <p:tav tm="100000">
                                              <p:val>
                                                <p:strVal val="#ppt_w"/>
                                              </p:val>
                                            </p:tav>
                                          </p:tavLst>
                                        </p:anim>
                                        <p:anim calcmode="lin" valueType="num">
                                          <p:cBhvr>
                                            <p:cTn id="32" dur="300" fill="hold"/>
                                            <p:tgtEl>
                                              <p:spTgt spid="24595"/>
                                            </p:tgtEl>
                                            <p:attrNameLst>
                                              <p:attrName>ppt_h</p:attrName>
                                            </p:attrNameLst>
                                          </p:cBhvr>
                                          <p:tavLst>
                                            <p:tav tm="0">
                                              <p:val>
                                                <p:fltVal val="0"/>
                                              </p:val>
                                            </p:tav>
                                            <p:tav tm="100000">
                                              <p:val>
                                                <p:strVal val="#ppt_h"/>
                                              </p:val>
                                            </p:tav>
                                          </p:tavLst>
                                        </p:anim>
                                        <p:animEffect transition="in" filter="fade">
                                          <p:cBhvr>
                                            <p:cTn id="33" dur="300"/>
                                            <p:tgtEl>
                                              <p:spTgt spid="24595"/>
                                            </p:tgtEl>
                                          </p:cBhvr>
                                        </p:animEffect>
                                      </p:childTnLst>
                                    </p:cTn>
                                  </p:par>
                                  <p:par>
                                    <p:cTn id="34" presetID="6" presetClass="emph" presetSubtype="0" autoRev="1" fill="hold" grpId="1" nodeType="withEffect">
                                      <p:stCondLst>
                                        <p:cond delay="800"/>
                                      </p:stCondLst>
                                      <p:childTnLst>
                                        <p:animScale>
                                          <p:cBhvr>
                                            <p:cTn id="35" dur="150" fill="hold"/>
                                            <p:tgtEl>
                                              <p:spTgt spid="24595"/>
                                            </p:tgtEl>
                                          </p:cBhvr>
                                          <p:by x="110000" y="110000"/>
                                        </p:animScale>
                                      </p:childTnLst>
                                    </p:cTn>
                                  </p:par>
                                  <p:par>
                                    <p:cTn id="36" presetID="53" presetClass="entr" presetSubtype="16" fill="hold" grpId="0" nodeType="withEffect">
                                      <p:stCondLst>
                                        <p:cond delay="500"/>
                                      </p:stCondLst>
                                      <p:childTnLst>
                                        <p:set>
                                          <p:cBhvr>
                                            <p:cTn id="37" dur="1" fill="hold">
                                              <p:stCondLst>
                                                <p:cond delay="0"/>
                                              </p:stCondLst>
                                            </p:cTn>
                                            <p:tgtEl>
                                              <p:spTgt spid="24587"/>
                                            </p:tgtEl>
                                            <p:attrNameLst>
                                              <p:attrName>style.visibility</p:attrName>
                                            </p:attrNameLst>
                                          </p:cBhvr>
                                          <p:to>
                                            <p:strVal val="visible"/>
                                          </p:to>
                                        </p:set>
                                        <p:anim calcmode="lin" valueType="num">
                                          <p:cBhvr>
                                            <p:cTn id="38" dur="300" fill="hold"/>
                                            <p:tgtEl>
                                              <p:spTgt spid="24587"/>
                                            </p:tgtEl>
                                            <p:attrNameLst>
                                              <p:attrName>ppt_w</p:attrName>
                                            </p:attrNameLst>
                                          </p:cBhvr>
                                          <p:tavLst>
                                            <p:tav tm="0">
                                              <p:val>
                                                <p:fltVal val="0"/>
                                              </p:val>
                                            </p:tav>
                                            <p:tav tm="100000">
                                              <p:val>
                                                <p:strVal val="#ppt_w"/>
                                              </p:val>
                                            </p:tav>
                                          </p:tavLst>
                                        </p:anim>
                                        <p:anim calcmode="lin" valueType="num">
                                          <p:cBhvr>
                                            <p:cTn id="39" dur="300" fill="hold"/>
                                            <p:tgtEl>
                                              <p:spTgt spid="24587"/>
                                            </p:tgtEl>
                                            <p:attrNameLst>
                                              <p:attrName>ppt_h</p:attrName>
                                            </p:attrNameLst>
                                          </p:cBhvr>
                                          <p:tavLst>
                                            <p:tav tm="0">
                                              <p:val>
                                                <p:fltVal val="0"/>
                                              </p:val>
                                            </p:tav>
                                            <p:tav tm="100000">
                                              <p:val>
                                                <p:strVal val="#ppt_h"/>
                                              </p:val>
                                            </p:tav>
                                          </p:tavLst>
                                        </p:anim>
                                        <p:animEffect transition="in" filter="fade">
                                          <p:cBhvr>
                                            <p:cTn id="40" dur="300"/>
                                            <p:tgtEl>
                                              <p:spTgt spid="24587"/>
                                            </p:tgtEl>
                                          </p:cBhvr>
                                        </p:animEffect>
                                      </p:childTnLst>
                                    </p:cTn>
                                  </p:par>
                                  <p:par>
                                    <p:cTn id="41" presetID="6" presetClass="emph" presetSubtype="0" autoRev="1" fill="hold" grpId="1" nodeType="withEffect">
                                      <p:stCondLst>
                                        <p:cond delay="800"/>
                                      </p:stCondLst>
                                      <p:childTnLst>
                                        <p:animScale>
                                          <p:cBhvr>
                                            <p:cTn id="42" dur="150" fill="hold"/>
                                            <p:tgtEl>
                                              <p:spTgt spid="24587"/>
                                            </p:tgtEl>
                                          </p:cBhvr>
                                          <p:by x="110000" y="110000"/>
                                        </p:animScale>
                                      </p:childTnLst>
                                    </p:cTn>
                                  </p:par>
                                  <p:par>
                                    <p:cTn id="43" presetID="2" presetClass="entr" presetSubtype="2" fill="hold" grpId="0" nodeType="withEffect">
                                      <p:stCondLst>
                                        <p:cond delay="500"/>
                                      </p:stCondLst>
                                      <p:childTnLst>
                                        <p:set>
                                          <p:cBhvr>
                                            <p:cTn id="44" dur="1" fill="hold">
                                              <p:stCondLst>
                                                <p:cond delay="0"/>
                                              </p:stCondLst>
                                            </p:cTn>
                                            <p:tgtEl>
                                              <p:spTgt spid="24588"/>
                                            </p:tgtEl>
                                            <p:attrNameLst>
                                              <p:attrName>style.visibility</p:attrName>
                                            </p:attrNameLst>
                                          </p:cBhvr>
                                          <p:to>
                                            <p:strVal val="visible"/>
                                          </p:to>
                                        </p:set>
                                        <p:anim calcmode="lin" valueType="num">
                                          <p:cBhvr additive="base">
                                            <p:cTn id="45" dur="750" fill="hold"/>
                                            <p:tgtEl>
                                              <p:spTgt spid="24588"/>
                                            </p:tgtEl>
                                            <p:attrNameLst>
                                              <p:attrName>ppt_x</p:attrName>
                                            </p:attrNameLst>
                                          </p:cBhvr>
                                          <p:tavLst>
                                            <p:tav tm="0">
                                              <p:val>
                                                <p:strVal val="1+#ppt_w/2"/>
                                              </p:val>
                                            </p:tav>
                                            <p:tav tm="100000">
                                              <p:val>
                                                <p:strVal val="#ppt_x"/>
                                              </p:val>
                                            </p:tav>
                                          </p:tavLst>
                                        </p:anim>
                                        <p:anim calcmode="lin" valueType="num">
                                          <p:cBhvr additive="base">
                                            <p:cTn id="46" dur="750" fill="hold"/>
                                            <p:tgtEl>
                                              <p:spTgt spid="2458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600"/>
                                      </p:stCondLst>
                                      <p:childTnLst>
                                        <p:set>
                                          <p:cBhvr>
                                            <p:cTn id="48" dur="1" fill="hold">
                                              <p:stCondLst>
                                                <p:cond delay="0"/>
                                              </p:stCondLst>
                                            </p:cTn>
                                            <p:tgtEl>
                                              <p:spTgt spid="24591"/>
                                            </p:tgtEl>
                                            <p:attrNameLst>
                                              <p:attrName>style.visibility</p:attrName>
                                            </p:attrNameLst>
                                          </p:cBhvr>
                                          <p:to>
                                            <p:strVal val="visible"/>
                                          </p:to>
                                        </p:set>
                                        <p:anim calcmode="lin" valueType="num">
                                          <p:cBhvr additive="base">
                                            <p:cTn id="49" dur="750" fill="hold"/>
                                            <p:tgtEl>
                                              <p:spTgt spid="24591"/>
                                            </p:tgtEl>
                                            <p:attrNameLst>
                                              <p:attrName>ppt_x</p:attrName>
                                            </p:attrNameLst>
                                          </p:cBhvr>
                                          <p:tavLst>
                                            <p:tav tm="0">
                                              <p:val>
                                                <p:strVal val="1+#ppt_w/2"/>
                                              </p:val>
                                            </p:tav>
                                            <p:tav tm="100000">
                                              <p:val>
                                                <p:strVal val="#ppt_x"/>
                                              </p:val>
                                            </p:tav>
                                          </p:tavLst>
                                        </p:anim>
                                        <p:anim calcmode="lin" valueType="num">
                                          <p:cBhvr additive="base">
                                            <p:cTn id="50" dur="750" fill="hold"/>
                                            <p:tgtEl>
                                              <p:spTgt spid="2459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700"/>
                                      </p:stCondLst>
                                      <p:childTnLst>
                                        <p:set>
                                          <p:cBhvr>
                                            <p:cTn id="52" dur="1" fill="hold">
                                              <p:stCondLst>
                                                <p:cond delay="0"/>
                                              </p:stCondLst>
                                            </p:cTn>
                                            <p:tgtEl>
                                              <p:spTgt spid="24592"/>
                                            </p:tgtEl>
                                            <p:attrNameLst>
                                              <p:attrName>style.visibility</p:attrName>
                                            </p:attrNameLst>
                                          </p:cBhvr>
                                          <p:to>
                                            <p:strVal val="visible"/>
                                          </p:to>
                                        </p:set>
                                        <p:anim calcmode="lin" valueType="num">
                                          <p:cBhvr additive="base">
                                            <p:cTn id="53" dur="750" fill="hold"/>
                                            <p:tgtEl>
                                              <p:spTgt spid="24592"/>
                                            </p:tgtEl>
                                            <p:attrNameLst>
                                              <p:attrName>ppt_x</p:attrName>
                                            </p:attrNameLst>
                                          </p:cBhvr>
                                          <p:tavLst>
                                            <p:tav tm="0">
                                              <p:val>
                                                <p:strVal val="1+#ppt_w/2"/>
                                              </p:val>
                                            </p:tav>
                                            <p:tav tm="100000">
                                              <p:val>
                                                <p:strVal val="#ppt_x"/>
                                              </p:val>
                                            </p:tav>
                                          </p:tavLst>
                                        </p:anim>
                                        <p:anim calcmode="lin" valueType="num">
                                          <p:cBhvr additive="base">
                                            <p:cTn id="54" dur="750" fill="hold"/>
                                            <p:tgtEl>
                                              <p:spTgt spid="2459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500"/>
                                      </p:stCondLst>
                                      <p:childTnLst>
                                        <p:set>
                                          <p:cBhvr>
                                            <p:cTn id="56" dur="1" fill="hold">
                                              <p:stCondLst>
                                                <p:cond delay="0"/>
                                              </p:stCondLst>
                                            </p:cTn>
                                            <p:tgtEl>
                                              <p:spTgt spid="24589"/>
                                            </p:tgtEl>
                                            <p:attrNameLst>
                                              <p:attrName>style.visibility</p:attrName>
                                            </p:attrNameLst>
                                          </p:cBhvr>
                                          <p:to>
                                            <p:strVal val="visible"/>
                                          </p:to>
                                        </p:set>
                                        <p:anim calcmode="lin" valueType="num">
                                          <p:cBhvr additive="base">
                                            <p:cTn id="57" dur="750" fill="hold"/>
                                            <p:tgtEl>
                                              <p:spTgt spid="24589"/>
                                            </p:tgtEl>
                                            <p:attrNameLst>
                                              <p:attrName>ppt_x</p:attrName>
                                            </p:attrNameLst>
                                          </p:cBhvr>
                                          <p:tavLst>
                                            <p:tav tm="0">
                                              <p:val>
                                                <p:strVal val="0-#ppt_w/2"/>
                                              </p:val>
                                            </p:tav>
                                            <p:tav tm="100000">
                                              <p:val>
                                                <p:strVal val="#ppt_x"/>
                                              </p:val>
                                            </p:tav>
                                          </p:tavLst>
                                        </p:anim>
                                        <p:anim calcmode="lin" valueType="num">
                                          <p:cBhvr additive="base">
                                            <p:cTn id="58" dur="750" fill="hold"/>
                                            <p:tgtEl>
                                              <p:spTgt spid="2458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24590"/>
                                            </p:tgtEl>
                                            <p:attrNameLst>
                                              <p:attrName>style.visibility</p:attrName>
                                            </p:attrNameLst>
                                          </p:cBhvr>
                                          <p:to>
                                            <p:strVal val="visible"/>
                                          </p:to>
                                        </p:set>
                                        <p:anim calcmode="lin" valueType="num">
                                          <p:cBhvr additive="base">
                                            <p:cTn id="61" dur="750" fill="hold"/>
                                            <p:tgtEl>
                                              <p:spTgt spid="24590"/>
                                            </p:tgtEl>
                                            <p:attrNameLst>
                                              <p:attrName>ppt_x</p:attrName>
                                            </p:attrNameLst>
                                          </p:cBhvr>
                                          <p:tavLst>
                                            <p:tav tm="0">
                                              <p:val>
                                                <p:strVal val="0-#ppt_w/2"/>
                                              </p:val>
                                            </p:tav>
                                            <p:tav tm="100000">
                                              <p:val>
                                                <p:strVal val="#ppt_x"/>
                                              </p:val>
                                            </p:tav>
                                          </p:tavLst>
                                        </p:anim>
                                        <p:anim calcmode="lin" valueType="num">
                                          <p:cBhvr additive="base">
                                            <p:cTn id="62" dur="750" fill="hold"/>
                                            <p:tgtEl>
                                              <p:spTgt spid="2459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700"/>
                                      </p:stCondLst>
                                      <p:childTnLst>
                                        <p:set>
                                          <p:cBhvr>
                                            <p:cTn id="64" dur="1" fill="hold">
                                              <p:stCondLst>
                                                <p:cond delay="0"/>
                                              </p:stCondLst>
                                            </p:cTn>
                                            <p:tgtEl>
                                              <p:spTgt spid="24593"/>
                                            </p:tgtEl>
                                            <p:attrNameLst>
                                              <p:attrName>style.visibility</p:attrName>
                                            </p:attrNameLst>
                                          </p:cBhvr>
                                          <p:to>
                                            <p:strVal val="visible"/>
                                          </p:to>
                                        </p:set>
                                        <p:anim calcmode="lin" valueType="num">
                                          <p:cBhvr additive="base">
                                            <p:cTn id="65" dur="750" fill="hold"/>
                                            <p:tgtEl>
                                              <p:spTgt spid="24593"/>
                                            </p:tgtEl>
                                            <p:attrNameLst>
                                              <p:attrName>ppt_x</p:attrName>
                                            </p:attrNameLst>
                                          </p:cBhvr>
                                          <p:tavLst>
                                            <p:tav tm="0">
                                              <p:val>
                                                <p:strVal val="0-#ppt_w/2"/>
                                              </p:val>
                                            </p:tav>
                                            <p:tav tm="100000">
                                              <p:val>
                                                <p:strVal val="#ppt_x"/>
                                              </p:val>
                                            </p:tav>
                                          </p:tavLst>
                                        </p:anim>
                                        <p:anim calcmode="lin" valueType="num">
                                          <p:cBhvr additive="base">
                                            <p:cTn id="66" dur="750" fill="hold"/>
                                            <p:tgtEl>
                                              <p:spTgt spid="245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animBg="1"/>
          <p:bldP spid="24584" grpId="0" animBg="1"/>
          <p:bldP spid="24585" grpId="0" animBg="1"/>
          <p:bldP spid="24586" grpId="0" animBg="1"/>
          <p:bldP spid="24587" grpId="0" animBg="1"/>
          <p:bldP spid="24587" grpId="1" animBg="1"/>
          <p:bldP spid="24588" grpId="0" animBg="1"/>
          <p:bldP spid="24589" grpId="0" animBg="1"/>
          <p:bldP spid="24590" grpId="0"/>
          <p:bldP spid="24591" grpId="0" bldLvl="0" animBg="1"/>
          <p:bldP spid="24592" grpId="0"/>
          <p:bldP spid="24593" grpId="0"/>
          <p:bldP spid="24594" grpId="0" animBg="1"/>
          <p:bldP spid="24595" grpId="0" animBg="1"/>
          <p:bldP spid="24595" grpId="1" animBg="1"/>
          <p:bldP spid="24596"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19" name="矩形 18"/>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grpSp>
        <p:nvGrpSpPr>
          <p:cNvPr id="29" name="组合 28"/>
          <p:cNvGrpSpPr/>
          <p:nvPr/>
        </p:nvGrpSpPr>
        <p:grpSpPr>
          <a:xfrm>
            <a:off x="3707904" y="4785845"/>
            <a:ext cx="1712400" cy="36000"/>
            <a:chOff x="3792000" y="4785845"/>
            <a:chExt cx="1712400" cy="36000"/>
          </a:xfrm>
          <a:solidFill>
            <a:srgbClr val="1C5E6E"/>
          </a:solidFill>
        </p:grpSpPr>
        <p:sp>
          <p:nvSpPr>
            <p:cNvPr id="30" name="椭圆 29"/>
            <p:cNvSpPr/>
            <p:nvPr/>
          </p:nvSpPr>
          <p:spPr>
            <a:xfrm flipV="1">
              <a:off x="3792000" y="4785845"/>
              <a:ext cx="36000" cy="36000"/>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grpSp>
        <p:nvGrpSpPr>
          <p:cNvPr id="24" name="组合 23"/>
          <p:cNvGrpSpPr/>
          <p:nvPr/>
        </p:nvGrpSpPr>
        <p:grpSpPr>
          <a:xfrm>
            <a:off x="1432544" y="2160109"/>
            <a:ext cx="244041" cy="244041"/>
            <a:chOff x="6372200" y="625153"/>
            <a:chExt cx="360040" cy="360040"/>
          </a:xfrm>
        </p:grpSpPr>
        <p:cxnSp>
          <p:nvCxnSpPr>
            <p:cNvPr id="25" name="直接连接符 24"/>
            <p:cNvCxnSpPr/>
            <p:nvPr/>
          </p:nvCxnSpPr>
          <p:spPr>
            <a:xfrm>
              <a:off x="6372200" y="627534"/>
              <a:ext cx="36004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5400000">
              <a:off x="6194561" y="805173"/>
              <a:ext cx="36004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flipV="1">
            <a:off x="7406147" y="3260713"/>
            <a:ext cx="244041" cy="244041"/>
            <a:chOff x="6372200" y="625153"/>
            <a:chExt cx="360040" cy="360040"/>
          </a:xfrm>
        </p:grpSpPr>
        <p:cxnSp>
          <p:nvCxnSpPr>
            <p:cNvPr id="28" name="直接连接符 27"/>
            <p:cNvCxnSpPr/>
            <p:nvPr/>
          </p:nvCxnSpPr>
          <p:spPr>
            <a:xfrm>
              <a:off x="6372200" y="627534"/>
              <a:ext cx="3600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5400000">
              <a:off x="6194561" y="805173"/>
              <a:ext cx="3600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837964" y="2282129"/>
            <a:ext cx="5468071" cy="1154162"/>
          </a:xfrm>
          <a:prstGeom prst="rect">
            <a:avLst/>
          </a:prstGeom>
        </p:spPr>
        <p:txBody>
          <a:bodyPr wrap="square">
            <a:spAutoFit/>
          </a:bodyPr>
          <a:lstStyle/>
          <a:p>
            <a:pPr>
              <a:lnSpc>
                <a:spcPct val="150000"/>
              </a:lnSpc>
            </a:pPr>
            <a:r>
              <a:rPr lang="en-US" altLang="zh-CN" sz="2000" b="1" dirty="0" smtClean="0">
                <a:solidFill>
                  <a:srgbClr val="1C5E6E"/>
                </a:solidFill>
                <a:latin typeface="微软雅黑" panose="020B0503020204020204" pitchFamily="34" charset="-122"/>
                <a:ea typeface="微软雅黑" panose="020B0503020204020204" pitchFamily="34" charset="-122"/>
              </a:rPr>
              <a:t>XIANGCAO PPT </a:t>
            </a:r>
            <a:r>
              <a:rPr lang="en-US" altLang="zh-CN" sz="1200" dirty="0">
                <a:solidFill>
                  <a:schemeClr val="tx1">
                    <a:lumMod val="75000"/>
                    <a:lumOff val="25000"/>
                  </a:schemeClr>
                </a:solidFill>
              </a:rPr>
              <a:t>I'm looking forward to the rest of my life every time at the thought of spending </a:t>
            </a:r>
            <a:r>
              <a:rPr lang="en-US" altLang="zh-CN" sz="1400" dirty="0">
                <a:solidFill>
                  <a:srgbClr val="1C5E6E"/>
                </a:solidFill>
              </a:rPr>
              <a:t>the rest life </a:t>
            </a:r>
            <a:r>
              <a:rPr lang="en-US" altLang="zh-CN" sz="1200" dirty="0">
                <a:solidFill>
                  <a:schemeClr val="tx1">
                    <a:lumMod val="75000"/>
                    <a:lumOff val="25000"/>
                  </a:schemeClr>
                </a:solidFill>
              </a:rPr>
              <a:t>with you. I'm looking forward to the rest of my life every time at the thought of spending the rest life with you.</a:t>
            </a:r>
          </a:p>
        </p:txBody>
      </p:sp>
      <p:sp>
        <p:nvSpPr>
          <p:cNvPr id="43"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01</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19" name="矩形 18"/>
          <p:cNvSpPr/>
          <p:nvPr/>
        </p:nvSpPr>
        <p:spPr>
          <a:xfrm>
            <a:off x="691332" y="636622"/>
            <a:ext cx="7462658" cy="507831"/>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grpSp>
        <p:nvGrpSpPr>
          <p:cNvPr id="7" name="组合 6"/>
          <p:cNvGrpSpPr/>
          <p:nvPr/>
        </p:nvGrpSpPr>
        <p:grpSpPr>
          <a:xfrm>
            <a:off x="933647" y="1786624"/>
            <a:ext cx="3512764" cy="942168"/>
            <a:chOff x="909897" y="1549124"/>
            <a:chExt cx="3512764" cy="942168"/>
          </a:xfrm>
        </p:grpSpPr>
        <p:sp>
          <p:nvSpPr>
            <p:cNvPr id="3" name="TextBox 2"/>
            <p:cNvSpPr txBox="1"/>
            <p:nvPr/>
          </p:nvSpPr>
          <p:spPr>
            <a:xfrm>
              <a:off x="909897" y="1549124"/>
              <a:ext cx="995785" cy="923330"/>
            </a:xfrm>
            <a:prstGeom prst="rect">
              <a:avLst/>
            </a:prstGeom>
            <a:noFill/>
          </p:spPr>
          <p:txBody>
            <a:bodyPr wrap="none" rtlCol="0">
              <a:spAutoFit/>
            </a:bodyPr>
            <a:lstStyle/>
            <a:p>
              <a:r>
                <a:rPr lang="en-US" altLang="zh-CN" sz="5400" dirty="0" smtClean="0">
                  <a:solidFill>
                    <a:srgbClr val="1C5E6E"/>
                  </a:solidFill>
                  <a:latin typeface="微软雅黑" panose="020B0503020204020204" pitchFamily="34" charset="-122"/>
                  <a:ea typeface="微软雅黑" panose="020B0503020204020204" pitchFamily="34" charset="-122"/>
                </a:rPr>
                <a:t>01</a:t>
              </a:r>
              <a:endParaRPr lang="zh-CN" altLang="en-US" sz="5400" dirty="0">
                <a:solidFill>
                  <a:srgbClr val="1C5E6E"/>
                </a:solidFill>
                <a:latin typeface="微软雅黑" panose="020B0503020204020204" pitchFamily="34" charset="-122"/>
                <a:ea typeface="微软雅黑" panose="020B0503020204020204" pitchFamily="34" charset="-122"/>
              </a:endParaRPr>
            </a:p>
          </p:txBody>
        </p:sp>
        <p:sp>
          <p:nvSpPr>
            <p:cNvPr id="5" name="矩形 4"/>
            <p:cNvSpPr/>
            <p:nvPr/>
          </p:nvSpPr>
          <p:spPr>
            <a:xfrm>
              <a:off x="1787438" y="1677082"/>
              <a:ext cx="1432956" cy="276999"/>
            </a:xfrm>
            <a:prstGeom prst="rect">
              <a:avLst/>
            </a:prstGeom>
          </p:spPr>
          <p:txBody>
            <a:bodyPr wrap="none">
              <a:spAutoFit/>
            </a:bodyPr>
            <a:lstStyle/>
            <a:p>
              <a:r>
                <a:rPr lang="en-US" altLang="zh-CN" sz="1200" dirty="0" smtClean="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6" name="矩形 5"/>
            <p:cNvSpPr/>
            <p:nvPr/>
          </p:nvSpPr>
          <p:spPr>
            <a:xfrm>
              <a:off x="1787438" y="1937294"/>
              <a:ext cx="2635223" cy="553998"/>
            </a:xfrm>
            <a:prstGeom prst="rect">
              <a:avLst/>
            </a:prstGeom>
          </p:spPr>
          <p:txBody>
            <a:bodyPr wrap="square">
              <a:spAutoFit/>
            </a:bodyPr>
            <a:lstStyle/>
            <a:p>
              <a:r>
                <a:rPr lang="en-US" altLang="zh-CN" sz="1000" dirty="0">
                  <a:solidFill>
                    <a:schemeClr val="tx1">
                      <a:lumMod val="75000"/>
                      <a:lumOff val="25000"/>
                    </a:schemeClr>
                  </a:solidFill>
                </a:rPr>
                <a:t>I'm looking forward to the rest of my life every time at the thought of spending the rest life with you.</a:t>
              </a:r>
              <a:endParaRPr lang="zh-CN" altLang="en-US" sz="1000" dirty="0">
                <a:solidFill>
                  <a:schemeClr val="tx1">
                    <a:lumMod val="75000"/>
                    <a:lumOff val="25000"/>
                  </a:schemeClr>
                </a:solidFill>
              </a:endParaRPr>
            </a:p>
          </p:txBody>
        </p:sp>
      </p:grpSp>
      <p:grpSp>
        <p:nvGrpSpPr>
          <p:cNvPr id="43" name="组合 42"/>
          <p:cNvGrpSpPr/>
          <p:nvPr/>
        </p:nvGrpSpPr>
        <p:grpSpPr>
          <a:xfrm>
            <a:off x="4682054" y="1786624"/>
            <a:ext cx="3512764" cy="942168"/>
            <a:chOff x="909897" y="1549124"/>
            <a:chExt cx="3512764" cy="942168"/>
          </a:xfrm>
        </p:grpSpPr>
        <p:sp>
          <p:nvSpPr>
            <p:cNvPr id="44" name="TextBox 43"/>
            <p:cNvSpPr txBox="1"/>
            <p:nvPr/>
          </p:nvSpPr>
          <p:spPr>
            <a:xfrm>
              <a:off x="909897" y="1549124"/>
              <a:ext cx="995785" cy="923330"/>
            </a:xfrm>
            <a:prstGeom prst="rect">
              <a:avLst/>
            </a:prstGeom>
            <a:noFill/>
          </p:spPr>
          <p:txBody>
            <a:bodyPr wrap="none" rtlCol="0">
              <a:spAutoFit/>
            </a:bodyPr>
            <a:lstStyle/>
            <a:p>
              <a:r>
                <a:rPr lang="en-US" altLang="zh-CN" sz="5400" dirty="0" smtClean="0">
                  <a:solidFill>
                    <a:srgbClr val="1C5E6E"/>
                  </a:solidFill>
                  <a:latin typeface="微软雅黑" panose="020B0503020204020204" pitchFamily="34" charset="-122"/>
                  <a:ea typeface="微软雅黑" panose="020B0503020204020204" pitchFamily="34" charset="-122"/>
                </a:rPr>
                <a:t>02</a:t>
              </a:r>
              <a:endParaRPr lang="zh-CN" altLang="en-US" sz="5400" dirty="0">
                <a:solidFill>
                  <a:srgbClr val="1C5E6E"/>
                </a:solidFill>
                <a:latin typeface="微软雅黑" panose="020B0503020204020204" pitchFamily="34" charset="-122"/>
                <a:ea typeface="微软雅黑" panose="020B0503020204020204" pitchFamily="34" charset="-122"/>
              </a:endParaRPr>
            </a:p>
          </p:txBody>
        </p:sp>
        <p:sp>
          <p:nvSpPr>
            <p:cNvPr id="45" name="矩形 44"/>
            <p:cNvSpPr/>
            <p:nvPr/>
          </p:nvSpPr>
          <p:spPr>
            <a:xfrm>
              <a:off x="1787438" y="1677082"/>
              <a:ext cx="1432956" cy="276999"/>
            </a:xfrm>
            <a:prstGeom prst="rect">
              <a:avLst/>
            </a:prstGeom>
          </p:spPr>
          <p:txBody>
            <a:bodyPr wrap="none">
              <a:spAutoFit/>
            </a:bodyPr>
            <a:lstStyle/>
            <a:p>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46" name="矩形 45"/>
            <p:cNvSpPr/>
            <p:nvPr/>
          </p:nvSpPr>
          <p:spPr>
            <a:xfrm>
              <a:off x="1787438" y="1937294"/>
              <a:ext cx="2635223" cy="553998"/>
            </a:xfrm>
            <a:prstGeom prst="rect">
              <a:avLst/>
            </a:prstGeom>
          </p:spPr>
          <p:txBody>
            <a:bodyPr wrap="square">
              <a:spAutoFit/>
            </a:bodyPr>
            <a:lstStyle/>
            <a:p>
              <a:r>
                <a:rPr lang="en-US" altLang="zh-CN" sz="1000" dirty="0">
                  <a:solidFill>
                    <a:schemeClr val="tx1">
                      <a:lumMod val="75000"/>
                      <a:lumOff val="25000"/>
                    </a:schemeClr>
                  </a:solidFill>
                </a:rPr>
                <a:t>I'm looking forward to the rest of my life every time at the thought of spending the rest life with you.</a:t>
              </a:r>
              <a:endParaRPr lang="zh-CN" altLang="en-US" sz="1000" dirty="0">
                <a:solidFill>
                  <a:schemeClr val="tx1">
                    <a:lumMod val="75000"/>
                    <a:lumOff val="25000"/>
                  </a:schemeClr>
                </a:solidFill>
              </a:endParaRPr>
            </a:p>
          </p:txBody>
        </p:sp>
      </p:grpSp>
      <p:grpSp>
        <p:nvGrpSpPr>
          <p:cNvPr id="47" name="组合 46"/>
          <p:cNvGrpSpPr/>
          <p:nvPr/>
        </p:nvGrpSpPr>
        <p:grpSpPr>
          <a:xfrm>
            <a:off x="933647" y="3030827"/>
            <a:ext cx="3512764" cy="942168"/>
            <a:chOff x="909897" y="1549124"/>
            <a:chExt cx="3512764" cy="942168"/>
          </a:xfrm>
        </p:grpSpPr>
        <p:sp>
          <p:nvSpPr>
            <p:cNvPr id="48" name="TextBox 47"/>
            <p:cNvSpPr txBox="1"/>
            <p:nvPr/>
          </p:nvSpPr>
          <p:spPr>
            <a:xfrm>
              <a:off x="909897" y="1549124"/>
              <a:ext cx="995785" cy="923330"/>
            </a:xfrm>
            <a:prstGeom prst="rect">
              <a:avLst/>
            </a:prstGeom>
            <a:noFill/>
          </p:spPr>
          <p:txBody>
            <a:bodyPr wrap="none" rtlCol="0">
              <a:spAutoFit/>
            </a:bodyPr>
            <a:lstStyle/>
            <a:p>
              <a:r>
                <a:rPr lang="en-US" altLang="zh-CN" sz="5400" dirty="0" smtClean="0">
                  <a:solidFill>
                    <a:srgbClr val="1C5E6E"/>
                  </a:solidFill>
                  <a:latin typeface="微软雅黑" panose="020B0503020204020204" pitchFamily="34" charset="-122"/>
                  <a:ea typeface="微软雅黑" panose="020B0503020204020204" pitchFamily="34" charset="-122"/>
                </a:rPr>
                <a:t>03</a:t>
              </a:r>
              <a:endParaRPr lang="zh-CN" altLang="en-US" sz="5400" dirty="0">
                <a:solidFill>
                  <a:srgbClr val="1C5E6E"/>
                </a:solidFill>
                <a:latin typeface="微软雅黑" panose="020B0503020204020204" pitchFamily="34" charset="-122"/>
                <a:ea typeface="微软雅黑" panose="020B0503020204020204" pitchFamily="34" charset="-122"/>
              </a:endParaRPr>
            </a:p>
          </p:txBody>
        </p:sp>
        <p:sp>
          <p:nvSpPr>
            <p:cNvPr id="49" name="矩形 48"/>
            <p:cNvSpPr/>
            <p:nvPr/>
          </p:nvSpPr>
          <p:spPr>
            <a:xfrm>
              <a:off x="1787438" y="1677082"/>
              <a:ext cx="1432956" cy="276999"/>
            </a:xfrm>
            <a:prstGeom prst="rect">
              <a:avLst/>
            </a:prstGeom>
          </p:spPr>
          <p:txBody>
            <a:bodyPr wrap="none">
              <a:spAutoFit/>
            </a:bodyPr>
            <a:lstStyle/>
            <a:p>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50" name="矩形 49"/>
            <p:cNvSpPr/>
            <p:nvPr/>
          </p:nvSpPr>
          <p:spPr>
            <a:xfrm>
              <a:off x="1787438" y="1937294"/>
              <a:ext cx="2635223" cy="553998"/>
            </a:xfrm>
            <a:prstGeom prst="rect">
              <a:avLst/>
            </a:prstGeom>
          </p:spPr>
          <p:txBody>
            <a:bodyPr wrap="square">
              <a:spAutoFit/>
            </a:bodyPr>
            <a:lstStyle/>
            <a:p>
              <a:r>
                <a:rPr lang="en-US" altLang="zh-CN" sz="1000" dirty="0">
                  <a:solidFill>
                    <a:schemeClr val="tx1">
                      <a:lumMod val="75000"/>
                      <a:lumOff val="25000"/>
                    </a:schemeClr>
                  </a:solidFill>
                </a:rPr>
                <a:t>I'm looking forward to the rest of my life every time at the thought of spending the rest life with you.</a:t>
              </a:r>
              <a:endParaRPr lang="zh-CN" altLang="en-US" sz="1000" dirty="0">
                <a:solidFill>
                  <a:schemeClr val="tx1">
                    <a:lumMod val="75000"/>
                    <a:lumOff val="25000"/>
                  </a:schemeClr>
                </a:solidFill>
              </a:endParaRPr>
            </a:p>
          </p:txBody>
        </p:sp>
      </p:grpSp>
      <p:grpSp>
        <p:nvGrpSpPr>
          <p:cNvPr id="51" name="组合 50"/>
          <p:cNvGrpSpPr/>
          <p:nvPr/>
        </p:nvGrpSpPr>
        <p:grpSpPr>
          <a:xfrm>
            <a:off x="4682054" y="3030827"/>
            <a:ext cx="3512764" cy="942168"/>
            <a:chOff x="909897" y="1549124"/>
            <a:chExt cx="3512764" cy="942168"/>
          </a:xfrm>
        </p:grpSpPr>
        <p:sp>
          <p:nvSpPr>
            <p:cNvPr id="52" name="TextBox 51"/>
            <p:cNvSpPr txBox="1"/>
            <p:nvPr/>
          </p:nvSpPr>
          <p:spPr>
            <a:xfrm>
              <a:off x="909897" y="1549124"/>
              <a:ext cx="995785" cy="923330"/>
            </a:xfrm>
            <a:prstGeom prst="rect">
              <a:avLst/>
            </a:prstGeom>
            <a:noFill/>
          </p:spPr>
          <p:txBody>
            <a:bodyPr wrap="none" rtlCol="0">
              <a:spAutoFit/>
            </a:bodyPr>
            <a:lstStyle/>
            <a:p>
              <a:r>
                <a:rPr lang="en-US" altLang="zh-CN" sz="5400" dirty="0" smtClean="0">
                  <a:solidFill>
                    <a:srgbClr val="1C5E6E"/>
                  </a:solidFill>
                  <a:latin typeface="微软雅黑" panose="020B0503020204020204" pitchFamily="34" charset="-122"/>
                  <a:ea typeface="微软雅黑" panose="020B0503020204020204" pitchFamily="34" charset="-122"/>
                </a:rPr>
                <a:t>04</a:t>
              </a:r>
              <a:endParaRPr lang="zh-CN" altLang="en-US" sz="5400" dirty="0">
                <a:solidFill>
                  <a:srgbClr val="1C5E6E"/>
                </a:solidFill>
                <a:latin typeface="微软雅黑" panose="020B0503020204020204" pitchFamily="34" charset="-122"/>
                <a:ea typeface="微软雅黑" panose="020B0503020204020204" pitchFamily="34" charset="-122"/>
              </a:endParaRPr>
            </a:p>
          </p:txBody>
        </p:sp>
        <p:sp>
          <p:nvSpPr>
            <p:cNvPr id="53" name="矩形 52"/>
            <p:cNvSpPr/>
            <p:nvPr/>
          </p:nvSpPr>
          <p:spPr>
            <a:xfrm>
              <a:off x="1787438" y="1677082"/>
              <a:ext cx="1432956" cy="276999"/>
            </a:xfrm>
            <a:prstGeom prst="rect">
              <a:avLst/>
            </a:prstGeom>
          </p:spPr>
          <p:txBody>
            <a:bodyPr wrap="none">
              <a:spAutoFit/>
            </a:bodyPr>
            <a:lstStyle/>
            <a:p>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54" name="矩形 53"/>
            <p:cNvSpPr/>
            <p:nvPr/>
          </p:nvSpPr>
          <p:spPr>
            <a:xfrm>
              <a:off x="1787438" y="1937294"/>
              <a:ext cx="2635223" cy="553998"/>
            </a:xfrm>
            <a:prstGeom prst="rect">
              <a:avLst/>
            </a:prstGeom>
          </p:spPr>
          <p:txBody>
            <a:bodyPr wrap="square">
              <a:spAutoFit/>
            </a:bodyPr>
            <a:lstStyle/>
            <a:p>
              <a:r>
                <a:rPr lang="en-US" altLang="zh-CN" sz="1000" dirty="0">
                  <a:solidFill>
                    <a:schemeClr val="tx1">
                      <a:lumMod val="75000"/>
                      <a:lumOff val="25000"/>
                    </a:schemeClr>
                  </a:solidFill>
                </a:rPr>
                <a:t>I'm looking forward to the rest of my life every time at the thought of spending the rest life with you.</a:t>
              </a:r>
              <a:endParaRPr lang="zh-CN" altLang="en-US" sz="1000" dirty="0">
                <a:solidFill>
                  <a:schemeClr val="tx1">
                    <a:lumMod val="75000"/>
                    <a:lumOff val="25000"/>
                  </a:schemeClr>
                </a:solidFill>
              </a:endParaRPr>
            </a:p>
          </p:txBody>
        </p:sp>
      </p:grpSp>
      <p:sp>
        <p:nvSpPr>
          <p:cNvPr id="42"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01</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0000">
                                          <p:cBhvr additive="base">
                                            <p:cTn id="7" dur="15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250"/>
                                      </p:stCondLst>
                                      <p:childTnLst>
                                        <p:set>
                                          <p:cBhvr>
                                            <p:cTn id="10" dur="1" fill="hold">
                                              <p:stCondLst>
                                                <p:cond delay="0"/>
                                              </p:stCondLst>
                                            </p:cTn>
                                            <p:tgtEl>
                                              <p:spTgt spid="43"/>
                                            </p:tgtEl>
                                            <p:attrNameLst>
                                              <p:attrName>style.visibility</p:attrName>
                                            </p:attrNameLst>
                                          </p:cBhvr>
                                          <p:to>
                                            <p:strVal val="visible"/>
                                          </p:to>
                                        </p:set>
                                        <p:anim calcmode="lin" valueType="num" p14:bounceEnd="50000">
                                          <p:cBhvr additive="base">
                                            <p:cTn id="11" dur="15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12" dur="15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500"/>
                                      </p:stCondLst>
                                      <p:childTnLst>
                                        <p:set>
                                          <p:cBhvr>
                                            <p:cTn id="14" dur="1" fill="hold">
                                              <p:stCondLst>
                                                <p:cond delay="0"/>
                                              </p:stCondLst>
                                            </p:cTn>
                                            <p:tgtEl>
                                              <p:spTgt spid="47"/>
                                            </p:tgtEl>
                                            <p:attrNameLst>
                                              <p:attrName>style.visibility</p:attrName>
                                            </p:attrNameLst>
                                          </p:cBhvr>
                                          <p:to>
                                            <p:strVal val="visible"/>
                                          </p:to>
                                        </p:set>
                                        <p:anim calcmode="lin" valueType="num" p14:bounceEnd="50000">
                                          <p:cBhvr additive="base">
                                            <p:cTn id="15" dur="15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16" dur="1500" fill="hold"/>
                                            <p:tgtEl>
                                              <p:spTgt spid="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0000">
                                      <p:stCondLst>
                                        <p:cond delay="750"/>
                                      </p:stCondLst>
                                      <p:childTnLst>
                                        <p:set>
                                          <p:cBhvr>
                                            <p:cTn id="18" dur="1" fill="hold">
                                              <p:stCondLst>
                                                <p:cond delay="0"/>
                                              </p:stCondLst>
                                            </p:cTn>
                                            <p:tgtEl>
                                              <p:spTgt spid="51"/>
                                            </p:tgtEl>
                                            <p:attrNameLst>
                                              <p:attrName>style.visibility</p:attrName>
                                            </p:attrNameLst>
                                          </p:cBhvr>
                                          <p:to>
                                            <p:strVal val="visible"/>
                                          </p:to>
                                        </p:set>
                                        <p:anim calcmode="lin" valueType="num" p14:bounceEnd="50000">
                                          <p:cBhvr additive="base">
                                            <p:cTn id="19" dur="1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20" dur="1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500" fill="hold"/>
                                            <p:tgtEl>
                                              <p:spTgt spid="43"/>
                                            </p:tgtEl>
                                            <p:attrNameLst>
                                              <p:attrName>ppt_x</p:attrName>
                                            </p:attrNameLst>
                                          </p:cBhvr>
                                          <p:tavLst>
                                            <p:tav tm="0">
                                              <p:val>
                                                <p:strVal val="#ppt_x"/>
                                              </p:val>
                                            </p:tav>
                                            <p:tav tm="100000">
                                              <p:val>
                                                <p:strVal val="#ppt_x"/>
                                              </p:val>
                                            </p:tav>
                                          </p:tavLst>
                                        </p:anim>
                                        <p:anim calcmode="lin" valueType="num">
                                          <p:cBhvr additive="base">
                                            <p:cTn id="12" dur="15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ppt_x"/>
                                              </p:val>
                                            </p:tav>
                                            <p:tav tm="100000">
                                              <p:val>
                                                <p:strVal val="#ppt_x"/>
                                              </p:val>
                                            </p:tav>
                                          </p:tavLst>
                                        </p:anim>
                                        <p:anim calcmode="lin" valueType="num">
                                          <p:cBhvr additive="base">
                                            <p:cTn id="16" dur="1500" fill="hold"/>
                                            <p:tgtEl>
                                              <p:spTgt spid="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1500" fill="hold"/>
                                            <p:tgtEl>
                                              <p:spTgt spid="51"/>
                                            </p:tgtEl>
                                            <p:attrNameLst>
                                              <p:attrName>ppt_x</p:attrName>
                                            </p:attrNameLst>
                                          </p:cBhvr>
                                          <p:tavLst>
                                            <p:tav tm="0">
                                              <p:val>
                                                <p:strVal val="#ppt_x"/>
                                              </p:val>
                                            </p:tav>
                                            <p:tav tm="100000">
                                              <p:val>
                                                <p:strVal val="#ppt_x"/>
                                              </p:val>
                                            </p:tav>
                                          </p:tavLst>
                                        </p:anim>
                                        <p:anim calcmode="lin" valueType="num">
                                          <p:cBhvr additive="base">
                                            <p:cTn id="20" dur="1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65015" y="2050271"/>
            <a:ext cx="3013967" cy="707886"/>
          </a:xfrm>
          <a:prstGeom prst="rect">
            <a:avLst/>
          </a:prstGeom>
        </p:spPr>
        <p:txBody>
          <a:bodyPr wrap="none">
            <a:spAutoFit/>
          </a:bodyPr>
          <a:lstStyle/>
          <a:p>
            <a:r>
              <a:rPr lang="en-US" altLang="zh-CN" sz="4000" dirty="0" smtClean="0">
                <a:solidFill>
                  <a:srgbClr val="1C5E6E"/>
                </a:solidFill>
                <a:latin typeface="微软雅黑" panose="020B0503020204020204" pitchFamily="34" charset="-122"/>
                <a:ea typeface="微软雅黑" panose="020B0503020204020204" pitchFamily="34" charset="-122"/>
              </a:rPr>
              <a:t>HAPPINESS</a:t>
            </a:r>
            <a:endParaRPr lang="en-US" altLang="zh-CN" sz="4000" dirty="0">
              <a:solidFill>
                <a:srgbClr val="1C5E6E"/>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247964" y="2731119"/>
            <a:ext cx="648072"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285998" y="2758157"/>
            <a:ext cx="4572000" cy="461665"/>
          </a:xfrm>
          <a:prstGeom prst="rect">
            <a:avLst/>
          </a:prstGeom>
        </p:spPr>
        <p:txBody>
          <a:bodyPr>
            <a:spAutoFit/>
          </a:bodyPr>
          <a:lstStyle/>
          <a:p>
            <a:pPr algn="ctr"/>
            <a:r>
              <a:rPr lang="en-US" altLang="zh-CN" sz="1200" dirty="0">
                <a:solidFill>
                  <a:schemeClr val="tx1">
                    <a:lumMod val="65000"/>
                    <a:lumOff val="35000"/>
                  </a:schemeClr>
                </a:solidFill>
              </a:rPr>
              <a:t>I'm looking forward to the rest of my life every time at the thought of spending the rest life with </a:t>
            </a:r>
            <a:r>
              <a:rPr lang="en-US" altLang="zh-CN" sz="1200" dirty="0" smtClean="0">
                <a:solidFill>
                  <a:schemeClr val="tx1">
                    <a:lumMod val="65000"/>
                    <a:lumOff val="35000"/>
                  </a:schemeClr>
                </a:solidFill>
              </a:rPr>
              <a:t>you.</a:t>
            </a:r>
            <a:endParaRPr lang="zh-CN" altLang="en-US" sz="1200" dirty="0">
              <a:solidFill>
                <a:schemeClr val="tx1">
                  <a:lumMod val="65000"/>
                  <a:lumOff val="35000"/>
                </a:schemeClr>
              </a:solidFill>
            </a:endParaRPr>
          </a:p>
        </p:txBody>
      </p:sp>
      <p:sp>
        <p:nvSpPr>
          <p:cNvPr id="10" name="TextBox 9"/>
          <p:cNvSpPr txBox="1"/>
          <p:nvPr/>
        </p:nvSpPr>
        <p:spPr>
          <a:xfrm>
            <a:off x="4121620" y="3374871"/>
            <a:ext cx="896399" cy="276999"/>
          </a:xfrm>
          <a:prstGeom prst="rect">
            <a:avLst/>
          </a:prstGeom>
          <a:noFill/>
          <a:ln>
            <a:solidFill>
              <a:schemeClr val="accent1"/>
            </a:solidFill>
          </a:ln>
        </p:spPr>
        <p:txBody>
          <a:bodyPr wrap="none" rtlCol="0">
            <a:spAutoFit/>
          </a:bodyPr>
          <a:lstStyle/>
          <a:p>
            <a:r>
              <a:rPr lang="en-US" altLang="zh-CN" sz="1200" dirty="0" smtClean="0">
                <a:solidFill>
                  <a:schemeClr val="tx1">
                    <a:lumMod val="65000"/>
                    <a:lumOff val="35000"/>
                  </a:schemeClr>
                </a:solidFill>
              </a:rPr>
              <a:t>CLICK HERE</a:t>
            </a:r>
            <a:endParaRPr lang="zh-CN" altLang="en-US" sz="1200" dirty="0">
              <a:solidFill>
                <a:schemeClr val="tx1">
                  <a:lumMod val="65000"/>
                  <a:lumOff val="35000"/>
                </a:schemeClr>
              </a:solidFill>
            </a:endParaRPr>
          </a:p>
        </p:txBody>
      </p:sp>
      <p:sp>
        <p:nvSpPr>
          <p:cNvPr id="11" name="矩形 10"/>
          <p:cNvSpPr/>
          <p:nvPr/>
        </p:nvSpPr>
        <p:spPr>
          <a:xfrm>
            <a:off x="8712456" y="1888376"/>
            <a:ext cx="36000" cy="216024"/>
          </a:xfrm>
          <a:prstGeom prst="rect">
            <a:avLst/>
          </a:prstGeom>
          <a:no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12456" y="224841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712456" y="260845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712456" y="296849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170239" y="1143784"/>
            <a:ext cx="755335" cy="707886"/>
          </a:xfrm>
          <a:prstGeom prst="rect">
            <a:avLst/>
          </a:prstGeom>
          <a:noFill/>
          <a:ln>
            <a:solidFill>
              <a:srgbClr val="1C5E6E"/>
            </a:solidFill>
          </a:ln>
        </p:spPr>
        <p:txBody>
          <a:bodyPr wrap="square" rtlCol="0">
            <a:spAutoFit/>
          </a:bodyPr>
          <a:lstStyle>
            <a:defPPr>
              <a:defRPr lang="zh-CN"/>
            </a:defPPr>
            <a:lvl1pPr>
              <a:defRPr sz="1200">
                <a:solidFill>
                  <a:schemeClr val="tx1">
                    <a:lumMod val="65000"/>
                    <a:lumOff val="35000"/>
                  </a:schemeClr>
                </a:solidFill>
              </a:defRPr>
            </a:lvl1pPr>
          </a:lstStyle>
          <a:p>
            <a:pPr algn="ctr"/>
            <a:r>
              <a:rPr lang="en-US" altLang="zh-CN" sz="4000" b="1" dirty="0" smtClean="0"/>
              <a:t>02</a:t>
            </a:r>
            <a:endParaRPr lang="zh-CN" altLang="en-US" sz="4000" b="1" dirty="0"/>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66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6000">
                                          <p:cBhvr additive="base">
                                            <p:cTn id="7" dur="75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38" presetClass="entr" presetSubtype="0" accel="5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set>
                                          <p:cBhvr>
                                            <p:cTn id="11" dur="341" fill="hold">
                                              <p:stCondLst>
                                                <p:cond delay="0"/>
                                              </p:stCondLst>
                                            </p:cTn>
                                            <p:tgtEl>
                                              <p:spTgt spid="5"/>
                                            </p:tgtEl>
                                            <p:attrNameLst>
                                              <p:attrName>style.rotation</p:attrName>
                                            </p:attrNameLst>
                                          </p:cBhvr>
                                          <p:to>
                                            <p:strVal val="-45.0"/>
                                          </p:to>
                                        </p:set>
                                        <p:anim calcmode="lin" valueType="num">
                                          <p:cBhvr>
                                            <p:cTn id="12" dur="341" fill="hold">
                                              <p:stCondLst>
                                                <p:cond delay="341"/>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341"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17" decel="50000" autoRev="1" fill="hold">
                                              <p:stCondLst>
                                                <p:cond delay="341"/>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02" fill="hold">
                                              <p:stCondLst>
                                                <p:cond delay="648"/>
                                              </p:stCondLst>
                                            </p:cTn>
                                            <p:tgtEl>
                                              <p:spTgt spid="5"/>
                                            </p:tgtEl>
                                            <p:attrNameLst>
                                              <p:attrName>ppt_y</p:attrName>
                                            </p:attrNameLst>
                                          </p:cBhvr>
                                          <p:tavLst>
                                            <p:tav tm="0">
                                              <p:val>
                                                <p:strVal val="#ppt_y-(0.354*#ppt_w-0.172*#ppt_h)"/>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0" grpId="1"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38" presetClass="entr" presetSubtype="0" accel="5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set>
                                          <p:cBhvr>
                                            <p:cTn id="11" dur="341" fill="hold">
                                              <p:stCondLst>
                                                <p:cond delay="0"/>
                                              </p:stCondLst>
                                            </p:cTn>
                                            <p:tgtEl>
                                              <p:spTgt spid="5"/>
                                            </p:tgtEl>
                                            <p:attrNameLst>
                                              <p:attrName>style.rotation</p:attrName>
                                            </p:attrNameLst>
                                          </p:cBhvr>
                                          <p:to>
                                            <p:strVal val="-45.0"/>
                                          </p:to>
                                        </p:set>
                                        <p:anim calcmode="lin" valueType="num">
                                          <p:cBhvr>
                                            <p:cTn id="12" dur="341" fill="hold">
                                              <p:stCondLst>
                                                <p:cond delay="341"/>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341"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17" decel="50000" autoRev="1" fill="hold">
                                              <p:stCondLst>
                                                <p:cond delay="341"/>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02" fill="hold">
                                              <p:stCondLst>
                                                <p:cond delay="648"/>
                                              </p:stCondLst>
                                            </p:cTn>
                                            <p:tgtEl>
                                              <p:spTgt spid="5"/>
                                            </p:tgtEl>
                                            <p:attrNameLst>
                                              <p:attrName>ppt_y</p:attrName>
                                            </p:attrNameLst>
                                          </p:cBhvr>
                                          <p:tavLst>
                                            <p:tav tm="0">
                                              <p:val>
                                                <p:strVal val="#ppt_y-(0.354*#ppt_w-0.172*#ppt_h)"/>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0" grpId="1" animBg="1"/>
          <p:bldP spid="15"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1450975" y="1851025"/>
            <a:ext cx="974725" cy="976313"/>
          </a:xfrm>
          <a:prstGeom prst="ellipse">
            <a:avLst/>
          </a:prstGeom>
          <a:solidFill>
            <a:srgbClr val="1C5E6E"/>
          </a:solidFill>
          <a:ln>
            <a:solidFill>
              <a:srgbClr val="CBAB89"/>
            </a:solidFill>
          </a:ln>
        </p:spPr>
        <p:txBody>
          <a:bodyPr/>
          <a:lstStyle/>
          <a:p>
            <a:endParaRPr lang="zh-CN" altLang="en-US">
              <a:solidFill>
                <a:schemeClr val="tx1">
                  <a:lumMod val="75000"/>
                  <a:lumOff val="25000"/>
                </a:schemeClr>
              </a:solidFill>
            </a:endParaRPr>
          </a:p>
        </p:txBody>
      </p:sp>
      <p:sp>
        <p:nvSpPr>
          <p:cNvPr id="3" name="Freeform 3"/>
          <p:cNvSpPr/>
          <p:nvPr/>
        </p:nvSpPr>
        <p:spPr bwMode="auto">
          <a:xfrm>
            <a:off x="1944688" y="1644650"/>
            <a:ext cx="688975" cy="693738"/>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rgbClr val="1C5E6E"/>
            </a:solidFill>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endParaRPr>
          </a:p>
        </p:txBody>
      </p:sp>
      <p:sp>
        <p:nvSpPr>
          <p:cNvPr id="4" name="Oval 4"/>
          <p:cNvSpPr>
            <a:spLocks noChangeArrowheads="1"/>
          </p:cNvSpPr>
          <p:nvPr/>
        </p:nvSpPr>
        <p:spPr bwMode="auto">
          <a:xfrm>
            <a:off x="5003800" y="1851025"/>
            <a:ext cx="971550" cy="976313"/>
          </a:xfrm>
          <a:prstGeom prst="ellipse">
            <a:avLst/>
          </a:prstGeom>
          <a:solidFill>
            <a:srgbClr val="1C5E6E"/>
          </a:solidFill>
          <a:ln>
            <a:solidFill>
              <a:srgbClr val="CBAB89"/>
            </a:solidFill>
          </a:ln>
        </p:spPr>
        <p:txBody>
          <a:bodyPr/>
          <a:lstStyle/>
          <a:p>
            <a:endParaRPr lang="zh-CN" altLang="en-US">
              <a:solidFill>
                <a:schemeClr val="tx1">
                  <a:lumMod val="75000"/>
                  <a:lumOff val="25000"/>
                </a:schemeClr>
              </a:solidFill>
            </a:endParaRPr>
          </a:p>
        </p:txBody>
      </p:sp>
      <p:sp>
        <p:nvSpPr>
          <p:cNvPr id="5" name="Freeform 5"/>
          <p:cNvSpPr/>
          <p:nvPr/>
        </p:nvSpPr>
        <p:spPr bwMode="auto">
          <a:xfrm>
            <a:off x="5499100" y="1644650"/>
            <a:ext cx="688975" cy="693738"/>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rgbClr val="1C5E6E"/>
            </a:solidFill>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endParaRPr>
          </a:p>
        </p:txBody>
      </p:sp>
      <p:sp>
        <p:nvSpPr>
          <p:cNvPr id="6" name="Oval 6"/>
          <p:cNvSpPr>
            <a:spLocks noChangeArrowheads="1"/>
          </p:cNvSpPr>
          <p:nvPr/>
        </p:nvSpPr>
        <p:spPr bwMode="auto">
          <a:xfrm>
            <a:off x="3165475" y="2882900"/>
            <a:ext cx="974725" cy="974725"/>
          </a:xfrm>
          <a:prstGeom prst="ellipse">
            <a:avLst/>
          </a:prstGeom>
          <a:solidFill>
            <a:srgbClr val="1C5E6E"/>
          </a:solidFill>
          <a:ln>
            <a:solidFill>
              <a:srgbClr val="CBAB89"/>
            </a:solidFill>
          </a:ln>
        </p:spPr>
        <p:txBody>
          <a:bodyPr/>
          <a:lstStyle/>
          <a:p>
            <a:endParaRPr lang="zh-CN" altLang="en-US">
              <a:solidFill>
                <a:schemeClr val="tx1">
                  <a:lumMod val="75000"/>
                  <a:lumOff val="25000"/>
                </a:schemeClr>
              </a:solidFill>
            </a:endParaRPr>
          </a:p>
        </p:txBody>
      </p:sp>
      <p:sp>
        <p:nvSpPr>
          <p:cNvPr id="7" name="Freeform 7"/>
          <p:cNvSpPr/>
          <p:nvPr/>
        </p:nvSpPr>
        <p:spPr bwMode="auto">
          <a:xfrm>
            <a:off x="3659188" y="3370263"/>
            <a:ext cx="693737" cy="693737"/>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rgbClr val="1C5E6E"/>
            </a:solidFill>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endParaRPr>
          </a:p>
        </p:txBody>
      </p:sp>
      <p:sp>
        <p:nvSpPr>
          <p:cNvPr id="8" name="Oval 8"/>
          <p:cNvSpPr>
            <a:spLocks noChangeArrowheads="1"/>
          </p:cNvSpPr>
          <p:nvPr/>
        </p:nvSpPr>
        <p:spPr bwMode="auto">
          <a:xfrm>
            <a:off x="6778625" y="2882900"/>
            <a:ext cx="976313" cy="974725"/>
          </a:xfrm>
          <a:prstGeom prst="ellipse">
            <a:avLst/>
          </a:prstGeom>
          <a:solidFill>
            <a:srgbClr val="1C5E6E"/>
          </a:solidFill>
          <a:ln>
            <a:solidFill>
              <a:srgbClr val="CBAB89"/>
            </a:solidFill>
          </a:ln>
        </p:spPr>
        <p:txBody>
          <a:bodyPr/>
          <a:lstStyle/>
          <a:p>
            <a:endParaRPr lang="zh-CN" altLang="en-US">
              <a:solidFill>
                <a:schemeClr val="tx1">
                  <a:lumMod val="75000"/>
                  <a:lumOff val="25000"/>
                </a:schemeClr>
              </a:solidFill>
            </a:endParaRPr>
          </a:p>
        </p:txBody>
      </p:sp>
      <p:sp>
        <p:nvSpPr>
          <p:cNvPr id="9" name="Freeform 9"/>
          <p:cNvSpPr/>
          <p:nvPr/>
        </p:nvSpPr>
        <p:spPr bwMode="auto">
          <a:xfrm>
            <a:off x="7265988" y="3370263"/>
            <a:ext cx="690562" cy="693737"/>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rgbClr val="1C5E6E"/>
            </a:solidFill>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75000"/>
                  <a:lumOff val="25000"/>
                </a:schemeClr>
              </a:solidFill>
            </a:endParaRPr>
          </a:p>
        </p:txBody>
      </p:sp>
      <p:sp>
        <p:nvSpPr>
          <p:cNvPr id="10" name="Freeform 10"/>
          <p:cNvSpPr>
            <a:spLocks noEditPoints="1"/>
          </p:cNvSpPr>
          <p:nvPr/>
        </p:nvSpPr>
        <p:spPr bwMode="auto">
          <a:xfrm>
            <a:off x="7078663" y="3182938"/>
            <a:ext cx="376237" cy="374650"/>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nvGrpSpPr>
          <p:cNvPr id="11" name="Group 11"/>
          <p:cNvGrpSpPr/>
          <p:nvPr/>
        </p:nvGrpSpPr>
        <p:grpSpPr bwMode="auto">
          <a:xfrm>
            <a:off x="3471863" y="3205163"/>
            <a:ext cx="374650" cy="330200"/>
            <a:chOff x="0" y="0"/>
            <a:chExt cx="236" cy="208"/>
          </a:xfrm>
        </p:grpSpPr>
        <p:sp>
          <p:nvSpPr>
            <p:cNvPr id="12" name="Freeform 1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3" name="Freeform 1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14" name="Group 14"/>
          <p:cNvGrpSpPr/>
          <p:nvPr/>
        </p:nvGrpSpPr>
        <p:grpSpPr bwMode="auto">
          <a:xfrm>
            <a:off x="5307013" y="2151063"/>
            <a:ext cx="379412" cy="376237"/>
            <a:chOff x="0" y="0"/>
            <a:chExt cx="239" cy="237"/>
          </a:xfrm>
        </p:grpSpPr>
        <p:sp>
          <p:nvSpPr>
            <p:cNvPr id="15" name="Freeform 1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6" name="Freeform 1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7" name="Freeform 1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8" name="Freeform 1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19" name="Group 19"/>
          <p:cNvGrpSpPr/>
          <p:nvPr/>
        </p:nvGrpSpPr>
        <p:grpSpPr bwMode="auto">
          <a:xfrm>
            <a:off x="1757363" y="2162175"/>
            <a:ext cx="374650" cy="376238"/>
            <a:chOff x="0" y="0"/>
            <a:chExt cx="236" cy="237"/>
          </a:xfrm>
        </p:grpSpPr>
        <p:sp>
          <p:nvSpPr>
            <p:cNvPr id="20" name="Freeform 2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21" name="Freeform 2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sp>
        <p:nvSpPr>
          <p:cNvPr id="22" name="Rectangle 22"/>
          <p:cNvSpPr>
            <a:spLocks noChangeArrowheads="1"/>
          </p:cNvSpPr>
          <p:nvPr/>
        </p:nvSpPr>
        <p:spPr bwMode="auto">
          <a:xfrm>
            <a:off x="2914650" y="2052638"/>
            <a:ext cx="15128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rgbClr val="1C5E6E"/>
                </a:solidFill>
              </a:rPr>
              <a:t>Step 02</a:t>
            </a:r>
          </a:p>
          <a:p>
            <a:pPr algn="ctr"/>
            <a:r>
              <a:rPr lang="en-US" altLang="zh-CN" sz="800" dirty="0">
                <a:solidFill>
                  <a:schemeClr val="tx1">
                    <a:lumMod val="75000"/>
                    <a:lumOff val="25000"/>
                  </a:schemeClr>
                </a:solidFill>
              </a:rPr>
              <a:t>We have many PowerPoint </a:t>
            </a:r>
            <a:r>
              <a:rPr lang="zh-CN" altLang="en-US" sz="800" dirty="0">
                <a:solidFill>
                  <a:schemeClr val="tx1">
                    <a:lumMod val="75000"/>
                    <a:lumOff val="25000"/>
                  </a:schemeClr>
                </a:solidFill>
              </a:rPr>
              <a:t>templates</a:t>
            </a:r>
            <a:r>
              <a:rPr lang="en-US" altLang="zh-CN" sz="800" dirty="0">
                <a:solidFill>
                  <a:schemeClr val="tx1">
                    <a:lumMod val="75000"/>
                    <a:lumOff val="25000"/>
                  </a:schemeClr>
                </a:solidFill>
              </a:rPr>
              <a:t> that has been specifically designed</a:t>
            </a:r>
            <a:r>
              <a:rPr lang="zh-CN" altLang="en-US" sz="800" dirty="0">
                <a:solidFill>
                  <a:schemeClr val="tx1">
                    <a:lumMod val="75000"/>
                    <a:lumOff val="25000"/>
                  </a:schemeClr>
                </a:solidFill>
              </a:rPr>
              <a:t>.</a:t>
            </a:r>
          </a:p>
        </p:txBody>
      </p:sp>
      <p:sp>
        <p:nvSpPr>
          <p:cNvPr id="23" name="Rectangle 23"/>
          <p:cNvSpPr>
            <a:spLocks noChangeArrowheads="1"/>
          </p:cNvSpPr>
          <p:nvPr/>
        </p:nvSpPr>
        <p:spPr bwMode="auto">
          <a:xfrm>
            <a:off x="1187450" y="3132138"/>
            <a:ext cx="15128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rgbClr val="1C5E6E"/>
                </a:solidFill>
              </a:rPr>
              <a:t>Step 01</a:t>
            </a:r>
          </a:p>
          <a:p>
            <a:pPr algn="ctr"/>
            <a:r>
              <a:rPr lang="en-US" altLang="zh-CN" sz="800" dirty="0">
                <a:solidFill>
                  <a:schemeClr val="tx1">
                    <a:lumMod val="75000"/>
                    <a:lumOff val="25000"/>
                  </a:schemeClr>
                </a:solidFill>
              </a:rPr>
              <a:t>We have many PowerPoint </a:t>
            </a:r>
            <a:r>
              <a:rPr lang="zh-CN" altLang="en-US" sz="800" dirty="0">
                <a:solidFill>
                  <a:schemeClr val="tx1">
                    <a:lumMod val="75000"/>
                    <a:lumOff val="25000"/>
                  </a:schemeClr>
                </a:solidFill>
              </a:rPr>
              <a:t>templates</a:t>
            </a:r>
            <a:r>
              <a:rPr lang="en-US" altLang="zh-CN" sz="800" dirty="0">
                <a:solidFill>
                  <a:schemeClr val="tx1">
                    <a:lumMod val="75000"/>
                    <a:lumOff val="25000"/>
                  </a:schemeClr>
                </a:solidFill>
              </a:rPr>
              <a:t> that has been specifically designed</a:t>
            </a:r>
            <a:r>
              <a:rPr lang="zh-CN" altLang="en-US" sz="800" dirty="0">
                <a:solidFill>
                  <a:schemeClr val="tx1">
                    <a:lumMod val="75000"/>
                    <a:lumOff val="25000"/>
                  </a:schemeClr>
                </a:solidFill>
              </a:rPr>
              <a:t>.</a:t>
            </a:r>
          </a:p>
        </p:txBody>
      </p:sp>
      <p:sp>
        <p:nvSpPr>
          <p:cNvPr id="24" name="Rectangle 24"/>
          <p:cNvSpPr>
            <a:spLocks noChangeArrowheads="1"/>
          </p:cNvSpPr>
          <p:nvPr/>
        </p:nvSpPr>
        <p:spPr bwMode="auto">
          <a:xfrm>
            <a:off x="6443663" y="2052638"/>
            <a:ext cx="15128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rgbClr val="1C5E6E"/>
                </a:solidFill>
              </a:rPr>
              <a:t>Step 04</a:t>
            </a:r>
          </a:p>
          <a:p>
            <a:pPr algn="ctr"/>
            <a:r>
              <a:rPr lang="en-US" altLang="zh-CN" sz="800" dirty="0">
                <a:solidFill>
                  <a:schemeClr val="tx1">
                    <a:lumMod val="75000"/>
                    <a:lumOff val="25000"/>
                  </a:schemeClr>
                </a:solidFill>
              </a:rPr>
              <a:t>We have many PowerPoint </a:t>
            </a:r>
            <a:r>
              <a:rPr lang="zh-CN" altLang="en-US" sz="800" dirty="0">
                <a:solidFill>
                  <a:schemeClr val="tx1">
                    <a:lumMod val="75000"/>
                    <a:lumOff val="25000"/>
                  </a:schemeClr>
                </a:solidFill>
              </a:rPr>
              <a:t>templates</a:t>
            </a:r>
            <a:r>
              <a:rPr lang="en-US" altLang="zh-CN" sz="800" dirty="0">
                <a:solidFill>
                  <a:schemeClr val="tx1">
                    <a:lumMod val="75000"/>
                    <a:lumOff val="25000"/>
                  </a:schemeClr>
                </a:solidFill>
              </a:rPr>
              <a:t> that has been specifically designed</a:t>
            </a:r>
            <a:r>
              <a:rPr lang="zh-CN" altLang="en-US" sz="800" dirty="0">
                <a:solidFill>
                  <a:schemeClr val="tx1">
                    <a:lumMod val="75000"/>
                    <a:lumOff val="25000"/>
                  </a:schemeClr>
                </a:solidFill>
              </a:rPr>
              <a:t>.</a:t>
            </a:r>
          </a:p>
        </p:txBody>
      </p:sp>
      <p:sp>
        <p:nvSpPr>
          <p:cNvPr id="25" name="Rectangle 25"/>
          <p:cNvSpPr>
            <a:spLocks noChangeArrowheads="1"/>
          </p:cNvSpPr>
          <p:nvPr/>
        </p:nvSpPr>
        <p:spPr bwMode="auto">
          <a:xfrm>
            <a:off x="4716463" y="3132138"/>
            <a:ext cx="15128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rgbClr val="1C5E6E"/>
                </a:solidFill>
              </a:rPr>
              <a:t>Step 03</a:t>
            </a:r>
          </a:p>
          <a:p>
            <a:pPr algn="ctr"/>
            <a:r>
              <a:rPr lang="en-US" altLang="zh-CN" sz="800" dirty="0">
                <a:solidFill>
                  <a:schemeClr val="tx1">
                    <a:lumMod val="75000"/>
                    <a:lumOff val="25000"/>
                  </a:schemeClr>
                </a:solidFill>
              </a:rPr>
              <a:t>We have many PowerPoint </a:t>
            </a:r>
            <a:r>
              <a:rPr lang="zh-CN" altLang="en-US" sz="800" dirty="0">
                <a:solidFill>
                  <a:schemeClr val="tx1">
                    <a:lumMod val="75000"/>
                    <a:lumOff val="25000"/>
                  </a:schemeClr>
                </a:solidFill>
              </a:rPr>
              <a:t>templates</a:t>
            </a:r>
            <a:r>
              <a:rPr lang="en-US" altLang="zh-CN" sz="800" dirty="0">
                <a:solidFill>
                  <a:schemeClr val="tx1">
                    <a:lumMod val="75000"/>
                    <a:lumOff val="25000"/>
                  </a:schemeClr>
                </a:solidFill>
              </a:rPr>
              <a:t> that has been specifically designed</a:t>
            </a:r>
            <a:r>
              <a:rPr lang="zh-CN" altLang="en-US" sz="800" dirty="0">
                <a:solidFill>
                  <a:schemeClr val="tx1">
                    <a:lumMod val="75000"/>
                    <a:lumOff val="25000"/>
                  </a:schemeClr>
                </a:solidFill>
              </a:rPr>
              <a:t>.</a:t>
            </a:r>
          </a:p>
        </p:txBody>
      </p:sp>
      <p:sp>
        <p:nvSpPr>
          <p:cNvPr id="26"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27" name="矩形 26"/>
          <p:cNvSpPr/>
          <p:nvPr/>
        </p:nvSpPr>
        <p:spPr>
          <a:xfrm>
            <a:off x="691332" y="636622"/>
            <a:ext cx="7462658" cy="507831"/>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28"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02</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6" presetClass="emph" presetSubtype="0" autoRev="1" fill="hold" grpId="1" nodeType="withEffect">
                                      <p:stCondLst>
                                        <p:cond delay="300"/>
                                      </p:stCondLst>
                                      <p:childTnLst>
                                        <p:animScale>
                                          <p:cBhvr>
                                            <p:cTn id="11" dur="150" fill="hold"/>
                                            <p:tgtEl>
                                              <p:spTgt spid="2"/>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19"/>
                                            </p:tgtEl>
                                            <p:attrNameLst>
                                              <p:attrName>style.visibility</p:attrName>
                                            </p:attrNameLst>
                                          </p:cBhvr>
                                          <p:to>
                                            <p:strVal val="visible"/>
                                          </p:to>
                                        </p:set>
                                        <p:anim calcmode="lin" valueType="num">
                                          <p:cBhvr>
                                            <p:cTn id="14" dur="300" fill="hold"/>
                                            <p:tgtEl>
                                              <p:spTgt spid="19"/>
                                            </p:tgtEl>
                                            <p:attrNameLst>
                                              <p:attrName>ppt_w</p:attrName>
                                            </p:attrNameLst>
                                          </p:cBhvr>
                                          <p:tavLst>
                                            <p:tav tm="0">
                                              <p:val>
                                                <p:fltVal val="0"/>
                                              </p:val>
                                            </p:tav>
                                            <p:tav tm="100000">
                                              <p:val>
                                                <p:strVal val="#ppt_w"/>
                                              </p:val>
                                            </p:tav>
                                          </p:tavLst>
                                        </p:anim>
                                        <p:anim calcmode="lin" valueType="num">
                                          <p:cBhvr>
                                            <p:cTn id="15" dur="300" fill="hold"/>
                                            <p:tgtEl>
                                              <p:spTgt spid="19"/>
                                            </p:tgtEl>
                                            <p:attrNameLst>
                                              <p:attrName>ppt_h</p:attrName>
                                            </p:attrNameLst>
                                          </p:cBhvr>
                                          <p:tavLst>
                                            <p:tav tm="0">
                                              <p:val>
                                                <p:fltVal val="0"/>
                                              </p:val>
                                            </p:tav>
                                            <p:tav tm="100000">
                                              <p:val>
                                                <p:strVal val="#ppt_h"/>
                                              </p:val>
                                            </p:tav>
                                          </p:tavLst>
                                        </p:anim>
                                        <p:animEffect transition="in" filter="fade">
                                          <p:cBhvr>
                                            <p:cTn id="16" dur="300"/>
                                            <p:tgtEl>
                                              <p:spTgt spid="19"/>
                                            </p:tgtEl>
                                          </p:cBhvr>
                                        </p:animEffect>
                                      </p:childTnLst>
                                    </p:cTn>
                                  </p:par>
                                  <p:par>
                                    <p:cTn id="17" presetID="6" presetClass="emph" presetSubtype="0" autoRev="1" fill="hold" nodeType="withEffect">
                                      <p:stCondLst>
                                        <p:cond delay="400"/>
                                      </p:stCondLst>
                                      <p:childTnLst>
                                        <p:animScale>
                                          <p:cBhvr>
                                            <p:cTn id="18" dur="150" fill="hold"/>
                                            <p:tgtEl>
                                              <p:spTgt spid="19"/>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23"/>
                                            </p:tgtEl>
                                            <p:attrNameLst>
                                              <p:attrName>style.visibility</p:attrName>
                                            </p:attrNameLst>
                                          </p:cBhvr>
                                          <p:to>
                                            <p:strVal val="visible"/>
                                          </p:to>
                                        </p:set>
                                        <p:anim calcmode="lin" valueType="num" p14:bounceEnd="60000">
                                          <p:cBhvr additive="base">
                                            <p:cTn id="21" dur="75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23"/>
                                            </p:tgtEl>
                                            <p:attrNameLst>
                                              <p:attrName>ppt_y</p:attrName>
                                            </p:attrNameLst>
                                          </p:cBhvr>
                                          <p:tavLst>
                                            <p:tav tm="0">
                                              <p:val>
                                                <p:strVal val="1+#ppt_h/2"/>
                                              </p:val>
                                            </p:tav>
                                            <p:tav tm="100000">
                                              <p:val>
                                                <p:strVal val="#ppt_y"/>
                                              </p:val>
                                            </p:tav>
                                          </p:tavLst>
                                        </p:anim>
                                      </p:childTnLst>
                                    </p:cTn>
                                  </p:par>
                                  <p:par>
                                    <p:cTn id="23" presetID="22" presetClass="entr" presetSubtype="8" fill="hold" grpId="0" nodeType="withEffect">
                                      <p:stCondLst>
                                        <p:cond delay="7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53" presetClass="entr" presetSubtype="16" fill="hold" grpId="0" nodeType="withEffect">
                                      <p:stCondLst>
                                        <p:cond delay="1200"/>
                                      </p:stCondLst>
                                      <p:childTnLst>
                                        <p:set>
                                          <p:cBhvr>
                                            <p:cTn id="27" dur="1" fill="hold">
                                              <p:stCondLst>
                                                <p:cond delay="0"/>
                                              </p:stCondLst>
                                            </p:cTn>
                                            <p:tgtEl>
                                              <p:spTgt spid="6"/>
                                            </p:tgtEl>
                                            <p:attrNameLst>
                                              <p:attrName>style.visibility</p:attrName>
                                            </p:attrNameLst>
                                          </p:cBhvr>
                                          <p:to>
                                            <p:strVal val="visible"/>
                                          </p:to>
                                        </p:set>
                                        <p:anim calcmode="lin" valueType="num">
                                          <p:cBhvr>
                                            <p:cTn id="28" dur="300" fill="hold"/>
                                            <p:tgtEl>
                                              <p:spTgt spid="6"/>
                                            </p:tgtEl>
                                            <p:attrNameLst>
                                              <p:attrName>ppt_w</p:attrName>
                                            </p:attrNameLst>
                                          </p:cBhvr>
                                          <p:tavLst>
                                            <p:tav tm="0">
                                              <p:val>
                                                <p:fltVal val="0"/>
                                              </p:val>
                                            </p:tav>
                                            <p:tav tm="100000">
                                              <p:val>
                                                <p:strVal val="#ppt_w"/>
                                              </p:val>
                                            </p:tav>
                                          </p:tavLst>
                                        </p:anim>
                                        <p:anim calcmode="lin" valueType="num">
                                          <p:cBhvr>
                                            <p:cTn id="29" dur="300" fill="hold"/>
                                            <p:tgtEl>
                                              <p:spTgt spid="6"/>
                                            </p:tgtEl>
                                            <p:attrNameLst>
                                              <p:attrName>ppt_h</p:attrName>
                                            </p:attrNameLst>
                                          </p:cBhvr>
                                          <p:tavLst>
                                            <p:tav tm="0">
                                              <p:val>
                                                <p:fltVal val="0"/>
                                              </p:val>
                                            </p:tav>
                                            <p:tav tm="100000">
                                              <p:val>
                                                <p:strVal val="#ppt_h"/>
                                              </p:val>
                                            </p:tav>
                                          </p:tavLst>
                                        </p:anim>
                                        <p:animEffect transition="in" filter="fade">
                                          <p:cBhvr>
                                            <p:cTn id="30" dur="300"/>
                                            <p:tgtEl>
                                              <p:spTgt spid="6"/>
                                            </p:tgtEl>
                                          </p:cBhvr>
                                        </p:animEffect>
                                      </p:childTnLst>
                                    </p:cTn>
                                  </p:par>
                                  <p:par>
                                    <p:cTn id="31" presetID="6" presetClass="emph" presetSubtype="0" autoRev="1" fill="hold" grpId="1" nodeType="withEffect">
                                      <p:stCondLst>
                                        <p:cond delay="1500"/>
                                      </p:stCondLst>
                                      <p:childTnLst>
                                        <p:animScale>
                                          <p:cBhvr>
                                            <p:cTn id="32" dur="150" fill="hold"/>
                                            <p:tgtEl>
                                              <p:spTgt spid="6"/>
                                            </p:tgtEl>
                                          </p:cBhvr>
                                          <p:by x="110000" y="110000"/>
                                        </p:animScale>
                                      </p:childTnLst>
                                    </p:cTn>
                                  </p:par>
                                  <p:par>
                                    <p:cTn id="33" presetID="53" presetClass="entr" presetSubtype="16" fill="hold" nodeType="withEffect">
                                      <p:stCondLst>
                                        <p:cond delay="1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300" fill="hold"/>
                                            <p:tgtEl>
                                              <p:spTgt spid="11"/>
                                            </p:tgtEl>
                                            <p:attrNameLst>
                                              <p:attrName>ppt_w</p:attrName>
                                            </p:attrNameLst>
                                          </p:cBhvr>
                                          <p:tavLst>
                                            <p:tav tm="0">
                                              <p:val>
                                                <p:fltVal val="0"/>
                                              </p:val>
                                            </p:tav>
                                            <p:tav tm="100000">
                                              <p:val>
                                                <p:strVal val="#ppt_w"/>
                                              </p:val>
                                            </p:tav>
                                          </p:tavLst>
                                        </p:anim>
                                        <p:anim calcmode="lin" valueType="num">
                                          <p:cBhvr>
                                            <p:cTn id="36" dur="300" fill="hold"/>
                                            <p:tgtEl>
                                              <p:spTgt spid="11"/>
                                            </p:tgtEl>
                                            <p:attrNameLst>
                                              <p:attrName>ppt_h</p:attrName>
                                            </p:attrNameLst>
                                          </p:cBhvr>
                                          <p:tavLst>
                                            <p:tav tm="0">
                                              <p:val>
                                                <p:fltVal val="0"/>
                                              </p:val>
                                            </p:tav>
                                            <p:tav tm="100000">
                                              <p:val>
                                                <p:strVal val="#ppt_h"/>
                                              </p:val>
                                            </p:tav>
                                          </p:tavLst>
                                        </p:anim>
                                        <p:animEffect transition="in" filter="fade">
                                          <p:cBhvr>
                                            <p:cTn id="37" dur="300"/>
                                            <p:tgtEl>
                                              <p:spTgt spid="11"/>
                                            </p:tgtEl>
                                          </p:cBhvr>
                                        </p:animEffect>
                                      </p:childTnLst>
                                    </p:cTn>
                                  </p:par>
                                  <p:par>
                                    <p:cTn id="38" presetID="6" presetClass="emph" presetSubtype="0" autoRev="1" fill="hold" nodeType="withEffect">
                                      <p:stCondLst>
                                        <p:cond delay="1600"/>
                                      </p:stCondLst>
                                      <p:childTnLst>
                                        <p:animScale>
                                          <p:cBhvr>
                                            <p:cTn id="39" dur="150" fill="hold"/>
                                            <p:tgtEl>
                                              <p:spTgt spid="11"/>
                                            </p:tgtEl>
                                          </p:cBhvr>
                                          <p:by x="110000" y="110000"/>
                                        </p:animScale>
                                      </p:childTnLst>
                                    </p:cTn>
                                  </p:par>
                                  <p:par>
                                    <p:cTn id="40" presetID="2" presetClass="entr" presetSubtype="1" fill="hold" grpId="0" nodeType="withEffect" p14:presetBounceEnd="60000">
                                      <p:stCondLst>
                                        <p:cond delay="1600"/>
                                      </p:stCondLst>
                                      <p:childTnLst>
                                        <p:set>
                                          <p:cBhvr>
                                            <p:cTn id="41" dur="1" fill="hold">
                                              <p:stCondLst>
                                                <p:cond delay="0"/>
                                              </p:stCondLst>
                                            </p:cTn>
                                            <p:tgtEl>
                                              <p:spTgt spid="22"/>
                                            </p:tgtEl>
                                            <p:attrNameLst>
                                              <p:attrName>style.visibility</p:attrName>
                                            </p:attrNameLst>
                                          </p:cBhvr>
                                          <p:to>
                                            <p:strVal val="visible"/>
                                          </p:to>
                                        </p:set>
                                        <p:anim calcmode="lin" valueType="num" p14:bounceEnd="60000">
                                          <p:cBhvr additive="base">
                                            <p:cTn id="42" dur="750" fill="hold"/>
                                            <p:tgtEl>
                                              <p:spTgt spid="22"/>
                                            </p:tgtEl>
                                            <p:attrNameLst>
                                              <p:attrName>ppt_x</p:attrName>
                                            </p:attrNameLst>
                                          </p:cBhvr>
                                          <p:tavLst>
                                            <p:tav tm="0">
                                              <p:val>
                                                <p:strVal val="#ppt_x"/>
                                              </p:val>
                                            </p:tav>
                                            <p:tav tm="100000">
                                              <p:val>
                                                <p:strVal val="#ppt_x"/>
                                              </p:val>
                                            </p:tav>
                                          </p:tavLst>
                                        </p:anim>
                                        <p:anim calcmode="lin" valueType="num" p14:bounceEnd="60000">
                                          <p:cBhvr additive="base">
                                            <p:cTn id="43" dur="750" fill="hold"/>
                                            <p:tgtEl>
                                              <p:spTgt spid="22"/>
                                            </p:tgtEl>
                                            <p:attrNameLst>
                                              <p:attrName>ppt_y</p:attrName>
                                            </p:attrNameLst>
                                          </p:cBhvr>
                                          <p:tavLst>
                                            <p:tav tm="0">
                                              <p:val>
                                                <p:strVal val="0-#ppt_h/2"/>
                                              </p:val>
                                            </p:tav>
                                            <p:tav tm="100000">
                                              <p:val>
                                                <p:strVal val="#ppt_y"/>
                                              </p:val>
                                            </p:tav>
                                          </p:tavLst>
                                        </p:anim>
                                      </p:childTnLst>
                                    </p:cTn>
                                  </p:par>
                                  <p:par>
                                    <p:cTn id="44" presetID="22" presetClass="entr" presetSubtype="8" fill="hold" grpId="0" nodeType="withEffect">
                                      <p:stCondLst>
                                        <p:cond delay="190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par>
                                    <p:cTn id="47" presetID="53" presetClass="entr" presetSubtype="16" fill="hold" grpId="0" nodeType="withEffect">
                                      <p:stCondLst>
                                        <p:cond delay="2400"/>
                                      </p:stCondLst>
                                      <p:childTnLst>
                                        <p:set>
                                          <p:cBhvr>
                                            <p:cTn id="48" dur="1" fill="hold">
                                              <p:stCondLst>
                                                <p:cond delay="0"/>
                                              </p:stCondLst>
                                            </p:cTn>
                                            <p:tgtEl>
                                              <p:spTgt spid="4"/>
                                            </p:tgtEl>
                                            <p:attrNameLst>
                                              <p:attrName>style.visibility</p:attrName>
                                            </p:attrNameLst>
                                          </p:cBhvr>
                                          <p:to>
                                            <p:strVal val="visible"/>
                                          </p:to>
                                        </p:set>
                                        <p:anim calcmode="lin" valueType="num">
                                          <p:cBhvr>
                                            <p:cTn id="49" dur="300" fill="hold"/>
                                            <p:tgtEl>
                                              <p:spTgt spid="4"/>
                                            </p:tgtEl>
                                            <p:attrNameLst>
                                              <p:attrName>ppt_w</p:attrName>
                                            </p:attrNameLst>
                                          </p:cBhvr>
                                          <p:tavLst>
                                            <p:tav tm="0">
                                              <p:val>
                                                <p:fltVal val="0"/>
                                              </p:val>
                                            </p:tav>
                                            <p:tav tm="100000">
                                              <p:val>
                                                <p:strVal val="#ppt_w"/>
                                              </p:val>
                                            </p:tav>
                                          </p:tavLst>
                                        </p:anim>
                                        <p:anim calcmode="lin" valueType="num">
                                          <p:cBhvr>
                                            <p:cTn id="50" dur="300" fill="hold"/>
                                            <p:tgtEl>
                                              <p:spTgt spid="4"/>
                                            </p:tgtEl>
                                            <p:attrNameLst>
                                              <p:attrName>ppt_h</p:attrName>
                                            </p:attrNameLst>
                                          </p:cBhvr>
                                          <p:tavLst>
                                            <p:tav tm="0">
                                              <p:val>
                                                <p:fltVal val="0"/>
                                              </p:val>
                                            </p:tav>
                                            <p:tav tm="100000">
                                              <p:val>
                                                <p:strVal val="#ppt_h"/>
                                              </p:val>
                                            </p:tav>
                                          </p:tavLst>
                                        </p:anim>
                                        <p:animEffect transition="in" filter="fade">
                                          <p:cBhvr>
                                            <p:cTn id="51" dur="300"/>
                                            <p:tgtEl>
                                              <p:spTgt spid="4"/>
                                            </p:tgtEl>
                                          </p:cBhvr>
                                        </p:animEffect>
                                      </p:childTnLst>
                                    </p:cTn>
                                  </p:par>
                                  <p:par>
                                    <p:cTn id="52" presetID="6" presetClass="emph" presetSubtype="0" autoRev="1" fill="hold" grpId="1" nodeType="withEffect">
                                      <p:stCondLst>
                                        <p:cond delay="2700"/>
                                      </p:stCondLst>
                                      <p:childTnLst>
                                        <p:animScale>
                                          <p:cBhvr>
                                            <p:cTn id="53" dur="150" fill="hold"/>
                                            <p:tgtEl>
                                              <p:spTgt spid="4"/>
                                            </p:tgtEl>
                                          </p:cBhvr>
                                          <p:by x="110000" y="110000"/>
                                        </p:animScale>
                                      </p:childTnLst>
                                    </p:cTn>
                                  </p:par>
                                  <p:par>
                                    <p:cTn id="54" presetID="53" presetClass="entr" presetSubtype="16" fill="hold" nodeType="withEffect">
                                      <p:stCondLst>
                                        <p:cond delay="25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300" fill="hold"/>
                                            <p:tgtEl>
                                              <p:spTgt spid="14"/>
                                            </p:tgtEl>
                                            <p:attrNameLst>
                                              <p:attrName>ppt_w</p:attrName>
                                            </p:attrNameLst>
                                          </p:cBhvr>
                                          <p:tavLst>
                                            <p:tav tm="0">
                                              <p:val>
                                                <p:fltVal val="0"/>
                                              </p:val>
                                            </p:tav>
                                            <p:tav tm="100000">
                                              <p:val>
                                                <p:strVal val="#ppt_w"/>
                                              </p:val>
                                            </p:tav>
                                          </p:tavLst>
                                        </p:anim>
                                        <p:anim calcmode="lin" valueType="num">
                                          <p:cBhvr>
                                            <p:cTn id="57" dur="300" fill="hold"/>
                                            <p:tgtEl>
                                              <p:spTgt spid="14"/>
                                            </p:tgtEl>
                                            <p:attrNameLst>
                                              <p:attrName>ppt_h</p:attrName>
                                            </p:attrNameLst>
                                          </p:cBhvr>
                                          <p:tavLst>
                                            <p:tav tm="0">
                                              <p:val>
                                                <p:fltVal val="0"/>
                                              </p:val>
                                            </p:tav>
                                            <p:tav tm="100000">
                                              <p:val>
                                                <p:strVal val="#ppt_h"/>
                                              </p:val>
                                            </p:tav>
                                          </p:tavLst>
                                        </p:anim>
                                        <p:animEffect transition="in" filter="fade">
                                          <p:cBhvr>
                                            <p:cTn id="58" dur="300"/>
                                            <p:tgtEl>
                                              <p:spTgt spid="14"/>
                                            </p:tgtEl>
                                          </p:cBhvr>
                                        </p:animEffect>
                                      </p:childTnLst>
                                    </p:cTn>
                                  </p:par>
                                  <p:par>
                                    <p:cTn id="59" presetID="6" presetClass="emph" presetSubtype="0" autoRev="1" fill="hold" nodeType="withEffect">
                                      <p:stCondLst>
                                        <p:cond delay="2800"/>
                                      </p:stCondLst>
                                      <p:childTnLst>
                                        <p:animScale>
                                          <p:cBhvr>
                                            <p:cTn id="60" dur="150" fill="hold"/>
                                            <p:tgtEl>
                                              <p:spTgt spid="14"/>
                                            </p:tgtEl>
                                          </p:cBhvr>
                                          <p:by x="110000" y="110000"/>
                                        </p:animScale>
                                      </p:childTnLst>
                                    </p:cTn>
                                  </p:par>
                                  <p:par>
                                    <p:cTn id="61" presetID="2" presetClass="entr" presetSubtype="4" fill="hold" grpId="0" nodeType="withEffect" p14:presetBounceEnd="60000">
                                      <p:stCondLst>
                                        <p:cond delay="2800"/>
                                      </p:stCondLst>
                                      <p:childTnLst>
                                        <p:set>
                                          <p:cBhvr>
                                            <p:cTn id="62" dur="1" fill="hold">
                                              <p:stCondLst>
                                                <p:cond delay="0"/>
                                              </p:stCondLst>
                                            </p:cTn>
                                            <p:tgtEl>
                                              <p:spTgt spid="25"/>
                                            </p:tgtEl>
                                            <p:attrNameLst>
                                              <p:attrName>style.visibility</p:attrName>
                                            </p:attrNameLst>
                                          </p:cBhvr>
                                          <p:to>
                                            <p:strVal val="visible"/>
                                          </p:to>
                                        </p:set>
                                        <p:anim calcmode="lin" valueType="num" p14:bounceEnd="60000">
                                          <p:cBhvr additive="base">
                                            <p:cTn id="63" dur="750" fill="hold"/>
                                            <p:tgtEl>
                                              <p:spTgt spid="25"/>
                                            </p:tgtEl>
                                            <p:attrNameLst>
                                              <p:attrName>ppt_x</p:attrName>
                                            </p:attrNameLst>
                                          </p:cBhvr>
                                          <p:tavLst>
                                            <p:tav tm="0">
                                              <p:val>
                                                <p:strVal val="#ppt_x"/>
                                              </p:val>
                                            </p:tav>
                                            <p:tav tm="100000">
                                              <p:val>
                                                <p:strVal val="#ppt_x"/>
                                              </p:val>
                                            </p:tav>
                                          </p:tavLst>
                                        </p:anim>
                                        <p:anim calcmode="lin" valueType="num" p14:bounceEnd="60000">
                                          <p:cBhvr additive="base">
                                            <p:cTn id="64" dur="750" fill="hold"/>
                                            <p:tgtEl>
                                              <p:spTgt spid="25"/>
                                            </p:tgtEl>
                                            <p:attrNameLst>
                                              <p:attrName>ppt_y</p:attrName>
                                            </p:attrNameLst>
                                          </p:cBhvr>
                                          <p:tavLst>
                                            <p:tav tm="0">
                                              <p:val>
                                                <p:strVal val="1+#ppt_h/2"/>
                                              </p:val>
                                            </p:tav>
                                            <p:tav tm="100000">
                                              <p:val>
                                                <p:strVal val="#ppt_y"/>
                                              </p:val>
                                            </p:tav>
                                          </p:tavLst>
                                        </p:anim>
                                      </p:childTnLst>
                                    </p:cTn>
                                  </p:par>
                                  <p:par>
                                    <p:cTn id="65" presetID="22" presetClass="entr" presetSubtype="8" fill="hold" grpId="0" nodeType="withEffect">
                                      <p:stCondLst>
                                        <p:cond delay="3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53" presetClass="entr" presetSubtype="16" fill="hold" grpId="0" nodeType="withEffect">
                                      <p:stCondLst>
                                        <p:cond delay="3600"/>
                                      </p:stCondLst>
                                      <p:childTnLst>
                                        <p:set>
                                          <p:cBhvr>
                                            <p:cTn id="69" dur="1" fill="hold">
                                              <p:stCondLst>
                                                <p:cond delay="0"/>
                                              </p:stCondLst>
                                            </p:cTn>
                                            <p:tgtEl>
                                              <p:spTgt spid="8"/>
                                            </p:tgtEl>
                                            <p:attrNameLst>
                                              <p:attrName>style.visibility</p:attrName>
                                            </p:attrNameLst>
                                          </p:cBhvr>
                                          <p:to>
                                            <p:strVal val="visible"/>
                                          </p:to>
                                        </p:set>
                                        <p:anim calcmode="lin" valueType="num">
                                          <p:cBhvr>
                                            <p:cTn id="70" dur="300" fill="hold"/>
                                            <p:tgtEl>
                                              <p:spTgt spid="8"/>
                                            </p:tgtEl>
                                            <p:attrNameLst>
                                              <p:attrName>ppt_w</p:attrName>
                                            </p:attrNameLst>
                                          </p:cBhvr>
                                          <p:tavLst>
                                            <p:tav tm="0">
                                              <p:val>
                                                <p:fltVal val="0"/>
                                              </p:val>
                                            </p:tav>
                                            <p:tav tm="100000">
                                              <p:val>
                                                <p:strVal val="#ppt_w"/>
                                              </p:val>
                                            </p:tav>
                                          </p:tavLst>
                                        </p:anim>
                                        <p:anim calcmode="lin" valueType="num">
                                          <p:cBhvr>
                                            <p:cTn id="71" dur="300" fill="hold"/>
                                            <p:tgtEl>
                                              <p:spTgt spid="8"/>
                                            </p:tgtEl>
                                            <p:attrNameLst>
                                              <p:attrName>ppt_h</p:attrName>
                                            </p:attrNameLst>
                                          </p:cBhvr>
                                          <p:tavLst>
                                            <p:tav tm="0">
                                              <p:val>
                                                <p:fltVal val="0"/>
                                              </p:val>
                                            </p:tav>
                                            <p:tav tm="100000">
                                              <p:val>
                                                <p:strVal val="#ppt_h"/>
                                              </p:val>
                                            </p:tav>
                                          </p:tavLst>
                                        </p:anim>
                                        <p:animEffect transition="in" filter="fade">
                                          <p:cBhvr>
                                            <p:cTn id="72" dur="300"/>
                                            <p:tgtEl>
                                              <p:spTgt spid="8"/>
                                            </p:tgtEl>
                                          </p:cBhvr>
                                        </p:animEffect>
                                      </p:childTnLst>
                                    </p:cTn>
                                  </p:par>
                                  <p:par>
                                    <p:cTn id="73" presetID="6" presetClass="emph" presetSubtype="0" autoRev="1" fill="hold" grpId="1" nodeType="withEffect">
                                      <p:stCondLst>
                                        <p:cond delay="3900"/>
                                      </p:stCondLst>
                                      <p:childTnLst>
                                        <p:animScale>
                                          <p:cBhvr>
                                            <p:cTn id="74" dur="150" fill="hold"/>
                                            <p:tgtEl>
                                              <p:spTgt spid="8"/>
                                            </p:tgtEl>
                                          </p:cBhvr>
                                          <p:by x="110000" y="110000"/>
                                        </p:animScale>
                                      </p:childTnLst>
                                    </p:cTn>
                                  </p:par>
                                  <p:par>
                                    <p:cTn id="75" presetID="53" presetClass="entr" presetSubtype="16" fill="hold" grpId="0" nodeType="withEffect">
                                      <p:stCondLst>
                                        <p:cond delay="3700"/>
                                      </p:stCondLst>
                                      <p:childTnLst>
                                        <p:set>
                                          <p:cBhvr>
                                            <p:cTn id="76" dur="1" fill="hold">
                                              <p:stCondLst>
                                                <p:cond delay="0"/>
                                              </p:stCondLst>
                                            </p:cTn>
                                            <p:tgtEl>
                                              <p:spTgt spid="10"/>
                                            </p:tgtEl>
                                            <p:attrNameLst>
                                              <p:attrName>style.visibility</p:attrName>
                                            </p:attrNameLst>
                                          </p:cBhvr>
                                          <p:to>
                                            <p:strVal val="visible"/>
                                          </p:to>
                                        </p:set>
                                        <p:anim calcmode="lin" valueType="num">
                                          <p:cBhvr>
                                            <p:cTn id="77" dur="300" fill="hold"/>
                                            <p:tgtEl>
                                              <p:spTgt spid="10"/>
                                            </p:tgtEl>
                                            <p:attrNameLst>
                                              <p:attrName>ppt_w</p:attrName>
                                            </p:attrNameLst>
                                          </p:cBhvr>
                                          <p:tavLst>
                                            <p:tav tm="0">
                                              <p:val>
                                                <p:fltVal val="0"/>
                                              </p:val>
                                            </p:tav>
                                            <p:tav tm="100000">
                                              <p:val>
                                                <p:strVal val="#ppt_w"/>
                                              </p:val>
                                            </p:tav>
                                          </p:tavLst>
                                        </p:anim>
                                        <p:anim calcmode="lin" valueType="num">
                                          <p:cBhvr>
                                            <p:cTn id="78" dur="300" fill="hold"/>
                                            <p:tgtEl>
                                              <p:spTgt spid="10"/>
                                            </p:tgtEl>
                                            <p:attrNameLst>
                                              <p:attrName>ppt_h</p:attrName>
                                            </p:attrNameLst>
                                          </p:cBhvr>
                                          <p:tavLst>
                                            <p:tav tm="0">
                                              <p:val>
                                                <p:fltVal val="0"/>
                                              </p:val>
                                            </p:tav>
                                            <p:tav tm="100000">
                                              <p:val>
                                                <p:strVal val="#ppt_h"/>
                                              </p:val>
                                            </p:tav>
                                          </p:tavLst>
                                        </p:anim>
                                        <p:animEffect transition="in" filter="fade">
                                          <p:cBhvr>
                                            <p:cTn id="79" dur="300"/>
                                            <p:tgtEl>
                                              <p:spTgt spid="10"/>
                                            </p:tgtEl>
                                          </p:cBhvr>
                                        </p:animEffect>
                                      </p:childTnLst>
                                    </p:cTn>
                                  </p:par>
                                  <p:par>
                                    <p:cTn id="80" presetID="6" presetClass="emph" presetSubtype="0" autoRev="1" fill="hold" grpId="1" nodeType="withEffect">
                                      <p:stCondLst>
                                        <p:cond delay="4000"/>
                                      </p:stCondLst>
                                      <p:childTnLst>
                                        <p:animScale>
                                          <p:cBhvr>
                                            <p:cTn id="81" dur="150" fill="hold"/>
                                            <p:tgtEl>
                                              <p:spTgt spid="10"/>
                                            </p:tgtEl>
                                          </p:cBhvr>
                                          <p:by x="110000" y="110000"/>
                                        </p:animScale>
                                      </p:childTnLst>
                                    </p:cTn>
                                  </p:par>
                                  <p:par>
                                    <p:cTn id="82" presetID="2" presetClass="entr" presetSubtype="1" fill="hold" grpId="0" nodeType="withEffect" p14:presetBounceEnd="60000">
                                      <p:stCondLst>
                                        <p:cond delay="4000"/>
                                      </p:stCondLst>
                                      <p:childTnLst>
                                        <p:set>
                                          <p:cBhvr>
                                            <p:cTn id="83" dur="1" fill="hold">
                                              <p:stCondLst>
                                                <p:cond delay="0"/>
                                              </p:stCondLst>
                                            </p:cTn>
                                            <p:tgtEl>
                                              <p:spTgt spid="24"/>
                                            </p:tgtEl>
                                            <p:attrNameLst>
                                              <p:attrName>style.visibility</p:attrName>
                                            </p:attrNameLst>
                                          </p:cBhvr>
                                          <p:to>
                                            <p:strVal val="visible"/>
                                          </p:to>
                                        </p:set>
                                        <p:anim calcmode="lin" valueType="num" p14:bounceEnd="60000">
                                          <p:cBhvr additive="base">
                                            <p:cTn id="84" dur="75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85" dur="750" fill="hold"/>
                                            <p:tgtEl>
                                              <p:spTgt spid="24"/>
                                            </p:tgtEl>
                                            <p:attrNameLst>
                                              <p:attrName>ppt_y</p:attrName>
                                            </p:attrNameLst>
                                          </p:cBhvr>
                                          <p:tavLst>
                                            <p:tav tm="0">
                                              <p:val>
                                                <p:strVal val="0-#ppt_h/2"/>
                                              </p:val>
                                            </p:tav>
                                            <p:tav tm="100000">
                                              <p:val>
                                                <p:strVal val="#ppt_y"/>
                                              </p:val>
                                            </p:tav>
                                          </p:tavLst>
                                        </p:anim>
                                      </p:childTnLst>
                                    </p:cTn>
                                  </p:par>
                                  <p:par>
                                    <p:cTn id="86" presetID="22" presetClass="entr" presetSubtype="8" fill="hold" grpId="0" nodeType="withEffect">
                                      <p:stCondLst>
                                        <p:cond delay="4300"/>
                                      </p:stCondLst>
                                      <p:childTnLst>
                                        <p:set>
                                          <p:cBhvr>
                                            <p:cTn id="87" dur="1" fill="hold">
                                              <p:stCondLst>
                                                <p:cond delay="0"/>
                                              </p:stCondLst>
                                            </p:cTn>
                                            <p:tgtEl>
                                              <p:spTgt spid="9"/>
                                            </p:tgtEl>
                                            <p:attrNameLst>
                                              <p:attrName>style.visibility</p:attrName>
                                            </p:attrNameLst>
                                          </p:cBhvr>
                                          <p:to>
                                            <p:strVal val="visible"/>
                                          </p:to>
                                        </p:set>
                                        <p:animEffect transition="in" filter="wipe(left)">
                                          <p:cBhvr>
                                            <p:cTn id="8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P spid="4" grpId="1" animBg="1"/>
          <p:bldP spid="5" grpId="0" animBg="1"/>
          <p:bldP spid="6" grpId="0" animBg="1"/>
          <p:bldP spid="6" grpId="1" animBg="1"/>
          <p:bldP spid="7" grpId="0" animBg="1"/>
          <p:bldP spid="8" grpId="0" animBg="1"/>
          <p:bldP spid="8" grpId="1" animBg="1"/>
          <p:bldP spid="9" grpId="0" animBg="1"/>
          <p:bldP spid="10" grpId="0" animBg="1"/>
          <p:bldP spid="10" grpId="1" animBg="1"/>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6" presetClass="emph" presetSubtype="0" autoRev="1" fill="hold" grpId="1" nodeType="withEffect">
                                      <p:stCondLst>
                                        <p:cond delay="300"/>
                                      </p:stCondLst>
                                      <p:childTnLst>
                                        <p:animScale>
                                          <p:cBhvr>
                                            <p:cTn id="11" dur="150" fill="hold"/>
                                            <p:tgtEl>
                                              <p:spTgt spid="2"/>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19"/>
                                            </p:tgtEl>
                                            <p:attrNameLst>
                                              <p:attrName>style.visibility</p:attrName>
                                            </p:attrNameLst>
                                          </p:cBhvr>
                                          <p:to>
                                            <p:strVal val="visible"/>
                                          </p:to>
                                        </p:set>
                                        <p:anim calcmode="lin" valueType="num">
                                          <p:cBhvr>
                                            <p:cTn id="14" dur="300" fill="hold"/>
                                            <p:tgtEl>
                                              <p:spTgt spid="19"/>
                                            </p:tgtEl>
                                            <p:attrNameLst>
                                              <p:attrName>ppt_w</p:attrName>
                                            </p:attrNameLst>
                                          </p:cBhvr>
                                          <p:tavLst>
                                            <p:tav tm="0">
                                              <p:val>
                                                <p:fltVal val="0"/>
                                              </p:val>
                                            </p:tav>
                                            <p:tav tm="100000">
                                              <p:val>
                                                <p:strVal val="#ppt_w"/>
                                              </p:val>
                                            </p:tav>
                                          </p:tavLst>
                                        </p:anim>
                                        <p:anim calcmode="lin" valueType="num">
                                          <p:cBhvr>
                                            <p:cTn id="15" dur="300" fill="hold"/>
                                            <p:tgtEl>
                                              <p:spTgt spid="19"/>
                                            </p:tgtEl>
                                            <p:attrNameLst>
                                              <p:attrName>ppt_h</p:attrName>
                                            </p:attrNameLst>
                                          </p:cBhvr>
                                          <p:tavLst>
                                            <p:tav tm="0">
                                              <p:val>
                                                <p:fltVal val="0"/>
                                              </p:val>
                                            </p:tav>
                                            <p:tav tm="100000">
                                              <p:val>
                                                <p:strVal val="#ppt_h"/>
                                              </p:val>
                                            </p:tav>
                                          </p:tavLst>
                                        </p:anim>
                                        <p:animEffect transition="in" filter="fade">
                                          <p:cBhvr>
                                            <p:cTn id="16" dur="300"/>
                                            <p:tgtEl>
                                              <p:spTgt spid="19"/>
                                            </p:tgtEl>
                                          </p:cBhvr>
                                        </p:animEffect>
                                      </p:childTnLst>
                                    </p:cTn>
                                  </p:par>
                                  <p:par>
                                    <p:cTn id="17" presetID="6" presetClass="emph" presetSubtype="0" autoRev="1" fill="hold" nodeType="withEffect">
                                      <p:stCondLst>
                                        <p:cond delay="400"/>
                                      </p:stCondLst>
                                      <p:childTnLst>
                                        <p:animScale>
                                          <p:cBhvr>
                                            <p:cTn id="18" dur="150" fill="hold"/>
                                            <p:tgtEl>
                                              <p:spTgt spid="19"/>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750" fill="hold"/>
                                            <p:tgtEl>
                                              <p:spTgt spid="23"/>
                                            </p:tgtEl>
                                            <p:attrNameLst>
                                              <p:attrName>ppt_x</p:attrName>
                                            </p:attrNameLst>
                                          </p:cBhvr>
                                          <p:tavLst>
                                            <p:tav tm="0">
                                              <p:val>
                                                <p:strVal val="#ppt_x"/>
                                              </p:val>
                                            </p:tav>
                                            <p:tav tm="100000">
                                              <p:val>
                                                <p:strVal val="#ppt_x"/>
                                              </p:val>
                                            </p:tav>
                                          </p:tavLst>
                                        </p:anim>
                                        <p:anim calcmode="lin" valueType="num">
                                          <p:cBhvr additive="base">
                                            <p:cTn id="22" dur="750" fill="hold"/>
                                            <p:tgtEl>
                                              <p:spTgt spid="23"/>
                                            </p:tgtEl>
                                            <p:attrNameLst>
                                              <p:attrName>ppt_y</p:attrName>
                                            </p:attrNameLst>
                                          </p:cBhvr>
                                          <p:tavLst>
                                            <p:tav tm="0">
                                              <p:val>
                                                <p:strVal val="1+#ppt_h/2"/>
                                              </p:val>
                                            </p:tav>
                                            <p:tav tm="100000">
                                              <p:val>
                                                <p:strVal val="#ppt_y"/>
                                              </p:val>
                                            </p:tav>
                                          </p:tavLst>
                                        </p:anim>
                                      </p:childTnLst>
                                    </p:cTn>
                                  </p:par>
                                  <p:par>
                                    <p:cTn id="23" presetID="22" presetClass="entr" presetSubtype="8" fill="hold" grpId="0" nodeType="withEffect">
                                      <p:stCondLst>
                                        <p:cond delay="7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53" presetClass="entr" presetSubtype="16" fill="hold" grpId="0" nodeType="withEffect">
                                      <p:stCondLst>
                                        <p:cond delay="1200"/>
                                      </p:stCondLst>
                                      <p:childTnLst>
                                        <p:set>
                                          <p:cBhvr>
                                            <p:cTn id="27" dur="1" fill="hold">
                                              <p:stCondLst>
                                                <p:cond delay="0"/>
                                              </p:stCondLst>
                                            </p:cTn>
                                            <p:tgtEl>
                                              <p:spTgt spid="6"/>
                                            </p:tgtEl>
                                            <p:attrNameLst>
                                              <p:attrName>style.visibility</p:attrName>
                                            </p:attrNameLst>
                                          </p:cBhvr>
                                          <p:to>
                                            <p:strVal val="visible"/>
                                          </p:to>
                                        </p:set>
                                        <p:anim calcmode="lin" valueType="num">
                                          <p:cBhvr>
                                            <p:cTn id="28" dur="300" fill="hold"/>
                                            <p:tgtEl>
                                              <p:spTgt spid="6"/>
                                            </p:tgtEl>
                                            <p:attrNameLst>
                                              <p:attrName>ppt_w</p:attrName>
                                            </p:attrNameLst>
                                          </p:cBhvr>
                                          <p:tavLst>
                                            <p:tav tm="0">
                                              <p:val>
                                                <p:fltVal val="0"/>
                                              </p:val>
                                            </p:tav>
                                            <p:tav tm="100000">
                                              <p:val>
                                                <p:strVal val="#ppt_w"/>
                                              </p:val>
                                            </p:tav>
                                          </p:tavLst>
                                        </p:anim>
                                        <p:anim calcmode="lin" valueType="num">
                                          <p:cBhvr>
                                            <p:cTn id="29" dur="300" fill="hold"/>
                                            <p:tgtEl>
                                              <p:spTgt spid="6"/>
                                            </p:tgtEl>
                                            <p:attrNameLst>
                                              <p:attrName>ppt_h</p:attrName>
                                            </p:attrNameLst>
                                          </p:cBhvr>
                                          <p:tavLst>
                                            <p:tav tm="0">
                                              <p:val>
                                                <p:fltVal val="0"/>
                                              </p:val>
                                            </p:tav>
                                            <p:tav tm="100000">
                                              <p:val>
                                                <p:strVal val="#ppt_h"/>
                                              </p:val>
                                            </p:tav>
                                          </p:tavLst>
                                        </p:anim>
                                        <p:animEffect transition="in" filter="fade">
                                          <p:cBhvr>
                                            <p:cTn id="30" dur="300"/>
                                            <p:tgtEl>
                                              <p:spTgt spid="6"/>
                                            </p:tgtEl>
                                          </p:cBhvr>
                                        </p:animEffect>
                                      </p:childTnLst>
                                    </p:cTn>
                                  </p:par>
                                  <p:par>
                                    <p:cTn id="31" presetID="6" presetClass="emph" presetSubtype="0" autoRev="1" fill="hold" grpId="1" nodeType="withEffect">
                                      <p:stCondLst>
                                        <p:cond delay="1500"/>
                                      </p:stCondLst>
                                      <p:childTnLst>
                                        <p:animScale>
                                          <p:cBhvr>
                                            <p:cTn id="32" dur="150" fill="hold"/>
                                            <p:tgtEl>
                                              <p:spTgt spid="6"/>
                                            </p:tgtEl>
                                          </p:cBhvr>
                                          <p:by x="110000" y="110000"/>
                                        </p:animScale>
                                      </p:childTnLst>
                                    </p:cTn>
                                  </p:par>
                                  <p:par>
                                    <p:cTn id="33" presetID="53" presetClass="entr" presetSubtype="16" fill="hold" nodeType="withEffect">
                                      <p:stCondLst>
                                        <p:cond delay="1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300" fill="hold"/>
                                            <p:tgtEl>
                                              <p:spTgt spid="11"/>
                                            </p:tgtEl>
                                            <p:attrNameLst>
                                              <p:attrName>ppt_w</p:attrName>
                                            </p:attrNameLst>
                                          </p:cBhvr>
                                          <p:tavLst>
                                            <p:tav tm="0">
                                              <p:val>
                                                <p:fltVal val="0"/>
                                              </p:val>
                                            </p:tav>
                                            <p:tav tm="100000">
                                              <p:val>
                                                <p:strVal val="#ppt_w"/>
                                              </p:val>
                                            </p:tav>
                                          </p:tavLst>
                                        </p:anim>
                                        <p:anim calcmode="lin" valueType="num">
                                          <p:cBhvr>
                                            <p:cTn id="36" dur="300" fill="hold"/>
                                            <p:tgtEl>
                                              <p:spTgt spid="11"/>
                                            </p:tgtEl>
                                            <p:attrNameLst>
                                              <p:attrName>ppt_h</p:attrName>
                                            </p:attrNameLst>
                                          </p:cBhvr>
                                          <p:tavLst>
                                            <p:tav tm="0">
                                              <p:val>
                                                <p:fltVal val="0"/>
                                              </p:val>
                                            </p:tav>
                                            <p:tav tm="100000">
                                              <p:val>
                                                <p:strVal val="#ppt_h"/>
                                              </p:val>
                                            </p:tav>
                                          </p:tavLst>
                                        </p:anim>
                                        <p:animEffect transition="in" filter="fade">
                                          <p:cBhvr>
                                            <p:cTn id="37" dur="300"/>
                                            <p:tgtEl>
                                              <p:spTgt spid="11"/>
                                            </p:tgtEl>
                                          </p:cBhvr>
                                        </p:animEffect>
                                      </p:childTnLst>
                                    </p:cTn>
                                  </p:par>
                                  <p:par>
                                    <p:cTn id="38" presetID="6" presetClass="emph" presetSubtype="0" autoRev="1" fill="hold" nodeType="withEffect">
                                      <p:stCondLst>
                                        <p:cond delay="1600"/>
                                      </p:stCondLst>
                                      <p:childTnLst>
                                        <p:animScale>
                                          <p:cBhvr>
                                            <p:cTn id="39" dur="150" fill="hold"/>
                                            <p:tgtEl>
                                              <p:spTgt spid="11"/>
                                            </p:tgtEl>
                                          </p:cBhvr>
                                          <p:by x="110000" y="110000"/>
                                        </p:animScale>
                                      </p:childTnLst>
                                    </p:cTn>
                                  </p:par>
                                  <p:par>
                                    <p:cTn id="40" presetID="2" presetClass="entr" presetSubtype="1" fill="hold" grpId="0" nodeType="withEffect">
                                      <p:stCondLst>
                                        <p:cond delay="16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750" fill="hold"/>
                                            <p:tgtEl>
                                              <p:spTgt spid="22"/>
                                            </p:tgtEl>
                                            <p:attrNameLst>
                                              <p:attrName>ppt_x</p:attrName>
                                            </p:attrNameLst>
                                          </p:cBhvr>
                                          <p:tavLst>
                                            <p:tav tm="0">
                                              <p:val>
                                                <p:strVal val="#ppt_x"/>
                                              </p:val>
                                            </p:tav>
                                            <p:tav tm="100000">
                                              <p:val>
                                                <p:strVal val="#ppt_x"/>
                                              </p:val>
                                            </p:tav>
                                          </p:tavLst>
                                        </p:anim>
                                        <p:anim calcmode="lin" valueType="num">
                                          <p:cBhvr additive="base">
                                            <p:cTn id="43" dur="750" fill="hold"/>
                                            <p:tgtEl>
                                              <p:spTgt spid="22"/>
                                            </p:tgtEl>
                                            <p:attrNameLst>
                                              <p:attrName>ppt_y</p:attrName>
                                            </p:attrNameLst>
                                          </p:cBhvr>
                                          <p:tavLst>
                                            <p:tav tm="0">
                                              <p:val>
                                                <p:strVal val="0-#ppt_h/2"/>
                                              </p:val>
                                            </p:tav>
                                            <p:tav tm="100000">
                                              <p:val>
                                                <p:strVal val="#ppt_y"/>
                                              </p:val>
                                            </p:tav>
                                          </p:tavLst>
                                        </p:anim>
                                      </p:childTnLst>
                                    </p:cTn>
                                  </p:par>
                                  <p:par>
                                    <p:cTn id="44" presetID="22" presetClass="entr" presetSubtype="8" fill="hold" grpId="0" nodeType="withEffect">
                                      <p:stCondLst>
                                        <p:cond delay="190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par>
                                    <p:cTn id="47" presetID="53" presetClass="entr" presetSubtype="16" fill="hold" grpId="0" nodeType="withEffect">
                                      <p:stCondLst>
                                        <p:cond delay="2400"/>
                                      </p:stCondLst>
                                      <p:childTnLst>
                                        <p:set>
                                          <p:cBhvr>
                                            <p:cTn id="48" dur="1" fill="hold">
                                              <p:stCondLst>
                                                <p:cond delay="0"/>
                                              </p:stCondLst>
                                            </p:cTn>
                                            <p:tgtEl>
                                              <p:spTgt spid="4"/>
                                            </p:tgtEl>
                                            <p:attrNameLst>
                                              <p:attrName>style.visibility</p:attrName>
                                            </p:attrNameLst>
                                          </p:cBhvr>
                                          <p:to>
                                            <p:strVal val="visible"/>
                                          </p:to>
                                        </p:set>
                                        <p:anim calcmode="lin" valueType="num">
                                          <p:cBhvr>
                                            <p:cTn id="49" dur="300" fill="hold"/>
                                            <p:tgtEl>
                                              <p:spTgt spid="4"/>
                                            </p:tgtEl>
                                            <p:attrNameLst>
                                              <p:attrName>ppt_w</p:attrName>
                                            </p:attrNameLst>
                                          </p:cBhvr>
                                          <p:tavLst>
                                            <p:tav tm="0">
                                              <p:val>
                                                <p:fltVal val="0"/>
                                              </p:val>
                                            </p:tav>
                                            <p:tav tm="100000">
                                              <p:val>
                                                <p:strVal val="#ppt_w"/>
                                              </p:val>
                                            </p:tav>
                                          </p:tavLst>
                                        </p:anim>
                                        <p:anim calcmode="lin" valueType="num">
                                          <p:cBhvr>
                                            <p:cTn id="50" dur="300" fill="hold"/>
                                            <p:tgtEl>
                                              <p:spTgt spid="4"/>
                                            </p:tgtEl>
                                            <p:attrNameLst>
                                              <p:attrName>ppt_h</p:attrName>
                                            </p:attrNameLst>
                                          </p:cBhvr>
                                          <p:tavLst>
                                            <p:tav tm="0">
                                              <p:val>
                                                <p:fltVal val="0"/>
                                              </p:val>
                                            </p:tav>
                                            <p:tav tm="100000">
                                              <p:val>
                                                <p:strVal val="#ppt_h"/>
                                              </p:val>
                                            </p:tav>
                                          </p:tavLst>
                                        </p:anim>
                                        <p:animEffect transition="in" filter="fade">
                                          <p:cBhvr>
                                            <p:cTn id="51" dur="300"/>
                                            <p:tgtEl>
                                              <p:spTgt spid="4"/>
                                            </p:tgtEl>
                                          </p:cBhvr>
                                        </p:animEffect>
                                      </p:childTnLst>
                                    </p:cTn>
                                  </p:par>
                                  <p:par>
                                    <p:cTn id="52" presetID="6" presetClass="emph" presetSubtype="0" autoRev="1" fill="hold" grpId="1" nodeType="withEffect">
                                      <p:stCondLst>
                                        <p:cond delay="2700"/>
                                      </p:stCondLst>
                                      <p:childTnLst>
                                        <p:animScale>
                                          <p:cBhvr>
                                            <p:cTn id="53" dur="150" fill="hold"/>
                                            <p:tgtEl>
                                              <p:spTgt spid="4"/>
                                            </p:tgtEl>
                                          </p:cBhvr>
                                          <p:by x="110000" y="110000"/>
                                        </p:animScale>
                                      </p:childTnLst>
                                    </p:cTn>
                                  </p:par>
                                  <p:par>
                                    <p:cTn id="54" presetID="53" presetClass="entr" presetSubtype="16" fill="hold" nodeType="withEffect">
                                      <p:stCondLst>
                                        <p:cond delay="25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300" fill="hold"/>
                                            <p:tgtEl>
                                              <p:spTgt spid="14"/>
                                            </p:tgtEl>
                                            <p:attrNameLst>
                                              <p:attrName>ppt_w</p:attrName>
                                            </p:attrNameLst>
                                          </p:cBhvr>
                                          <p:tavLst>
                                            <p:tav tm="0">
                                              <p:val>
                                                <p:fltVal val="0"/>
                                              </p:val>
                                            </p:tav>
                                            <p:tav tm="100000">
                                              <p:val>
                                                <p:strVal val="#ppt_w"/>
                                              </p:val>
                                            </p:tav>
                                          </p:tavLst>
                                        </p:anim>
                                        <p:anim calcmode="lin" valueType="num">
                                          <p:cBhvr>
                                            <p:cTn id="57" dur="300" fill="hold"/>
                                            <p:tgtEl>
                                              <p:spTgt spid="14"/>
                                            </p:tgtEl>
                                            <p:attrNameLst>
                                              <p:attrName>ppt_h</p:attrName>
                                            </p:attrNameLst>
                                          </p:cBhvr>
                                          <p:tavLst>
                                            <p:tav tm="0">
                                              <p:val>
                                                <p:fltVal val="0"/>
                                              </p:val>
                                            </p:tav>
                                            <p:tav tm="100000">
                                              <p:val>
                                                <p:strVal val="#ppt_h"/>
                                              </p:val>
                                            </p:tav>
                                          </p:tavLst>
                                        </p:anim>
                                        <p:animEffect transition="in" filter="fade">
                                          <p:cBhvr>
                                            <p:cTn id="58" dur="300"/>
                                            <p:tgtEl>
                                              <p:spTgt spid="14"/>
                                            </p:tgtEl>
                                          </p:cBhvr>
                                        </p:animEffect>
                                      </p:childTnLst>
                                    </p:cTn>
                                  </p:par>
                                  <p:par>
                                    <p:cTn id="59" presetID="6" presetClass="emph" presetSubtype="0" autoRev="1" fill="hold" nodeType="withEffect">
                                      <p:stCondLst>
                                        <p:cond delay="2800"/>
                                      </p:stCondLst>
                                      <p:childTnLst>
                                        <p:animScale>
                                          <p:cBhvr>
                                            <p:cTn id="60" dur="150" fill="hold"/>
                                            <p:tgtEl>
                                              <p:spTgt spid="14"/>
                                            </p:tgtEl>
                                          </p:cBhvr>
                                          <p:by x="110000" y="110000"/>
                                        </p:animScale>
                                      </p:childTnLst>
                                    </p:cTn>
                                  </p:par>
                                  <p:par>
                                    <p:cTn id="61" presetID="2" presetClass="entr" presetSubtype="4" fill="hold" grpId="0" nodeType="withEffect">
                                      <p:stCondLst>
                                        <p:cond delay="280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750" fill="hold"/>
                                            <p:tgtEl>
                                              <p:spTgt spid="25"/>
                                            </p:tgtEl>
                                            <p:attrNameLst>
                                              <p:attrName>ppt_x</p:attrName>
                                            </p:attrNameLst>
                                          </p:cBhvr>
                                          <p:tavLst>
                                            <p:tav tm="0">
                                              <p:val>
                                                <p:strVal val="#ppt_x"/>
                                              </p:val>
                                            </p:tav>
                                            <p:tav tm="100000">
                                              <p:val>
                                                <p:strVal val="#ppt_x"/>
                                              </p:val>
                                            </p:tav>
                                          </p:tavLst>
                                        </p:anim>
                                        <p:anim calcmode="lin" valueType="num">
                                          <p:cBhvr additive="base">
                                            <p:cTn id="64" dur="750" fill="hold"/>
                                            <p:tgtEl>
                                              <p:spTgt spid="25"/>
                                            </p:tgtEl>
                                            <p:attrNameLst>
                                              <p:attrName>ppt_y</p:attrName>
                                            </p:attrNameLst>
                                          </p:cBhvr>
                                          <p:tavLst>
                                            <p:tav tm="0">
                                              <p:val>
                                                <p:strVal val="1+#ppt_h/2"/>
                                              </p:val>
                                            </p:tav>
                                            <p:tav tm="100000">
                                              <p:val>
                                                <p:strVal val="#ppt_y"/>
                                              </p:val>
                                            </p:tav>
                                          </p:tavLst>
                                        </p:anim>
                                      </p:childTnLst>
                                    </p:cTn>
                                  </p:par>
                                  <p:par>
                                    <p:cTn id="65" presetID="22" presetClass="entr" presetSubtype="8" fill="hold" grpId="0" nodeType="withEffect">
                                      <p:stCondLst>
                                        <p:cond delay="3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53" presetClass="entr" presetSubtype="16" fill="hold" grpId="0" nodeType="withEffect">
                                      <p:stCondLst>
                                        <p:cond delay="3600"/>
                                      </p:stCondLst>
                                      <p:childTnLst>
                                        <p:set>
                                          <p:cBhvr>
                                            <p:cTn id="69" dur="1" fill="hold">
                                              <p:stCondLst>
                                                <p:cond delay="0"/>
                                              </p:stCondLst>
                                            </p:cTn>
                                            <p:tgtEl>
                                              <p:spTgt spid="8"/>
                                            </p:tgtEl>
                                            <p:attrNameLst>
                                              <p:attrName>style.visibility</p:attrName>
                                            </p:attrNameLst>
                                          </p:cBhvr>
                                          <p:to>
                                            <p:strVal val="visible"/>
                                          </p:to>
                                        </p:set>
                                        <p:anim calcmode="lin" valueType="num">
                                          <p:cBhvr>
                                            <p:cTn id="70" dur="300" fill="hold"/>
                                            <p:tgtEl>
                                              <p:spTgt spid="8"/>
                                            </p:tgtEl>
                                            <p:attrNameLst>
                                              <p:attrName>ppt_w</p:attrName>
                                            </p:attrNameLst>
                                          </p:cBhvr>
                                          <p:tavLst>
                                            <p:tav tm="0">
                                              <p:val>
                                                <p:fltVal val="0"/>
                                              </p:val>
                                            </p:tav>
                                            <p:tav tm="100000">
                                              <p:val>
                                                <p:strVal val="#ppt_w"/>
                                              </p:val>
                                            </p:tav>
                                          </p:tavLst>
                                        </p:anim>
                                        <p:anim calcmode="lin" valueType="num">
                                          <p:cBhvr>
                                            <p:cTn id="71" dur="300" fill="hold"/>
                                            <p:tgtEl>
                                              <p:spTgt spid="8"/>
                                            </p:tgtEl>
                                            <p:attrNameLst>
                                              <p:attrName>ppt_h</p:attrName>
                                            </p:attrNameLst>
                                          </p:cBhvr>
                                          <p:tavLst>
                                            <p:tav tm="0">
                                              <p:val>
                                                <p:fltVal val="0"/>
                                              </p:val>
                                            </p:tav>
                                            <p:tav tm="100000">
                                              <p:val>
                                                <p:strVal val="#ppt_h"/>
                                              </p:val>
                                            </p:tav>
                                          </p:tavLst>
                                        </p:anim>
                                        <p:animEffect transition="in" filter="fade">
                                          <p:cBhvr>
                                            <p:cTn id="72" dur="300"/>
                                            <p:tgtEl>
                                              <p:spTgt spid="8"/>
                                            </p:tgtEl>
                                          </p:cBhvr>
                                        </p:animEffect>
                                      </p:childTnLst>
                                    </p:cTn>
                                  </p:par>
                                  <p:par>
                                    <p:cTn id="73" presetID="6" presetClass="emph" presetSubtype="0" autoRev="1" fill="hold" grpId="1" nodeType="withEffect">
                                      <p:stCondLst>
                                        <p:cond delay="3900"/>
                                      </p:stCondLst>
                                      <p:childTnLst>
                                        <p:animScale>
                                          <p:cBhvr>
                                            <p:cTn id="74" dur="150" fill="hold"/>
                                            <p:tgtEl>
                                              <p:spTgt spid="8"/>
                                            </p:tgtEl>
                                          </p:cBhvr>
                                          <p:by x="110000" y="110000"/>
                                        </p:animScale>
                                      </p:childTnLst>
                                    </p:cTn>
                                  </p:par>
                                  <p:par>
                                    <p:cTn id="75" presetID="53" presetClass="entr" presetSubtype="16" fill="hold" grpId="0" nodeType="withEffect">
                                      <p:stCondLst>
                                        <p:cond delay="3700"/>
                                      </p:stCondLst>
                                      <p:childTnLst>
                                        <p:set>
                                          <p:cBhvr>
                                            <p:cTn id="76" dur="1" fill="hold">
                                              <p:stCondLst>
                                                <p:cond delay="0"/>
                                              </p:stCondLst>
                                            </p:cTn>
                                            <p:tgtEl>
                                              <p:spTgt spid="10"/>
                                            </p:tgtEl>
                                            <p:attrNameLst>
                                              <p:attrName>style.visibility</p:attrName>
                                            </p:attrNameLst>
                                          </p:cBhvr>
                                          <p:to>
                                            <p:strVal val="visible"/>
                                          </p:to>
                                        </p:set>
                                        <p:anim calcmode="lin" valueType="num">
                                          <p:cBhvr>
                                            <p:cTn id="77" dur="300" fill="hold"/>
                                            <p:tgtEl>
                                              <p:spTgt spid="10"/>
                                            </p:tgtEl>
                                            <p:attrNameLst>
                                              <p:attrName>ppt_w</p:attrName>
                                            </p:attrNameLst>
                                          </p:cBhvr>
                                          <p:tavLst>
                                            <p:tav tm="0">
                                              <p:val>
                                                <p:fltVal val="0"/>
                                              </p:val>
                                            </p:tav>
                                            <p:tav tm="100000">
                                              <p:val>
                                                <p:strVal val="#ppt_w"/>
                                              </p:val>
                                            </p:tav>
                                          </p:tavLst>
                                        </p:anim>
                                        <p:anim calcmode="lin" valueType="num">
                                          <p:cBhvr>
                                            <p:cTn id="78" dur="300" fill="hold"/>
                                            <p:tgtEl>
                                              <p:spTgt spid="10"/>
                                            </p:tgtEl>
                                            <p:attrNameLst>
                                              <p:attrName>ppt_h</p:attrName>
                                            </p:attrNameLst>
                                          </p:cBhvr>
                                          <p:tavLst>
                                            <p:tav tm="0">
                                              <p:val>
                                                <p:fltVal val="0"/>
                                              </p:val>
                                            </p:tav>
                                            <p:tav tm="100000">
                                              <p:val>
                                                <p:strVal val="#ppt_h"/>
                                              </p:val>
                                            </p:tav>
                                          </p:tavLst>
                                        </p:anim>
                                        <p:animEffect transition="in" filter="fade">
                                          <p:cBhvr>
                                            <p:cTn id="79" dur="300"/>
                                            <p:tgtEl>
                                              <p:spTgt spid="10"/>
                                            </p:tgtEl>
                                          </p:cBhvr>
                                        </p:animEffect>
                                      </p:childTnLst>
                                    </p:cTn>
                                  </p:par>
                                  <p:par>
                                    <p:cTn id="80" presetID="6" presetClass="emph" presetSubtype="0" autoRev="1" fill="hold" grpId="1" nodeType="withEffect">
                                      <p:stCondLst>
                                        <p:cond delay="4000"/>
                                      </p:stCondLst>
                                      <p:childTnLst>
                                        <p:animScale>
                                          <p:cBhvr>
                                            <p:cTn id="81" dur="150" fill="hold"/>
                                            <p:tgtEl>
                                              <p:spTgt spid="10"/>
                                            </p:tgtEl>
                                          </p:cBhvr>
                                          <p:by x="110000" y="110000"/>
                                        </p:animScale>
                                      </p:childTnLst>
                                    </p:cTn>
                                  </p:par>
                                  <p:par>
                                    <p:cTn id="82" presetID="2" presetClass="entr" presetSubtype="1" fill="hold" grpId="0" nodeType="withEffect">
                                      <p:stCondLst>
                                        <p:cond delay="4000"/>
                                      </p:stCondLst>
                                      <p:childTnLst>
                                        <p:set>
                                          <p:cBhvr>
                                            <p:cTn id="83" dur="1" fill="hold">
                                              <p:stCondLst>
                                                <p:cond delay="0"/>
                                              </p:stCondLst>
                                            </p:cTn>
                                            <p:tgtEl>
                                              <p:spTgt spid="24"/>
                                            </p:tgtEl>
                                            <p:attrNameLst>
                                              <p:attrName>style.visibility</p:attrName>
                                            </p:attrNameLst>
                                          </p:cBhvr>
                                          <p:to>
                                            <p:strVal val="visible"/>
                                          </p:to>
                                        </p:set>
                                        <p:anim calcmode="lin" valueType="num">
                                          <p:cBhvr additive="base">
                                            <p:cTn id="84" dur="750" fill="hold"/>
                                            <p:tgtEl>
                                              <p:spTgt spid="24"/>
                                            </p:tgtEl>
                                            <p:attrNameLst>
                                              <p:attrName>ppt_x</p:attrName>
                                            </p:attrNameLst>
                                          </p:cBhvr>
                                          <p:tavLst>
                                            <p:tav tm="0">
                                              <p:val>
                                                <p:strVal val="#ppt_x"/>
                                              </p:val>
                                            </p:tav>
                                            <p:tav tm="100000">
                                              <p:val>
                                                <p:strVal val="#ppt_x"/>
                                              </p:val>
                                            </p:tav>
                                          </p:tavLst>
                                        </p:anim>
                                        <p:anim calcmode="lin" valueType="num">
                                          <p:cBhvr additive="base">
                                            <p:cTn id="85" dur="750" fill="hold"/>
                                            <p:tgtEl>
                                              <p:spTgt spid="24"/>
                                            </p:tgtEl>
                                            <p:attrNameLst>
                                              <p:attrName>ppt_y</p:attrName>
                                            </p:attrNameLst>
                                          </p:cBhvr>
                                          <p:tavLst>
                                            <p:tav tm="0">
                                              <p:val>
                                                <p:strVal val="0-#ppt_h/2"/>
                                              </p:val>
                                            </p:tav>
                                            <p:tav tm="100000">
                                              <p:val>
                                                <p:strVal val="#ppt_y"/>
                                              </p:val>
                                            </p:tav>
                                          </p:tavLst>
                                        </p:anim>
                                      </p:childTnLst>
                                    </p:cTn>
                                  </p:par>
                                  <p:par>
                                    <p:cTn id="86" presetID="22" presetClass="entr" presetSubtype="8" fill="hold" grpId="0" nodeType="withEffect">
                                      <p:stCondLst>
                                        <p:cond delay="4300"/>
                                      </p:stCondLst>
                                      <p:childTnLst>
                                        <p:set>
                                          <p:cBhvr>
                                            <p:cTn id="87" dur="1" fill="hold">
                                              <p:stCondLst>
                                                <p:cond delay="0"/>
                                              </p:stCondLst>
                                            </p:cTn>
                                            <p:tgtEl>
                                              <p:spTgt spid="9"/>
                                            </p:tgtEl>
                                            <p:attrNameLst>
                                              <p:attrName>style.visibility</p:attrName>
                                            </p:attrNameLst>
                                          </p:cBhvr>
                                          <p:to>
                                            <p:strVal val="visible"/>
                                          </p:to>
                                        </p:set>
                                        <p:animEffect transition="in" filter="wipe(left)">
                                          <p:cBhvr>
                                            <p:cTn id="8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P spid="4" grpId="1" animBg="1"/>
          <p:bldP spid="5" grpId="0" animBg="1"/>
          <p:bldP spid="6" grpId="0" animBg="1"/>
          <p:bldP spid="6" grpId="1" animBg="1"/>
          <p:bldP spid="7" grpId="0" animBg="1"/>
          <p:bldP spid="8" grpId="0" animBg="1"/>
          <p:bldP spid="8" grpId="1" animBg="1"/>
          <p:bldP spid="9" grpId="0" animBg="1"/>
          <p:bldP spid="10" grpId="0" animBg="1"/>
          <p:bldP spid="10" grpId="1" animBg="1"/>
          <p:bldP spid="22" grpId="0"/>
          <p:bldP spid="23" grpId="0"/>
          <p:bldP spid="24" grpId="0"/>
          <p:bldP spid="2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grpSp>
        <p:nvGrpSpPr>
          <p:cNvPr id="42" name="组合 41"/>
          <p:cNvGrpSpPr/>
          <p:nvPr/>
        </p:nvGrpSpPr>
        <p:grpSpPr>
          <a:xfrm>
            <a:off x="1737178" y="2201938"/>
            <a:ext cx="318896" cy="315974"/>
            <a:chOff x="8185151" y="600075"/>
            <a:chExt cx="1212850" cy="1201738"/>
          </a:xfrm>
          <a:solidFill>
            <a:srgbClr val="1C5E6E"/>
          </a:solidFill>
        </p:grpSpPr>
        <p:sp>
          <p:nvSpPr>
            <p:cNvPr id="55" name="Freeform 13"/>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56" name="Freeform 14"/>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grpSp>
      <p:sp>
        <p:nvSpPr>
          <p:cNvPr id="8" name="矩形 7"/>
          <p:cNvSpPr/>
          <p:nvPr/>
        </p:nvSpPr>
        <p:spPr>
          <a:xfrm>
            <a:off x="806905" y="3185910"/>
            <a:ext cx="2323457" cy="276999"/>
          </a:xfrm>
          <a:prstGeom prst="rect">
            <a:avLst/>
          </a:prstGeom>
        </p:spPr>
        <p:txBody>
          <a:bodyPr wrap="none">
            <a:spAutoFit/>
          </a:bodyPr>
          <a:lstStyle/>
          <a:p>
            <a:r>
              <a:rPr lang="en-US" altLang="zh-CN" sz="1200" dirty="0" smtClean="0">
                <a:solidFill>
                  <a:schemeClr val="tx1">
                    <a:lumMod val="75000"/>
                    <a:lumOff val="25000"/>
                  </a:schemeClr>
                </a:solidFill>
              </a:rPr>
              <a:t>FOUNDATION OF YOUR COMPANY</a:t>
            </a:r>
            <a:endParaRPr lang="zh-CN" altLang="en-US" sz="1200" dirty="0">
              <a:solidFill>
                <a:schemeClr val="tx1">
                  <a:lumMod val="75000"/>
                  <a:lumOff val="25000"/>
                </a:schemeClr>
              </a:solidFill>
            </a:endParaRPr>
          </a:p>
        </p:txBody>
      </p:sp>
      <p:sp>
        <p:nvSpPr>
          <p:cNvPr id="61" name="矩形 60"/>
          <p:cNvSpPr/>
          <p:nvPr/>
        </p:nvSpPr>
        <p:spPr>
          <a:xfrm>
            <a:off x="3956038" y="3174414"/>
            <a:ext cx="1141466" cy="276999"/>
          </a:xfrm>
          <a:prstGeom prst="rect">
            <a:avLst/>
          </a:prstGeom>
        </p:spPr>
        <p:txBody>
          <a:bodyPr wrap="none">
            <a:spAutoFit/>
          </a:bodyPr>
          <a:lstStyle/>
          <a:p>
            <a:r>
              <a:rPr lang="en-US" altLang="zh-CN" sz="1200" dirty="0" smtClean="0">
                <a:solidFill>
                  <a:schemeClr val="tx1">
                    <a:lumMod val="75000"/>
                    <a:lumOff val="25000"/>
                  </a:schemeClr>
                </a:solidFill>
              </a:rPr>
              <a:t>DEVELOPMENT</a:t>
            </a:r>
            <a:endParaRPr lang="zh-CN" altLang="en-US" sz="1200" dirty="0">
              <a:solidFill>
                <a:schemeClr val="tx1">
                  <a:lumMod val="75000"/>
                  <a:lumOff val="25000"/>
                </a:schemeClr>
              </a:solidFill>
            </a:endParaRPr>
          </a:p>
        </p:txBody>
      </p:sp>
      <p:sp>
        <p:nvSpPr>
          <p:cNvPr id="65" name="矩形 64"/>
          <p:cNvSpPr/>
          <p:nvPr/>
        </p:nvSpPr>
        <p:spPr>
          <a:xfrm>
            <a:off x="6809639" y="3185910"/>
            <a:ext cx="919419" cy="276999"/>
          </a:xfrm>
          <a:prstGeom prst="rect">
            <a:avLst/>
          </a:prstGeom>
        </p:spPr>
        <p:txBody>
          <a:bodyPr wrap="none">
            <a:spAutoFit/>
          </a:bodyPr>
          <a:lstStyle/>
          <a:p>
            <a:r>
              <a:rPr lang="en-US" altLang="zh-CN" sz="1200" dirty="0" smtClean="0">
                <a:solidFill>
                  <a:schemeClr val="tx1">
                    <a:lumMod val="75000"/>
                    <a:lumOff val="25000"/>
                  </a:schemeClr>
                </a:solidFill>
              </a:rPr>
              <a:t>NOWADAYS</a:t>
            </a:r>
            <a:endParaRPr lang="zh-CN" altLang="en-US" sz="1200" dirty="0">
              <a:solidFill>
                <a:schemeClr val="tx1">
                  <a:lumMod val="75000"/>
                  <a:lumOff val="25000"/>
                </a:schemeClr>
              </a:solidFill>
            </a:endParaRPr>
          </a:p>
        </p:txBody>
      </p:sp>
      <p:grpSp>
        <p:nvGrpSpPr>
          <p:cNvPr id="3" name="组合 2"/>
          <p:cNvGrpSpPr/>
          <p:nvPr/>
        </p:nvGrpSpPr>
        <p:grpSpPr>
          <a:xfrm>
            <a:off x="1824618" y="2810949"/>
            <a:ext cx="5500604" cy="144016"/>
            <a:chOff x="1824618" y="2810949"/>
            <a:chExt cx="5500604" cy="144016"/>
          </a:xfrm>
        </p:grpSpPr>
        <p:sp>
          <p:nvSpPr>
            <p:cNvPr id="2" name="椭圆 1"/>
            <p:cNvSpPr/>
            <p:nvPr/>
          </p:nvSpPr>
          <p:spPr>
            <a:xfrm>
              <a:off x="1824618" y="2810949"/>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60" name="椭圆 59"/>
            <p:cNvSpPr/>
            <p:nvPr/>
          </p:nvSpPr>
          <p:spPr>
            <a:xfrm>
              <a:off x="4502912" y="2810949"/>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64" name="椭圆 63"/>
            <p:cNvSpPr/>
            <p:nvPr/>
          </p:nvSpPr>
          <p:spPr>
            <a:xfrm>
              <a:off x="7181206" y="2810949"/>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cxnSp>
          <p:nvCxnSpPr>
            <p:cNvPr id="12" name="直接连接符 11"/>
            <p:cNvCxnSpPr>
              <a:stCxn id="2" idx="6"/>
              <a:endCxn id="60" idx="2"/>
            </p:cNvCxnSpPr>
            <p:nvPr/>
          </p:nvCxnSpPr>
          <p:spPr>
            <a:xfrm>
              <a:off x="1968634" y="2882957"/>
              <a:ext cx="2534278"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60" idx="6"/>
              <a:endCxn id="64" idx="2"/>
            </p:cNvCxnSpPr>
            <p:nvPr/>
          </p:nvCxnSpPr>
          <p:spPr>
            <a:xfrm>
              <a:off x="4646928" y="2882957"/>
              <a:ext cx="2534278"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4335008" y="2201938"/>
            <a:ext cx="387350" cy="323070"/>
            <a:chOff x="2760663" y="5032375"/>
            <a:chExt cx="1473200" cy="1228726"/>
          </a:xfrm>
          <a:solidFill>
            <a:srgbClr val="1C5E6E"/>
          </a:solidFill>
        </p:grpSpPr>
        <p:sp>
          <p:nvSpPr>
            <p:cNvPr id="70"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71"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72"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73"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74"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75"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grpSp>
      <p:grpSp>
        <p:nvGrpSpPr>
          <p:cNvPr id="76" name="组合 75"/>
          <p:cNvGrpSpPr/>
          <p:nvPr/>
        </p:nvGrpSpPr>
        <p:grpSpPr>
          <a:xfrm>
            <a:off x="7080409" y="2201938"/>
            <a:ext cx="345610" cy="357715"/>
            <a:chOff x="8116888" y="4364038"/>
            <a:chExt cx="1314450" cy="1360488"/>
          </a:xfrm>
          <a:solidFill>
            <a:srgbClr val="1C5E6E"/>
          </a:solidFill>
        </p:grpSpPr>
        <p:sp>
          <p:nvSpPr>
            <p:cNvPr id="77" name="Freeform 21"/>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78" name="Freeform 22"/>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79" name="Freeform 23"/>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0" name="Freeform 24"/>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1" name="Freeform 25"/>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2" name="Freeform 26"/>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3" name="Freeform 27"/>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4" name="Freeform 28"/>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5" name="Freeform 29"/>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6" name="Freeform 30"/>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7" name="Freeform 31"/>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88" name="Freeform 32"/>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grpSp>
      <p:sp>
        <p:nvSpPr>
          <p:cNvPr id="52"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58" name="矩形 57"/>
          <p:cNvSpPr/>
          <p:nvPr/>
        </p:nvSpPr>
        <p:spPr>
          <a:xfrm>
            <a:off x="691332" y="636622"/>
            <a:ext cx="7462658" cy="507831"/>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59"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02</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47"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1000"/>
                                        <p:tgtEl>
                                          <p:spTgt spid="42"/>
                                        </p:tgtEl>
                                      </p:cBhvr>
                                    </p:animEffect>
                                    <p:anim calcmode="lin" valueType="num">
                                      <p:cBhvr>
                                        <p:cTn id="11" dur="1000" fill="hold"/>
                                        <p:tgtEl>
                                          <p:spTgt spid="42"/>
                                        </p:tgtEl>
                                        <p:attrNameLst>
                                          <p:attrName>ppt_x</p:attrName>
                                        </p:attrNameLst>
                                      </p:cBhvr>
                                      <p:tavLst>
                                        <p:tav tm="0">
                                          <p:val>
                                            <p:strVal val="#ppt_x"/>
                                          </p:val>
                                        </p:tav>
                                        <p:tav tm="100000">
                                          <p:val>
                                            <p:strVal val="#ppt_x"/>
                                          </p:val>
                                        </p:tav>
                                      </p:tavLst>
                                    </p:anim>
                                    <p:anim calcmode="lin" valueType="num">
                                      <p:cBhvr>
                                        <p:cTn id="12" dur="1000" fill="hold"/>
                                        <p:tgtEl>
                                          <p:spTgt spid="42"/>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50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1000"/>
                                        <p:tgtEl>
                                          <p:spTgt spid="69"/>
                                        </p:tgtEl>
                                      </p:cBhvr>
                                    </p:animEffect>
                                    <p:anim calcmode="lin" valueType="num">
                                      <p:cBhvr>
                                        <p:cTn id="21" dur="1000" fill="hold"/>
                                        <p:tgtEl>
                                          <p:spTgt spid="69"/>
                                        </p:tgtEl>
                                        <p:attrNameLst>
                                          <p:attrName>ppt_x</p:attrName>
                                        </p:attrNameLst>
                                      </p:cBhvr>
                                      <p:tavLst>
                                        <p:tav tm="0">
                                          <p:val>
                                            <p:strVal val="#ppt_x"/>
                                          </p:val>
                                        </p:tav>
                                        <p:tav tm="100000">
                                          <p:val>
                                            <p:strVal val="#ppt_x"/>
                                          </p:val>
                                        </p:tav>
                                      </p:tavLst>
                                    </p:anim>
                                    <p:anim calcmode="lin" valueType="num">
                                      <p:cBhvr>
                                        <p:cTn id="22" dur="1000" fill="hold"/>
                                        <p:tgtEl>
                                          <p:spTgt spid="6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50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1000"/>
                                        <p:tgtEl>
                                          <p:spTgt spid="61"/>
                                        </p:tgtEl>
                                      </p:cBhvr>
                                    </p:animEffect>
                                    <p:anim calcmode="lin" valueType="num">
                                      <p:cBhvr>
                                        <p:cTn id="26" dur="1000" fill="hold"/>
                                        <p:tgtEl>
                                          <p:spTgt spid="61"/>
                                        </p:tgtEl>
                                        <p:attrNameLst>
                                          <p:attrName>ppt_x</p:attrName>
                                        </p:attrNameLst>
                                      </p:cBhvr>
                                      <p:tavLst>
                                        <p:tav tm="0">
                                          <p:val>
                                            <p:strVal val="#ppt_x"/>
                                          </p:val>
                                        </p:tav>
                                        <p:tav tm="100000">
                                          <p:val>
                                            <p:strVal val="#ppt_x"/>
                                          </p:val>
                                        </p:tav>
                                      </p:tavLst>
                                    </p:anim>
                                    <p:anim calcmode="lin" valueType="num">
                                      <p:cBhvr>
                                        <p:cTn id="27" dur="1000" fill="hold"/>
                                        <p:tgtEl>
                                          <p:spTgt spid="61"/>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100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1000"/>
                                        <p:tgtEl>
                                          <p:spTgt spid="76"/>
                                        </p:tgtEl>
                                      </p:cBhvr>
                                    </p:animEffect>
                                    <p:anim calcmode="lin" valueType="num">
                                      <p:cBhvr>
                                        <p:cTn id="31" dur="1000" fill="hold"/>
                                        <p:tgtEl>
                                          <p:spTgt spid="76"/>
                                        </p:tgtEl>
                                        <p:attrNameLst>
                                          <p:attrName>ppt_x</p:attrName>
                                        </p:attrNameLst>
                                      </p:cBhvr>
                                      <p:tavLst>
                                        <p:tav tm="0">
                                          <p:val>
                                            <p:strVal val="#ppt_x"/>
                                          </p:val>
                                        </p:tav>
                                        <p:tav tm="100000">
                                          <p:val>
                                            <p:strVal val="#ppt_x"/>
                                          </p:val>
                                        </p:tav>
                                      </p:tavLst>
                                    </p:anim>
                                    <p:anim calcmode="lin" valueType="num">
                                      <p:cBhvr>
                                        <p:cTn id="32" dur="1000" fill="hold"/>
                                        <p:tgtEl>
                                          <p:spTgt spid="7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00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1000"/>
                                        <p:tgtEl>
                                          <p:spTgt spid="65"/>
                                        </p:tgtEl>
                                      </p:cBhvr>
                                    </p:animEffect>
                                    <p:anim calcmode="lin" valueType="num">
                                      <p:cBhvr>
                                        <p:cTn id="36" dur="1000" fill="hold"/>
                                        <p:tgtEl>
                                          <p:spTgt spid="65"/>
                                        </p:tgtEl>
                                        <p:attrNameLst>
                                          <p:attrName>ppt_x</p:attrName>
                                        </p:attrNameLst>
                                      </p:cBhvr>
                                      <p:tavLst>
                                        <p:tav tm="0">
                                          <p:val>
                                            <p:strVal val="#ppt_x"/>
                                          </p:val>
                                        </p:tav>
                                        <p:tav tm="100000">
                                          <p:val>
                                            <p:strVal val="#ppt_x"/>
                                          </p:val>
                                        </p:tav>
                                      </p:tavLst>
                                    </p:anim>
                                    <p:anim calcmode="lin" valueType="num">
                                      <p:cBhvr>
                                        <p:cTn id="37"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1" grpId="0"/>
      <p:bldP spid="6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grpSp>
        <p:nvGrpSpPr>
          <p:cNvPr id="7" name="组合 6"/>
          <p:cNvGrpSpPr/>
          <p:nvPr/>
        </p:nvGrpSpPr>
        <p:grpSpPr>
          <a:xfrm>
            <a:off x="1005305" y="2167136"/>
            <a:ext cx="8141715" cy="1152128"/>
            <a:chOff x="1005305" y="2167136"/>
            <a:chExt cx="8141715" cy="1152128"/>
          </a:xfrm>
        </p:grpSpPr>
        <p:grpSp>
          <p:nvGrpSpPr>
            <p:cNvPr id="5" name="组合 4"/>
            <p:cNvGrpSpPr/>
            <p:nvPr/>
          </p:nvGrpSpPr>
          <p:grpSpPr>
            <a:xfrm>
              <a:off x="2157433" y="2671192"/>
              <a:ext cx="6989587" cy="144016"/>
              <a:chOff x="2157433" y="2671192"/>
              <a:chExt cx="6989587" cy="144016"/>
            </a:xfrm>
          </p:grpSpPr>
          <p:sp>
            <p:nvSpPr>
              <p:cNvPr id="59" name="椭圆 58"/>
              <p:cNvSpPr/>
              <p:nvPr/>
            </p:nvSpPr>
            <p:spPr>
              <a:xfrm>
                <a:off x="4300821" y="2671192"/>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62" name="椭圆 61"/>
              <p:cNvSpPr/>
              <p:nvPr/>
            </p:nvSpPr>
            <p:spPr>
              <a:xfrm>
                <a:off x="6588224" y="2671192"/>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cxnSp>
            <p:nvCxnSpPr>
              <p:cNvPr id="6" name="直接连接符 5"/>
              <p:cNvCxnSpPr>
                <a:stCxn id="3" idx="6"/>
                <a:endCxn id="59" idx="2"/>
              </p:cNvCxnSpPr>
              <p:nvPr/>
            </p:nvCxnSpPr>
            <p:spPr>
              <a:xfrm>
                <a:off x="2157433" y="2743200"/>
                <a:ext cx="2143388"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stCxn id="59" idx="6"/>
                <a:endCxn id="62" idx="2"/>
              </p:cNvCxnSpPr>
              <p:nvPr/>
            </p:nvCxnSpPr>
            <p:spPr>
              <a:xfrm>
                <a:off x="4444837" y="2743200"/>
                <a:ext cx="2143387"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62" idx="6"/>
              </p:cNvCxnSpPr>
              <p:nvPr/>
            </p:nvCxnSpPr>
            <p:spPr>
              <a:xfrm>
                <a:off x="6732240" y="2743200"/>
                <a:ext cx="241478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005305" y="2167136"/>
              <a:ext cx="1152128" cy="1152128"/>
              <a:chOff x="1005305" y="2167136"/>
              <a:chExt cx="1152128" cy="1152128"/>
            </a:xfrm>
          </p:grpSpPr>
          <p:sp>
            <p:nvSpPr>
              <p:cNvPr id="3" name="椭圆 2"/>
              <p:cNvSpPr/>
              <p:nvPr/>
            </p:nvSpPr>
            <p:spPr>
              <a:xfrm>
                <a:off x="1005305" y="2167136"/>
                <a:ext cx="1152128" cy="1152128"/>
              </a:xfrm>
              <a:prstGeom prst="ellipse">
                <a:avLst/>
              </a:prstGeom>
              <a:solidFill>
                <a:schemeClr val="bg1">
                  <a:lumMod val="95000"/>
                </a:schemeClr>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nvGrpSpPr>
              <p:cNvPr id="90" name="组合 89"/>
              <p:cNvGrpSpPr/>
              <p:nvPr/>
            </p:nvGrpSpPr>
            <p:grpSpPr>
              <a:xfrm>
                <a:off x="1364675" y="2528888"/>
                <a:ext cx="433387" cy="374650"/>
                <a:chOff x="4456113" y="6981826"/>
                <a:chExt cx="433387" cy="374650"/>
              </a:xfrm>
              <a:solidFill>
                <a:srgbClr val="1C5E6E"/>
              </a:solidFill>
            </p:grpSpPr>
            <p:sp>
              <p:nvSpPr>
                <p:cNvPr id="91" name="Freeform 27"/>
                <p:cNvSpPr>
                  <a:spLocks noEditPoints="1"/>
                </p:cNvSpPr>
                <p:nvPr/>
              </p:nvSpPr>
              <p:spPr bwMode="auto">
                <a:xfrm>
                  <a:off x="4456113" y="6981826"/>
                  <a:ext cx="306387" cy="374650"/>
                </a:xfrm>
                <a:custGeom>
                  <a:avLst/>
                  <a:gdLst>
                    <a:gd name="T0" fmla="*/ 67 w 96"/>
                    <a:gd name="T1" fmla="*/ 48 h 119"/>
                    <a:gd name="T2" fmla="*/ 76 w 96"/>
                    <a:gd name="T3" fmla="*/ 28 h 119"/>
                    <a:gd name="T4" fmla="*/ 48 w 96"/>
                    <a:gd name="T5" fmla="*/ 0 h 119"/>
                    <a:gd name="T6" fmla="*/ 20 w 96"/>
                    <a:gd name="T7" fmla="*/ 28 h 119"/>
                    <a:gd name="T8" fmla="*/ 29 w 96"/>
                    <a:gd name="T9" fmla="*/ 48 h 119"/>
                    <a:gd name="T10" fmla="*/ 0 w 96"/>
                    <a:gd name="T11" fmla="*/ 92 h 119"/>
                    <a:gd name="T12" fmla="*/ 0 w 96"/>
                    <a:gd name="T13" fmla="*/ 119 h 119"/>
                    <a:gd name="T14" fmla="*/ 96 w 96"/>
                    <a:gd name="T15" fmla="*/ 119 h 119"/>
                    <a:gd name="T16" fmla="*/ 96 w 96"/>
                    <a:gd name="T17" fmla="*/ 92 h 119"/>
                    <a:gd name="T18" fmla="*/ 67 w 96"/>
                    <a:gd name="T19" fmla="*/ 48 h 119"/>
                    <a:gd name="T20" fmla="*/ 27 w 96"/>
                    <a:gd name="T21" fmla="*/ 28 h 119"/>
                    <a:gd name="T22" fmla="*/ 48 w 96"/>
                    <a:gd name="T23" fmla="*/ 8 h 119"/>
                    <a:gd name="T24" fmla="*/ 69 w 96"/>
                    <a:gd name="T25" fmla="*/ 28 h 119"/>
                    <a:gd name="T26" fmla="*/ 59 w 96"/>
                    <a:gd name="T27" fmla="*/ 46 h 119"/>
                    <a:gd name="T28" fmla="*/ 48 w 96"/>
                    <a:gd name="T29" fmla="*/ 49 h 119"/>
                    <a:gd name="T30" fmla="*/ 37 w 96"/>
                    <a:gd name="T31" fmla="*/ 46 h 119"/>
                    <a:gd name="T32" fmla="*/ 27 w 96"/>
                    <a:gd name="T33" fmla="*/ 28 h 119"/>
                    <a:gd name="T34" fmla="*/ 83 w 96"/>
                    <a:gd name="T35" fmla="*/ 107 h 119"/>
                    <a:gd name="T36" fmla="*/ 13 w 96"/>
                    <a:gd name="T37" fmla="*/ 107 h 119"/>
                    <a:gd name="T38" fmla="*/ 13 w 96"/>
                    <a:gd name="T39" fmla="*/ 92 h 119"/>
                    <a:gd name="T40" fmla="*/ 48 w 96"/>
                    <a:gd name="T41" fmla="*/ 57 h 119"/>
                    <a:gd name="T42" fmla="*/ 83 w 96"/>
                    <a:gd name="T43" fmla="*/ 92 h 119"/>
                    <a:gd name="T44" fmla="*/ 83 w 96"/>
                    <a:gd name="T45" fmla="*/ 10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19">
                      <a:moveTo>
                        <a:pt x="67" y="48"/>
                      </a:moveTo>
                      <a:cubicBezTo>
                        <a:pt x="73" y="43"/>
                        <a:pt x="76" y="36"/>
                        <a:pt x="76" y="28"/>
                      </a:cubicBezTo>
                      <a:cubicBezTo>
                        <a:pt x="76" y="13"/>
                        <a:pt x="63" y="0"/>
                        <a:pt x="48" y="0"/>
                      </a:cubicBezTo>
                      <a:cubicBezTo>
                        <a:pt x="33" y="0"/>
                        <a:pt x="20" y="13"/>
                        <a:pt x="20" y="28"/>
                      </a:cubicBezTo>
                      <a:cubicBezTo>
                        <a:pt x="20" y="36"/>
                        <a:pt x="24" y="43"/>
                        <a:pt x="29" y="48"/>
                      </a:cubicBezTo>
                      <a:cubicBezTo>
                        <a:pt x="12" y="56"/>
                        <a:pt x="0" y="73"/>
                        <a:pt x="0" y="92"/>
                      </a:cubicBezTo>
                      <a:cubicBezTo>
                        <a:pt x="0" y="119"/>
                        <a:pt x="0" y="119"/>
                        <a:pt x="0" y="119"/>
                      </a:cubicBezTo>
                      <a:cubicBezTo>
                        <a:pt x="96" y="119"/>
                        <a:pt x="96" y="119"/>
                        <a:pt x="96" y="119"/>
                      </a:cubicBezTo>
                      <a:cubicBezTo>
                        <a:pt x="96" y="92"/>
                        <a:pt x="96" y="92"/>
                        <a:pt x="96" y="92"/>
                      </a:cubicBezTo>
                      <a:cubicBezTo>
                        <a:pt x="96" y="73"/>
                        <a:pt x="84" y="56"/>
                        <a:pt x="67" y="48"/>
                      </a:cubicBezTo>
                      <a:moveTo>
                        <a:pt x="27" y="28"/>
                      </a:moveTo>
                      <a:cubicBezTo>
                        <a:pt x="27" y="17"/>
                        <a:pt x="37" y="8"/>
                        <a:pt x="48" y="8"/>
                      </a:cubicBezTo>
                      <a:cubicBezTo>
                        <a:pt x="59" y="8"/>
                        <a:pt x="69" y="17"/>
                        <a:pt x="69" y="28"/>
                      </a:cubicBezTo>
                      <a:cubicBezTo>
                        <a:pt x="69" y="36"/>
                        <a:pt x="65" y="42"/>
                        <a:pt x="59" y="46"/>
                      </a:cubicBezTo>
                      <a:cubicBezTo>
                        <a:pt x="56" y="48"/>
                        <a:pt x="52" y="49"/>
                        <a:pt x="48" y="49"/>
                      </a:cubicBezTo>
                      <a:cubicBezTo>
                        <a:pt x="44" y="49"/>
                        <a:pt x="40" y="48"/>
                        <a:pt x="37" y="46"/>
                      </a:cubicBezTo>
                      <a:cubicBezTo>
                        <a:pt x="31" y="42"/>
                        <a:pt x="27" y="36"/>
                        <a:pt x="27" y="28"/>
                      </a:cubicBezTo>
                      <a:moveTo>
                        <a:pt x="83" y="107"/>
                      </a:moveTo>
                      <a:cubicBezTo>
                        <a:pt x="13" y="107"/>
                        <a:pt x="13" y="107"/>
                        <a:pt x="13" y="107"/>
                      </a:cubicBezTo>
                      <a:cubicBezTo>
                        <a:pt x="13" y="92"/>
                        <a:pt x="13" y="92"/>
                        <a:pt x="13" y="92"/>
                      </a:cubicBezTo>
                      <a:cubicBezTo>
                        <a:pt x="13" y="73"/>
                        <a:pt x="29" y="57"/>
                        <a:pt x="48" y="57"/>
                      </a:cubicBezTo>
                      <a:cubicBezTo>
                        <a:pt x="68" y="57"/>
                        <a:pt x="83" y="73"/>
                        <a:pt x="83" y="92"/>
                      </a:cubicBezTo>
                      <a:lnTo>
                        <a:pt x="83" y="107"/>
                      </a:lnTo>
                      <a:close/>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92" name="Freeform 28"/>
                <p:cNvSpPr/>
                <p:nvPr/>
              </p:nvSpPr>
              <p:spPr bwMode="auto">
                <a:xfrm>
                  <a:off x="4749800" y="6988176"/>
                  <a:ext cx="139700" cy="195263"/>
                </a:xfrm>
                <a:custGeom>
                  <a:avLst/>
                  <a:gdLst>
                    <a:gd name="T0" fmla="*/ 22 w 44"/>
                    <a:gd name="T1" fmla="*/ 62 h 62"/>
                    <a:gd name="T2" fmla="*/ 19 w 44"/>
                    <a:gd name="T3" fmla="*/ 58 h 62"/>
                    <a:gd name="T4" fmla="*/ 19 w 44"/>
                    <a:gd name="T5" fmla="*/ 37 h 62"/>
                    <a:gd name="T6" fmla="*/ 22 w 44"/>
                    <a:gd name="T7" fmla="*/ 37 h 62"/>
                    <a:gd name="T8" fmla="*/ 37 w 44"/>
                    <a:gd name="T9" fmla="*/ 22 h 62"/>
                    <a:gd name="T10" fmla="*/ 22 w 44"/>
                    <a:gd name="T11" fmla="*/ 7 h 62"/>
                    <a:gd name="T12" fmla="*/ 8 w 44"/>
                    <a:gd name="T13" fmla="*/ 22 h 62"/>
                    <a:gd name="T14" fmla="*/ 4 w 44"/>
                    <a:gd name="T15" fmla="*/ 26 h 62"/>
                    <a:gd name="T16" fmla="*/ 0 w 44"/>
                    <a:gd name="T17" fmla="*/ 22 h 62"/>
                    <a:gd name="T18" fmla="*/ 22 w 44"/>
                    <a:gd name="T19" fmla="*/ 0 h 62"/>
                    <a:gd name="T20" fmla="*/ 44 w 44"/>
                    <a:gd name="T21" fmla="*/ 22 h 62"/>
                    <a:gd name="T22" fmla="*/ 26 w 44"/>
                    <a:gd name="T23" fmla="*/ 44 h 62"/>
                    <a:gd name="T24" fmla="*/ 26 w 44"/>
                    <a:gd name="T25" fmla="*/ 58 h 62"/>
                    <a:gd name="T26" fmla="*/ 22 w 44"/>
                    <a:gd name="T2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62">
                      <a:moveTo>
                        <a:pt x="22" y="62"/>
                      </a:moveTo>
                      <a:cubicBezTo>
                        <a:pt x="20" y="62"/>
                        <a:pt x="19" y="60"/>
                        <a:pt x="19" y="58"/>
                      </a:cubicBezTo>
                      <a:cubicBezTo>
                        <a:pt x="19" y="37"/>
                        <a:pt x="19" y="37"/>
                        <a:pt x="19" y="37"/>
                      </a:cubicBezTo>
                      <a:cubicBezTo>
                        <a:pt x="22" y="37"/>
                        <a:pt x="22" y="37"/>
                        <a:pt x="22" y="37"/>
                      </a:cubicBezTo>
                      <a:cubicBezTo>
                        <a:pt x="31" y="37"/>
                        <a:pt x="37" y="30"/>
                        <a:pt x="37" y="22"/>
                      </a:cubicBezTo>
                      <a:cubicBezTo>
                        <a:pt x="37" y="14"/>
                        <a:pt x="31" y="7"/>
                        <a:pt x="22" y="7"/>
                      </a:cubicBezTo>
                      <a:cubicBezTo>
                        <a:pt x="14" y="7"/>
                        <a:pt x="8" y="14"/>
                        <a:pt x="8" y="22"/>
                      </a:cubicBezTo>
                      <a:cubicBezTo>
                        <a:pt x="8" y="24"/>
                        <a:pt x="6" y="26"/>
                        <a:pt x="4" y="26"/>
                      </a:cubicBezTo>
                      <a:cubicBezTo>
                        <a:pt x="2" y="26"/>
                        <a:pt x="0" y="24"/>
                        <a:pt x="0" y="22"/>
                      </a:cubicBezTo>
                      <a:cubicBezTo>
                        <a:pt x="0" y="10"/>
                        <a:pt x="10" y="0"/>
                        <a:pt x="22" y="0"/>
                      </a:cubicBezTo>
                      <a:cubicBezTo>
                        <a:pt x="34" y="0"/>
                        <a:pt x="44" y="10"/>
                        <a:pt x="44" y="22"/>
                      </a:cubicBezTo>
                      <a:cubicBezTo>
                        <a:pt x="44" y="33"/>
                        <a:pt x="36" y="42"/>
                        <a:pt x="26" y="44"/>
                      </a:cubicBezTo>
                      <a:cubicBezTo>
                        <a:pt x="26" y="58"/>
                        <a:pt x="26" y="58"/>
                        <a:pt x="26" y="58"/>
                      </a:cubicBezTo>
                      <a:cubicBezTo>
                        <a:pt x="26" y="60"/>
                        <a:pt x="24" y="62"/>
                        <a:pt x="22" y="62"/>
                      </a:cubicBezTo>
                    </a:path>
                  </a:pathLst>
                </a:custGeom>
                <a:grp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93" name="Oval 29"/>
                <p:cNvSpPr>
                  <a:spLocks noChangeArrowheads="1"/>
                </p:cNvSpPr>
                <p:nvPr/>
              </p:nvSpPr>
              <p:spPr bwMode="auto">
                <a:xfrm>
                  <a:off x="4803775" y="7196138"/>
                  <a:ext cx="34925" cy="33338"/>
                </a:xfrm>
                <a:prstGeom prst="ellipse">
                  <a:avLst/>
                </a:prstGeom>
                <a:grpFill/>
                <a:ln w="9525">
                  <a:solidFill>
                    <a:srgbClr val="000000"/>
                  </a:solidFill>
                  <a:round/>
                </a:ln>
              </p:spPr>
              <p:txBody>
                <a:bodyPr vert="horz" wrap="square" lIns="91440" tIns="45720" rIns="91440" bIns="45720" numCol="1" anchor="t" anchorCtr="0" compatLnSpc="1"/>
                <a:lstStyle/>
                <a:p>
                  <a:endParaRPr lang="zh-CN" altLang="en-US">
                    <a:solidFill>
                      <a:srgbClr val="1C5E6E"/>
                    </a:solidFill>
                  </a:endParaRPr>
                </a:p>
              </p:txBody>
            </p:sp>
          </p:grpSp>
        </p:grpSp>
      </p:grpSp>
      <p:grpSp>
        <p:nvGrpSpPr>
          <p:cNvPr id="24" name="组合 23"/>
          <p:cNvGrpSpPr/>
          <p:nvPr/>
        </p:nvGrpSpPr>
        <p:grpSpPr>
          <a:xfrm>
            <a:off x="3530026" y="2195484"/>
            <a:ext cx="1702396" cy="1982838"/>
            <a:chOff x="3530026" y="2195484"/>
            <a:chExt cx="1702396" cy="1982838"/>
          </a:xfrm>
        </p:grpSpPr>
        <p:sp>
          <p:nvSpPr>
            <p:cNvPr id="15" name="TextBox 14"/>
            <p:cNvSpPr txBox="1"/>
            <p:nvPr/>
          </p:nvSpPr>
          <p:spPr>
            <a:xfrm>
              <a:off x="4044829" y="2195484"/>
              <a:ext cx="644728" cy="507831"/>
            </a:xfrm>
            <a:prstGeom prst="rect">
              <a:avLst/>
            </a:prstGeom>
            <a:noFill/>
          </p:spPr>
          <p:txBody>
            <a:bodyPr wrap="none" rtlCol="0">
              <a:spAutoFit/>
            </a:bodyPr>
            <a:lstStyle/>
            <a:p>
              <a:pPr>
                <a:lnSpc>
                  <a:spcPct val="150000"/>
                </a:lnSpc>
              </a:pPr>
              <a:r>
                <a:rPr lang="en-US" altLang="zh-CN" dirty="0" smtClean="0">
                  <a:solidFill>
                    <a:srgbClr val="1C5E6E"/>
                  </a:solidFill>
                  <a:latin typeface="微软雅黑" panose="020B0503020204020204" pitchFamily="34" charset="-122"/>
                  <a:ea typeface="微软雅黑" panose="020B0503020204020204" pitchFamily="34" charset="-122"/>
                </a:rPr>
                <a:t>9:00</a:t>
              </a:r>
              <a:endParaRPr lang="zh-CN" altLang="en-US" dirty="0">
                <a:solidFill>
                  <a:srgbClr val="1C5E6E"/>
                </a:solidFill>
                <a:latin typeface="微软雅黑" panose="020B0503020204020204" pitchFamily="34" charset="-122"/>
                <a:ea typeface="微软雅黑" panose="020B0503020204020204" pitchFamily="34" charset="-122"/>
              </a:endParaRPr>
            </a:p>
          </p:txBody>
        </p:sp>
        <p:sp>
          <p:nvSpPr>
            <p:cNvPr id="22" name="矩形 21"/>
            <p:cNvSpPr/>
            <p:nvPr/>
          </p:nvSpPr>
          <p:spPr>
            <a:xfrm>
              <a:off x="3646261" y="2885660"/>
              <a:ext cx="1432956" cy="369332"/>
            </a:xfrm>
            <a:prstGeom prst="rect">
              <a:avLst/>
            </a:prstGeom>
          </p:spPr>
          <p:txBody>
            <a:bodyPr wrap="none">
              <a:spAutoFit/>
            </a:bodyPr>
            <a:lstStyle/>
            <a:p>
              <a:pPr>
                <a:lnSpc>
                  <a:spcPct val="150000"/>
                </a:lnSpc>
              </a:pPr>
              <a:r>
                <a:rPr lang="en-US" altLang="zh-CN" sz="1200" dirty="0" smtClean="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23" name="矩形 22"/>
            <p:cNvSpPr/>
            <p:nvPr/>
          </p:nvSpPr>
          <p:spPr>
            <a:xfrm>
              <a:off x="3530026" y="3162659"/>
              <a:ext cx="1702396" cy="1015663"/>
            </a:xfrm>
            <a:prstGeom prst="rect">
              <a:avLst/>
            </a:prstGeom>
          </p:spPr>
          <p:txBody>
            <a:bodyPr wrap="square">
              <a:spAutoFit/>
            </a:bodyPr>
            <a:lstStyle/>
            <a:p>
              <a:pPr algn="ctr">
                <a:lnSpc>
                  <a:spcPct val="150000"/>
                </a:lnSpc>
              </a:pP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94" name="组合 93"/>
          <p:cNvGrpSpPr/>
          <p:nvPr/>
        </p:nvGrpSpPr>
        <p:grpSpPr>
          <a:xfrm>
            <a:off x="5809034" y="2195484"/>
            <a:ext cx="1702396" cy="1982838"/>
            <a:chOff x="3530026" y="2195484"/>
            <a:chExt cx="1702396" cy="1982838"/>
          </a:xfrm>
        </p:grpSpPr>
        <p:sp>
          <p:nvSpPr>
            <p:cNvPr id="95" name="TextBox 94"/>
            <p:cNvSpPr txBox="1"/>
            <p:nvPr/>
          </p:nvSpPr>
          <p:spPr>
            <a:xfrm>
              <a:off x="3994029" y="2195484"/>
              <a:ext cx="779381" cy="507831"/>
            </a:xfrm>
            <a:prstGeom prst="rect">
              <a:avLst/>
            </a:prstGeom>
            <a:noFill/>
          </p:spPr>
          <p:txBody>
            <a:bodyPr wrap="none" rtlCol="0">
              <a:spAutoFit/>
            </a:bodyPr>
            <a:lstStyle/>
            <a:p>
              <a:pPr>
                <a:lnSpc>
                  <a:spcPct val="150000"/>
                </a:lnSpc>
              </a:pPr>
              <a:r>
                <a:rPr lang="en-US" altLang="zh-CN" dirty="0" smtClean="0">
                  <a:solidFill>
                    <a:srgbClr val="1C5E6E"/>
                  </a:solidFill>
                  <a:latin typeface="微软雅黑" panose="020B0503020204020204" pitchFamily="34" charset="-122"/>
                  <a:ea typeface="微软雅黑" panose="020B0503020204020204" pitchFamily="34" charset="-122"/>
                </a:rPr>
                <a:t>10:00</a:t>
              </a:r>
              <a:endParaRPr lang="zh-CN" altLang="en-US" dirty="0">
                <a:solidFill>
                  <a:srgbClr val="1C5E6E"/>
                </a:solidFill>
                <a:latin typeface="微软雅黑" panose="020B0503020204020204" pitchFamily="34" charset="-122"/>
                <a:ea typeface="微软雅黑" panose="020B0503020204020204" pitchFamily="34" charset="-122"/>
              </a:endParaRPr>
            </a:p>
          </p:txBody>
        </p:sp>
        <p:sp>
          <p:nvSpPr>
            <p:cNvPr id="96" name="矩形 95"/>
            <p:cNvSpPr/>
            <p:nvPr/>
          </p:nvSpPr>
          <p:spPr>
            <a:xfrm>
              <a:off x="3664746" y="2882418"/>
              <a:ext cx="1432956" cy="336695"/>
            </a:xfrm>
            <a:prstGeom prst="rect">
              <a:avLst/>
            </a:prstGeom>
          </p:spPr>
          <p:txBody>
            <a:bodyPr wrap="none">
              <a:spAutoFit/>
            </a:bodyPr>
            <a:lstStyle/>
            <a:p>
              <a:pPr>
                <a:lnSpc>
                  <a:spcPct val="150000"/>
                </a:lnSpc>
              </a:pPr>
              <a:r>
                <a:rPr lang="en-US" altLang="zh-CN" sz="1200" dirty="0">
                  <a:solidFill>
                    <a:srgbClr val="1C5E6E"/>
                  </a:solidFill>
                  <a:latin typeface="微软雅黑" panose="020B0503020204020204" pitchFamily="34" charset="-122"/>
                  <a:ea typeface="微软雅黑" panose="020B0503020204020204" pitchFamily="34" charset="-122"/>
                </a:rPr>
                <a:t>ADD YOUR TITLE</a:t>
              </a:r>
            </a:p>
          </p:txBody>
        </p:sp>
        <p:sp>
          <p:nvSpPr>
            <p:cNvPr id="97" name="矩形 96"/>
            <p:cNvSpPr/>
            <p:nvPr/>
          </p:nvSpPr>
          <p:spPr>
            <a:xfrm>
              <a:off x="3530026" y="3162659"/>
              <a:ext cx="1702396" cy="1015663"/>
            </a:xfrm>
            <a:prstGeom prst="rect">
              <a:avLst/>
            </a:prstGeom>
          </p:spPr>
          <p:txBody>
            <a:bodyPr wrap="square">
              <a:spAutoFit/>
            </a:bodyPr>
            <a:lstStyle/>
            <a:p>
              <a:pPr algn="ctr">
                <a:lnSpc>
                  <a:spcPct val="150000"/>
                </a:lnSpc>
              </a:pPr>
              <a:r>
                <a:rPr lang="en-US" altLang="zh-CN" sz="1000" dirty="0">
                  <a:solidFill>
                    <a:schemeClr val="tx1">
                      <a:lumMod val="75000"/>
                      <a:lumOff val="25000"/>
                    </a:schemeClr>
                  </a:solidFill>
                </a:rPr>
                <a:t>I'm looking forward to the rest of my life every time at the thought of spending the rest life with you.</a:t>
              </a:r>
            </a:p>
          </p:txBody>
        </p:sp>
      </p:grpSp>
      <p:sp>
        <p:nvSpPr>
          <p:cNvPr id="45"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46" name="矩形 45"/>
          <p:cNvSpPr/>
          <p:nvPr/>
        </p:nvSpPr>
        <p:spPr>
          <a:xfrm>
            <a:off x="691332" y="636622"/>
            <a:ext cx="7462658" cy="507831"/>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47"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02</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par>
                                    <p:cTn id="8" presetID="2" presetClass="entr" presetSubtype="4" fill="hold" nodeType="withEffect" p14:presetBounceEnd="50000">
                                      <p:stCondLst>
                                        <p:cond delay="1000"/>
                                      </p:stCondLst>
                                      <p:childTnLst>
                                        <p:set>
                                          <p:cBhvr>
                                            <p:cTn id="9" dur="1" fill="hold">
                                              <p:stCondLst>
                                                <p:cond delay="0"/>
                                              </p:stCondLst>
                                            </p:cTn>
                                            <p:tgtEl>
                                              <p:spTgt spid="94"/>
                                            </p:tgtEl>
                                            <p:attrNameLst>
                                              <p:attrName>style.visibility</p:attrName>
                                            </p:attrNameLst>
                                          </p:cBhvr>
                                          <p:to>
                                            <p:strVal val="visible"/>
                                          </p:to>
                                        </p:set>
                                        <p:anim calcmode="lin" valueType="num" p14:bounceEnd="50000">
                                          <p:cBhvr additive="base">
                                            <p:cTn id="10" dur="1500" fill="hold"/>
                                            <p:tgtEl>
                                              <p:spTgt spid="94"/>
                                            </p:tgtEl>
                                            <p:attrNameLst>
                                              <p:attrName>ppt_x</p:attrName>
                                            </p:attrNameLst>
                                          </p:cBhvr>
                                          <p:tavLst>
                                            <p:tav tm="0">
                                              <p:val>
                                                <p:strVal val="#ppt_x"/>
                                              </p:val>
                                            </p:tav>
                                            <p:tav tm="100000">
                                              <p:val>
                                                <p:strVal val="#ppt_x"/>
                                              </p:val>
                                            </p:tav>
                                          </p:tavLst>
                                        </p:anim>
                                        <p:anim calcmode="lin" valueType="num" p14:bounceEnd="50000">
                                          <p:cBhvr additive="base">
                                            <p:cTn id="11" dur="1500" fill="hold"/>
                                            <p:tgtEl>
                                              <p:spTgt spid="9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50000">
                                      <p:stCondLst>
                                        <p:cond delay="500"/>
                                      </p:stCondLst>
                                      <p:childTnLst>
                                        <p:set>
                                          <p:cBhvr>
                                            <p:cTn id="13" dur="1" fill="hold">
                                              <p:stCondLst>
                                                <p:cond delay="0"/>
                                              </p:stCondLst>
                                            </p:cTn>
                                            <p:tgtEl>
                                              <p:spTgt spid="24"/>
                                            </p:tgtEl>
                                            <p:attrNameLst>
                                              <p:attrName>style.visibility</p:attrName>
                                            </p:attrNameLst>
                                          </p:cBhvr>
                                          <p:to>
                                            <p:strVal val="visible"/>
                                          </p:to>
                                        </p:set>
                                        <p:anim calcmode="lin" valueType="num" p14:bounceEnd="50000">
                                          <p:cBhvr additive="base">
                                            <p:cTn id="14" dur="1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15" dur="1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par>
                                    <p:cTn id="8" presetID="2" presetClass="entr" presetSubtype="4" fill="hold" nodeType="withEffect">
                                      <p:stCondLst>
                                        <p:cond delay="1000"/>
                                      </p:stCondLst>
                                      <p:childTnLst>
                                        <p:set>
                                          <p:cBhvr>
                                            <p:cTn id="9" dur="1" fill="hold">
                                              <p:stCondLst>
                                                <p:cond delay="0"/>
                                              </p:stCondLst>
                                            </p:cTn>
                                            <p:tgtEl>
                                              <p:spTgt spid="94"/>
                                            </p:tgtEl>
                                            <p:attrNameLst>
                                              <p:attrName>style.visibility</p:attrName>
                                            </p:attrNameLst>
                                          </p:cBhvr>
                                          <p:to>
                                            <p:strVal val="visible"/>
                                          </p:to>
                                        </p:set>
                                        <p:anim calcmode="lin" valueType="num">
                                          <p:cBhvr additive="base">
                                            <p:cTn id="10" dur="1500" fill="hold"/>
                                            <p:tgtEl>
                                              <p:spTgt spid="94"/>
                                            </p:tgtEl>
                                            <p:attrNameLst>
                                              <p:attrName>ppt_x</p:attrName>
                                            </p:attrNameLst>
                                          </p:cBhvr>
                                          <p:tavLst>
                                            <p:tav tm="0">
                                              <p:val>
                                                <p:strVal val="#ppt_x"/>
                                              </p:val>
                                            </p:tav>
                                            <p:tav tm="100000">
                                              <p:val>
                                                <p:strVal val="#ppt_x"/>
                                              </p:val>
                                            </p:tav>
                                          </p:tavLst>
                                        </p:anim>
                                        <p:anim calcmode="lin" valueType="num">
                                          <p:cBhvr additive="base">
                                            <p:cTn id="11" dur="1500" fill="hold"/>
                                            <p:tgtEl>
                                              <p:spTgt spid="9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50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1500" fill="hold"/>
                                            <p:tgtEl>
                                              <p:spTgt spid="24"/>
                                            </p:tgtEl>
                                            <p:attrNameLst>
                                              <p:attrName>ppt_x</p:attrName>
                                            </p:attrNameLst>
                                          </p:cBhvr>
                                          <p:tavLst>
                                            <p:tav tm="0">
                                              <p:val>
                                                <p:strVal val="#ppt_x"/>
                                              </p:val>
                                            </p:tav>
                                            <p:tav tm="100000">
                                              <p:val>
                                                <p:strVal val="#ppt_x"/>
                                              </p:val>
                                            </p:tav>
                                          </p:tavLst>
                                        </p:anim>
                                        <p:anim calcmode="lin" valueType="num">
                                          <p:cBhvr additive="base">
                                            <p:cTn id="15" dur="1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grpSp>
        <p:nvGrpSpPr>
          <p:cNvPr id="24" name="组合 23"/>
          <p:cNvGrpSpPr/>
          <p:nvPr/>
        </p:nvGrpSpPr>
        <p:grpSpPr>
          <a:xfrm>
            <a:off x="1361414" y="1923678"/>
            <a:ext cx="1702396" cy="1982838"/>
            <a:chOff x="3530026" y="2195484"/>
            <a:chExt cx="1702396" cy="1982838"/>
          </a:xfrm>
        </p:grpSpPr>
        <p:sp>
          <p:nvSpPr>
            <p:cNvPr id="15" name="TextBox 14"/>
            <p:cNvSpPr txBox="1"/>
            <p:nvPr/>
          </p:nvSpPr>
          <p:spPr>
            <a:xfrm>
              <a:off x="3959104" y="2195484"/>
              <a:ext cx="779381" cy="507831"/>
            </a:xfrm>
            <a:prstGeom prst="rect">
              <a:avLst/>
            </a:prstGeom>
            <a:noFill/>
          </p:spPr>
          <p:txBody>
            <a:bodyPr wrap="none" rtlCol="0">
              <a:spAutoFit/>
            </a:bodyPr>
            <a:lstStyle/>
            <a:p>
              <a:pPr>
                <a:lnSpc>
                  <a:spcPct val="150000"/>
                </a:lnSpc>
              </a:pPr>
              <a:r>
                <a:rPr lang="en-US" altLang="zh-CN" dirty="0" smtClean="0">
                  <a:solidFill>
                    <a:srgbClr val="1C5E6E"/>
                  </a:solidFill>
                  <a:latin typeface="微软雅黑" panose="020B0503020204020204" pitchFamily="34" charset="-122"/>
                  <a:ea typeface="微软雅黑" panose="020B0503020204020204" pitchFamily="34" charset="-122"/>
                </a:rPr>
                <a:t>11:00</a:t>
              </a:r>
              <a:endParaRPr lang="zh-CN" altLang="en-US" dirty="0">
                <a:solidFill>
                  <a:srgbClr val="1C5E6E"/>
                </a:solidFill>
                <a:latin typeface="微软雅黑" panose="020B0503020204020204" pitchFamily="34" charset="-122"/>
                <a:ea typeface="微软雅黑" panose="020B0503020204020204" pitchFamily="34" charset="-122"/>
              </a:endParaRPr>
            </a:p>
          </p:txBody>
        </p:sp>
        <p:sp>
          <p:nvSpPr>
            <p:cNvPr id="22" name="矩形 21"/>
            <p:cNvSpPr/>
            <p:nvPr/>
          </p:nvSpPr>
          <p:spPr>
            <a:xfrm>
              <a:off x="3699030" y="2879651"/>
              <a:ext cx="1432956" cy="336695"/>
            </a:xfrm>
            <a:prstGeom prst="rect">
              <a:avLst/>
            </a:prstGeom>
          </p:spPr>
          <p:txBody>
            <a:bodyPr wrap="none">
              <a:spAutoFit/>
            </a:bodyPr>
            <a:lstStyle/>
            <a:p>
              <a:pPr>
                <a:lnSpc>
                  <a:spcPct val="150000"/>
                </a:lnSpc>
              </a:pPr>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23" name="矩形 22"/>
            <p:cNvSpPr/>
            <p:nvPr/>
          </p:nvSpPr>
          <p:spPr>
            <a:xfrm>
              <a:off x="3530026" y="3162659"/>
              <a:ext cx="1702396" cy="1015663"/>
            </a:xfrm>
            <a:prstGeom prst="rect">
              <a:avLst/>
            </a:prstGeom>
          </p:spPr>
          <p:txBody>
            <a:bodyPr wrap="square">
              <a:spAutoFit/>
            </a:bodyPr>
            <a:lstStyle/>
            <a:p>
              <a:pPr algn="ctr">
                <a:lnSpc>
                  <a:spcPct val="150000"/>
                </a:lnSpc>
              </a:pP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94" name="组合 93"/>
          <p:cNvGrpSpPr/>
          <p:nvPr/>
        </p:nvGrpSpPr>
        <p:grpSpPr>
          <a:xfrm>
            <a:off x="3719935" y="1923678"/>
            <a:ext cx="1702396" cy="1982838"/>
            <a:chOff x="3530026" y="2195484"/>
            <a:chExt cx="1702396" cy="1982838"/>
          </a:xfrm>
        </p:grpSpPr>
        <p:sp>
          <p:nvSpPr>
            <p:cNvPr id="95" name="TextBox 94"/>
            <p:cNvSpPr txBox="1"/>
            <p:nvPr/>
          </p:nvSpPr>
          <p:spPr>
            <a:xfrm>
              <a:off x="3974979" y="2195484"/>
              <a:ext cx="779381" cy="507831"/>
            </a:xfrm>
            <a:prstGeom prst="rect">
              <a:avLst/>
            </a:prstGeom>
            <a:noFill/>
          </p:spPr>
          <p:txBody>
            <a:bodyPr wrap="none" rtlCol="0">
              <a:spAutoFit/>
            </a:bodyPr>
            <a:lstStyle/>
            <a:p>
              <a:pPr>
                <a:lnSpc>
                  <a:spcPct val="150000"/>
                </a:lnSpc>
              </a:pPr>
              <a:r>
                <a:rPr lang="en-US" altLang="zh-CN" dirty="0" smtClean="0">
                  <a:solidFill>
                    <a:srgbClr val="1C5E6E"/>
                  </a:solidFill>
                  <a:latin typeface="微软雅黑" panose="020B0503020204020204" pitchFamily="34" charset="-122"/>
                  <a:ea typeface="微软雅黑" panose="020B0503020204020204" pitchFamily="34" charset="-122"/>
                </a:rPr>
                <a:t>12:00</a:t>
              </a:r>
              <a:endParaRPr lang="zh-CN" altLang="en-US" dirty="0">
                <a:solidFill>
                  <a:srgbClr val="1C5E6E"/>
                </a:solidFill>
                <a:latin typeface="微软雅黑" panose="020B0503020204020204" pitchFamily="34" charset="-122"/>
                <a:ea typeface="微软雅黑" panose="020B0503020204020204" pitchFamily="34" charset="-122"/>
              </a:endParaRPr>
            </a:p>
          </p:txBody>
        </p:sp>
        <p:sp>
          <p:nvSpPr>
            <p:cNvPr id="96" name="矩形 95"/>
            <p:cNvSpPr/>
            <p:nvPr/>
          </p:nvSpPr>
          <p:spPr>
            <a:xfrm>
              <a:off x="3646544" y="2870043"/>
              <a:ext cx="1432956" cy="336695"/>
            </a:xfrm>
            <a:prstGeom prst="rect">
              <a:avLst/>
            </a:prstGeom>
          </p:spPr>
          <p:txBody>
            <a:bodyPr wrap="none">
              <a:spAutoFit/>
            </a:bodyPr>
            <a:lstStyle/>
            <a:p>
              <a:pPr>
                <a:lnSpc>
                  <a:spcPct val="150000"/>
                </a:lnSpc>
              </a:pPr>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97" name="矩形 96"/>
            <p:cNvSpPr/>
            <p:nvPr/>
          </p:nvSpPr>
          <p:spPr>
            <a:xfrm>
              <a:off x="3530026" y="3162659"/>
              <a:ext cx="1702396" cy="1015663"/>
            </a:xfrm>
            <a:prstGeom prst="rect">
              <a:avLst/>
            </a:prstGeom>
          </p:spPr>
          <p:txBody>
            <a:bodyPr wrap="square">
              <a:spAutoFit/>
            </a:bodyPr>
            <a:lstStyle/>
            <a:p>
              <a:pPr algn="ctr">
                <a:lnSpc>
                  <a:spcPct val="150000"/>
                </a:lnSpc>
              </a:pP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46" name="组合 45"/>
          <p:cNvGrpSpPr/>
          <p:nvPr/>
        </p:nvGrpSpPr>
        <p:grpSpPr>
          <a:xfrm>
            <a:off x="6178892" y="1923678"/>
            <a:ext cx="1702396" cy="1982838"/>
            <a:chOff x="3530026" y="2195484"/>
            <a:chExt cx="1702396" cy="1982838"/>
          </a:xfrm>
        </p:grpSpPr>
        <p:sp>
          <p:nvSpPr>
            <p:cNvPr id="47" name="TextBox 46"/>
            <p:cNvSpPr txBox="1"/>
            <p:nvPr/>
          </p:nvSpPr>
          <p:spPr>
            <a:xfrm>
              <a:off x="4013079" y="2195484"/>
              <a:ext cx="779381" cy="507831"/>
            </a:xfrm>
            <a:prstGeom prst="rect">
              <a:avLst/>
            </a:prstGeom>
            <a:noFill/>
          </p:spPr>
          <p:txBody>
            <a:bodyPr wrap="none" rtlCol="0">
              <a:spAutoFit/>
            </a:bodyPr>
            <a:lstStyle/>
            <a:p>
              <a:pPr>
                <a:lnSpc>
                  <a:spcPct val="150000"/>
                </a:lnSpc>
              </a:pPr>
              <a:r>
                <a:rPr lang="en-US" altLang="zh-CN" dirty="0" smtClean="0">
                  <a:solidFill>
                    <a:srgbClr val="1C5E6E"/>
                  </a:solidFill>
                  <a:latin typeface="微软雅黑" panose="020B0503020204020204" pitchFamily="34" charset="-122"/>
                  <a:ea typeface="微软雅黑" panose="020B0503020204020204" pitchFamily="34" charset="-122"/>
                </a:rPr>
                <a:t>13:00</a:t>
              </a:r>
              <a:endParaRPr lang="zh-CN" altLang="en-US" dirty="0">
                <a:solidFill>
                  <a:srgbClr val="1C5E6E"/>
                </a:solidFill>
                <a:latin typeface="微软雅黑" panose="020B0503020204020204" pitchFamily="34" charset="-122"/>
                <a:ea typeface="微软雅黑" panose="020B0503020204020204" pitchFamily="34" charset="-122"/>
              </a:endParaRPr>
            </a:p>
          </p:txBody>
        </p:sp>
        <p:sp>
          <p:nvSpPr>
            <p:cNvPr id="48" name="矩形 47"/>
            <p:cNvSpPr/>
            <p:nvPr/>
          </p:nvSpPr>
          <p:spPr>
            <a:xfrm>
              <a:off x="3671549" y="2883564"/>
              <a:ext cx="1432956" cy="336695"/>
            </a:xfrm>
            <a:prstGeom prst="rect">
              <a:avLst/>
            </a:prstGeom>
          </p:spPr>
          <p:txBody>
            <a:bodyPr wrap="none">
              <a:spAutoFit/>
            </a:bodyPr>
            <a:lstStyle/>
            <a:p>
              <a:pPr>
                <a:lnSpc>
                  <a:spcPct val="150000"/>
                </a:lnSpc>
              </a:pPr>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49" name="矩形 48"/>
            <p:cNvSpPr/>
            <p:nvPr/>
          </p:nvSpPr>
          <p:spPr>
            <a:xfrm>
              <a:off x="3530026" y="3162659"/>
              <a:ext cx="1702396" cy="1015663"/>
            </a:xfrm>
            <a:prstGeom prst="rect">
              <a:avLst/>
            </a:prstGeom>
          </p:spPr>
          <p:txBody>
            <a:bodyPr wrap="square">
              <a:spAutoFit/>
            </a:bodyPr>
            <a:lstStyle/>
            <a:p>
              <a:pPr algn="ctr">
                <a:lnSpc>
                  <a:spcPct val="150000"/>
                </a:lnSpc>
              </a:pP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2" name="组合 1"/>
          <p:cNvGrpSpPr/>
          <p:nvPr/>
        </p:nvGrpSpPr>
        <p:grpSpPr>
          <a:xfrm>
            <a:off x="-100465" y="2399386"/>
            <a:ext cx="9244465" cy="144685"/>
            <a:chOff x="-100465" y="2671192"/>
            <a:chExt cx="9244465" cy="144685"/>
          </a:xfrm>
        </p:grpSpPr>
        <p:sp>
          <p:nvSpPr>
            <p:cNvPr id="59" name="椭圆 58"/>
            <p:cNvSpPr/>
            <p:nvPr/>
          </p:nvSpPr>
          <p:spPr>
            <a:xfrm>
              <a:off x="2096584" y="2671192"/>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62" name="椭圆 61"/>
            <p:cNvSpPr/>
            <p:nvPr/>
          </p:nvSpPr>
          <p:spPr>
            <a:xfrm>
              <a:off x="4478987" y="2671192"/>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cxnSp>
          <p:nvCxnSpPr>
            <p:cNvPr id="6" name="直接连接符 5"/>
            <p:cNvCxnSpPr>
              <a:endCxn id="59" idx="2"/>
            </p:cNvCxnSpPr>
            <p:nvPr/>
          </p:nvCxnSpPr>
          <p:spPr>
            <a:xfrm>
              <a:off x="-100465" y="2743200"/>
              <a:ext cx="2197049"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stCxn id="59" idx="6"/>
              <a:endCxn id="62" idx="2"/>
            </p:cNvCxnSpPr>
            <p:nvPr/>
          </p:nvCxnSpPr>
          <p:spPr>
            <a:xfrm>
              <a:off x="2240600" y="2743200"/>
              <a:ext cx="2238387"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62" idx="6"/>
              <a:endCxn id="45" idx="2"/>
            </p:cNvCxnSpPr>
            <p:nvPr/>
          </p:nvCxnSpPr>
          <p:spPr>
            <a:xfrm>
              <a:off x="4623003" y="2743200"/>
              <a:ext cx="2352625" cy="669"/>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6975628" y="2671861"/>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cxnSp>
          <p:nvCxnSpPr>
            <p:cNvPr id="52" name="直接连接符 51"/>
            <p:cNvCxnSpPr/>
            <p:nvPr/>
          </p:nvCxnSpPr>
          <p:spPr>
            <a:xfrm>
              <a:off x="7119644" y="2743869"/>
              <a:ext cx="2024356"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grpSp>
      <p:sp>
        <p:nvSpPr>
          <p:cNvPr id="42"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43" name="矩形 42"/>
          <p:cNvSpPr/>
          <p:nvPr/>
        </p:nvSpPr>
        <p:spPr>
          <a:xfrm>
            <a:off x="691332" y="636622"/>
            <a:ext cx="7462658" cy="507831"/>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44"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02</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par>
                                    <p:cTn id="8" presetID="2" presetClass="entr" presetSubtype="4" fill="hold" nodeType="withEffect" p14:presetBounceEnd="50000">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14:bounceEnd="50000">
                                          <p:cBhvr additive="base">
                                            <p:cTn id="10" dur="1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11" dur="1500" fill="hold"/>
                                            <p:tgtEl>
                                              <p:spTgt spid="2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50000">
                                      <p:stCondLst>
                                        <p:cond delay="500"/>
                                      </p:stCondLst>
                                      <p:childTnLst>
                                        <p:set>
                                          <p:cBhvr>
                                            <p:cTn id="13" dur="1" fill="hold">
                                              <p:stCondLst>
                                                <p:cond delay="0"/>
                                              </p:stCondLst>
                                            </p:cTn>
                                            <p:tgtEl>
                                              <p:spTgt spid="94"/>
                                            </p:tgtEl>
                                            <p:attrNameLst>
                                              <p:attrName>style.visibility</p:attrName>
                                            </p:attrNameLst>
                                          </p:cBhvr>
                                          <p:to>
                                            <p:strVal val="visible"/>
                                          </p:to>
                                        </p:set>
                                        <p:anim calcmode="lin" valueType="num" p14:bounceEnd="50000">
                                          <p:cBhvr additive="base">
                                            <p:cTn id="14" dur="1500" fill="hold"/>
                                            <p:tgtEl>
                                              <p:spTgt spid="94"/>
                                            </p:tgtEl>
                                            <p:attrNameLst>
                                              <p:attrName>ppt_x</p:attrName>
                                            </p:attrNameLst>
                                          </p:cBhvr>
                                          <p:tavLst>
                                            <p:tav tm="0">
                                              <p:val>
                                                <p:strVal val="#ppt_x"/>
                                              </p:val>
                                            </p:tav>
                                            <p:tav tm="100000">
                                              <p:val>
                                                <p:strVal val="#ppt_x"/>
                                              </p:val>
                                            </p:tav>
                                          </p:tavLst>
                                        </p:anim>
                                        <p:anim calcmode="lin" valueType="num" p14:bounceEnd="50000">
                                          <p:cBhvr additive="base">
                                            <p:cTn id="15" dur="1500" fill="hold"/>
                                            <p:tgtEl>
                                              <p:spTgt spid="94"/>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14:presetBounceEnd="50000">
                                      <p:stCondLst>
                                        <p:cond delay="1000"/>
                                      </p:stCondLst>
                                      <p:childTnLst>
                                        <p:set>
                                          <p:cBhvr>
                                            <p:cTn id="17" dur="1" fill="hold">
                                              <p:stCondLst>
                                                <p:cond delay="0"/>
                                              </p:stCondLst>
                                            </p:cTn>
                                            <p:tgtEl>
                                              <p:spTgt spid="46"/>
                                            </p:tgtEl>
                                            <p:attrNameLst>
                                              <p:attrName>style.visibility</p:attrName>
                                            </p:attrNameLst>
                                          </p:cBhvr>
                                          <p:to>
                                            <p:strVal val="visible"/>
                                          </p:to>
                                        </p:set>
                                        <p:anim calcmode="lin" valueType="num" p14:bounceEnd="50000">
                                          <p:cBhvr additive="base">
                                            <p:cTn id="18" dur="150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19" dur="1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1500" fill="hold"/>
                                            <p:tgtEl>
                                              <p:spTgt spid="24"/>
                                            </p:tgtEl>
                                            <p:attrNameLst>
                                              <p:attrName>ppt_x</p:attrName>
                                            </p:attrNameLst>
                                          </p:cBhvr>
                                          <p:tavLst>
                                            <p:tav tm="0">
                                              <p:val>
                                                <p:strVal val="#ppt_x"/>
                                              </p:val>
                                            </p:tav>
                                            <p:tav tm="100000">
                                              <p:val>
                                                <p:strVal val="#ppt_x"/>
                                              </p:val>
                                            </p:tav>
                                          </p:tavLst>
                                        </p:anim>
                                        <p:anim calcmode="lin" valueType="num">
                                          <p:cBhvr additive="base">
                                            <p:cTn id="11" dur="1500" fill="hold"/>
                                            <p:tgtEl>
                                              <p:spTgt spid="2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500"/>
                                      </p:stCondLst>
                                      <p:childTnLst>
                                        <p:set>
                                          <p:cBhvr>
                                            <p:cTn id="13" dur="1" fill="hold">
                                              <p:stCondLst>
                                                <p:cond delay="0"/>
                                              </p:stCondLst>
                                            </p:cTn>
                                            <p:tgtEl>
                                              <p:spTgt spid="94"/>
                                            </p:tgtEl>
                                            <p:attrNameLst>
                                              <p:attrName>style.visibility</p:attrName>
                                            </p:attrNameLst>
                                          </p:cBhvr>
                                          <p:to>
                                            <p:strVal val="visible"/>
                                          </p:to>
                                        </p:set>
                                        <p:anim calcmode="lin" valueType="num">
                                          <p:cBhvr additive="base">
                                            <p:cTn id="14" dur="1500" fill="hold"/>
                                            <p:tgtEl>
                                              <p:spTgt spid="94"/>
                                            </p:tgtEl>
                                            <p:attrNameLst>
                                              <p:attrName>ppt_x</p:attrName>
                                            </p:attrNameLst>
                                          </p:cBhvr>
                                          <p:tavLst>
                                            <p:tav tm="0">
                                              <p:val>
                                                <p:strVal val="#ppt_x"/>
                                              </p:val>
                                            </p:tav>
                                            <p:tav tm="100000">
                                              <p:val>
                                                <p:strVal val="#ppt_x"/>
                                              </p:val>
                                            </p:tav>
                                          </p:tavLst>
                                        </p:anim>
                                        <p:anim calcmode="lin" valueType="num">
                                          <p:cBhvr additive="base">
                                            <p:cTn id="15" dur="1500" fill="hold"/>
                                            <p:tgtEl>
                                              <p:spTgt spid="94"/>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1000"/>
                                      </p:stCondLst>
                                      <p:childTnLst>
                                        <p:set>
                                          <p:cBhvr>
                                            <p:cTn id="17" dur="1" fill="hold">
                                              <p:stCondLst>
                                                <p:cond delay="0"/>
                                              </p:stCondLst>
                                            </p:cTn>
                                            <p:tgtEl>
                                              <p:spTgt spid="46"/>
                                            </p:tgtEl>
                                            <p:attrNameLst>
                                              <p:attrName>style.visibility</p:attrName>
                                            </p:attrNameLst>
                                          </p:cBhvr>
                                          <p:to>
                                            <p:strVal val="visible"/>
                                          </p:to>
                                        </p:set>
                                        <p:anim calcmode="lin" valueType="num">
                                          <p:cBhvr additive="base">
                                            <p:cTn id="18" dur="1500" fill="hold"/>
                                            <p:tgtEl>
                                              <p:spTgt spid="46"/>
                                            </p:tgtEl>
                                            <p:attrNameLst>
                                              <p:attrName>ppt_x</p:attrName>
                                            </p:attrNameLst>
                                          </p:cBhvr>
                                          <p:tavLst>
                                            <p:tav tm="0">
                                              <p:val>
                                                <p:strVal val="#ppt_x"/>
                                              </p:val>
                                            </p:tav>
                                            <p:tav tm="100000">
                                              <p:val>
                                                <p:strVal val="#ppt_x"/>
                                              </p:val>
                                            </p:tav>
                                          </p:tavLst>
                                        </p:anim>
                                        <p:anim calcmode="lin" valueType="num">
                                          <p:cBhvr additive="base">
                                            <p:cTn id="19" dur="1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grpSp>
        <p:nvGrpSpPr>
          <p:cNvPr id="63" name="组合 62"/>
          <p:cNvGrpSpPr/>
          <p:nvPr/>
        </p:nvGrpSpPr>
        <p:grpSpPr>
          <a:xfrm flipH="1">
            <a:off x="3911994" y="2195484"/>
            <a:ext cx="1702396" cy="1982838"/>
            <a:chOff x="3530026" y="2195484"/>
            <a:chExt cx="1702396" cy="1982838"/>
          </a:xfrm>
        </p:grpSpPr>
        <p:sp>
          <p:nvSpPr>
            <p:cNvPr id="64" name="TextBox 63"/>
            <p:cNvSpPr txBox="1"/>
            <p:nvPr/>
          </p:nvSpPr>
          <p:spPr>
            <a:xfrm>
              <a:off x="3910176" y="2195484"/>
              <a:ext cx="779381" cy="507831"/>
            </a:xfrm>
            <a:prstGeom prst="rect">
              <a:avLst/>
            </a:prstGeom>
            <a:noFill/>
          </p:spPr>
          <p:txBody>
            <a:bodyPr wrap="none" rtlCol="0">
              <a:spAutoFit/>
            </a:bodyPr>
            <a:lstStyle/>
            <a:p>
              <a:pPr>
                <a:lnSpc>
                  <a:spcPct val="150000"/>
                </a:lnSpc>
              </a:pPr>
              <a:r>
                <a:rPr lang="en-US" altLang="zh-CN" dirty="0" smtClean="0">
                  <a:solidFill>
                    <a:srgbClr val="1C5E6E"/>
                  </a:solidFill>
                  <a:latin typeface="微软雅黑" panose="020B0503020204020204" pitchFamily="34" charset="-122"/>
                  <a:ea typeface="微软雅黑" panose="020B0503020204020204" pitchFamily="34" charset="-122"/>
                </a:rPr>
                <a:t>16:00</a:t>
              </a:r>
              <a:endParaRPr lang="zh-CN" altLang="en-US" dirty="0">
                <a:solidFill>
                  <a:srgbClr val="1C5E6E"/>
                </a:solidFill>
                <a:latin typeface="微软雅黑" panose="020B0503020204020204" pitchFamily="34" charset="-122"/>
                <a:ea typeface="微软雅黑" panose="020B0503020204020204" pitchFamily="34" charset="-122"/>
              </a:endParaRPr>
            </a:p>
          </p:txBody>
        </p:sp>
        <p:sp>
          <p:nvSpPr>
            <p:cNvPr id="65" name="矩形 64"/>
            <p:cNvSpPr/>
            <p:nvPr/>
          </p:nvSpPr>
          <p:spPr>
            <a:xfrm>
              <a:off x="3617234" y="2885660"/>
              <a:ext cx="1432956" cy="336695"/>
            </a:xfrm>
            <a:prstGeom prst="rect">
              <a:avLst/>
            </a:prstGeom>
          </p:spPr>
          <p:txBody>
            <a:bodyPr wrap="none">
              <a:spAutoFit/>
            </a:bodyPr>
            <a:lstStyle/>
            <a:p>
              <a:pPr>
                <a:lnSpc>
                  <a:spcPct val="150000"/>
                </a:lnSpc>
              </a:pPr>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67" name="矩形 66"/>
            <p:cNvSpPr/>
            <p:nvPr/>
          </p:nvSpPr>
          <p:spPr>
            <a:xfrm>
              <a:off x="3530026" y="3162659"/>
              <a:ext cx="1702396" cy="1015663"/>
            </a:xfrm>
            <a:prstGeom prst="rect">
              <a:avLst/>
            </a:prstGeom>
          </p:spPr>
          <p:txBody>
            <a:bodyPr wrap="square">
              <a:spAutoFit/>
            </a:bodyPr>
            <a:lstStyle/>
            <a:p>
              <a:pPr algn="ctr">
                <a:lnSpc>
                  <a:spcPct val="150000"/>
                </a:lnSpc>
              </a:pP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68" name="组合 67"/>
          <p:cNvGrpSpPr/>
          <p:nvPr/>
        </p:nvGrpSpPr>
        <p:grpSpPr>
          <a:xfrm flipH="1">
            <a:off x="1632986" y="2195484"/>
            <a:ext cx="1702396" cy="1982838"/>
            <a:chOff x="3530026" y="2195484"/>
            <a:chExt cx="1702396" cy="1982838"/>
          </a:xfrm>
        </p:grpSpPr>
        <p:sp>
          <p:nvSpPr>
            <p:cNvPr id="69" name="TextBox 68"/>
            <p:cNvSpPr txBox="1"/>
            <p:nvPr/>
          </p:nvSpPr>
          <p:spPr>
            <a:xfrm>
              <a:off x="3994029" y="2195484"/>
              <a:ext cx="779381" cy="507831"/>
            </a:xfrm>
            <a:prstGeom prst="rect">
              <a:avLst/>
            </a:prstGeom>
            <a:noFill/>
          </p:spPr>
          <p:txBody>
            <a:bodyPr wrap="none" rtlCol="0">
              <a:spAutoFit/>
            </a:bodyPr>
            <a:lstStyle/>
            <a:p>
              <a:pPr>
                <a:lnSpc>
                  <a:spcPct val="150000"/>
                </a:lnSpc>
              </a:pPr>
              <a:r>
                <a:rPr lang="en-US" altLang="zh-CN" dirty="0" smtClean="0">
                  <a:solidFill>
                    <a:srgbClr val="1C5E6E"/>
                  </a:solidFill>
                  <a:latin typeface="微软雅黑" panose="020B0503020204020204" pitchFamily="34" charset="-122"/>
                  <a:ea typeface="微软雅黑" panose="020B0503020204020204" pitchFamily="34" charset="-122"/>
                </a:rPr>
                <a:t>15:00</a:t>
              </a:r>
              <a:endParaRPr lang="zh-CN" altLang="en-US" dirty="0">
                <a:solidFill>
                  <a:srgbClr val="1C5E6E"/>
                </a:solidFill>
                <a:latin typeface="微软雅黑" panose="020B0503020204020204" pitchFamily="34" charset="-122"/>
                <a:ea typeface="微软雅黑" panose="020B0503020204020204" pitchFamily="34" charset="-122"/>
              </a:endParaRPr>
            </a:p>
          </p:txBody>
        </p:sp>
        <p:sp>
          <p:nvSpPr>
            <p:cNvPr id="70" name="矩形 69"/>
            <p:cNvSpPr/>
            <p:nvPr/>
          </p:nvSpPr>
          <p:spPr>
            <a:xfrm>
              <a:off x="3661560" y="2885660"/>
              <a:ext cx="1432956" cy="369332"/>
            </a:xfrm>
            <a:prstGeom prst="rect">
              <a:avLst/>
            </a:prstGeom>
          </p:spPr>
          <p:txBody>
            <a:bodyPr wrap="square">
              <a:spAutoFit/>
            </a:bodyPr>
            <a:lstStyle/>
            <a:p>
              <a:pPr>
                <a:lnSpc>
                  <a:spcPct val="150000"/>
                </a:lnSpc>
              </a:pPr>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71" name="矩形 70"/>
            <p:cNvSpPr/>
            <p:nvPr/>
          </p:nvSpPr>
          <p:spPr>
            <a:xfrm>
              <a:off x="3530026" y="3162659"/>
              <a:ext cx="1702396" cy="1015663"/>
            </a:xfrm>
            <a:prstGeom prst="rect">
              <a:avLst/>
            </a:prstGeom>
          </p:spPr>
          <p:txBody>
            <a:bodyPr wrap="square">
              <a:spAutoFit/>
            </a:bodyPr>
            <a:lstStyle/>
            <a:p>
              <a:pPr algn="ctr">
                <a:lnSpc>
                  <a:spcPct val="150000"/>
                </a:lnSpc>
              </a:pP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5" name="组合 4"/>
          <p:cNvGrpSpPr/>
          <p:nvPr/>
        </p:nvGrpSpPr>
        <p:grpSpPr>
          <a:xfrm>
            <a:off x="-2604" y="2167136"/>
            <a:ext cx="8141715" cy="1152128"/>
            <a:chOff x="-2604" y="2167136"/>
            <a:chExt cx="8141715" cy="1152128"/>
          </a:xfrm>
        </p:grpSpPr>
        <p:sp>
          <p:nvSpPr>
            <p:cNvPr id="50" name="椭圆 49"/>
            <p:cNvSpPr/>
            <p:nvPr/>
          </p:nvSpPr>
          <p:spPr>
            <a:xfrm flipH="1">
              <a:off x="6986983" y="2167136"/>
              <a:ext cx="1152128" cy="1152128"/>
            </a:xfrm>
            <a:prstGeom prst="ellipse">
              <a:avLst/>
            </a:prstGeom>
            <a:solidFill>
              <a:schemeClr val="bg1">
                <a:lumMod val="95000"/>
              </a:schemeClr>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51" name="椭圆 50"/>
            <p:cNvSpPr/>
            <p:nvPr/>
          </p:nvSpPr>
          <p:spPr>
            <a:xfrm flipH="1">
              <a:off x="4699579" y="2671192"/>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53" name="椭圆 52"/>
            <p:cNvSpPr/>
            <p:nvPr/>
          </p:nvSpPr>
          <p:spPr>
            <a:xfrm flipH="1">
              <a:off x="2412176" y="2671192"/>
              <a:ext cx="144016" cy="144016"/>
            </a:xfrm>
            <a:prstGeom prst="ellipse">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cxnSp>
          <p:nvCxnSpPr>
            <p:cNvPr id="54" name="直接连接符 53"/>
            <p:cNvCxnSpPr>
              <a:stCxn id="50" idx="6"/>
              <a:endCxn id="51" idx="2"/>
            </p:cNvCxnSpPr>
            <p:nvPr/>
          </p:nvCxnSpPr>
          <p:spPr>
            <a:xfrm flipH="1">
              <a:off x="4843595" y="2743200"/>
              <a:ext cx="2143388"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51" idx="6"/>
              <a:endCxn id="53" idx="2"/>
            </p:cNvCxnSpPr>
            <p:nvPr/>
          </p:nvCxnSpPr>
          <p:spPr>
            <a:xfrm flipH="1">
              <a:off x="2556192" y="2743200"/>
              <a:ext cx="2143387"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53" idx="6"/>
            </p:cNvCxnSpPr>
            <p:nvPr/>
          </p:nvCxnSpPr>
          <p:spPr>
            <a:xfrm flipH="1">
              <a:off x="-2604" y="2743200"/>
              <a:ext cx="241478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sp>
          <p:nvSpPr>
            <p:cNvPr id="73" name="Freeform 25"/>
            <p:cNvSpPr>
              <a:spLocks noEditPoints="1"/>
            </p:cNvSpPr>
            <p:nvPr/>
          </p:nvSpPr>
          <p:spPr bwMode="auto">
            <a:xfrm>
              <a:off x="7488874" y="2564816"/>
              <a:ext cx="333720" cy="326620"/>
            </a:xfrm>
            <a:custGeom>
              <a:avLst/>
              <a:gdLst>
                <a:gd name="T0" fmla="*/ 117 w 117"/>
                <a:gd name="T1" fmla="*/ 58 h 116"/>
                <a:gd name="T2" fmla="*/ 101 w 117"/>
                <a:gd name="T3" fmla="*/ 51 h 116"/>
                <a:gd name="T4" fmla="*/ 106 w 117"/>
                <a:gd name="T5" fmla="*/ 39 h 116"/>
                <a:gd name="T6" fmla="*/ 99 w 117"/>
                <a:gd name="T7" fmla="*/ 26 h 116"/>
                <a:gd name="T8" fmla="*/ 86 w 117"/>
                <a:gd name="T9" fmla="*/ 24 h 116"/>
                <a:gd name="T10" fmla="*/ 87 w 117"/>
                <a:gd name="T11" fmla="*/ 7 h 116"/>
                <a:gd name="T12" fmla="*/ 74 w 117"/>
                <a:gd name="T13" fmla="*/ 17 h 116"/>
                <a:gd name="T14" fmla="*/ 65 w 117"/>
                <a:gd name="T15" fmla="*/ 7 h 116"/>
                <a:gd name="T16" fmla="*/ 51 w 117"/>
                <a:gd name="T17" fmla="*/ 7 h 116"/>
                <a:gd name="T18" fmla="*/ 43 w 117"/>
                <a:gd name="T19" fmla="*/ 17 h 116"/>
                <a:gd name="T20" fmla="*/ 29 w 117"/>
                <a:gd name="T21" fmla="*/ 7 h 116"/>
                <a:gd name="T22" fmla="*/ 30 w 117"/>
                <a:gd name="T23" fmla="*/ 24 h 116"/>
                <a:gd name="T24" fmla="*/ 18 w 117"/>
                <a:gd name="T25" fmla="*/ 26 h 116"/>
                <a:gd name="T26" fmla="*/ 10 w 117"/>
                <a:gd name="T27" fmla="*/ 39 h 116"/>
                <a:gd name="T28" fmla="*/ 15 w 117"/>
                <a:gd name="T29" fmla="*/ 51 h 116"/>
                <a:gd name="T30" fmla="*/ 0 w 117"/>
                <a:gd name="T31" fmla="*/ 58 h 116"/>
                <a:gd name="T32" fmla="*/ 15 w 117"/>
                <a:gd name="T33" fmla="*/ 65 h 116"/>
                <a:gd name="T34" fmla="*/ 10 w 117"/>
                <a:gd name="T35" fmla="*/ 77 h 116"/>
                <a:gd name="T36" fmla="*/ 18 w 117"/>
                <a:gd name="T37" fmla="*/ 90 h 116"/>
                <a:gd name="T38" fmla="*/ 30 w 117"/>
                <a:gd name="T39" fmla="*/ 92 h 116"/>
                <a:gd name="T40" fmla="*/ 29 w 117"/>
                <a:gd name="T41" fmla="*/ 108 h 116"/>
                <a:gd name="T42" fmla="*/ 43 w 117"/>
                <a:gd name="T43" fmla="*/ 99 h 116"/>
                <a:gd name="T44" fmla="*/ 51 w 117"/>
                <a:gd name="T45" fmla="*/ 109 h 116"/>
                <a:gd name="T46" fmla="*/ 65 w 117"/>
                <a:gd name="T47" fmla="*/ 109 h 116"/>
                <a:gd name="T48" fmla="*/ 74 w 117"/>
                <a:gd name="T49" fmla="*/ 99 h 116"/>
                <a:gd name="T50" fmla="*/ 87 w 117"/>
                <a:gd name="T51" fmla="*/ 108 h 116"/>
                <a:gd name="T52" fmla="*/ 86 w 117"/>
                <a:gd name="T53" fmla="*/ 92 h 116"/>
                <a:gd name="T54" fmla="*/ 99 w 117"/>
                <a:gd name="T55" fmla="*/ 90 h 116"/>
                <a:gd name="T56" fmla="*/ 106 w 117"/>
                <a:gd name="T57" fmla="*/ 77 h 116"/>
                <a:gd name="T58" fmla="*/ 101 w 117"/>
                <a:gd name="T59" fmla="*/ 65 h 116"/>
                <a:gd name="T60" fmla="*/ 58 w 117"/>
                <a:gd name="T61" fmla="*/ 94 h 116"/>
                <a:gd name="T62" fmla="*/ 58 w 117"/>
                <a:gd name="T63" fmla="*/ 21 h 116"/>
                <a:gd name="T64" fmla="*/ 58 w 117"/>
                <a:gd name="T65" fmla="*/ 9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6">
                  <a:moveTo>
                    <a:pt x="109" y="65"/>
                  </a:moveTo>
                  <a:cubicBezTo>
                    <a:pt x="113" y="65"/>
                    <a:pt x="117" y="62"/>
                    <a:pt x="117" y="58"/>
                  </a:cubicBezTo>
                  <a:cubicBezTo>
                    <a:pt x="117" y="54"/>
                    <a:pt x="113" y="51"/>
                    <a:pt x="109" y="51"/>
                  </a:cubicBezTo>
                  <a:cubicBezTo>
                    <a:pt x="101" y="51"/>
                    <a:pt x="101" y="51"/>
                    <a:pt x="101" y="51"/>
                  </a:cubicBezTo>
                  <a:cubicBezTo>
                    <a:pt x="101" y="48"/>
                    <a:pt x="100" y="45"/>
                    <a:pt x="99" y="43"/>
                  </a:cubicBezTo>
                  <a:cubicBezTo>
                    <a:pt x="106" y="39"/>
                    <a:pt x="106" y="39"/>
                    <a:pt x="106" y="39"/>
                  </a:cubicBezTo>
                  <a:cubicBezTo>
                    <a:pt x="110" y="37"/>
                    <a:pt x="111" y="32"/>
                    <a:pt x="109" y="29"/>
                  </a:cubicBezTo>
                  <a:cubicBezTo>
                    <a:pt x="107" y="25"/>
                    <a:pt x="102" y="24"/>
                    <a:pt x="99" y="26"/>
                  </a:cubicBezTo>
                  <a:cubicBezTo>
                    <a:pt x="92" y="30"/>
                    <a:pt x="92" y="30"/>
                    <a:pt x="92" y="30"/>
                  </a:cubicBezTo>
                  <a:cubicBezTo>
                    <a:pt x="90" y="28"/>
                    <a:pt x="88" y="26"/>
                    <a:pt x="86" y="24"/>
                  </a:cubicBezTo>
                  <a:cubicBezTo>
                    <a:pt x="90" y="17"/>
                    <a:pt x="90" y="17"/>
                    <a:pt x="90" y="17"/>
                  </a:cubicBezTo>
                  <a:cubicBezTo>
                    <a:pt x="92" y="14"/>
                    <a:pt x="91" y="9"/>
                    <a:pt x="87" y="7"/>
                  </a:cubicBezTo>
                  <a:cubicBezTo>
                    <a:pt x="84" y="5"/>
                    <a:pt x="80" y="7"/>
                    <a:pt x="78" y="10"/>
                  </a:cubicBezTo>
                  <a:cubicBezTo>
                    <a:pt x="74" y="17"/>
                    <a:pt x="74" y="17"/>
                    <a:pt x="74" y="17"/>
                  </a:cubicBezTo>
                  <a:cubicBezTo>
                    <a:pt x="71" y="16"/>
                    <a:pt x="68" y="15"/>
                    <a:pt x="65" y="15"/>
                  </a:cubicBezTo>
                  <a:cubicBezTo>
                    <a:pt x="65" y="7"/>
                    <a:pt x="65" y="7"/>
                    <a:pt x="65" y="7"/>
                  </a:cubicBezTo>
                  <a:cubicBezTo>
                    <a:pt x="65" y="3"/>
                    <a:pt x="62" y="0"/>
                    <a:pt x="58" y="0"/>
                  </a:cubicBezTo>
                  <a:cubicBezTo>
                    <a:pt x="54" y="0"/>
                    <a:pt x="51" y="3"/>
                    <a:pt x="51" y="7"/>
                  </a:cubicBezTo>
                  <a:cubicBezTo>
                    <a:pt x="51" y="15"/>
                    <a:pt x="51" y="15"/>
                    <a:pt x="51" y="15"/>
                  </a:cubicBezTo>
                  <a:cubicBezTo>
                    <a:pt x="48" y="15"/>
                    <a:pt x="46" y="16"/>
                    <a:pt x="43" y="17"/>
                  </a:cubicBezTo>
                  <a:cubicBezTo>
                    <a:pt x="39" y="10"/>
                    <a:pt x="39" y="10"/>
                    <a:pt x="39" y="10"/>
                  </a:cubicBezTo>
                  <a:cubicBezTo>
                    <a:pt x="37" y="7"/>
                    <a:pt x="33" y="5"/>
                    <a:pt x="29" y="7"/>
                  </a:cubicBezTo>
                  <a:cubicBezTo>
                    <a:pt x="26" y="9"/>
                    <a:pt x="24" y="14"/>
                    <a:pt x="26" y="17"/>
                  </a:cubicBezTo>
                  <a:cubicBezTo>
                    <a:pt x="30" y="24"/>
                    <a:pt x="30" y="24"/>
                    <a:pt x="30" y="24"/>
                  </a:cubicBezTo>
                  <a:cubicBezTo>
                    <a:pt x="28" y="26"/>
                    <a:pt x="26" y="28"/>
                    <a:pt x="25" y="30"/>
                  </a:cubicBezTo>
                  <a:cubicBezTo>
                    <a:pt x="18" y="26"/>
                    <a:pt x="18" y="26"/>
                    <a:pt x="18" y="26"/>
                  </a:cubicBezTo>
                  <a:cubicBezTo>
                    <a:pt x="14" y="24"/>
                    <a:pt x="10" y="25"/>
                    <a:pt x="8" y="29"/>
                  </a:cubicBezTo>
                  <a:cubicBezTo>
                    <a:pt x="6" y="32"/>
                    <a:pt x="7" y="37"/>
                    <a:pt x="10" y="39"/>
                  </a:cubicBezTo>
                  <a:cubicBezTo>
                    <a:pt x="17" y="43"/>
                    <a:pt x="17" y="43"/>
                    <a:pt x="17" y="43"/>
                  </a:cubicBezTo>
                  <a:cubicBezTo>
                    <a:pt x="16" y="45"/>
                    <a:pt x="16" y="48"/>
                    <a:pt x="15" y="51"/>
                  </a:cubicBezTo>
                  <a:cubicBezTo>
                    <a:pt x="7" y="51"/>
                    <a:pt x="7" y="51"/>
                    <a:pt x="7" y="51"/>
                  </a:cubicBezTo>
                  <a:cubicBezTo>
                    <a:pt x="3" y="51"/>
                    <a:pt x="0" y="54"/>
                    <a:pt x="0" y="58"/>
                  </a:cubicBezTo>
                  <a:cubicBezTo>
                    <a:pt x="0" y="62"/>
                    <a:pt x="3" y="65"/>
                    <a:pt x="7" y="65"/>
                  </a:cubicBezTo>
                  <a:cubicBezTo>
                    <a:pt x="15" y="65"/>
                    <a:pt x="15" y="65"/>
                    <a:pt x="15" y="65"/>
                  </a:cubicBezTo>
                  <a:cubicBezTo>
                    <a:pt x="16" y="68"/>
                    <a:pt x="16" y="71"/>
                    <a:pt x="17" y="73"/>
                  </a:cubicBezTo>
                  <a:cubicBezTo>
                    <a:pt x="10" y="77"/>
                    <a:pt x="10" y="77"/>
                    <a:pt x="10" y="77"/>
                  </a:cubicBezTo>
                  <a:cubicBezTo>
                    <a:pt x="7" y="79"/>
                    <a:pt x="6" y="84"/>
                    <a:pt x="8" y="87"/>
                  </a:cubicBezTo>
                  <a:cubicBezTo>
                    <a:pt x="10" y="91"/>
                    <a:pt x="14" y="92"/>
                    <a:pt x="18" y="90"/>
                  </a:cubicBezTo>
                  <a:cubicBezTo>
                    <a:pt x="25" y="86"/>
                    <a:pt x="25" y="86"/>
                    <a:pt x="25" y="86"/>
                  </a:cubicBezTo>
                  <a:cubicBezTo>
                    <a:pt x="26" y="88"/>
                    <a:pt x="28" y="90"/>
                    <a:pt x="30" y="92"/>
                  </a:cubicBezTo>
                  <a:cubicBezTo>
                    <a:pt x="26" y="99"/>
                    <a:pt x="26" y="99"/>
                    <a:pt x="26" y="99"/>
                  </a:cubicBezTo>
                  <a:cubicBezTo>
                    <a:pt x="24" y="102"/>
                    <a:pt x="26" y="106"/>
                    <a:pt x="29" y="108"/>
                  </a:cubicBezTo>
                  <a:cubicBezTo>
                    <a:pt x="33" y="110"/>
                    <a:pt x="37" y="109"/>
                    <a:pt x="39" y="106"/>
                  </a:cubicBezTo>
                  <a:cubicBezTo>
                    <a:pt x="43" y="99"/>
                    <a:pt x="43" y="99"/>
                    <a:pt x="43" y="99"/>
                  </a:cubicBezTo>
                  <a:cubicBezTo>
                    <a:pt x="46" y="100"/>
                    <a:pt x="48" y="101"/>
                    <a:pt x="51" y="101"/>
                  </a:cubicBezTo>
                  <a:cubicBezTo>
                    <a:pt x="51" y="109"/>
                    <a:pt x="51" y="109"/>
                    <a:pt x="51" y="109"/>
                  </a:cubicBezTo>
                  <a:cubicBezTo>
                    <a:pt x="51" y="113"/>
                    <a:pt x="54" y="116"/>
                    <a:pt x="58" y="116"/>
                  </a:cubicBezTo>
                  <a:cubicBezTo>
                    <a:pt x="62" y="116"/>
                    <a:pt x="65" y="113"/>
                    <a:pt x="65" y="109"/>
                  </a:cubicBezTo>
                  <a:cubicBezTo>
                    <a:pt x="65" y="101"/>
                    <a:pt x="65" y="101"/>
                    <a:pt x="65" y="101"/>
                  </a:cubicBezTo>
                  <a:cubicBezTo>
                    <a:pt x="68" y="101"/>
                    <a:pt x="71" y="100"/>
                    <a:pt x="74" y="99"/>
                  </a:cubicBezTo>
                  <a:cubicBezTo>
                    <a:pt x="78" y="106"/>
                    <a:pt x="78" y="106"/>
                    <a:pt x="78" y="106"/>
                  </a:cubicBezTo>
                  <a:cubicBezTo>
                    <a:pt x="80" y="109"/>
                    <a:pt x="84" y="110"/>
                    <a:pt x="87" y="108"/>
                  </a:cubicBezTo>
                  <a:cubicBezTo>
                    <a:pt x="91" y="106"/>
                    <a:pt x="92" y="102"/>
                    <a:pt x="90" y="99"/>
                  </a:cubicBezTo>
                  <a:cubicBezTo>
                    <a:pt x="86" y="92"/>
                    <a:pt x="86" y="92"/>
                    <a:pt x="86" y="92"/>
                  </a:cubicBezTo>
                  <a:cubicBezTo>
                    <a:pt x="88" y="90"/>
                    <a:pt x="90" y="88"/>
                    <a:pt x="92" y="86"/>
                  </a:cubicBezTo>
                  <a:cubicBezTo>
                    <a:pt x="99" y="90"/>
                    <a:pt x="99" y="90"/>
                    <a:pt x="99" y="90"/>
                  </a:cubicBezTo>
                  <a:cubicBezTo>
                    <a:pt x="102" y="92"/>
                    <a:pt x="107" y="91"/>
                    <a:pt x="109" y="87"/>
                  </a:cubicBezTo>
                  <a:cubicBezTo>
                    <a:pt x="111" y="84"/>
                    <a:pt x="110" y="79"/>
                    <a:pt x="106" y="77"/>
                  </a:cubicBezTo>
                  <a:cubicBezTo>
                    <a:pt x="99" y="73"/>
                    <a:pt x="99" y="73"/>
                    <a:pt x="99" y="73"/>
                  </a:cubicBezTo>
                  <a:cubicBezTo>
                    <a:pt x="100" y="71"/>
                    <a:pt x="101" y="68"/>
                    <a:pt x="101" y="65"/>
                  </a:cubicBezTo>
                  <a:lnTo>
                    <a:pt x="109" y="65"/>
                  </a:lnTo>
                  <a:close/>
                  <a:moveTo>
                    <a:pt x="58" y="94"/>
                  </a:moveTo>
                  <a:cubicBezTo>
                    <a:pt x="38" y="94"/>
                    <a:pt x="22" y="78"/>
                    <a:pt x="22" y="58"/>
                  </a:cubicBezTo>
                  <a:cubicBezTo>
                    <a:pt x="22" y="38"/>
                    <a:pt x="38" y="21"/>
                    <a:pt x="58" y="21"/>
                  </a:cubicBezTo>
                  <a:cubicBezTo>
                    <a:pt x="78" y="21"/>
                    <a:pt x="95" y="38"/>
                    <a:pt x="95" y="58"/>
                  </a:cubicBezTo>
                  <a:cubicBezTo>
                    <a:pt x="95" y="78"/>
                    <a:pt x="78" y="94"/>
                    <a:pt x="58" y="94"/>
                  </a:cubicBezTo>
                </a:path>
              </a:pathLst>
            </a:custGeom>
            <a:solidFill>
              <a:srgbClr val="1C5E6E"/>
            </a:solidFill>
            <a:ln w="9525">
              <a:noFill/>
              <a:round/>
            </a:ln>
          </p:spPr>
          <p:txBody>
            <a:bodyPr vert="horz" wrap="square" lIns="91440" tIns="45720" rIns="91440" bIns="45720" numCol="1" anchor="t" anchorCtr="0" compatLnSpc="1"/>
            <a:lstStyle/>
            <a:p>
              <a:endParaRPr lang="zh-CN" altLang="en-US">
                <a:solidFill>
                  <a:srgbClr val="1C5E6E"/>
                </a:solidFill>
              </a:endParaRPr>
            </a:p>
          </p:txBody>
        </p:sp>
        <p:sp>
          <p:nvSpPr>
            <p:cNvPr id="74" name="Freeform 26"/>
            <p:cNvSpPr>
              <a:spLocks noEditPoints="1"/>
            </p:cNvSpPr>
            <p:nvPr/>
          </p:nvSpPr>
          <p:spPr bwMode="auto">
            <a:xfrm>
              <a:off x="7278701" y="2665643"/>
              <a:ext cx="218693" cy="217274"/>
            </a:xfrm>
            <a:custGeom>
              <a:avLst/>
              <a:gdLst>
                <a:gd name="T0" fmla="*/ 70 w 77"/>
                <a:gd name="T1" fmla="*/ 31 h 77"/>
                <a:gd name="T2" fmla="*/ 64 w 77"/>
                <a:gd name="T3" fmla="*/ 31 h 77"/>
                <a:gd name="T4" fmla="*/ 61 w 77"/>
                <a:gd name="T5" fmla="*/ 26 h 77"/>
                <a:gd name="T6" fmla="*/ 66 w 77"/>
                <a:gd name="T7" fmla="*/ 21 h 77"/>
                <a:gd name="T8" fmla="*/ 66 w 77"/>
                <a:gd name="T9" fmla="*/ 11 h 77"/>
                <a:gd name="T10" fmla="*/ 56 w 77"/>
                <a:gd name="T11" fmla="*/ 11 h 77"/>
                <a:gd name="T12" fmla="*/ 51 w 77"/>
                <a:gd name="T13" fmla="*/ 16 h 77"/>
                <a:gd name="T14" fmla="*/ 46 w 77"/>
                <a:gd name="T15" fmla="*/ 14 h 77"/>
                <a:gd name="T16" fmla="*/ 46 w 77"/>
                <a:gd name="T17" fmla="*/ 7 h 77"/>
                <a:gd name="T18" fmla="*/ 39 w 77"/>
                <a:gd name="T19" fmla="*/ 0 h 77"/>
                <a:gd name="T20" fmla="*/ 32 w 77"/>
                <a:gd name="T21" fmla="*/ 7 h 77"/>
                <a:gd name="T22" fmla="*/ 32 w 77"/>
                <a:gd name="T23" fmla="*/ 14 h 77"/>
                <a:gd name="T24" fmla="*/ 26 w 77"/>
                <a:gd name="T25" fmla="*/ 16 h 77"/>
                <a:gd name="T26" fmla="*/ 22 w 77"/>
                <a:gd name="T27" fmla="*/ 11 h 77"/>
                <a:gd name="T28" fmla="*/ 11 w 77"/>
                <a:gd name="T29" fmla="*/ 11 h 77"/>
                <a:gd name="T30" fmla="*/ 11 w 77"/>
                <a:gd name="T31" fmla="*/ 21 h 77"/>
                <a:gd name="T32" fmla="*/ 16 w 77"/>
                <a:gd name="T33" fmla="*/ 26 h 77"/>
                <a:gd name="T34" fmla="*/ 14 w 77"/>
                <a:gd name="T35" fmla="*/ 31 h 77"/>
                <a:gd name="T36" fmla="*/ 7 w 77"/>
                <a:gd name="T37" fmla="*/ 31 h 77"/>
                <a:gd name="T38" fmla="*/ 0 w 77"/>
                <a:gd name="T39" fmla="*/ 38 h 77"/>
                <a:gd name="T40" fmla="*/ 7 w 77"/>
                <a:gd name="T41" fmla="*/ 46 h 77"/>
                <a:gd name="T42" fmla="*/ 14 w 77"/>
                <a:gd name="T43" fmla="*/ 46 h 77"/>
                <a:gd name="T44" fmla="*/ 16 w 77"/>
                <a:gd name="T45" fmla="*/ 51 h 77"/>
                <a:gd name="T46" fmla="*/ 11 w 77"/>
                <a:gd name="T47" fmla="*/ 56 h 77"/>
                <a:gd name="T48" fmla="*/ 11 w 77"/>
                <a:gd name="T49" fmla="*/ 66 h 77"/>
                <a:gd name="T50" fmla="*/ 22 w 77"/>
                <a:gd name="T51" fmla="*/ 66 h 77"/>
                <a:gd name="T52" fmla="*/ 26 w 77"/>
                <a:gd name="T53" fmla="*/ 61 h 77"/>
                <a:gd name="T54" fmla="*/ 32 w 77"/>
                <a:gd name="T55" fmla="*/ 63 h 77"/>
                <a:gd name="T56" fmla="*/ 32 w 77"/>
                <a:gd name="T57" fmla="*/ 70 h 77"/>
                <a:gd name="T58" fmla="*/ 39 w 77"/>
                <a:gd name="T59" fmla="*/ 77 h 77"/>
                <a:gd name="T60" fmla="*/ 46 w 77"/>
                <a:gd name="T61" fmla="*/ 70 h 77"/>
                <a:gd name="T62" fmla="*/ 46 w 77"/>
                <a:gd name="T63" fmla="*/ 63 h 77"/>
                <a:gd name="T64" fmla="*/ 51 w 77"/>
                <a:gd name="T65" fmla="*/ 61 h 77"/>
                <a:gd name="T66" fmla="*/ 56 w 77"/>
                <a:gd name="T67" fmla="*/ 66 h 77"/>
                <a:gd name="T68" fmla="*/ 66 w 77"/>
                <a:gd name="T69" fmla="*/ 66 h 77"/>
                <a:gd name="T70" fmla="*/ 66 w 77"/>
                <a:gd name="T71" fmla="*/ 56 h 77"/>
                <a:gd name="T72" fmla="*/ 61 w 77"/>
                <a:gd name="T73" fmla="*/ 51 h 77"/>
                <a:gd name="T74" fmla="*/ 64 w 77"/>
                <a:gd name="T75" fmla="*/ 46 h 77"/>
                <a:gd name="T76" fmla="*/ 70 w 77"/>
                <a:gd name="T77" fmla="*/ 46 h 77"/>
                <a:gd name="T78" fmla="*/ 77 w 77"/>
                <a:gd name="T79" fmla="*/ 38 h 77"/>
                <a:gd name="T80" fmla="*/ 70 w 77"/>
                <a:gd name="T81" fmla="*/ 31 h 77"/>
                <a:gd name="T82" fmla="*/ 39 w 77"/>
                <a:gd name="T83" fmla="*/ 57 h 77"/>
                <a:gd name="T84" fmla="*/ 20 w 77"/>
                <a:gd name="T85" fmla="*/ 38 h 77"/>
                <a:gd name="T86" fmla="*/ 39 w 77"/>
                <a:gd name="T87" fmla="*/ 20 h 77"/>
                <a:gd name="T88" fmla="*/ 57 w 77"/>
                <a:gd name="T89" fmla="*/ 38 h 77"/>
                <a:gd name="T90" fmla="*/ 39 w 77"/>
                <a:gd name="T91"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7" h="77">
                  <a:moveTo>
                    <a:pt x="70" y="31"/>
                  </a:moveTo>
                  <a:cubicBezTo>
                    <a:pt x="64" y="31"/>
                    <a:pt x="64" y="31"/>
                    <a:pt x="64" y="31"/>
                  </a:cubicBezTo>
                  <a:cubicBezTo>
                    <a:pt x="63" y="29"/>
                    <a:pt x="62" y="28"/>
                    <a:pt x="61" y="26"/>
                  </a:cubicBezTo>
                  <a:cubicBezTo>
                    <a:pt x="66" y="21"/>
                    <a:pt x="66" y="21"/>
                    <a:pt x="66" y="21"/>
                  </a:cubicBezTo>
                  <a:cubicBezTo>
                    <a:pt x="69" y="18"/>
                    <a:pt x="69" y="14"/>
                    <a:pt x="66" y="11"/>
                  </a:cubicBezTo>
                  <a:cubicBezTo>
                    <a:pt x="63" y="8"/>
                    <a:pt x="59" y="8"/>
                    <a:pt x="56" y="11"/>
                  </a:cubicBezTo>
                  <a:cubicBezTo>
                    <a:pt x="51" y="16"/>
                    <a:pt x="51" y="16"/>
                    <a:pt x="51" y="16"/>
                  </a:cubicBezTo>
                  <a:cubicBezTo>
                    <a:pt x="50" y="15"/>
                    <a:pt x="48" y="14"/>
                    <a:pt x="46" y="14"/>
                  </a:cubicBezTo>
                  <a:cubicBezTo>
                    <a:pt x="46" y="7"/>
                    <a:pt x="46" y="7"/>
                    <a:pt x="46" y="7"/>
                  </a:cubicBezTo>
                  <a:cubicBezTo>
                    <a:pt x="46" y="3"/>
                    <a:pt x="43" y="0"/>
                    <a:pt x="39" y="0"/>
                  </a:cubicBezTo>
                  <a:cubicBezTo>
                    <a:pt x="35" y="0"/>
                    <a:pt x="32" y="3"/>
                    <a:pt x="32" y="7"/>
                  </a:cubicBezTo>
                  <a:cubicBezTo>
                    <a:pt x="32" y="14"/>
                    <a:pt x="32" y="14"/>
                    <a:pt x="32" y="14"/>
                  </a:cubicBezTo>
                  <a:cubicBezTo>
                    <a:pt x="30" y="14"/>
                    <a:pt x="28" y="15"/>
                    <a:pt x="26" y="16"/>
                  </a:cubicBezTo>
                  <a:cubicBezTo>
                    <a:pt x="22" y="11"/>
                    <a:pt x="22" y="11"/>
                    <a:pt x="22" y="11"/>
                  </a:cubicBezTo>
                  <a:cubicBezTo>
                    <a:pt x="19" y="8"/>
                    <a:pt x="14" y="8"/>
                    <a:pt x="11" y="11"/>
                  </a:cubicBezTo>
                  <a:cubicBezTo>
                    <a:pt x="9" y="14"/>
                    <a:pt x="9" y="18"/>
                    <a:pt x="11" y="21"/>
                  </a:cubicBezTo>
                  <a:cubicBezTo>
                    <a:pt x="16" y="26"/>
                    <a:pt x="16" y="26"/>
                    <a:pt x="16" y="26"/>
                  </a:cubicBezTo>
                  <a:cubicBezTo>
                    <a:pt x="15" y="28"/>
                    <a:pt x="15" y="29"/>
                    <a:pt x="14" y="31"/>
                  </a:cubicBezTo>
                  <a:cubicBezTo>
                    <a:pt x="7" y="31"/>
                    <a:pt x="7" y="31"/>
                    <a:pt x="7" y="31"/>
                  </a:cubicBezTo>
                  <a:cubicBezTo>
                    <a:pt x="3" y="31"/>
                    <a:pt x="0" y="34"/>
                    <a:pt x="0" y="38"/>
                  </a:cubicBezTo>
                  <a:cubicBezTo>
                    <a:pt x="0" y="42"/>
                    <a:pt x="3" y="46"/>
                    <a:pt x="7" y="46"/>
                  </a:cubicBezTo>
                  <a:cubicBezTo>
                    <a:pt x="14" y="46"/>
                    <a:pt x="14" y="46"/>
                    <a:pt x="14" y="46"/>
                  </a:cubicBezTo>
                  <a:cubicBezTo>
                    <a:pt x="15" y="47"/>
                    <a:pt x="15" y="49"/>
                    <a:pt x="16" y="51"/>
                  </a:cubicBezTo>
                  <a:cubicBezTo>
                    <a:pt x="11" y="56"/>
                    <a:pt x="11" y="56"/>
                    <a:pt x="11" y="56"/>
                  </a:cubicBezTo>
                  <a:cubicBezTo>
                    <a:pt x="9" y="58"/>
                    <a:pt x="9" y="63"/>
                    <a:pt x="11" y="66"/>
                  </a:cubicBezTo>
                  <a:cubicBezTo>
                    <a:pt x="14" y="69"/>
                    <a:pt x="19" y="69"/>
                    <a:pt x="22" y="66"/>
                  </a:cubicBezTo>
                  <a:cubicBezTo>
                    <a:pt x="26" y="61"/>
                    <a:pt x="26" y="61"/>
                    <a:pt x="26" y="61"/>
                  </a:cubicBezTo>
                  <a:cubicBezTo>
                    <a:pt x="28" y="62"/>
                    <a:pt x="30" y="63"/>
                    <a:pt x="32" y="63"/>
                  </a:cubicBezTo>
                  <a:cubicBezTo>
                    <a:pt x="32" y="70"/>
                    <a:pt x="32" y="70"/>
                    <a:pt x="32" y="70"/>
                  </a:cubicBezTo>
                  <a:cubicBezTo>
                    <a:pt x="32" y="74"/>
                    <a:pt x="35" y="77"/>
                    <a:pt x="39" y="77"/>
                  </a:cubicBezTo>
                  <a:cubicBezTo>
                    <a:pt x="43" y="77"/>
                    <a:pt x="46" y="74"/>
                    <a:pt x="46" y="70"/>
                  </a:cubicBezTo>
                  <a:cubicBezTo>
                    <a:pt x="46" y="63"/>
                    <a:pt x="46" y="63"/>
                    <a:pt x="46" y="63"/>
                  </a:cubicBezTo>
                  <a:cubicBezTo>
                    <a:pt x="48" y="63"/>
                    <a:pt x="50" y="62"/>
                    <a:pt x="51" y="61"/>
                  </a:cubicBezTo>
                  <a:cubicBezTo>
                    <a:pt x="56" y="66"/>
                    <a:pt x="56" y="66"/>
                    <a:pt x="56" y="66"/>
                  </a:cubicBezTo>
                  <a:cubicBezTo>
                    <a:pt x="59" y="69"/>
                    <a:pt x="63" y="69"/>
                    <a:pt x="66" y="66"/>
                  </a:cubicBezTo>
                  <a:cubicBezTo>
                    <a:pt x="69" y="63"/>
                    <a:pt x="69" y="58"/>
                    <a:pt x="66" y="56"/>
                  </a:cubicBezTo>
                  <a:cubicBezTo>
                    <a:pt x="61" y="51"/>
                    <a:pt x="61" y="51"/>
                    <a:pt x="61" y="51"/>
                  </a:cubicBezTo>
                  <a:cubicBezTo>
                    <a:pt x="62" y="49"/>
                    <a:pt x="63" y="47"/>
                    <a:pt x="64" y="46"/>
                  </a:cubicBezTo>
                  <a:cubicBezTo>
                    <a:pt x="70" y="46"/>
                    <a:pt x="70" y="46"/>
                    <a:pt x="70" y="46"/>
                  </a:cubicBezTo>
                  <a:cubicBezTo>
                    <a:pt x="74" y="46"/>
                    <a:pt x="77" y="42"/>
                    <a:pt x="77" y="38"/>
                  </a:cubicBezTo>
                  <a:cubicBezTo>
                    <a:pt x="77" y="34"/>
                    <a:pt x="74" y="31"/>
                    <a:pt x="70" y="31"/>
                  </a:cubicBezTo>
                  <a:moveTo>
                    <a:pt x="39" y="57"/>
                  </a:moveTo>
                  <a:cubicBezTo>
                    <a:pt x="29" y="57"/>
                    <a:pt x="20" y="49"/>
                    <a:pt x="20" y="38"/>
                  </a:cubicBezTo>
                  <a:cubicBezTo>
                    <a:pt x="20" y="28"/>
                    <a:pt x="29" y="20"/>
                    <a:pt x="39" y="20"/>
                  </a:cubicBezTo>
                  <a:cubicBezTo>
                    <a:pt x="49" y="20"/>
                    <a:pt x="57" y="28"/>
                    <a:pt x="57" y="38"/>
                  </a:cubicBezTo>
                  <a:cubicBezTo>
                    <a:pt x="57" y="49"/>
                    <a:pt x="49" y="57"/>
                    <a:pt x="39" y="57"/>
                  </a:cubicBezTo>
                </a:path>
              </a:pathLst>
            </a:custGeom>
            <a:solidFill>
              <a:srgbClr val="1C5E6E"/>
            </a:solidFill>
            <a:ln w="9525">
              <a:noFill/>
              <a:round/>
            </a:ln>
          </p:spPr>
          <p:txBody>
            <a:bodyPr vert="horz" wrap="square" lIns="91440" tIns="45720" rIns="91440" bIns="45720" numCol="1" anchor="t" anchorCtr="0" compatLnSpc="1"/>
            <a:lstStyle/>
            <a:p>
              <a:endParaRPr lang="zh-CN" altLang="en-US">
                <a:solidFill>
                  <a:srgbClr val="1C5E6E"/>
                </a:solidFill>
              </a:endParaRPr>
            </a:p>
          </p:txBody>
        </p:sp>
      </p:grpSp>
      <p:sp>
        <p:nvSpPr>
          <p:cNvPr id="42"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43" name="矩形 42"/>
          <p:cNvSpPr/>
          <p:nvPr/>
        </p:nvSpPr>
        <p:spPr>
          <a:xfrm>
            <a:off x="691332" y="636622"/>
            <a:ext cx="7462658" cy="507831"/>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44"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02</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 presetClass="entr" presetSubtype="4" fill="hold" nodeType="withEffect" p14:presetBounceEnd="50000">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14:bounceEnd="50000">
                                          <p:cBhvr additive="base">
                                            <p:cTn id="10" dur="1500" fill="hold"/>
                                            <p:tgtEl>
                                              <p:spTgt spid="68"/>
                                            </p:tgtEl>
                                            <p:attrNameLst>
                                              <p:attrName>ppt_x</p:attrName>
                                            </p:attrNameLst>
                                          </p:cBhvr>
                                          <p:tavLst>
                                            <p:tav tm="0">
                                              <p:val>
                                                <p:strVal val="#ppt_x"/>
                                              </p:val>
                                            </p:tav>
                                            <p:tav tm="100000">
                                              <p:val>
                                                <p:strVal val="#ppt_x"/>
                                              </p:val>
                                            </p:tav>
                                          </p:tavLst>
                                        </p:anim>
                                        <p:anim calcmode="lin" valueType="num" p14:bounceEnd="50000">
                                          <p:cBhvr additive="base">
                                            <p:cTn id="11" dur="1500" fill="hold"/>
                                            <p:tgtEl>
                                              <p:spTgt spid="68"/>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50000">
                                      <p:stCondLst>
                                        <p:cond delay="1000"/>
                                      </p:stCondLst>
                                      <p:childTnLst>
                                        <p:set>
                                          <p:cBhvr>
                                            <p:cTn id="13" dur="1" fill="hold">
                                              <p:stCondLst>
                                                <p:cond delay="0"/>
                                              </p:stCondLst>
                                            </p:cTn>
                                            <p:tgtEl>
                                              <p:spTgt spid="63"/>
                                            </p:tgtEl>
                                            <p:attrNameLst>
                                              <p:attrName>style.visibility</p:attrName>
                                            </p:attrNameLst>
                                          </p:cBhvr>
                                          <p:to>
                                            <p:strVal val="visible"/>
                                          </p:to>
                                        </p:set>
                                        <p:anim calcmode="lin" valueType="num" p14:bounceEnd="50000">
                                          <p:cBhvr additive="base">
                                            <p:cTn id="14" dur="15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15" dur="1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 presetClass="entr" presetSubtype="4" fill="hold" nodeType="withEffect">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cBhvr additive="base">
                                            <p:cTn id="10" dur="1500" fill="hold"/>
                                            <p:tgtEl>
                                              <p:spTgt spid="68"/>
                                            </p:tgtEl>
                                            <p:attrNameLst>
                                              <p:attrName>ppt_x</p:attrName>
                                            </p:attrNameLst>
                                          </p:cBhvr>
                                          <p:tavLst>
                                            <p:tav tm="0">
                                              <p:val>
                                                <p:strVal val="#ppt_x"/>
                                              </p:val>
                                            </p:tav>
                                            <p:tav tm="100000">
                                              <p:val>
                                                <p:strVal val="#ppt_x"/>
                                              </p:val>
                                            </p:tav>
                                          </p:tavLst>
                                        </p:anim>
                                        <p:anim calcmode="lin" valueType="num">
                                          <p:cBhvr additive="base">
                                            <p:cTn id="11" dur="1500" fill="hold"/>
                                            <p:tgtEl>
                                              <p:spTgt spid="68"/>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100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ppt_x"/>
                                              </p:val>
                                            </p:tav>
                                            <p:tav tm="100000">
                                              <p:val>
                                                <p:strVal val="#ppt_x"/>
                                              </p:val>
                                            </p:tav>
                                          </p:tavLst>
                                        </p:anim>
                                        <p:anim calcmode="lin" valueType="num">
                                          <p:cBhvr additive="base">
                                            <p:cTn id="15" dur="1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65015" y="2050271"/>
            <a:ext cx="3013967" cy="707886"/>
          </a:xfrm>
          <a:prstGeom prst="rect">
            <a:avLst/>
          </a:prstGeom>
        </p:spPr>
        <p:txBody>
          <a:bodyPr wrap="none">
            <a:spAutoFit/>
          </a:bodyPr>
          <a:lstStyle/>
          <a:p>
            <a:r>
              <a:rPr lang="en-US" altLang="zh-CN" sz="4000" dirty="0" smtClean="0">
                <a:solidFill>
                  <a:srgbClr val="1C5E6E"/>
                </a:solidFill>
                <a:latin typeface="微软雅黑" panose="020B0503020204020204" pitchFamily="34" charset="-122"/>
                <a:ea typeface="微软雅黑" panose="020B0503020204020204" pitchFamily="34" charset="-122"/>
              </a:rPr>
              <a:t>HAPPINESS</a:t>
            </a:r>
            <a:endParaRPr lang="en-US" altLang="zh-CN" sz="4000" dirty="0">
              <a:solidFill>
                <a:srgbClr val="1C5E6E"/>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247964" y="2731119"/>
            <a:ext cx="648072"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285998" y="2758157"/>
            <a:ext cx="4572000" cy="461665"/>
          </a:xfrm>
          <a:prstGeom prst="rect">
            <a:avLst/>
          </a:prstGeom>
        </p:spPr>
        <p:txBody>
          <a:bodyPr>
            <a:spAutoFit/>
          </a:bodyPr>
          <a:lstStyle/>
          <a:p>
            <a:pPr algn="ctr"/>
            <a:r>
              <a:rPr lang="en-US" altLang="zh-CN" sz="1200" dirty="0">
                <a:solidFill>
                  <a:schemeClr val="tx1">
                    <a:lumMod val="65000"/>
                    <a:lumOff val="35000"/>
                  </a:schemeClr>
                </a:solidFill>
              </a:rPr>
              <a:t>I'm looking forward to the rest of my life every time at the thought of spending the rest life with </a:t>
            </a:r>
            <a:r>
              <a:rPr lang="en-US" altLang="zh-CN" sz="1200" dirty="0" smtClean="0">
                <a:solidFill>
                  <a:schemeClr val="tx1">
                    <a:lumMod val="65000"/>
                    <a:lumOff val="35000"/>
                  </a:schemeClr>
                </a:solidFill>
              </a:rPr>
              <a:t>you.</a:t>
            </a:r>
            <a:endParaRPr lang="zh-CN" altLang="en-US" sz="1200" dirty="0">
              <a:solidFill>
                <a:schemeClr val="tx1">
                  <a:lumMod val="65000"/>
                  <a:lumOff val="35000"/>
                </a:schemeClr>
              </a:solidFill>
            </a:endParaRPr>
          </a:p>
        </p:txBody>
      </p:sp>
      <p:sp>
        <p:nvSpPr>
          <p:cNvPr id="10" name="TextBox 9"/>
          <p:cNvSpPr txBox="1"/>
          <p:nvPr/>
        </p:nvSpPr>
        <p:spPr>
          <a:xfrm>
            <a:off x="4121620" y="3374871"/>
            <a:ext cx="896399" cy="276999"/>
          </a:xfrm>
          <a:prstGeom prst="rect">
            <a:avLst/>
          </a:prstGeom>
          <a:noFill/>
          <a:ln>
            <a:solidFill>
              <a:schemeClr val="accent1"/>
            </a:solidFill>
          </a:ln>
        </p:spPr>
        <p:txBody>
          <a:bodyPr wrap="none" rtlCol="0">
            <a:spAutoFit/>
          </a:bodyPr>
          <a:lstStyle/>
          <a:p>
            <a:r>
              <a:rPr lang="en-US" altLang="zh-CN" sz="1200" dirty="0" smtClean="0">
                <a:solidFill>
                  <a:schemeClr val="tx1">
                    <a:lumMod val="65000"/>
                    <a:lumOff val="35000"/>
                  </a:schemeClr>
                </a:solidFill>
              </a:rPr>
              <a:t>CLICK HERE</a:t>
            </a:r>
            <a:endParaRPr lang="zh-CN" altLang="en-US" sz="1200" dirty="0">
              <a:solidFill>
                <a:schemeClr val="tx1">
                  <a:lumMod val="65000"/>
                  <a:lumOff val="35000"/>
                </a:schemeClr>
              </a:solidFill>
            </a:endParaRPr>
          </a:p>
        </p:txBody>
      </p:sp>
      <p:sp>
        <p:nvSpPr>
          <p:cNvPr id="11" name="矩形 10"/>
          <p:cNvSpPr/>
          <p:nvPr/>
        </p:nvSpPr>
        <p:spPr>
          <a:xfrm>
            <a:off x="8712456" y="1888376"/>
            <a:ext cx="36000" cy="216024"/>
          </a:xfrm>
          <a:prstGeom prst="rect">
            <a:avLst/>
          </a:prstGeom>
          <a:no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12456" y="224841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712456" y="260845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712456" y="296849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170239" y="1143784"/>
            <a:ext cx="755335" cy="707886"/>
          </a:xfrm>
          <a:prstGeom prst="rect">
            <a:avLst/>
          </a:prstGeom>
          <a:noFill/>
          <a:ln>
            <a:solidFill>
              <a:srgbClr val="1C5E6E"/>
            </a:solidFill>
          </a:ln>
        </p:spPr>
        <p:txBody>
          <a:bodyPr wrap="square" rtlCol="0">
            <a:spAutoFit/>
          </a:bodyPr>
          <a:lstStyle>
            <a:defPPr>
              <a:defRPr lang="zh-CN"/>
            </a:defPPr>
            <a:lvl1pPr>
              <a:defRPr sz="1200">
                <a:solidFill>
                  <a:schemeClr val="tx1">
                    <a:lumMod val="65000"/>
                    <a:lumOff val="35000"/>
                  </a:schemeClr>
                </a:solidFill>
              </a:defRPr>
            </a:lvl1pPr>
          </a:lstStyle>
          <a:p>
            <a:pPr algn="ctr"/>
            <a:r>
              <a:rPr lang="en-US" altLang="zh-CN" sz="4000" b="1" dirty="0" smtClean="0"/>
              <a:t>03</a:t>
            </a:r>
            <a:endParaRPr lang="zh-CN" altLang="en-US" sz="4000" b="1" dirty="0"/>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66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6000">
                                          <p:cBhvr additive="base">
                                            <p:cTn id="7" dur="75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38" presetClass="entr" presetSubtype="0" accel="5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set>
                                          <p:cBhvr>
                                            <p:cTn id="11" dur="341" fill="hold">
                                              <p:stCondLst>
                                                <p:cond delay="0"/>
                                              </p:stCondLst>
                                            </p:cTn>
                                            <p:tgtEl>
                                              <p:spTgt spid="5"/>
                                            </p:tgtEl>
                                            <p:attrNameLst>
                                              <p:attrName>style.rotation</p:attrName>
                                            </p:attrNameLst>
                                          </p:cBhvr>
                                          <p:to>
                                            <p:strVal val="-45.0"/>
                                          </p:to>
                                        </p:set>
                                        <p:anim calcmode="lin" valueType="num">
                                          <p:cBhvr>
                                            <p:cTn id="12" dur="341" fill="hold">
                                              <p:stCondLst>
                                                <p:cond delay="341"/>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341"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17" decel="50000" autoRev="1" fill="hold">
                                              <p:stCondLst>
                                                <p:cond delay="341"/>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02" fill="hold">
                                              <p:stCondLst>
                                                <p:cond delay="648"/>
                                              </p:stCondLst>
                                            </p:cTn>
                                            <p:tgtEl>
                                              <p:spTgt spid="5"/>
                                            </p:tgtEl>
                                            <p:attrNameLst>
                                              <p:attrName>ppt_y</p:attrName>
                                            </p:attrNameLst>
                                          </p:cBhvr>
                                          <p:tavLst>
                                            <p:tav tm="0">
                                              <p:val>
                                                <p:strVal val="#ppt_y-(0.354*#ppt_w-0.172*#ppt_h)"/>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0" grpId="1"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38" presetClass="entr" presetSubtype="0" accel="5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set>
                                          <p:cBhvr>
                                            <p:cTn id="11" dur="341" fill="hold">
                                              <p:stCondLst>
                                                <p:cond delay="0"/>
                                              </p:stCondLst>
                                            </p:cTn>
                                            <p:tgtEl>
                                              <p:spTgt spid="5"/>
                                            </p:tgtEl>
                                            <p:attrNameLst>
                                              <p:attrName>style.rotation</p:attrName>
                                            </p:attrNameLst>
                                          </p:cBhvr>
                                          <p:to>
                                            <p:strVal val="-45.0"/>
                                          </p:to>
                                        </p:set>
                                        <p:anim calcmode="lin" valueType="num">
                                          <p:cBhvr>
                                            <p:cTn id="12" dur="341" fill="hold">
                                              <p:stCondLst>
                                                <p:cond delay="341"/>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341"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17" decel="50000" autoRev="1" fill="hold">
                                              <p:stCondLst>
                                                <p:cond delay="341"/>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02" fill="hold">
                                              <p:stCondLst>
                                                <p:cond delay="648"/>
                                              </p:stCondLst>
                                            </p:cTn>
                                            <p:tgtEl>
                                              <p:spTgt spid="5"/>
                                            </p:tgtEl>
                                            <p:attrNameLst>
                                              <p:attrName>ppt_y</p:attrName>
                                            </p:attrNameLst>
                                          </p:cBhvr>
                                          <p:tavLst>
                                            <p:tav tm="0">
                                              <p:val>
                                                <p:strVal val="#ppt_y-(0.354*#ppt_w-0.172*#ppt_h)"/>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0" grpId="1" animBg="1"/>
          <p:bldP spid="15"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2409825" y="1490663"/>
            <a:ext cx="4324350" cy="2913062"/>
            <a:chOff x="0" y="0"/>
            <a:chExt cx="2724" cy="1835"/>
          </a:xfrm>
        </p:grpSpPr>
        <p:sp>
          <p:nvSpPr>
            <p:cNvPr id="3" name="Oval 3"/>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 name="Group 4"/>
            <p:cNvGrpSpPr/>
            <p:nvPr/>
          </p:nvGrpSpPr>
          <p:grpSpPr bwMode="auto">
            <a:xfrm>
              <a:off x="240" y="0"/>
              <a:ext cx="2246" cy="1810"/>
              <a:chOff x="0" y="0"/>
              <a:chExt cx="2556" cy="1958"/>
            </a:xfrm>
          </p:grpSpPr>
          <p:pic>
            <p:nvPicPr>
              <p:cNvPr id="5" name="Picture 5" descr="apple ic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556"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6" descr="13"/>
              <p:cNvSpPr>
                <a:spLocks noChangeArrowheads="1"/>
              </p:cNvSpPr>
              <p:nvPr/>
            </p:nvSpPr>
            <p:spPr bwMode="auto">
              <a:xfrm>
                <a:off x="99" y="100"/>
                <a:ext cx="2358" cy="1336"/>
              </a:xfrm>
              <a:prstGeom prst="rect">
                <a:avLst/>
              </a:prstGeom>
              <a:blipFill dpi="0" rotWithShape="1">
                <a:blip r:embed="rId4"/>
                <a:srcRect/>
                <a:stretch>
                  <a:fillRect r="-25825"/>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 name="Group 7"/>
          <p:cNvGrpSpPr/>
          <p:nvPr/>
        </p:nvGrpSpPr>
        <p:grpSpPr bwMode="auto">
          <a:xfrm>
            <a:off x="5999163" y="3971925"/>
            <a:ext cx="207962" cy="1169988"/>
            <a:chOff x="0" y="0"/>
            <a:chExt cx="131" cy="737"/>
          </a:xfrm>
        </p:grpSpPr>
        <p:sp>
          <p:nvSpPr>
            <p:cNvPr id="8" name="Line 8"/>
            <p:cNvSpPr>
              <a:spLocks noChangeShapeType="1"/>
            </p:cNvSpPr>
            <p:nvPr/>
          </p:nvSpPr>
          <p:spPr bwMode="auto">
            <a:xfrm flipV="1">
              <a:off x="66" y="132"/>
              <a:ext cx="0" cy="605"/>
            </a:xfrm>
            <a:prstGeom prst="line">
              <a:avLst/>
            </a:prstGeom>
            <a:noFill/>
            <a:ln w="6350" cmpd="sng">
              <a:solidFill>
                <a:srgbClr val="1C5E6E"/>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Oval 9"/>
            <p:cNvSpPr>
              <a:spLocks noChangeArrowheads="1"/>
            </p:cNvSpPr>
            <p:nvPr/>
          </p:nvSpPr>
          <p:spPr bwMode="auto">
            <a:xfrm>
              <a:off x="22" y="21"/>
              <a:ext cx="89" cy="89"/>
            </a:xfrm>
            <a:prstGeom prst="ellipse">
              <a:avLst/>
            </a:prstGeom>
            <a:solidFill>
              <a:srgbClr val="1C5E6E"/>
            </a:solidFill>
            <a:ln w="9525">
              <a:solidFill>
                <a:srgbClr val="000000"/>
              </a:solidFill>
              <a:round/>
            </a:ln>
          </p:spPr>
          <p:txBody>
            <a:bodyPr/>
            <a:lstStyle/>
            <a:p>
              <a:endParaRPr lang="zh-CN" altLang="en-US"/>
            </a:p>
          </p:txBody>
        </p:sp>
        <p:sp>
          <p:nvSpPr>
            <p:cNvPr id="10" name="Oval 10"/>
            <p:cNvSpPr>
              <a:spLocks noChangeArrowheads="1"/>
            </p:cNvSpPr>
            <p:nvPr/>
          </p:nvSpPr>
          <p:spPr bwMode="auto">
            <a:xfrm>
              <a:off x="0" y="0"/>
              <a:ext cx="131" cy="132"/>
            </a:xfrm>
            <a:prstGeom prst="ellipse">
              <a:avLst/>
            </a:prstGeom>
            <a:noFill/>
            <a:ln w="6350" cmpd="sng">
              <a:solidFill>
                <a:srgbClr val="1C5E6E"/>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11" name="Freeform 11"/>
          <p:cNvSpPr/>
          <p:nvPr/>
        </p:nvSpPr>
        <p:spPr bwMode="auto">
          <a:xfrm>
            <a:off x="5500688" y="3328988"/>
            <a:ext cx="1211262" cy="587375"/>
          </a:xfrm>
          <a:custGeom>
            <a:avLst/>
            <a:gdLst>
              <a:gd name="T0" fmla="*/ 465 w 488"/>
              <a:gd name="T1" fmla="*/ 0 h 237"/>
              <a:gd name="T2" fmla="*/ 23 w 488"/>
              <a:gd name="T3" fmla="*/ 0 h 237"/>
              <a:gd name="T4" fmla="*/ 0 w 488"/>
              <a:gd name="T5" fmla="*/ 22 h 237"/>
              <a:gd name="T6" fmla="*/ 0 w 488"/>
              <a:gd name="T7" fmla="*/ 184 h 237"/>
              <a:gd name="T8" fmla="*/ 23 w 488"/>
              <a:gd name="T9" fmla="*/ 207 h 237"/>
              <a:gd name="T10" fmla="*/ 227 w 488"/>
              <a:gd name="T11" fmla="*/ 207 h 237"/>
              <a:gd name="T12" fmla="*/ 235 w 488"/>
              <a:gd name="T13" fmla="*/ 220 h 237"/>
              <a:gd name="T14" fmla="*/ 244 w 488"/>
              <a:gd name="T15" fmla="*/ 237 h 237"/>
              <a:gd name="T16" fmla="*/ 254 w 488"/>
              <a:gd name="T17" fmla="*/ 220 h 237"/>
              <a:gd name="T18" fmla="*/ 262 w 488"/>
              <a:gd name="T19" fmla="*/ 207 h 237"/>
              <a:gd name="T20" fmla="*/ 465 w 488"/>
              <a:gd name="T21" fmla="*/ 207 h 237"/>
              <a:gd name="T22" fmla="*/ 488 w 488"/>
              <a:gd name="T23" fmla="*/ 184 h 237"/>
              <a:gd name="T24" fmla="*/ 488 w 488"/>
              <a:gd name="T25" fmla="*/ 22 h 237"/>
              <a:gd name="T26" fmla="*/ 465 w 488"/>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8" h="237">
                <a:moveTo>
                  <a:pt x="465" y="0"/>
                </a:moveTo>
                <a:cubicBezTo>
                  <a:pt x="23" y="0"/>
                  <a:pt x="23" y="0"/>
                  <a:pt x="23" y="0"/>
                </a:cubicBezTo>
                <a:cubicBezTo>
                  <a:pt x="10" y="0"/>
                  <a:pt x="0" y="10"/>
                  <a:pt x="0" y="22"/>
                </a:cubicBezTo>
                <a:cubicBezTo>
                  <a:pt x="0" y="184"/>
                  <a:pt x="0" y="184"/>
                  <a:pt x="0" y="184"/>
                </a:cubicBezTo>
                <a:cubicBezTo>
                  <a:pt x="0" y="197"/>
                  <a:pt x="10" y="207"/>
                  <a:pt x="23" y="207"/>
                </a:cubicBezTo>
                <a:cubicBezTo>
                  <a:pt x="227" y="207"/>
                  <a:pt x="227" y="207"/>
                  <a:pt x="227" y="207"/>
                </a:cubicBezTo>
                <a:cubicBezTo>
                  <a:pt x="235" y="220"/>
                  <a:pt x="235" y="220"/>
                  <a:pt x="235" y="220"/>
                </a:cubicBezTo>
                <a:cubicBezTo>
                  <a:pt x="244" y="237"/>
                  <a:pt x="244" y="237"/>
                  <a:pt x="244" y="237"/>
                </a:cubicBezTo>
                <a:cubicBezTo>
                  <a:pt x="254" y="220"/>
                  <a:pt x="254" y="220"/>
                  <a:pt x="254" y="220"/>
                </a:cubicBezTo>
                <a:cubicBezTo>
                  <a:pt x="262" y="207"/>
                  <a:pt x="262" y="207"/>
                  <a:pt x="262" y="207"/>
                </a:cubicBezTo>
                <a:cubicBezTo>
                  <a:pt x="465" y="207"/>
                  <a:pt x="465" y="207"/>
                  <a:pt x="465" y="207"/>
                </a:cubicBezTo>
                <a:cubicBezTo>
                  <a:pt x="478" y="207"/>
                  <a:pt x="488" y="197"/>
                  <a:pt x="488" y="184"/>
                </a:cubicBezTo>
                <a:cubicBezTo>
                  <a:pt x="488" y="22"/>
                  <a:pt x="488" y="22"/>
                  <a:pt x="488" y="22"/>
                </a:cubicBezTo>
                <a:cubicBezTo>
                  <a:pt x="488" y="10"/>
                  <a:pt x="478" y="0"/>
                  <a:pt x="465" y="0"/>
                </a:cubicBezTo>
                <a:close/>
              </a:path>
            </a:pathLst>
          </a:custGeom>
          <a:solidFill>
            <a:srgbClr val="1C5E6E"/>
          </a:solidFill>
          <a:ln w="9525" cmpd="sng">
            <a:solidFill>
              <a:srgbClr val="CBAB89"/>
            </a:solidFill>
            <a:round/>
          </a:ln>
        </p:spPr>
        <p:txBody>
          <a:bodyPr/>
          <a:lstStyle/>
          <a:p>
            <a:endParaRPr lang="zh-CN" altLang="en-US"/>
          </a:p>
        </p:txBody>
      </p:sp>
      <p:grpSp>
        <p:nvGrpSpPr>
          <p:cNvPr id="12" name="Group 12"/>
          <p:cNvGrpSpPr/>
          <p:nvPr/>
        </p:nvGrpSpPr>
        <p:grpSpPr bwMode="auto">
          <a:xfrm>
            <a:off x="1357313" y="3971925"/>
            <a:ext cx="211137" cy="1169988"/>
            <a:chOff x="0" y="0"/>
            <a:chExt cx="133" cy="737"/>
          </a:xfrm>
        </p:grpSpPr>
        <p:sp>
          <p:nvSpPr>
            <p:cNvPr id="13" name="Line 13"/>
            <p:cNvSpPr>
              <a:spLocks noChangeShapeType="1"/>
            </p:cNvSpPr>
            <p:nvPr/>
          </p:nvSpPr>
          <p:spPr bwMode="auto">
            <a:xfrm flipV="1">
              <a:off x="68" y="132"/>
              <a:ext cx="0" cy="605"/>
            </a:xfrm>
            <a:prstGeom prst="line">
              <a:avLst/>
            </a:prstGeom>
            <a:noFill/>
            <a:ln w="6350" cmpd="sng">
              <a:solidFill>
                <a:srgbClr val="1C5E6E"/>
              </a:solidFill>
              <a:round/>
            </a:ln>
            <a:extLst>
              <a:ext uri="{909E8E84-426E-40DD-AFC4-6F175D3DCCD1}">
                <a14:hiddenFill xmlns:a14="http://schemas.microsoft.com/office/drawing/2010/main">
                  <a:noFill/>
                </a14:hiddenFill>
              </a:ext>
            </a:extLst>
          </p:spPr>
          <p:txBody>
            <a:bodyPr/>
            <a:lstStyle/>
            <a:p>
              <a:endParaRPr lang="zh-CN" altLang="en-US"/>
            </a:p>
          </p:txBody>
        </p:sp>
        <p:sp>
          <p:nvSpPr>
            <p:cNvPr id="14" name="Oval 14"/>
            <p:cNvSpPr>
              <a:spLocks noChangeArrowheads="1"/>
            </p:cNvSpPr>
            <p:nvPr/>
          </p:nvSpPr>
          <p:spPr bwMode="auto">
            <a:xfrm>
              <a:off x="22" y="21"/>
              <a:ext cx="89" cy="89"/>
            </a:xfrm>
            <a:prstGeom prst="ellipse">
              <a:avLst/>
            </a:prstGeom>
            <a:solidFill>
              <a:srgbClr val="1C5E6E"/>
            </a:solidFill>
            <a:ln w="9525">
              <a:solidFill>
                <a:srgbClr val="000000"/>
              </a:solidFill>
              <a:round/>
            </a:ln>
          </p:spPr>
          <p:txBody>
            <a:bodyPr/>
            <a:lstStyle/>
            <a:p>
              <a:endParaRPr lang="zh-CN" altLang="en-US"/>
            </a:p>
          </p:txBody>
        </p:sp>
        <p:sp>
          <p:nvSpPr>
            <p:cNvPr id="15" name="Oval 15"/>
            <p:cNvSpPr>
              <a:spLocks noChangeArrowheads="1"/>
            </p:cNvSpPr>
            <p:nvPr/>
          </p:nvSpPr>
          <p:spPr bwMode="auto">
            <a:xfrm>
              <a:off x="0" y="0"/>
              <a:ext cx="133" cy="132"/>
            </a:xfrm>
            <a:prstGeom prst="ellipse">
              <a:avLst/>
            </a:prstGeom>
            <a:noFill/>
            <a:ln w="6350" cmpd="sng">
              <a:solidFill>
                <a:srgbClr val="1C5E6E"/>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16" name="Freeform 16"/>
          <p:cNvSpPr/>
          <p:nvPr/>
        </p:nvSpPr>
        <p:spPr bwMode="auto">
          <a:xfrm>
            <a:off x="858838" y="3328988"/>
            <a:ext cx="1211262" cy="587375"/>
          </a:xfrm>
          <a:custGeom>
            <a:avLst/>
            <a:gdLst>
              <a:gd name="T0" fmla="*/ 465 w 488"/>
              <a:gd name="T1" fmla="*/ 0 h 237"/>
              <a:gd name="T2" fmla="*/ 22 w 488"/>
              <a:gd name="T3" fmla="*/ 0 h 237"/>
              <a:gd name="T4" fmla="*/ 0 w 488"/>
              <a:gd name="T5" fmla="*/ 22 h 237"/>
              <a:gd name="T6" fmla="*/ 0 w 488"/>
              <a:gd name="T7" fmla="*/ 184 h 237"/>
              <a:gd name="T8" fmla="*/ 22 w 488"/>
              <a:gd name="T9" fmla="*/ 207 h 237"/>
              <a:gd name="T10" fmla="*/ 226 w 488"/>
              <a:gd name="T11" fmla="*/ 207 h 237"/>
              <a:gd name="T12" fmla="*/ 234 w 488"/>
              <a:gd name="T13" fmla="*/ 220 h 237"/>
              <a:gd name="T14" fmla="*/ 244 w 488"/>
              <a:gd name="T15" fmla="*/ 237 h 237"/>
              <a:gd name="T16" fmla="*/ 253 w 488"/>
              <a:gd name="T17" fmla="*/ 220 h 237"/>
              <a:gd name="T18" fmla="*/ 261 w 488"/>
              <a:gd name="T19" fmla="*/ 207 h 237"/>
              <a:gd name="T20" fmla="*/ 465 w 488"/>
              <a:gd name="T21" fmla="*/ 207 h 237"/>
              <a:gd name="T22" fmla="*/ 488 w 488"/>
              <a:gd name="T23" fmla="*/ 184 h 237"/>
              <a:gd name="T24" fmla="*/ 488 w 488"/>
              <a:gd name="T25" fmla="*/ 22 h 237"/>
              <a:gd name="T26" fmla="*/ 465 w 488"/>
              <a:gd name="T2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8" h="237">
                <a:moveTo>
                  <a:pt x="465" y="0"/>
                </a:moveTo>
                <a:cubicBezTo>
                  <a:pt x="22" y="0"/>
                  <a:pt x="22" y="0"/>
                  <a:pt x="22" y="0"/>
                </a:cubicBezTo>
                <a:cubicBezTo>
                  <a:pt x="10" y="0"/>
                  <a:pt x="0" y="10"/>
                  <a:pt x="0" y="22"/>
                </a:cubicBezTo>
                <a:cubicBezTo>
                  <a:pt x="0" y="184"/>
                  <a:pt x="0" y="184"/>
                  <a:pt x="0" y="184"/>
                </a:cubicBezTo>
                <a:cubicBezTo>
                  <a:pt x="0" y="197"/>
                  <a:pt x="10" y="207"/>
                  <a:pt x="22" y="207"/>
                </a:cubicBezTo>
                <a:cubicBezTo>
                  <a:pt x="226" y="207"/>
                  <a:pt x="226" y="207"/>
                  <a:pt x="226" y="207"/>
                </a:cubicBezTo>
                <a:cubicBezTo>
                  <a:pt x="234" y="220"/>
                  <a:pt x="234" y="220"/>
                  <a:pt x="234" y="220"/>
                </a:cubicBezTo>
                <a:cubicBezTo>
                  <a:pt x="244" y="237"/>
                  <a:pt x="244" y="237"/>
                  <a:pt x="244" y="237"/>
                </a:cubicBezTo>
                <a:cubicBezTo>
                  <a:pt x="253" y="220"/>
                  <a:pt x="253" y="220"/>
                  <a:pt x="253" y="220"/>
                </a:cubicBezTo>
                <a:cubicBezTo>
                  <a:pt x="261" y="207"/>
                  <a:pt x="261" y="207"/>
                  <a:pt x="261" y="207"/>
                </a:cubicBezTo>
                <a:cubicBezTo>
                  <a:pt x="465" y="207"/>
                  <a:pt x="465" y="207"/>
                  <a:pt x="465" y="207"/>
                </a:cubicBezTo>
                <a:cubicBezTo>
                  <a:pt x="477" y="207"/>
                  <a:pt x="488" y="197"/>
                  <a:pt x="488" y="184"/>
                </a:cubicBezTo>
                <a:cubicBezTo>
                  <a:pt x="488" y="22"/>
                  <a:pt x="488" y="22"/>
                  <a:pt x="488" y="22"/>
                </a:cubicBezTo>
                <a:cubicBezTo>
                  <a:pt x="488" y="10"/>
                  <a:pt x="477" y="0"/>
                  <a:pt x="465" y="0"/>
                </a:cubicBezTo>
                <a:close/>
              </a:path>
            </a:pathLst>
          </a:custGeom>
          <a:solidFill>
            <a:schemeClr val="bg1">
              <a:lumMod val="95000"/>
            </a:schemeClr>
          </a:solidFill>
          <a:ln w="9525" cmpd="sng">
            <a:solidFill>
              <a:srgbClr val="1C5E6E"/>
            </a:solidFill>
            <a:round/>
          </a:ln>
        </p:spPr>
        <p:txBody>
          <a:bodyPr/>
          <a:lstStyle/>
          <a:p>
            <a:endParaRPr lang="zh-CN" altLang="en-US"/>
          </a:p>
        </p:txBody>
      </p:sp>
      <p:grpSp>
        <p:nvGrpSpPr>
          <p:cNvPr id="17" name="Group 17"/>
          <p:cNvGrpSpPr/>
          <p:nvPr/>
        </p:nvGrpSpPr>
        <p:grpSpPr bwMode="auto">
          <a:xfrm>
            <a:off x="7577138" y="2935288"/>
            <a:ext cx="207962" cy="2206625"/>
            <a:chOff x="0" y="0"/>
            <a:chExt cx="131" cy="1390"/>
          </a:xfrm>
        </p:grpSpPr>
        <p:sp>
          <p:nvSpPr>
            <p:cNvPr id="18" name="Line 18"/>
            <p:cNvSpPr>
              <a:spLocks noChangeShapeType="1"/>
            </p:cNvSpPr>
            <p:nvPr/>
          </p:nvSpPr>
          <p:spPr bwMode="auto">
            <a:xfrm flipV="1">
              <a:off x="66" y="133"/>
              <a:ext cx="0" cy="1257"/>
            </a:xfrm>
            <a:prstGeom prst="line">
              <a:avLst/>
            </a:prstGeom>
            <a:noFill/>
            <a:ln w="6350" cmpd="sng">
              <a:solidFill>
                <a:srgbClr val="1C5E6E"/>
              </a:solidFill>
              <a:round/>
            </a:ln>
            <a:extLst>
              <a:ext uri="{909E8E84-426E-40DD-AFC4-6F175D3DCCD1}">
                <a14:hiddenFill xmlns:a14="http://schemas.microsoft.com/office/drawing/2010/main">
                  <a:noFill/>
                </a14:hiddenFill>
              </a:ext>
            </a:extLst>
          </p:spPr>
          <p:txBody>
            <a:bodyPr/>
            <a:lstStyle/>
            <a:p>
              <a:endParaRPr lang="zh-CN" altLang="en-US"/>
            </a:p>
          </p:txBody>
        </p:sp>
        <p:sp>
          <p:nvSpPr>
            <p:cNvPr id="19" name="Oval 19"/>
            <p:cNvSpPr>
              <a:spLocks noChangeArrowheads="1"/>
            </p:cNvSpPr>
            <p:nvPr/>
          </p:nvSpPr>
          <p:spPr bwMode="auto">
            <a:xfrm>
              <a:off x="22" y="22"/>
              <a:ext cx="89" cy="89"/>
            </a:xfrm>
            <a:prstGeom prst="ellipse">
              <a:avLst/>
            </a:prstGeom>
            <a:solidFill>
              <a:srgbClr val="1C5E6E"/>
            </a:solidFill>
            <a:ln w="9525">
              <a:solidFill>
                <a:srgbClr val="000000"/>
              </a:solidFill>
              <a:round/>
            </a:ln>
          </p:spPr>
          <p:txBody>
            <a:bodyPr/>
            <a:lstStyle/>
            <a:p>
              <a:endParaRPr lang="zh-CN" altLang="en-US"/>
            </a:p>
          </p:txBody>
        </p:sp>
        <p:sp>
          <p:nvSpPr>
            <p:cNvPr id="20" name="Oval 20"/>
            <p:cNvSpPr>
              <a:spLocks noChangeArrowheads="1"/>
            </p:cNvSpPr>
            <p:nvPr/>
          </p:nvSpPr>
          <p:spPr bwMode="auto">
            <a:xfrm>
              <a:off x="0" y="0"/>
              <a:ext cx="131" cy="133"/>
            </a:xfrm>
            <a:prstGeom prst="ellipse">
              <a:avLst/>
            </a:prstGeom>
            <a:noFill/>
            <a:ln w="6350" cmpd="sng">
              <a:solidFill>
                <a:srgbClr val="1C5E6E"/>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21" name="Freeform 21"/>
          <p:cNvSpPr/>
          <p:nvPr/>
        </p:nvSpPr>
        <p:spPr bwMode="auto">
          <a:xfrm>
            <a:off x="6877050" y="2100263"/>
            <a:ext cx="1576388" cy="781050"/>
          </a:xfrm>
          <a:custGeom>
            <a:avLst/>
            <a:gdLst>
              <a:gd name="T0" fmla="*/ 612 w 635"/>
              <a:gd name="T1" fmla="*/ 0 h 315"/>
              <a:gd name="T2" fmla="*/ 23 w 635"/>
              <a:gd name="T3" fmla="*/ 0 h 315"/>
              <a:gd name="T4" fmla="*/ 0 w 635"/>
              <a:gd name="T5" fmla="*/ 23 h 315"/>
              <a:gd name="T6" fmla="*/ 0 w 635"/>
              <a:gd name="T7" fmla="*/ 262 h 315"/>
              <a:gd name="T8" fmla="*/ 23 w 635"/>
              <a:gd name="T9" fmla="*/ 285 h 315"/>
              <a:gd name="T10" fmla="*/ 308 w 635"/>
              <a:gd name="T11" fmla="*/ 285 h 315"/>
              <a:gd name="T12" fmla="*/ 316 w 635"/>
              <a:gd name="T13" fmla="*/ 298 h 315"/>
              <a:gd name="T14" fmla="*/ 325 w 635"/>
              <a:gd name="T15" fmla="*/ 315 h 315"/>
              <a:gd name="T16" fmla="*/ 335 w 635"/>
              <a:gd name="T17" fmla="*/ 298 h 315"/>
              <a:gd name="T18" fmla="*/ 343 w 635"/>
              <a:gd name="T19" fmla="*/ 285 h 315"/>
              <a:gd name="T20" fmla="*/ 612 w 635"/>
              <a:gd name="T21" fmla="*/ 285 h 315"/>
              <a:gd name="T22" fmla="*/ 635 w 635"/>
              <a:gd name="T23" fmla="*/ 262 h 315"/>
              <a:gd name="T24" fmla="*/ 635 w 635"/>
              <a:gd name="T25" fmla="*/ 23 h 315"/>
              <a:gd name="T26" fmla="*/ 612 w 635"/>
              <a:gd name="T27"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5" h="315">
                <a:moveTo>
                  <a:pt x="612" y="0"/>
                </a:moveTo>
                <a:cubicBezTo>
                  <a:pt x="23" y="0"/>
                  <a:pt x="23" y="0"/>
                  <a:pt x="23" y="0"/>
                </a:cubicBezTo>
                <a:cubicBezTo>
                  <a:pt x="10" y="0"/>
                  <a:pt x="0" y="10"/>
                  <a:pt x="0" y="23"/>
                </a:cubicBezTo>
                <a:cubicBezTo>
                  <a:pt x="0" y="262"/>
                  <a:pt x="0" y="262"/>
                  <a:pt x="0" y="262"/>
                </a:cubicBezTo>
                <a:cubicBezTo>
                  <a:pt x="0" y="275"/>
                  <a:pt x="10" y="285"/>
                  <a:pt x="23" y="285"/>
                </a:cubicBezTo>
                <a:cubicBezTo>
                  <a:pt x="308" y="285"/>
                  <a:pt x="308" y="285"/>
                  <a:pt x="308" y="285"/>
                </a:cubicBezTo>
                <a:cubicBezTo>
                  <a:pt x="316" y="298"/>
                  <a:pt x="316" y="298"/>
                  <a:pt x="316" y="298"/>
                </a:cubicBezTo>
                <a:cubicBezTo>
                  <a:pt x="325" y="315"/>
                  <a:pt x="325" y="315"/>
                  <a:pt x="325" y="315"/>
                </a:cubicBezTo>
                <a:cubicBezTo>
                  <a:pt x="335" y="298"/>
                  <a:pt x="335" y="298"/>
                  <a:pt x="335" y="298"/>
                </a:cubicBezTo>
                <a:cubicBezTo>
                  <a:pt x="343" y="285"/>
                  <a:pt x="343" y="285"/>
                  <a:pt x="343" y="285"/>
                </a:cubicBezTo>
                <a:cubicBezTo>
                  <a:pt x="612" y="285"/>
                  <a:pt x="612" y="285"/>
                  <a:pt x="612" y="285"/>
                </a:cubicBezTo>
                <a:cubicBezTo>
                  <a:pt x="624" y="285"/>
                  <a:pt x="635" y="275"/>
                  <a:pt x="635" y="262"/>
                </a:cubicBezTo>
                <a:cubicBezTo>
                  <a:pt x="635" y="23"/>
                  <a:pt x="635" y="23"/>
                  <a:pt x="635" y="23"/>
                </a:cubicBezTo>
                <a:cubicBezTo>
                  <a:pt x="635" y="10"/>
                  <a:pt x="624" y="0"/>
                  <a:pt x="612" y="0"/>
                </a:cubicBezTo>
                <a:close/>
              </a:path>
            </a:pathLst>
          </a:custGeom>
          <a:solidFill>
            <a:schemeClr val="bg1">
              <a:lumMod val="95000"/>
            </a:schemeClr>
          </a:solidFill>
          <a:ln w="9525" cmpd="sng">
            <a:solidFill>
              <a:srgbClr val="1C5E6E"/>
            </a:solidFill>
            <a:round/>
          </a:ln>
        </p:spPr>
        <p:txBody>
          <a:bodyPr/>
          <a:lstStyle/>
          <a:p>
            <a:endParaRPr lang="zh-CN" altLang="en-US"/>
          </a:p>
        </p:txBody>
      </p:sp>
      <p:sp>
        <p:nvSpPr>
          <p:cNvPr id="22" name="Rectangle 22"/>
          <p:cNvSpPr>
            <a:spLocks noChangeArrowheads="1"/>
          </p:cNvSpPr>
          <p:nvPr/>
        </p:nvSpPr>
        <p:spPr bwMode="auto">
          <a:xfrm>
            <a:off x="7031038" y="2216150"/>
            <a:ext cx="1295400" cy="442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50000"/>
              </a:lnSpc>
            </a:pPr>
            <a:r>
              <a:rPr lang="en-US" altLang="zh-CN" sz="800" dirty="0">
                <a:solidFill>
                  <a:srgbClr val="1C5E6E"/>
                </a:solidFill>
              </a:rPr>
              <a:t>We have many PowerPoint </a:t>
            </a:r>
            <a:r>
              <a:rPr lang="zh-CN" altLang="en-US" sz="800" dirty="0">
                <a:solidFill>
                  <a:srgbClr val="1C5E6E"/>
                </a:solidFill>
              </a:rPr>
              <a:t>templates</a:t>
            </a:r>
          </a:p>
        </p:txBody>
      </p:sp>
      <p:sp>
        <p:nvSpPr>
          <p:cNvPr id="23" name="Rectangle 23"/>
          <p:cNvSpPr>
            <a:spLocks noChangeArrowheads="1"/>
          </p:cNvSpPr>
          <p:nvPr/>
        </p:nvSpPr>
        <p:spPr bwMode="auto">
          <a:xfrm>
            <a:off x="827088" y="3340100"/>
            <a:ext cx="1295400" cy="442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50000"/>
              </a:lnSpc>
            </a:pPr>
            <a:r>
              <a:rPr lang="en-US" altLang="zh-CN" sz="800" dirty="0">
                <a:solidFill>
                  <a:srgbClr val="1C5E6E"/>
                </a:solidFill>
              </a:rPr>
              <a:t>We have many PowerPoint </a:t>
            </a:r>
            <a:r>
              <a:rPr lang="zh-CN" altLang="en-US" sz="800" dirty="0">
                <a:solidFill>
                  <a:srgbClr val="1C5E6E"/>
                </a:solidFill>
              </a:rPr>
              <a:t>templates</a:t>
            </a:r>
          </a:p>
        </p:txBody>
      </p:sp>
      <p:sp>
        <p:nvSpPr>
          <p:cNvPr id="24" name="Rectangle 24"/>
          <p:cNvSpPr>
            <a:spLocks noChangeArrowheads="1"/>
          </p:cNvSpPr>
          <p:nvPr/>
        </p:nvSpPr>
        <p:spPr bwMode="auto">
          <a:xfrm>
            <a:off x="5465763" y="3330575"/>
            <a:ext cx="12954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50000"/>
              </a:lnSpc>
            </a:pPr>
            <a:r>
              <a:rPr lang="en-US" altLang="zh-CN" sz="800">
                <a:solidFill>
                  <a:schemeClr val="bg1"/>
                </a:solidFill>
              </a:rPr>
              <a:t>We have many PowerPoint </a:t>
            </a:r>
            <a:r>
              <a:rPr lang="zh-CN" altLang="en-US" sz="800">
                <a:solidFill>
                  <a:schemeClr val="bg1"/>
                </a:solidFill>
              </a:rPr>
              <a:t>templates</a:t>
            </a:r>
          </a:p>
        </p:txBody>
      </p:sp>
      <p:sp>
        <p:nvSpPr>
          <p:cNvPr id="25"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26" name="矩形 25"/>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27"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03</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75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0000">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14:bounceEnd="60000">
                                          <p:cBhvr additive="base">
                                            <p:cTn id="11" dur="75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12" dur="75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0000">
                                      <p:stCondLst>
                                        <p:cond delay="300"/>
                                      </p:stCondLst>
                                      <p:childTnLst>
                                        <p:set>
                                          <p:cBhvr>
                                            <p:cTn id="14" dur="1" fill="hold">
                                              <p:stCondLst>
                                                <p:cond delay="0"/>
                                              </p:stCondLst>
                                            </p:cTn>
                                            <p:tgtEl>
                                              <p:spTgt spid="23"/>
                                            </p:tgtEl>
                                            <p:attrNameLst>
                                              <p:attrName>style.visibility</p:attrName>
                                            </p:attrNameLst>
                                          </p:cBhvr>
                                          <p:to>
                                            <p:strVal val="visible"/>
                                          </p:to>
                                        </p:set>
                                        <p:anim calcmode="lin" valueType="num" p14:bounceEnd="60000">
                                          <p:cBhvr additive="base">
                                            <p:cTn id="15" dur="75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16" dur="75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0000">
                                      <p:stCondLst>
                                        <p:cond delay="400"/>
                                      </p:stCondLst>
                                      <p:childTnLst>
                                        <p:set>
                                          <p:cBhvr>
                                            <p:cTn id="18" dur="1" fill="hold">
                                              <p:stCondLst>
                                                <p:cond delay="0"/>
                                              </p:stCondLst>
                                            </p:cTn>
                                            <p:tgtEl>
                                              <p:spTgt spid="12"/>
                                            </p:tgtEl>
                                            <p:attrNameLst>
                                              <p:attrName>style.visibility</p:attrName>
                                            </p:attrNameLst>
                                          </p:cBhvr>
                                          <p:to>
                                            <p:strVal val="visible"/>
                                          </p:to>
                                        </p:set>
                                        <p:anim calcmode="lin" valueType="num" p14:bounceEnd="60000">
                                          <p:cBhvr additive="base">
                                            <p:cTn id="19" dur="75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0000">
                                      <p:stCondLst>
                                        <p:cond delay="600"/>
                                      </p:stCondLst>
                                      <p:childTnLst>
                                        <p:set>
                                          <p:cBhvr>
                                            <p:cTn id="22" dur="1" fill="hold">
                                              <p:stCondLst>
                                                <p:cond delay="0"/>
                                              </p:stCondLst>
                                            </p:cTn>
                                            <p:tgtEl>
                                              <p:spTgt spid="11"/>
                                            </p:tgtEl>
                                            <p:attrNameLst>
                                              <p:attrName>style.visibility</p:attrName>
                                            </p:attrNameLst>
                                          </p:cBhvr>
                                          <p:to>
                                            <p:strVal val="visible"/>
                                          </p:to>
                                        </p:set>
                                        <p:anim calcmode="lin" valueType="num" p14:bounceEnd="60000">
                                          <p:cBhvr additive="base">
                                            <p:cTn id="23" dur="75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4" dur="75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0000">
                                      <p:stCondLst>
                                        <p:cond delay="700"/>
                                      </p:stCondLst>
                                      <p:childTnLst>
                                        <p:set>
                                          <p:cBhvr>
                                            <p:cTn id="26" dur="1" fill="hold">
                                              <p:stCondLst>
                                                <p:cond delay="0"/>
                                              </p:stCondLst>
                                            </p:cTn>
                                            <p:tgtEl>
                                              <p:spTgt spid="24"/>
                                            </p:tgtEl>
                                            <p:attrNameLst>
                                              <p:attrName>style.visibility</p:attrName>
                                            </p:attrNameLst>
                                          </p:cBhvr>
                                          <p:to>
                                            <p:strVal val="visible"/>
                                          </p:to>
                                        </p:set>
                                        <p:anim calcmode="lin" valueType="num" p14:bounceEnd="60000">
                                          <p:cBhvr additive="base">
                                            <p:cTn id="27" dur="75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28" dur="75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60000">
                                      <p:stCondLst>
                                        <p:cond delay="800"/>
                                      </p:stCondLst>
                                      <p:childTnLst>
                                        <p:set>
                                          <p:cBhvr>
                                            <p:cTn id="30" dur="1" fill="hold">
                                              <p:stCondLst>
                                                <p:cond delay="0"/>
                                              </p:stCondLst>
                                            </p:cTn>
                                            <p:tgtEl>
                                              <p:spTgt spid="7"/>
                                            </p:tgtEl>
                                            <p:attrNameLst>
                                              <p:attrName>style.visibility</p:attrName>
                                            </p:attrNameLst>
                                          </p:cBhvr>
                                          <p:to>
                                            <p:strVal val="visible"/>
                                          </p:to>
                                        </p:set>
                                        <p:anim calcmode="lin" valueType="num" p14:bounceEnd="60000">
                                          <p:cBhvr additive="base">
                                            <p:cTn id="31" dur="7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32" dur="75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0000">
                                      <p:stCondLst>
                                        <p:cond delay="1000"/>
                                      </p:stCondLst>
                                      <p:childTnLst>
                                        <p:set>
                                          <p:cBhvr>
                                            <p:cTn id="34" dur="1" fill="hold">
                                              <p:stCondLst>
                                                <p:cond delay="0"/>
                                              </p:stCondLst>
                                            </p:cTn>
                                            <p:tgtEl>
                                              <p:spTgt spid="21"/>
                                            </p:tgtEl>
                                            <p:attrNameLst>
                                              <p:attrName>style.visibility</p:attrName>
                                            </p:attrNameLst>
                                          </p:cBhvr>
                                          <p:to>
                                            <p:strVal val="visible"/>
                                          </p:to>
                                        </p:set>
                                        <p:anim calcmode="lin" valueType="num" p14:bounceEnd="60000">
                                          <p:cBhvr additive="base">
                                            <p:cTn id="35" dur="75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36" dur="75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0000">
                                      <p:stCondLst>
                                        <p:cond delay="1100"/>
                                      </p:stCondLst>
                                      <p:childTnLst>
                                        <p:set>
                                          <p:cBhvr>
                                            <p:cTn id="38" dur="1" fill="hold">
                                              <p:stCondLst>
                                                <p:cond delay="0"/>
                                              </p:stCondLst>
                                            </p:cTn>
                                            <p:tgtEl>
                                              <p:spTgt spid="22"/>
                                            </p:tgtEl>
                                            <p:attrNameLst>
                                              <p:attrName>style.visibility</p:attrName>
                                            </p:attrNameLst>
                                          </p:cBhvr>
                                          <p:to>
                                            <p:strVal val="visible"/>
                                          </p:to>
                                        </p:set>
                                        <p:anim calcmode="lin" valueType="num" p14:bounceEnd="60000">
                                          <p:cBhvr additive="base">
                                            <p:cTn id="39" dur="750" fill="hold"/>
                                            <p:tgtEl>
                                              <p:spTgt spid="22"/>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60000">
                                      <p:stCondLst>
                                        <p:cond delay="1200"/>
                                      </p:stCondLst>
                                      <p:childTnLst>
                                        <p:set>
                                          <p:cBhvr>
                                            <p:cTn id="42" dur="1" fill="hold">
                                              <p:stCondLst>
                                                <p:cond delay="0"/>
                                              </p:stCondLst>
                                            </p:cTn>
                                            <p:tgtEl>
                                              <p:spTgt spid="17"/>
                                            </p:tgtEl>
                                            <p:attrNameLst>
                                              <p:attrName>style.visibility</p:attrName>
                                            </p:attrNameLst>
                                          </p:cBhvr>
                                          <p:to>
                                            <p:strVal val="visible"/>
                                          </p:to>
                                        </p:set>
                                        <p:anim calcmode="lin" valueType="num" p14:bounceEnd="60000">
                                          <p:cBhvr additive="base">
                                            <p:cTn id="43" dur="75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44" dur="7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21" grpId="0" animBg="1"/>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ppt_x"/>
                                              </p:val>
                                            </p:tav>
                                            <p:tav tm="100000">
                                              <p:val>
                                                <p:strVal val="#ppt_x"/>
                                              </p:val>
                                            </p:tav>
                                          </p:tavLst>
                                        </p:anim>
                                        <p:anim calcmode="lin" valueType="num">
                                          <p:cBhvr additive="base">
                                            <p:cTn id="12" dur="75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ppt_x"/>
                                              </p:val>
                                            </p:tav>
                                            <p:tav tm="100000">
                                              <p:val>
                                                <p:strVal val="#ppt_x"/>
                                              </p:val>
                                            </p:tav>
                                          </p:tavLst>
                                        </p:anim>
                                        <p:anim calcmode="lin" valueType="num">
                                          <p:cBhvr additive="base">
                                            <p:cTn id="16" dur="75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4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6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50" fill="hold"/>
                                            <p:tgtEl>
                                              <p:spTgt spid="11"/>
                                            </p:tgtEl>
                                            <p:attrNameLst>
                                              <p:attrName>ppt_x</p:attrName>
                                            </p:attrNameLst>
                                          </p:cBhvr>
                                          <p:tavLst>
                                            <p:tav tm="0">
                                              <p:val>
                                                <p:strVal val="#ppt_x"/>
                                              </p:val>
                                            </p:tav>
                                            <p:tav tm="100000">
                                              <p:val>
                                                <p:strVal val="#ppt_x"/>
                                              </p:val>
                                            </p:tav>
                                          </p:tavLst>
                                        </p:anim>
                                        <p:anim calcmode="lin" valueType="num">
                                          <p:cBhvr additive="base">
                                            <p:cTn id="24" dur="75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7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750" fill="hold"/>
                                            <p:tgtEl>
                                              <p:spTgt spid="24"/>
                                            </p:tgtEl>
                                            <p:attrNameLst>
                                              <p:attrName>ppt_x</p:attrName>
                                            </p:attrNameLst>
                                          </p:cBhvr>
                                          <p:tavLst>
                                            <p:tav tm="0">
                                              <p:val>
                                                <p:strVal val="#ppt_x"/>
                                              </p:val>
                                            </p:tav>
                                            <p:tav tm="100000">
                                              <p:val>
                                                <p:strVal val="#ppt_x"/>
                                              </p:val>
                                            </p:tav>
                                          </p:tavLst>
                                        </p:anim>
                                        <p:anim calcmode="lin" valueType="num">
                                          <p:cBhvr additive="base">
                                            <p:cTn id="28" dur="75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750" fill="hold"/>
                                            <p:tgtEl>
                                              <p:spTgt spid="7"/>
                                            </p:tgtEl>
                                            <p:attrNameLst>
                                              <p:attrName>ppt_x</p:attrName>
                                            </p:attrNameLst>
                                          </p:cBhvr>
                                          <p:tavLst>
                                            <p:tav tm="0">
                                              <p:val>
                                                <p:strVal val="#ppt_x"/>
                                              </p:val>
                                            </p:tav>
                                            <p:tav tm="100000">
                                              <p:val>
                                                <p:strVal val="#ppt_x"/>
                                              </p:val>
                                            </p:tav>
                                          </p:tavLst>
                                        </p:anim>
                                        <p:anim calcmode="lin" valueType="num">
                                          <p:cBhvr additive="base">
                                            <p:cTn id="32" dur="75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1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750" fill="hold"/>
                                            <p:tgtEl>
                                              <p:spTgt spid="22"/>
                                            </p:tgtEl>
                                            <p:attrNameLst>
                                              <p:attrName>ppt_x</p:attrName>
                                            </p:attrNameLst>
                                          </p:cBhvr>
                                          <p:tavLst>
                                            <p:tav tm="0">
                                              <p:val>
                                                <p:strVal val="#ppt_x"/>
                                              </p:val>
                                            </p:tav>
                                            <p:tav tm="100000">
                                              <p:val>
                                                <p:strVal val="#ppt_x"/>
                                              </p:val>
                                            </p:tav>
                                          </p:tavLst>
                                        </p:anim>
                                        <p:anim calcmode="lin" valueType="num">
                                          <p:cBhvr additive="base">
                                            <p:cTn id="40" dur="75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12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750" fill="hold"/>
                                            <p:tgtEl>
                                              <p:spTgt spid="17"/>
                                            </p:tgtEl>
                                            <p:attrNameLst>
                                              <p:attrName>ppt_x</p:attrName>
                                            </p:attrNameLst>
                                          </p:cBhvr>
                                          <p:tavLst>
                                            <p:tav tm="0">
                                              <p:val>
                                                <p:strVal val="#ppt_x"/>
                                              </p:val>
                                            </p:tav>
                                            <p:tav tm="100000">
                                              <p:val>
                                                <p:strVal val="#ppt_x"/>
                                              </p:val>
                                            </p:tav>
                                          </p:tavLst>
                                        </p:anim>
                                        <p:anim calcmode="lin" valueType="num">
                                          <p:cBhvr additive="base">
                                            <p:cTn id="44" dur="7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21" grpId="0" animBg="1"/>
          <p:bldP spid="22" grpId="0"/>
          <p:bldP spid="23" grpId="0"/>
          <p:bldP spid="2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08104" y="1788147"/>
            <a:ext cx="2466020" cy="1436601"/>
            <a:chOff x="6229973" y="1950322"/>
            <a:chExt cx="2466020" cy="1436601"/>
          </a:xfrm>
        </p:grpSpPr>
        <p:grpSp>
          <p:nvGrpSpPr>
            <p:cNvPr id="5" name="组合 4"/>
            <p:cNvGrpSpPr/>
            <p:nvPr/>
          </p:nvGrpSpPr>
          <p:grpSpPr>
            <a:xfrm>
              <a:off x="6330925" y="1950322"/>
              <a:ext cx="244041" cy="244041"/>
              <a:chOff x="6372200" y="625153"/>
              <a:chExt cx="360040" cy="360040"/>
            </a:xfrm>
          </p:grpSpPr>
          <p:cxnSp>
            <p:nvCxnSpPr>
              <p:cNvPr id="3" name="直接连接符 2"/>
              <p:cNvCxnSpPr/>
              <p:nvPr/>
            </p:nvCxnSpPr>
            <p:spPr>
              <a:xfrm>
                <a:off x="6372200" y="627534"/>
                <a:ext cx="36004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5400000">
                <a:off x="6194561" y="805173"/>
                <a:ext cx="36004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6344565" y="1989902"/>
              <a:ext cx="1992853" cy="369332"/>
            </a:xfrm>
            <a:prstGeom prst="rect">
              <a:avLst/>
            </a:prstGeom>
          </p:spPr>
          <p:txBody>
            <a:bodyPr wrap="none">
              <a:spAutoFit/>
            </a:bodyPr>
            <a:lstStyle/>
            <a:p>
              <a:r>
                <a:rPr lang="en-US" altLang="zh-CN" dirty="0">
                  <a:solidFill>
                    <a:srgbClr val="1C5E6E"/>
                  </a:solidFill>
                  <a:latin typeface="微软雅黑" panose="020B0503020204020204" pitchFamily="34" charset="-122"/>
                  <a:ea typeface="微软雅黑" panose="020B0503020204020204" pitchFamily="34" charset="-122"/>
                </a:rPr>
                <a:t>Get </a:t>
              </a:r>
              <a:r>
                <a:rPr lang="en-US" altLang="zh-CN" b="1" dirty="0" smtClean="0">
                  <a:solidFill>
                    <a:srgbClr val="1C5E6E"/>
                  </a:solidFill>
                  <a:latin typeface="微软雅黑" panose="020B0503020204020204" pitchFamily="34" charset="-122"/>
                  <a:ea typeface="微软雅黑" panose="020B0503020204020204" pitchFamily="34" charset="-122"/>
                </a:rPr>
                <a:t>HAPPINESS</a:t>
              </a:r>
              <a:endParaRPr lang="zh-CN" altLang="en-US" b="1" dirty="0">
                <a:solidFill>
                  <a:srgbClr val="1C5E6E"/>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flipH="1" flipV="1">
              <a:off x="8102181" y="2129844"/>
              <a:ext cx="244041" cy="244041"/>
              <a:chOff x="6032821" y="634992"/>
              <a:chExt cx="360040" cy="360040"/>
            </a:xfrm>
          </p:grpSpPr>
          <p:cxnSp>
            <p:nvCxnSpPr>
              <p:cNvPr id="44" name="直接连接符 43"/>
              <p:cNvCxnSpPr/>
              <p:nvPr/>
            </p:nvCxnSpPr>
            <p:spPr>
              <a:xfrm>
                <a:off x="6032821" y="637383"/>
                <a:ext cx="36004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5400000">
                <a:off x="5855184" y="815012"/>
                <a:ext cx="360040"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p:nvSpPr>
          <p:spPr>
            <a:xfrm>
              <a:off x="6229973" y="2492191"/>
              <a:ext cx="2466020" cy="894732"/>
            </a:xfrm>
            <a:prstGeom prst="rect">
              <a:avLst/>
            </a:prstGeom>
          </p:spPr>
          <p:txBody>
            <a:bodyPr wrap="square">
              <a:spAutoFit/>
            </a:bodyPr>
            <a:lstStyle/>
            <a:p>
              <a:pPr>
                <a:lnSpc>
                  <a:spcPct val="150000"/>
                </a:lnSpc>
              </a:pPr>
              <a:r>
                <a:rPr lang="en-US" altLang="zh-CN" sz="1200" dirty="0">
                  <a:solidFill>
                    <a:schemeClr val="tx1">
                      <a:lumMod val="75000"/>
                      <a:lumOff val="25000"/>
                    </a:schemeClr>
                  </a:solidFill>
                </a:rPr>
                <a:t>I'm looking forward to the rest of my life every time at the thought of spending the rest life with you.</a:t>
              </a:r>
            </a:p>
          </p:txBody>
        </p:sp>
      </p:grpSp>
      <p:cxnSp>
        <p:nvCxnSpPr>
          <p:cNvPr id="10" name="直接连接符 9"/>
          <p:cNvCxnSpPr/>
          <p:nvPr/>
        </p:nvCxnSpPr>
        <p:spPr>
          <a:xfrm>
            <a:off x="10116616" y="1275606"/>
            <a:ext cx="33536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六边形 45"/>
          <p:cNvSpPr/>
          <p:nvPr/>
        </p:nvSpPr>
        <p:spPr>
          <a:xfrm rot="1781911">
            <a:off x="8658350" y="-93250"/>
            <a:ext cx="644764" cy="555832"/>
          </a:xfrm>
          <a:prstGeom prst="hexagon">
            <a:avLst>
              <a:gd name="adj" fmla="val 30167"/>
              <a:gd name="vf" fmla="val 115470"/>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7" name="TextBox 46"/>
          <p:cNvSpPr txBox="1"/>
          <p:nvPr/>
        </p:nvSpPr>
        <p:spPr>
          <a:xfrm>
            <a:off x="8721904" y="44435"/>
            <a:ext cx="425116" cy="338554"/>
          </a:xfrm>
          <a:prstGeom prst="rect">
            <a:avLst/>
          </a:prstGeom>
          <a:noFill/>
        </p:spPr>
        <p:txBody>
          <a:bodyPr wrap="none" rtlCol="0">
            <a:spAutoFit/>
          </a:bodyPr>
          <a:lstStyle/>
          <a:p>
            <a:r>
              <a:rPr lang="en-US" altLang="zh-CN" sz="1600" dirty="0" smtClean="0">
                <a:solidFill>
                  <a:srgbClr val="1B5C6E"/>
                </a:solidFill>
                <a:latin typeface="微软雅黑" panose="020B0503020204020204" pitchFamily="34" charset="-122"/>
                <a:ea typeface="微软雅黑" panose="020B0503020204020204" pitchFamily="34" charset="-122"/>
              </a:rPr>
              <a:t>14</a:t>
            </a:r>
            <a:endParaRPr lang="zh-CN" altLang="en-US" sz="1600" dirty="0">
              <a:solidFill>
                <a:srgbClr val="1B5C6E"/>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997" t="399" r="59109" b="-399"/>
          <a:stretch>
            <a:fillRect/>
          </a:stretch>
        </p:blipFill>
        <p:spPr>
          <a:xfrm>
            <a:off x="-180528" y="-9674"/>
            <a:ext cx="4752528" cy="5153174"/>
          </a:xfrm>
          <a:prstGeom prst="rect">
            <a:avLst/>
          </a:prstGeom>
        </p:spPr>
      </p:pic>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26" presetClass="emph" presetSubtype="0" fill="hold" nodeType="withEffect">
                                      <p:stCondLst>
                                        <p:cond delay="0"/>
                                      </p:stCondLst>
                                      <p:childTnLst>
                                        <p:animEffect transition="out" filter="fade">
                                          <p:cBhvr>
                                            <p:cTn id="13" dur="500" tmFilter="0, 0; .2, .5; .8, .5; 1, 0"/>
                                            <p:tgtEl>
                                              <p:spTgt spid="16"/>
                                            </p:tgtEl>
                                          </p:cBhvr>
                                        </p:animEffect>
                                        <p:animScale>
                                          <p:cBhvr>
                                            <p:cTn id="14"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26" presetClass="emph" presetSubtype="0" fill="hold" nodeType="withEffect">
                                      <p:stCondLst>
                                        <p:cond delay="0"/>
                                      </p:stCondLst>
                                      <p:childTnLst>
                                        <p:animEffect transition="out" filter="fade">
                                          <p:cBhvr>
                                            <p:cTn id="13" dur="500" tmFilter="0, 0; .2, .5; .8, .5; 1, 0"/>
                                            <p:tgtEl>
                                              <p:spTgt spid="16"/>
                                            </p:tgtEl>
                                          </p:cBhvr>
                                        </p:animEffect>
                                        <p:animScale>
                                          <p:cBhvr>
                                            <p:cTn id="14"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grpSp>
        <p:nvGrpSpPr>
          <p:cNvPr id="2" name="组合 1"/>
          <p:cNvGrpSpPr/>
          <p:nvPr/>
        </p:nvGrpSpPr>
        <p:grpSpPr>
          <a:xfrm>
            <a:off x="3858617" y="2135024"/>
            <a:ext cx="1351008" cy="2403997"/>
            <a:chOff x="3858617" y="2135024"/>
            <a:chExt cx="1351008" cy="2403997"/>
          </a:xfrm>
          <a:solidFill>
            <a:srgbClr val="1C5E6E"/>
          </a:solidFill>
        </p:grpSpPr>
        <p:grpSp>
          <p:nvGrpSpPr>
            <p:cNvPr id="28" name="组合 27"/>
            <p:cNvGrpSpPr/>
            <p:nvPr/>
          </p:nvGrpSpPr>
          <p:grpSpPr>
            <a:xfrm rot="166006">
              <a:off x="3858617" y="2135024"/>
              <a:ext cx="1351008" cy="2403997"/>
              <a:chOff x="3846513" y="1814513"/>
              <a:chExt cx="323850" cy="576262"/>
            </a:xfrm>
            <a:grpFill/>
          </p:grpSpPr>
          <p:sp>
            <p:nvSpPr>
              <p:cNvPr id="42"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43"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44"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grpSp>
        <p:grpSp>
          <p:nvGrpSpPr>
            <p:cNvPr id="50" name="组合 49"/>
            <p:cNvGrpSpPr/>
            <p:nvPr/>
          </p:nvGrpSpPr>
          <p:grpSpPr>
            <a:xfrm>
              <a:off x="4150115" y="2394914"/>
              <a:ext cx="844240" cy="836532"/>
              <a:chOff x="8567738" y="995363"/>
              <a:chExt cx="347662" cy="344488"/>
            </a:xfrm>
            <a:grpFill/>
          </p:grpSpPr>
          <p:sp>
            <p:nvSpPr>
              <p:cNvPr id="51" name="Freeform 26"/>
              <p:cNvSpPr/>
              <p:nvPr/>
            </p:nvSpPr>
            <p:spPr bwMode="auto">
              <a:xfrm>
                <a:off x="8629650" y="1008063"/>
                <a:ext cx="44450" cy="38100"/>
              </a:xfrm>
              <a:custGeom>
                <a:avLst/>
                <a:gdLst>
                  <a:gd name="T0" fmla="*/ 0 w 17"/>
                  <a:gd name="T1" fmla="*/ 10 h 14"/>
                  <a:gd name="T2" fmla="*/ 9 w 17"/>
                  <a:gd name="T3" fmla="*/ 14 h 14"/>
                  <a:gd name="T4" fmla="*/ 17 w 17"/>
                  <a:gd name="T5" fmla="*/ 0 h 14"/>
                  <a:gd name="T6" fmla="*/ 0 w 17"/>
                  <a:gd name="T7" fmla="*/ 10 h 14"/>
                </a:gdLst>
                <a:ahLst/>
                <a:cxnLst>
                  <a:cxn ang="0">
                    <a:pos x="T0" y="T1"/>
                  </a:cxn>
                  <a:cxn ang="0">
                    <a:pos x="T2" y="T3"/>
                  </a:cxn>
                  <a:cxn ang="0">
                    <a:pos x="T4" y="T5"/>
                  </a:cxn>
                  <a:cxn ang="0">
                    <a:pos x="T6" y="T7"/>
                  </a:cxn>
                </a:cxnLst>
                <a:rect l="0" t="0" r="r" b="b"/>
                <a:pathLst>
                  <a:path w="17" h="14">
                    <a:moveTo>
                      <a:pt x="0" y="10"/>
                    </a:moveTo>
                    <a:cubicBezTo>
                      <a:pt x="3" y="12"/>
                      <a:pt x="6" y="13"/>
                      <a:pt x="9" y="14"/>
                    </a:cubicBezTo>
                    <a:cubicBezTo>
                      <a:pt x="11" y="9"/>
                      <a:pt x="14" y="4"/>
                      <a:pt x="17" y="0"/>
                    </a:cubicBezTo>
                    <a:cubicBezTo>
                      <a:pt x="11" y="3"/>
                      <a:pt x="5" y="6"/>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52" name="Freeform 27"/>
              <p:cNvSpPr/>
              <p:nvPr/>
            </p:nvSpPr>
            <p:spPr bwMode="auto">
              <a:xfrm>
                <a:off x="8834438" y="1054101"/>
                <a:ext cx="69850" cy="85725"/>
              </a:xfrm>
              <a:custGeom>
                <a:avLst/>
                <a:gdLst>
                  <a:gd name="T0" fmla="*/ 26 w 26"/>
                  <a:gd name="T1" fmla="*/ 22 h 32"/>
                  <a:gd name="T2" fmla="*/ 13 w 26"/>
                  <a:gd name="T3" fmla="*/ 0 h 32"/>
                  <a:gd name="T4" fmla="*/ 0 w 26"/>
                  <a:gd name="T5" fmla="*/ 6 h 32"/>
                  <a:gd name="T6" fmla="*/ 6 w 26"/>
                  <a:gd name="T7" fmla="*/ 32 h 32"/>
                  <a:gd name="T8" fmla="*/ 26 w 26"/>
                  <a:gd name="T9" fmla="*/ 22 h 32"/>
                </a:gdLst>
                <a:ahLst/>
                <a:cxnLst>
                  <a:cxn ang="0">
                    <a:pos x="T0" y="T1"/>
                  </a:cxn>
                  <a:cxn ang="0">
                    <a:pos x="T2" y="T3"/>
                  </a:cxn>
                  <a:cxn ang="0">
                    <a:pos x="T4" y="T5"/>
                  </a:cxn>
                  <a:cxn ang="0">
                    <a:pos x="T6" y="T7"/>
                  </a:cxn>
                  <a:cxn ang="0">
                    <a:pos x="T8" y="T9"/>
                  </a:cxn>
                </a:cxnLst>
                <a:rect l="0" t="0" r="r" b="b"/>
                <a:pathLst>
                  <a:path w="26" h="32">
                    <a:moveTo>
                      <a:pt x="26" y="22"/>
                    </a:moveTo>
                    <a:cubicBezTo>
                      <a:pt x="23" y="14"/>
                      <a:pt x="19" y="6"/>
                      <a:pt x="13" y="0"/>
                    </a:cubicBezTo>
                    <a:cubicBezTo>
                      <a:pt x="9" y="2"/>
                      <a:pt x="4" y="4"/>
                      <a:pt x="0" y="6"/>
                    </a:cubicBezTo>
                    <a:cubicBezTo>
                      <a:pt x="3" y="14"/>
                      <a:pt x="5" y="23"/>
                      <a:pt x="6" y="32"/>
                    </a:cubicBezTo>
                    <a:cubicBezTo>
                      <a:pt x="13" y="30"/>
                      <a:pt x="20" y="26"/>
                      <a:pt x="2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53" name="Freeform 28"/>
              <p:cNvSpPr/>
              <p:nvPr/>
            </p:nvSpPr>
            <p:spPr bwMode="auto">
              <a:xfrm>
                <a:off x="8575675" y="1054101"/>
                <a:ext cx="66675" cy="85725"/>
              </a:xfrm>
              <a:custGeom>
                <a:avLst/>
                <a:gdLst>
                  <a:gd name="T0" fmla="*/ 13 w 25"/>
                  <a:gd name="T1" fmla="*/ 0 h 32"/>
                  <a:gd name="T2" fmla="*/ 0 w 25"/>
                  <a:gd name="T3" fmla="*/ 22 h 32"/>
                  <a:gd name="T4" fmla="*/ 19 w 25"/>
                  <a:gd name="T5" fmla="*/ 32 h 32"/>
                  <a:gd name="T6" fmla="*/ 25 w 25"/>
                  <a:gd name="T7" fmla="*/ 5 h 32"/>
                  <a:gd name="T8" fmla="*/ 13 w 25"/>
                  <a:gd name="T9" fmla="*/ 0 h 32"/>
                </a:gdLst>
                <a:ahLst/>
                <a:cxnLst>
                  <a:cxn ang="0">
                    <a:pos x="T0" y="T1"/>
                  </a:cxn>
                  <a:cxn ang="0">
                    <a:pos x="T2" y="T3"/>
                  </a:cxn>
                  <a:cxn ang="0">
                    <a:pos x="T4" y="T5"/>
                  </a:cxn>
                  <a:cxn ang="0">
                    <a:pos x="T6" y="T7"/>
                  </a:cxn>
                  <a:cxn ang="0">
                    <a:pos x="T8" y="T9"/>
                  </a:cxn>
                </a:cxnLst>
                <a:rect l="0" t="0" r="r" b="b"/>
                <a:pathLst>
                  <a:path w="25" h="32">
                    <a:moveTo>
                      <a:pt x="13" y="0"/>
                    </a:moveTo>
                    <a:cubicBezTo>
                      <a:pt x="8" y="6"/>
                      <a:pt x="3" y="14"/>
                      <a:pt x="0" y="22"/>
                    </a:cubicBezTo>
                    <a:cubicBezTo>
                      <a:pt x="6" y="26"/>
                      <a:pt x="12" y="29"/>
                      <a:pt x="19" y="32"/>
                    </a:cubicBezTo>
                    <a:cubicBezTo>
                      <a:pt x="20" y="23"/>
                      <a:pt x="22" y="14"/>
                      <a:pt x="25" y="5"/>
                    </a:cubicBezTo>
                    <a:cubicBezTo>
                      <a:pt x="21" y="4"/>
                      <a:pt x="17" y="2"/>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54" name="Freeform 29"/>
              <p:cNvSpPr/>
              <p:nvPr/>
            </p:nvSpPr>
            <p:spPr bwMode="auto">
              <a:xfrm>
                <a:off x="8645525" y="1171576"/>
                <a:ext cx="82550" cy="82550"/>
              </a:xfrm>
              <a:custGeom>
                <a:avLst/>
                <a:gdLst>
                  <a:gd name="T0" fmla="*/ 0 w 31"/>
                  <a:gd name="T1" fmla="*/ 3 h 31"/>
                  <a:gd name="T2" fmla="*/ 3 w 31"/>
                  <a:gd name="T3" fmla="*/ 26 h 31"/>
                  <a:gd name="T4" fmla="*/ 31 w 31"/>
                  <a:gd name="T5" fmla="*/ 31 h 31"/>
                  <a:gd name="T6" fmla="*/ 31 w 31"/>
                  <a:gd name="T7" fmla="*/ 5 h 31"/>
                  <a:gd name="T8" fmla="*/ 0 w 31"/>
                  <a:gd name="T9" fmla="*/ 0 h 31"/>
                  <a:gd name="T10" fmla="*/ 0 w 31"/>
                  <a:gd name="T11" fmla="*/ 3 h 31"/>
                </a:gdLst>
                <a:ahLst/>
                <a:cxnLst>
                  <a:cxn ang="0">
                    <a:pos x="T0" y="T1"/>
                  </a:cxn>
                  <a:cxn ang="0">
                    <a:pos x="T2" y="T3"/>
                  </a:cxn>
                  <a:cxn ang="0">
                    <a:pos x="T4" y="T5"/>
                  </a:cxn>
                  <a:cxn ang="0">
                    <a:pos x="T6" y="T7"/>
                  </a:cxn>
                  <a:cxn ang="0">
                    <a:pos x="T8" y="T9"/>
                  </a:cxn>
                  <a:cxn ang="0">
                    <a:pos x="T10" y="T11"/>
                  </a:cxn>
                </a:cxnLst>
                <a:rect l="0" t="0" r="r" b="b"/>
                <a:pathLst>
                  <a:path w="31" h="31">
                    <a:moveTo>
                      <a:pt x="0" y="3"/>
                    </a:moveTo>
                    <a:cubicBezTo>
                      <a:pt x="0" y="11"/>
                      <a:pt x="1" y="18"/>
                      <a:pt x="3" y="26"/>
                    </a:cubicBezTo>
                    <a:cubicBezTo>
                      <a:pt x="12" y="29"/>
                      <a:pt x="21" y="31"/>
                      <a:pt x="31" y="31"/>
                    </a:cubicBezTo>
                    <a:cubicBezTo>
                      <a:pt x="31" y="5"/>
                      <a:pt x="31" y="5"/>
                      <a:pt x="31" y="5"/>
                    </a:cubicBezTo>
                    <a:cubicBezTo>
                      <a:pt x="21" y="5"/>
                      <a:pt x="10" y="3"/>
                      <a:pt x="0" y="0"/>
                    </a:cubicBezTo>
                    <a:cubicBezTo>
                      <a:pt x="0"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55" name="Freeform 30"/>
              <p:cNvSpPr/>
              <p:nvPr/>
            </p:nvSpPr>
            <p:spPr bwMode="auto">
              <a:xfrm>
                <a:off x="8647113" y="1074738"/>
                <a:ext cx="80963" cy="88900"/>
              </a:xfrm>
              <a:custGeom>
                <a:avLst/>
                <a:gdLst>
                  <a:gd name="T0" fmla="*/ 30 w 30"/>
                  <a:gd name="T1" fmla="*/ 4 h 33"/>
                  <a:gd name="T2" fmla="*/ 7 w 30"/>
                  <a:gd name="T3" fmla="*/ 0 h 33"/>
                  <a:gd name="T4" fmla="*/ 0 w 30"/>
                  <a:gd name="T5" fmla="*/ 27 h 33"/>
                  <a:gd name="T6" fmla="*/ 30 w 30"/>
                  <a:gd name="T7" fmla="*/ 33 h 33"/>
                  <a:gd name="T8" fmla="*/ 30 w 30"/>
                  <a:gd name="T9" fmla="*/ 4 h 33"/>
                </a:gdLst>
                <a:ahLst/>
                <a:cxnLst>
                  <a:cxn ang="0">
                    <a:pos x="T0" y="T1"/>
                  </a:cxn>
                  <a:cxn ang="0">
                    <a:pos x="T2" y="T3"/>
                  </a:cxn>
                  <a:cxn ang="0">
                    <a:pos x="T4" y="T5"/>
                  </a:cxn>
                  <a:cxn ang="0">
                    <a:pos x="T6" y="T7"/>
                  </a:cxn>
                  <a:cxn ang="0">
                    <a:pos x="T8" y="T9"/>
                  </a:cxn>
                </a:cxnLst>
                <a:rect l="0" t="0" r="r" b="b"/>
                <a:pathLst>
                  <a:path w="30" h="33">
                    <a:moveTo>
                      <a:pt x="30" y="4"/>
                    </a:moveTo>
                    <a:cubicBezTo>
                      <a:pt x="22" y="4"/>
                      <a:pt x="14" y="2"/>
                      <a:pt x="7" y="0"/>
                    </a:cubicBezTo>
                    <a:cubicBezTo>
                      <a:pt x="3" y="9"/>
                      <a:pt x="1" y="18"/>
                      <a:pt x="0" y="27"/>
                    </a:cubicBezTo>
                    <a:cubicBezTo>
                      <a:pt x="10" y="30"/>
                      <a:pt x="20" y="32"/>
                      <a:pt x="30" y="33"/>
                    </a:cubicBezTo>
                    <a:lnTo>
                      <a:pt x="3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56" name="Freeform 31"/>
              <p:cNvSpPr/>
              <p:nvPr/>
            </p:nvSpPr>
            <p:spPr bwMode="auto">
              <a:xfrm>
                <a:off x="8801100" y="1004888"/>
                <a:ext cx="52388" cy="42863"/>
              </a:xfrm>
              <a:custGeom>
                <a:avLst/>
                <a:gdLst>
                  <a:gd name="T0" fmla="*/ 0 w 20"/>
                  <a:gd name="T1" fmla="*/ 0 h 16"/>
                  <a:gd name="T2" fmla="*/ 9 w 20"/>
                  <a:gd name="T3" fmla="*/ 16 h 16"/>
                  <a:gd name="T4" fmla="*/ 20 w 20"/>
                  <a:gd name="T5" fmla="*/ 11 h 16"/>
                  <a:gd name="T6" fmla="*/ 0 w 20"/>
                  <a:gd name="T7" fmla="*/ 0 h 16"/>
                </a:gdLst>
                <a:ahLst/>
                <a:cxnLst>
                  <a:cxn ang="0">
                    <a:pos x="T0" y="T1"/>
                  </a:cxn>
                  <a:cxn ang="0">
                    <a:pos x="T2" y="T3"/>
                  </a:cxn>
                  <a:cxn ang="0">
                    <a:pos x="T4" y="T5"/>
                  </a:cxn>
                  <a:cxn ang="0">
                    <a:pos x="T6" y="T7"/>
                  </a:cxn>
                </a:cxnLst>
                <a:rect l="0" t="0" r="r" b="b"/>
                <a:pathLst>
                  <a:path w="20" h="16">
                    <a:moveTo>
                      <a:pt x="0" y="0"/>
                    </a:moveTo>
                    <a:cubicBezTo>
                      <a:pt x="3" y="5"/>
                      <a:pt x="7" y="10"/>
                      <a:pt x="9" y="16"/>
                    </a:cubicBezTo>
                    <a:cubicBezTo>
                      <a:pt x="13" y="15"/>
                      <a:pt x="16" y="13"/>
                      <a:pt x="20" y="11"/>
                    </a:cubicBezTo>
                    <a:cubicBezTo>
                      <a:pt x="14" y="6"/>
                      <a:pt x="7"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57" name="Freeform 32"/>
              <p:cNvSpPr/>
              <p:nvPr/>
            </p:nvSpPr>
            <p:spPr bwMode="auto">
              <a:xfrm>
                <a:off x="8751888" y="1077913"/>
                <a:ext cx="77788" cy="85725"/>
              </a:xfrm>
              <a:custGeom>
                <a:avLst/>
                <a:gdLst>
                  <a:gd name="T0" fmla="*/ 0 w 29"/>
                  <a:gd name="T1" fmla="*/ 3 h 32"/>
                  <a:gd name="T2" fmla="*/ 0 w 29"/>
                  <a:gd name="T3" fmla="*/ 32 h 32"/>
                  <a:gd name="T4" fmla="*/ 29 w 29"/>
                  <a:gd name="T5" fmla="*/ 27 h 32"/>
                  <a:gd name="T6" fmla="*/ 22 w 29"/>
                  <a:gd name="T7" fmla="*/ 0 h 32"/>
                  <a:gd name="T8" fmla="*/ 0 w 29"/>
                  <a:gd name="T9" fmla="*/ 3 h 32"/>
                </a:gdLst>
                <a:ahLst/>
                <a:cxnLst>
                  <a:cxn ang="0">
                    <a:pos x="T0" y="T1"/>
                  </a:cxn>
                  <a:cxn ang="0">
                    <a:pos x="T2" y="T3"/>
                  </a:cxn>
                  <a:cxn ang="0">
                    <a:pos x="T4" y="T5"/>
                  </a:cxn>
                  <a:cxn ang="0">
                    <a:pos x="T6" y="T7"/>
                  </a:cxn>
                  <a:cxn ang="0">
                    <a:pos x="T8" y="T9"/>
                  </a:cxn>
                </a:cxnLst>
                <a:rect l="0" t="0" r="r" b="b"/>
                <a:pathLst>
                  <a:path w="29" h="32">
                    <a:moveTo>
                      <a:pt x="0" y="3"/>
                    </a:moveTo>
                    <a:cubicBezTo>
                      <a:pt x="0" y="32"/>
                      <a:pt x="0" y="32"/>
                      <a:pt x="0" y="32"/>
                    </a:cubicBezTo>
                    <a:cubicBezTo>
                      <a:pt x="10" y="31"/>
                      <a:pt x="20" y="29"/>
                      <a:pt x="29" y="27"/>
                    </a:cubicBezTo>
                    <a:cubicBezTo>
                      <a:pt x="28" y="17"/>
                      <a:pt x="26" y="8"/>
                      <a:pt x="22" y="0"/>
                    </a:cubicBezTo>
                    <a:cubicBezTo>
                      <a:pt x="15" y="2"/>
                      <a:pt x="8"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58" name="Freeform 33"/>
              <p:cNvSpPr/>
              <p:nvPr/>
            </p:nvSpPr>
            <p:spPr bwMode="auto">
              <a:xfrm>
                <a:off x="8567738" y="1136651"/>
                <a:ext cx="58738" cy="93663"/>
              </a:xfrm>
              <a:custGeom>
                <a:avLst/>
                <a:gdLst>
                  <a:gd name="T0" fmla="*/ 20 w 22"/>
                  <a:gd name="T1" fmla="*/ 16 h 35"/>
                  <a:gd name="T2" fmla="*/ 21 w 22"/>
                  <a:gd name="T3" fmla="*/ 10 h 35"/>
                  <a:gd name="T4" fmla="*/ 1 w 22"/>
                  <a:gd name="T5" fmla="*/ 0 h 35"/>
                  <a:gd name="T6" fmla="*/ 0 w 22"/>
                  <a:gd name="T7" fmla="*/ 12 h 35"/>
                  <a:gd name="T8" fmla="*/ 1 w 22"/>
                  <a:gd name="T9" fmla="*/ 21 h 35"/>
                  <a:gd name="T10" fmla="*/ 22 w 22"/>
                  <a:gd name="T11" fmla="*/ 35 h 35"/>
                  <a:gd name="T12" fmla="*/ 20 w 22"/>
                  <a:gd name="T13" fmla="*/ 16 h 35"/>
                </a:gdLst>
                <a:ahLst/>
                <a:cxnLst>
                  <a:cxn ang="0">
                    <a:pos x="T0" y="T1"/>
                  </a:cxn>
                  <a:cxn ang="0">
                    <a:pos x="T2" y="T3"/>
                  </a:cxn>
                  <a:cxn ang="0">
                    <a:pos x="T4" y="T5"/>
                  </a:cxn>
                  <a:cxn ang="0">
                    <a:pos x="T6" y="T7"/>
                  </a:cxn>
                  <a:cxn ang="0">
                    <a:pos x="T8" y="T9"/>
                  </a:cxn>
                  <a:cxn ang="0">
                    <a:pos x="T10" y="T11"/>
                  </a:cxn>
                  <a:cxn ang="0">
                    <a:pos x="T12" y="T13"/>
                  </a:cxn>
                </a:cxnLst>
                <a:rect l="0" t="0" r="r" b="b"/>
                <a:pathLst>
                  <a:path w="22" h="35">
                    <a:moveTo>
                      <a:pt x="20" y="16"/>
                    </a:moveTo>
                    <a:cubicBezTo>
                      <a:pt x="20" y="14"/>
                      <a:pt x="21" y="12"/>
                      <a:pt x="21" y="10"/>
                    </a:cubicBezTo>
                    <a:cubicBezTo>
                      <a:pt x="14" y="7"/>
                      <a:pt x="7" y="4"/>
                      <a:pt x="1" y="0"/>
                    </a:cubicBezTo>
                    <a:cubicBezTo>
                      <a:pt x="0" y="3"/>
                      <a:pt x="0" y="8"/>
                      <a:pt x="0" y="12"/>
                    </a:cubicBezTo>
                    <a:cubicBezTo>
                      <a:pt x="0" y="15"/>
                      <a:pt x="0" y="18"/>
                      <a:pt x="1" y="21"/>
                    </a:cubicBezTo>
                    <a:cubicBezTo>
                      <a:pt x="7" y="26"/>
                      <a:pt x="14" y="31"/>
                      <a:pt x="22" y="35"/>
                    </a:cubicBezTo>
                    <a:cubicBezTo>
                      <a:pt x="21" y="29"/>
                      <a:pt x="20" y="23"/>
                      <a:pt x="2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59" name="Freeform 34"/>
              <p:cNvSpPr/>
              <p:nvPr/>
            </p:nvSpPr>
            <p:spPr bwMode="auto">
              <a:xfrm>
                <a:off x="8751888" y="1173163"/>
                <a:ext cx="77788" cy="80963"/>
              </a:xfrm>
              <a:custGeom>
                <a:avLst/>
                <a:gdLst>
                  <a:gd name="T0" fmla="*/ 29 w 29"/>
                  <a:gd name="T1" fmla="*/ 2 h 30"/>
                  <a:gd name="T2" fmla="*/ 29 w 29"/>
                  <a:gd name="T3" fmla="*/ 0 h 30"/>
                  <a:gd name="T4" fmla="*/ 0 w 29"/>
                  <a:gd name="T5" fmla="*/ 4 h 30"/>
                  <a:gd name="T6" fmla="*/ 0 w 29"/>
                  <a:gd name="T7" fmla="*/ 30 h 30"/>
                  <a:gd name="T8" fmla="*/ 27 w 29"/>
                  <a:gd name="T9" fmla="*/ 25 h 30"/>
                  <a:gd name="T10" fmla="*/ 29 w 29"/>
                  <a:gd name="T11" fmla="*/ 2 h 30"/>
                </a:gdLst>
                <a:ahLst/>
                <a:cxnLst>
                  <a:cxn ang="0">
                    <a:pos x="T0" y="T1"/>
                  </a:cxn>
                  <a:cxn ang="0">
                    <a:pos x="T2" y="T3"/>
                  </a:cxn>
                  <a:cxn ang="0">
                    <a:pos x="T4" y="T5"/>
                  </a:cxn>
                  <a:cxn ang="0">
                    <a:pos x="T6" y="T7"/>
                  </a:cxn>
                  <a:cxn ang="0">
                    <a:pos x="T8" y="T9"/>
                  </a:cxn>
                  <a:cxn ang="0">
                    <a:pos x="T10" y="T11"/>
                  </a:cxn>
                </a:cxnLst>
                <a:rect l="0" t="0" r="r" b="b"/>
                <a:pathLst>
                  <a:path w="29" h="30">
                    <a:moveTo>
                      <a:pt x="29" y="2"/>
                    </a:moveTo>
                    <a:cubicBezTo>
                      <a:pt x="29" y="1"/>
                      <a:pt x="29" y="0"/>
                      <a:pt x="29" y="0"/>
                    </a:cubicBezTo>
                    <a:cubicBezTo>
                      <a:pt x="20" y="2"/>
                      <a:pt x="10" y="4"/>
                      <a:pt x="0" y="4"/>
                    </a:cubicBezTo>
                    <a:cubicBezTo>
                      <a:pt x="0" y="30"/>
                      <a:pt x="0" y="30"/>
                      <a:pt x="0" y="30"/>
                    </a:cubicBezTo>
                    <a:cubicBezTo>
                      <a:pt x="9" y="30"/>
                      <a:pt x="18" y="28"/>
                      <a:pt x="27" y="25"/>
                    </a:cubicBezTo>
                    <a:cubicBezTo>
                      <a:pt x="29" y="18"/>
                      <a:pt x="29" y="10"/>
                      <a:pt x="2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60" name="Freeform 35"/>
              <p:cNvSpPr/>
              <p:nvPr/>
            </p:nvSpPr>
            <p:spPr bwMode="auto">
              <a:xfrm>
                <a:off x="8818563" y="1227138"/>
                <a:ext cx="84138" cy="93663"/>
              </a:xfrm>
              <a:custGeom>
                <a:avLst/>
                <a:gdLst>
                  <a:gd name="T0" fmla="*/ 31 w 31"/>
                  <a:gd name="T1" fmla="*/ 0 h 35"/>
                  <a:gd name="T2" fmla="*/ 9 w 31"/>
                  <a:gd name="T3" fmla="*/ 12 h 35"/>
                  <a:gd name="T4" fmla="*/ 0 w 31"/>
                  <a:gd name="T5" fmla="*/ 35 h 35"/>
                  <a:gd name="T6" fmla="*/ 31 w 31"/>
                  <a:gd name="T7" fmla="*/ 0 h 35"/>
                </a:gdLst>
                <a:ahLst/>
                <a:cxnLst>
                  <a:cxn ang="0">
                    <a:pos x="T0" y="T1"/>
                  </a:cxn>
                  <a:cxn ang="0">
                    <a:pos x="T2" y="T3"/>
                  </a:cxn>
                  <a:cxn ang="0">
                    <a:pos x="T4" y="T5"/>
                  </a:cxn>
                  <a:cxn ang="0">
                    <a:pos x="T6" y="T7"/>
                  </a:cxn>
                </a:cxnLst>
                <a:rect l="0" t="0" r="r" b="b"/>
                <a:pathLst>
                  <a:path w="31" h="35">
                    <a:moveTo>
                      <a:pt x="31" y="0"/>
                    </a:moveTo>
                    <a:cubicBezTo>
                      <a:pt x="25" y="5"/>
                      <a:pt x="17" y="9"/>
                      <a:pt x="9" y="12"/>
                    </a:cubicBezTo>
                    <a:cubicBezTo>
                      <a:pt x="7" y="20"/>
                      <a:pt x="4" y="28"/>
                      <a:pt x="0" y="35"/>
                    </a:cubicBezTo>
                    <a:cubicBezTo>
                      <a:pt x="15" y="28"/>
                      <a:pt x="26" y="16"/>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61" name="Freeform 36"/>
              <p:cNvSpPr/>
              <p:nvPr/>
            </p:nvSpPr>
            <p:spPr bwMode="auto">
              <a:xfrm>
                <a:off x="8848725" y="1136651"/>
                <a:ext cx="66675" cy="96838"/>
              </a:xfrm>
              <a:custGeom>
                <a:avLst/>
                <a:gdLst>
                  <a:gd name="T0" fmla="*/ 25 w 25"/>
                  <a:gd name="T1" fmla="*/ 12 h 36"/>
                  <a:gd name="T2" fmla="*/ 23 w 25"/>
                  <a:gd name="T3" fmla="*/ 0 h 36"/>
                  <a:gd name="T4" fmla="*/ 2 w 25"/>
                  <a:gd name="T5" fmla="*/ 11 h 36"/>
                  <a:gd name="T6" fmla="*/ 2 w 25"/>
                  <a:gd name="T7" fmla="*/ 16 h 36"/>
                  <a:gd name="T8" fmla="*/ 0 w 25"/>
                  <a:gd name="T9" fmla="*/ 36 h 36"/>
                  <a:gd name="T10" fmla="*/ 24 w 25"/>
                  <a:gd name="T11" fmla="*/ 21 h 36"/>
                  <a:gd name="T12" fmla="*/ 25 w 25"/>
                  <a:gd name="T13" fmla="*/ 12 h 36"/>
                </a:gdLst>
                <a:ahLst/>
                <a:cxnLst>
                  <a:cxn ang="0">
                    <a:pos x="T0" y="T1"/>
                  </a:cxn>
                  <a:cxn ang="0">
                    <a:pos x="T2" y="T3"/>
                  </a:cxn>
                  <a:cxn ang="0">
                    <a:pos x="T4" y="T5"/>
                  </a:cxn>
                  <a:cxn ang="0">
                    <a:pos x="T6" y="T7"/>
                  </a:cxn>
                  <a:cxn ang="0">
                    <a:pos x="T8" y="T9"/>
                  </a:cxn>
                  <a:cxn ang="0">
                    <a:pos x="T10" y="T11"/>
                  </a:cxn>
                  <a:cxn ang="0">
                    <a:pos x="T12" y="T13"/>
                  </a:cxn>
                </a:cxnLst>
                <a:rect l="0" t="0" r="r" b="b"/>
                <a:pathLst>
                  <a:path w="25" h="36">
                    <a:moveTo>
                      <a:pt x="25" y="12"/>
                    </a:moveTo>
                    <a:cubicBezTo>
                      <a:pt x="25" y="8"/>
                      <a:pt x="24" y="3"/>
                      <a:pt x="23" y="0"/>
                    </a:cubicBezTo>
                    <a:cubicBezTo>
                      <a:pt x="17" y="4"/>
                      <a:pt x="10" y="8"/>
                      <a:pt x="2" y="11"/>
                    </a:cubicBezTo>
                    <a:cubicBezTo>
                      <a:pt x="2" y="12"/>
                      <a:pt x="2" y="14"/>
                      <a:pt x="2" y="16"/>
                    </a:cubicBezTo>
                    <a:cubicBezTo>
                      <a:pt x="2" y="23"/>
                      <a:pt x="2" y="29"/>
                      <a:pt x="0" y="36"/>
                    </a:cubicBezTo>
                    <a:cubicBezTo>
                      <a:pt x="9" y="32"/>
                      <a:pt x="17" y="27"/>
                      <a:pt x="24" y="21"/>
                    </a:cubicBezTo>
                    <a:cubicBezTo>
                      <a:pt x="24" y="18"/>
                      <a:pt x="25" y="15"/>
                      <a:pt x="2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62" name="Freeform 37"/>
              <p:cNvSpPr/>
              <p:nvPr/>
            </p:nvSpPr>
            <p:spPr bwMode="auto">
              <a:xfrm>
                <a:off x="8751888" y="995363"/>
                <a:ext cx="50800" cy="66675"/>
              </a:xfrm>
              <a:custGeom>
                <a:avLst/>
                <a:gdLst>
                  <a:gd name="T0" fmla="*/ 19 w 19"/>
                  <a:gd name="T1" fmla="*/ 23 h 25"/>
                  <a:gd name="T2" fmla="*/ 5 w 19"/>
                  <a:gd name="T3" fmla="*/ 1 h 25"/>
                  <a:gd name="T4" fmla="*/ 0 w 19"/>
                  <a:gd name="T5" fmla="*/ 0 h 25"/>
                  <a:gd name="T6" fmla="*/ 0 w 19"/>
                  <a:gd name="T7" fmla="*/ 25 h 25"/>
                  <a:gd name="T8" fmla="*/ 19 w 19"/>
                  <a:gd name="T9" fmla="*/ 23 h 25"/>
                </a:gdLst>
                <a:ahLst/>
                <a:cxnLst>
                  <a:cxn ang="0">
                    <a:pos x="T0" y="T1"/>
                  </a:cxn>
                  <a:cxn ang="0">
                    <a:pos x="T2" y="T3"/>
                  </a:cxn>
                  <a:cxn ang="0">
                    <a:pos x="T4" y="T5"/>
                  </a:cxn>
                  <a:cxn ang="0">
                    <a:pos x="T6" y="T7"/>
                  </a:cxn>
                  <a:cxn ang="0">
                    <a:pos x="T8" y="T9"/>
                  </a:cxn>
                </a:cxnLst>
                <a:rect l="0" t="0" r="r" b="b"/>
                <a:pathLst>
                  <a:path w="19" h="25">
                    <a:moveTo>
                      <a:pt x="19" y="23"/>
                    </a:moveTo>
                    <a:cubicBezTo>
                      <a:pt x="15" y="15"/>
                      <a:pt x="10" y="7"/>
                      <a:pt x="5" y="1"/>
                    </a:cubicBezTo>
                    <a:cubicBezTo>
                      <a:pt x="3" y="0"/>
                      <a:pt x="2" y="0"/>
                      <a:pt x="0" y="0"/>
                    </a:cubicBezTo>
                    <a:cubicBezTo>
                      <a:pt x="0" y="25"/>
                      <a:pt x="0" y="25"/>
                      <a:pt x="0" y="25"/>
                    </a:cubicBezTo>
                    <a:cubicBezTo>
                      <a:pt x="7" y="25"/>
                      <a:pt x="13" y="24"/>
                      <a:pt x="19"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63" name="Freeform 38"/>
              <p:cNvSpPr/>
              <p:nvPr/>
            </p:nvSpPr>
            <p:spPr bwMode="auto">
              <a:xfrm>
                <a:off x="8751888" y="1266826"/>
                <a:ext cx="65088" cy="73025"/>
              </a:xfrm>
              <a:custGeom>
                <a:avLst/>
                <a:gdLst>
                  <a:gd name="T0" fmla="*/ 24 w 24"/>
                  <a:gd name="T1" fmla="*/ 0 h 27"/>
                  <a:gd name="T2" fmla="*/ 0 w 24"/>
                  <a:gd name="T3" fmla="*/ 4 h 27"/>
                  <a:gd name="T4" fmla="*/ 0 w 24"/>
                  <a:gd name="T5" fmla="*/ 27 h 27"/>
                  <a:gd name="T6" fmla="*/ 12 w 24"/>
                  <a:gd name="T7" fmla="*/ 25 h 27"/>
                  <a:gd name="T8" fmla="*/ 24 w 24"/>
                  <a:gd name="T9" fmla="*/ 0 h 27"/>
                </a:gdLst>
                <a:ahLst/>
                <a:cxnLst>
                  <a:cxn ang="0">
                    <a:pos x="T0" y="T1"/>
                  </a:cxn>
                  <a:cxn ang="0">
                    <a:pos x="T2" y="T3"/>
                  </a:cxn>
                  <a:cxn ang="0">
                    <a:pos x="T4" y="T5"/>
                  </a:cxn>
                  <a:cxn ang="0">
                    <a:pos x="T6" y="T7"/>
                  </a:cxn>
                  <a:cxn ang="0">
                    <a:pos x="T8" y="T9"/>
                  </a:cxn>
                </a:cxnLst>
                <a:rect l="0" t="0" r="r" b="b"/>
                <a:pathLst>
                  <a:path w="24" h="27">
                    <a:moveTo>
                      <a:pt x="24" y="0"/>
                    </a:moveTo>
                    <a:cubicBezTo>
                      <a:pt x="16" y="2"/>
                      <a:pt x="8" y="4"/>
                      <a:pt x="0" y="4"/>
                    </a:cubicBezTo>
                    <a:cubicBezTo>
                      <a:pt x="0" y="27"/>
                      <a:pt x="0" y="27"/>
                      <a:pt x="0" y="27"/>
                    </a:cubicBezTo>
                    <a:cubicBezTo>
                      <a:pt x="4" y="27"/>
                      <a:pt x="8" y="26"/>
                      <a:pt x="12" y="25"/>
                    </a:cubicBezTo>
                    <a:cubicBezTo>
                      <a:pt x="17" y="18"/>
                      <a:pt x="21" y="9"/>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64" name="Freeform 39"/>
              <p:cNvSpPr/>
              <p:nvPr/>
            </p:nvSpPr>
            <p:spPr bwMode="auto">
              <a:xfrm>
                <a:off x="8578850" y="1227138"/>
                <a:ext cx="77788" cy="90488"/>
              </a:xfrm>
              <a:custGeom>
                <a:avLst/>
                <a:gdLst>
                  <a:gd name="T0" fmla="*/ 29 w 29"/>
                  <a:gd name="T1" fmla="*/ 34 h 34"/>
                  <a:gd name="T2" fmla="*/ 20 w 29"/>
                  <a:gd name="T3" fmla="*/ 11 h 34"/>
                  <a:gd name="T4" fmla="*/ 0 w 29"/>
                  <a:gd name="T5" fmla="*/ 0 h 34"/>
                  <a:gd name="T6" fmla="*/ 29 w 29"/>
                  <a:gd name="T7" fmla="*/ 34 h 34"/>
                </a:gdLst>
                <a:ahLst/>
                <a:cxnLst>
                  <a:cxn ang="0">
                    <a:pos x="T0" y="T1"/>
                  </a:cxn>
                  <a:cxn ang="0">
                    <a:pos x="T2" y="T3"/>
                  </a:cxn>
                  <a:cxn ang="0">
                    <a:pos x="T4" y="T5"/>
                  </a:cxn>
                  <a:cxn ang="0">
                    <a:pos x="T6" y="T7"/>
                  </a:cxn>
                </a:cxnLst>
                <a:rect l="0" t="0" r="r" b="b"/>
                <a:pathLst>
                  <a:path w="29" h="34">
                    <a:moveTo>
                      <a:pt x="29" y="34"/>
                    </a:moveTo>
                    <a:cubicBezTo>
                      <a:pt x="25" y="27"/>
                      <a:pt x="22" y="19"/>
                      <a:pt x="20" y="11"/>
                    </a:cubicBezTo>
                    <a:cubicBezTo>
                      <a:pt x="13" y="8"/>
                      <a:pt x="6" y="5"/>
                      <a:pt x="0" y="0"/>
                    </a:cubicBezTo>
                    <a:cubicBezTo>
                      <a:pt x="5" y="15"/>
                      <a:pt x="16" y="27"/>
                      <a:pt x="29"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65" name="Freeform 40"/>
              <p:cNvSpPr/>
              <p:nvPr/>
            </p:nvSpPr>
            <p:spPr bwMode="auto">
              <a:xfrm>
                <a:off x="8674100" y="995363"/>
                <a:ext cx="53975" cy="66675"/>
              </a:xfrm>
              <a:custGeom>
                <a:avLst/>
                <a:gdLst>
                  <a:gd name="T0" fmla="*/ 14 w 20"/>
                  <a:gd name="T1" fmla="*/ 1 h 25"/>
                  <a:gd name="T2" fmla="*/ 0 w 20"/>
                  <a:gd name="T3" fmla="*/ 22 h 25"/>
                  <a:gd name="T4" fmla="*/ 20 w 20"/>
                  <a:gd name="T5" fmla="*/ 25 h 25"/>
                  <a:gd name="T6" fmla="*/ 20 w 20"/>
                  <a:gd name="T7" fmla="*/ 0 h 25"/>
                  <a:gd name="T8" fmla="*/ 14 w 20"/>
                  <a:gd name="T9" fmla="*/ 1 h 25"/>
                </a:gdLst>
                <a:ahLst/>
                <a:cxnLst>
                  <a:cxn ang="0">
                    <a:pos x="T0" y="T1"/>
                  </a:cxn>
                  <a:cxn ang="0">
                    <a:pos x="T2" y="T3"/>
                  </a:cxn>
                  <a:cxn ang="0">
                    <a:pos x="T4" y="T5"/>
                  </a:cxn>
                  <a:cxn ang="0">
                    <a:pos x="T6" y="T7"/>
                  </a:cxn>
                  <a:cxn ang="0">
                    <a:pos x="T8" y="T9"/>
                  </a:cxn>
                </a:cxnLst>
                <a:rect l="0" t="0" r="r" b="b"/>
                <a:pathLst>
                  <a:path w="20" h="25">
                    <a:moveTo>
                      <a:pt x="14" y="1"/>
                    </a:moveTo>
                    <a:cubicBezTo>
                      <a:pt x="8" y="7"/>
                      <a:pt x="4" y="14"/>
                      <a:pt x="0" y="22"/>
                    </a:cubicBezTo>
                    <a:cubicBezTo>
                      <a:pt x="7" y="24"/>
                      <a:pt x="13" y="25"/>
                      <a:pt x="20" y="25"/>
                    </a:cubicBezTo>
                    <a:cubicBezTo>
                      <a:pt x="20" y="0"/>
                      <a:pt x="20" y="0"/>
                      <a:pt x="20" y="0"/>
                    </a:cubicBezTo>
                    <a:cubicBezTo>
                      <a:pt x="18" y="0"/>
                      <a:pt x="16" y="1"/>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66" name="Freeform 41"/>
              <p:cNvSpPr/>
              <p:nvPr/>
            </p:nvSpPr>
            <p:spPr bwMode="auto">
              <a:xfrm>
                <a:off x="8658225" y="1266826"/>
                <a:ext cx="69850" cy="73025"/>
              </a:xfrm>
              <a:custGeom>
                <a:avLst/>
                <a:gdLst>
                  <a:gd name="T0" fmla="*/ 0 w 26"/>
                  <a:gd name="T1" fmla="*/ 0 h 27"/>
                  <a:gd name="T2" fmla="*/ 12 w 26"/>
                  <a:gd name="T3" fmla="*/ 25 h 27"/>
                  <a:gd name="T4" fmla="*/ 26 w 26"/>
                  <a:gd name="T5" fmla="*/ 27 h 27"/>
                  <a:gd name="T6" fmla="*/ 26 w 26"/>
                  <a:gd name="T7" fmla="*/ 4 h 27"/>
                  <a:gd name="T8" fmla="*/ 0 w 26"/>
                  <a:gd name="T9" fmla="*/ 0 h 27"/>
                </a:gdLst>
                <a:ahLst/>
                <a:cxnLst>
                  <a:cxn ang="0">
                    <a:pos x="T0" y="T1"/>
                  </a:cxn>
                  <a:cxn ang="0">
                    <a:pos x="T2" y="T3"/>
                  </a:cxn>
                  <a:cxn ang="0">
                    <a:pos x="T4" y="T5"/>
                  </a:cxn>
                  <a:cxn ang="0">
                    <a:pos x="T6" y="T7"/>
                  </a:cxn>
                  <a:cxn ang="0">
                    <a:pos x="T8" y="T9"/>
                  </a:cxn>
                </a:cxnLst>
                <a:rect l="0" t="0" r="r" b="b"/>
                <a:pathLst>
                  <a:path w="26" h="27">
                    <a:moveTo>
                      <a:pt x="0" y="0"/>
                    </a:moveTo>
                    <a:cubicBezTo>
                      <a:pt x="3" y="9"/>
                      <a:pt x="7" y="17"/>
                      <a:pt x="12" y="25"/>
                    </a:cubicBezTo>
                    <a:cubicBezTo>
                      <a:pt x="16" y="26"/>
                      <a:pt x="21" y="27"/>
                      <a:pt x="26" y="27"/>
                    </a:cubicBezTo>
                    <a:cubicBezTo>
                      <a:pt x="26" y="4"/>
                      <a:pt x="26" y="4"/>
                      <a:pt x="26" y="4"/>
                    </a:cubicBezTo>
                    <a:cubicBezTo>
                      <a:pt x="17" y="4"/>
                      <a:pt x="9"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grpSp>
      </p:grpSp>
      <p:grpSp>
        <p:nvGrpSpPr>
          <p:cNvPr id="7" name="组合 6"/>
          <p:cNvGrpSpPr/>
          <p:nvPr/>
        </p:nvGrpSpPr>
        <p:grpSpPr>
          <a:xfrm>
            <a:off x="5309346" y="3316736"/>
            <a:ext cx="683252" cy="683252"/>
            <a:chOff x="5309346" y="3316736"/>
            <a:chExt cx="683252" cy="683252"/>
          </a:xfrm>
        </p:grpSpPr>
        <p:sp>
          <p:nvSpPr>
            <p:cNvPr id="48" name="椭圆 47"/>
            <p:cNvSpPr/>
            <p:nvPr/>
          </p:nvSpPr>
          <p:spPr>
            <a:xfrm>
              <a:off x="5309346" y="3316736"/>
              <a:ext cx="683252" cy="683252"/>
            </a:xfrm>
            <a:prstGeom prst="ellipse">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67" name="Freeform 65"/>
            <p:cNvSpPr>
              <a:spLocks noEditPoints="1"/>
            </p:cNvSpPr>
            <p:nvPr/>
          </p:nvSpPr>
          <p:spPr bwMode="auto">
            <a:xfrm>
              <a:off x="5506539" y="3591945"/>
              <a:ext cx="248055" cy="220158"/>
            </a:xfrm>
            <a:custGeom>
              <a:avLst/>
              <a:gdLst>
                <a:gd name="T0" fmla="*/ 74 w 187"/>
                <a:gd name="T1" fmla="*/ 100 h 166"/>
                <a:gd name="T2" fmla="*/ 0 w 187"/>
                <a:gd name="T3" fmla="*/ 100 h 166"/>
                <a:gd name="T4" fmla="*/ 0 w 187"/>
                <a:gd name="T5" fmla="*/ 166 h 166"/>
                <a:gd name="T6" fmla="*/ 8 w 187"/>
                <a:gd name="T7" fmla="*/ 166 h 166"/>
                <a:gd name="T8" fmla="*/ 8 w 187"/>
                <a:gd name="T9" fmla="*/ 109 h 166"/>
                <a:gd name="T10" fmla="*/ 66 w 187"/>
                <a:gd name="T11" fmla="*/ 109 h 166"/>
                <a:gd name="T12" fmla="*/ 66 w 187"/>
                <a:gd name="T13" fmla="*/ 166 h 166"/>
                <a:gd name="T14" fmla="*/ 74 w 187"/>
                <a:gd name="T15" fmla="*/ 166 h 166"/>
                <a:gd name="T16" fmla="*/ 74 w 187"/>
                <a:gd name="T17" fmla="*/ 100 h 166"/>
                <a:gd name="T18" fmla="*/ 49 w 187"/>
                <a:gd name="T19" fmla="*/ 26 h 166"/>
                <a:gd name="T20" fmla="*/ 21 w 187"/>
                <a:gd name="T21" fmla="*/ 54 h 166"/>
                <a:gd name="T22" fmla="*/ 34 w 187"/>
                <a:gd name="T23" fmla="*/ 78 h 166"/>
                <a:gd name="T24" fmla="*/ 14 w 187"/>
                <a:gd name="T25" fmla="*/ 96 h 166"/>
                <a:gd name="T26" fmla="*/ 79 w 187"/>
                <a:gd name="T27" fmla="*/ 96 h 166"/>
                <a:gd name="T28" fmla="*/ 79 w 187"/>
                <a:gd name="T29" fmla="*/ 152 h 166"/>
                <a:gd name="T30" fmla="*/ 126 w 187"/>
                <a:gd name="T31" fmla="*/ 110 h 166"/>
                <a:gd name="T32" fmla="*/ 125 w 187"/>
                <a:gd name="T33" fmla="*/ 95 h 166"/>
                <a:gd name="T34" fmla="*/ 118 w 187"/>
                <a:gd name="T35" fmla="*/ 92 h 166"/>
                <a:gd name="T36" fmla="*/ 110 w 187"/>
                <a:gd name="T37" fmla="*/ 96 h 166"/>
                <a:gd name="T38" fmla="*/ 88 w 187"/>
                <a:gd name="T39" fmla="*/ 111 h 166"/>
                <a:gd name="T40" fmla="*/ 63 w 187"/>
                <a:gd name="T41" fmla="*/ 78 h 166"/>
                <a:gd name="T42" fmla="*/ 76 w 187"/>
                <a:gd name="T43" fmla="*/ 54 h 166"/>
                <a:gd name="T44" fmla="*/ 49 w 187"/>
                <a:gd name="T45" fmla="*/ 26 h 166"/>
                <a:gd name="T46" fmla="*/ 167 w 187"/>
                <a:gd name="T47" fmla="*/ 14 h 166"/>
                <a:gd name="T48" fmla="*/ 136 w 187"/>
                <a:gd name="T49" fmla="*/ 44 h 166"/>
                <a:gd name="T50" fmla="*/ 113 w 187"/>
                <a:gd name="T51" fmla="*/ 30 h 166"/>
                <a:gd name="T52" fmla="*/ 112 w 187"/>
                <a:gd name="T53" fmla="*/ 29 h 166"/>
                <a:gd name="T54" fmla="*/ 111 w 187"/>
                <a:gd name="T55" fmla="*/ 30 h 166"/>
                <a:gd name="T56" fmla="*/ 89 w 187"/>
                <a:gd name="T57" fmla="*/ 52 h 166"/>
                <a:gd name="T58" fmla="*/ 92 w 187"/>
                <a:gd name="T59" fmla="*/ 55 h 166"/>
                <a:gd name="T60" fmla="*/ 112 w 187"/>
                <a:gd name="T61" fmla="*/ 34 h 166"/>
                <a:gd name="T62" fmla="*/ 135 w 187"/>
                <a:gd name="T63" fmla="*/ 49 h 166"/>
                <a:gd name="T64" fmla="*/ 136 w 187"/>
                <a:gd name="T65" fmla="*/ 50 h 166"/>
                <a:gd name="T66" fmla="*/ 138 w 187"/>
                <a:gd name="T67" fmla="*/ 49 h 166"/>
                <a:gd name="T68" fmla="*/ 170 w 187"/>
                <a:gd name="T69" fmla="*/ 17 h 166"/>
                <a:gd name="T70" fmla="*/ 167 w 187"/>
                <a:gd name="T71" fmla="*/ 14 h 166"/>
                <a:gd name="T72" fmla="*/ 187 w 187"/>
                <a:gd name="T73" fmla="*/ 0 h 166"/>
                <a:gd name="T74" fmla="*/ 71 w 187"/>
                <a:gd name="T75" fmla="*/ 0 h 166"/>
                <a:gd name="T76" fmla="*/ 71 w 187"/>
                <a:gd name="T77" fmla="*/ 26 h 166"/>
                <a:gd name="T78" fmla="*/ 80 w 187"/>
                <a:gd name="T79" fmla="*/ 35 h 166"/>
                <a:gd name="T80" fmla="*/ 80 w 187"/>
                <a:gd name="T81" fmla="*/ 9 h 166"/>
                <a:gd name="T82" fmla="*/ 179 w 187"/>
                <a:gd name="T83" fmla="*/ 9 h 166"/>
                <a:gd name="T84" fmla="*/ 179 w 187"/>
                <a:gd name="T85" fmla="*/ 58 h 166"/>
                <a:gd name="T86" fmla="*/ 85 w 187"/>
                <a:gd name="T87" fmla="*/ 58 h 166"/>
                <a:gd name="T88" fmla="*/ 83 w 187"/>
                <a:gd name="T89" fmla="*/ 67 h 166"/>
                <a:gd name="T90" fmla="*/ 126 w 187"/>
                <a:gd name="T91" fmla="*/ 67 h 166"/>
                <a:gd name="T92" fmla="*/ 126 w 187"/>
                <a:gd name="T93" fmla="*/ 72 h 166"/>
                <a:gd name="T94" fmla="*/ 114 w 187"/>
                <a:gd name="T95" fmla="*/ 72 h 166"/>
                <a:gd name="T96" fmla="*/ 114 w 187"/>
                <a:gd name="T97" fmla="*/ 81 h 166"/>
                <a:gd name="T98" fmla="*/ 147 w 187"/>
                <a:gd name="T99" fmla="*/ 81 h 166"/>
                <a:gd name="T100" fmla="*/ 147 w 187"/>
                <a:gd name="T101" fmla="*/ 72 h 166"/>
                <a:gd name="T102" fmla="*/ 135 w 187"/>
                <a:gd name="T103" fmla="*/ 72 h 166"/>
                <a:gd name="T104" fmla="*/ 135 w 187"/>
                <a:gd name="T105" fmla="*/ 67 h 166"/>
                <a:gd name="T106" fmla="*/ 187 w 187"/>
                <a:gd name="T107" fmla="*/ 67 h 166"/>
                <a:gd name="T108" fmla="*/ 187 w 187"/>
                <a:gd name="T109"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166">
                  <a:moveTo>
                    <a:pt x="74" y="100"/>
                  </a:moveTo>
                  <a:cubicBezTo>
                    <a:pt x="0" y="100"/>
                    <a:pt x="0" y="100"/>
                    <a:pt x="0" y="100"/>
                  </a:cubicBezTo>
                  <a:cubicBezTo>
                    <a:pt x="0" y="166"/>
                    <a:pt x="0" y="166"/>
                    <a:pt x="0" y="166"/>
                  </a:cubicBezTo>
                  <a:cubicBezTo>
                    <a:pt x="8" y="166"/>
                    <a:pt x="8" y="166"/>
                    <a:pt x="8" y="166"/>
                  </a:cubicBezTo>
                  <a:cubicBezTo>
                    <a:pt x="8" y="109"/>
                    <a:pt x="8" y="109"/>
                    <a:pt x="8" y="109"/>
                  </a:cubicBezTo>
                  <a:cubicBezTo>
                    <a:pt x="66" y="109"/>
                    <a:pt x="66" y="109"/>
                    <a:pt x="66" y="109"/>
                  </a:cubicBezTo>
                  <a:cubicBezTo>
                    <a:pt x="66" y="166"/>
                    <a:pt x="66" y="166"/>
                    <a:pt x="66" y="166"/>
                  </a:cubicBezTo>
                  <a:cubicBezTo>
                    <a:pt x="74" y="166"/>
                    <a:pt x="74" y="166"/>
                    <a:pt x="74" y="166"/>
                  </a:cubicBezTo>
                  <a:cubicBezTo>
                    <a:pt x="74" y="100"/>
                    <a:pt x="74" y="100"/>
                    <a:pt x="74" y="100"/>
                  </a:cubicBezTo>
                  <a:moveTo>
                    <a:pt x="49" y="26"/>
                  </a:moveTo>
                  <a:cubicBezTo>
                    <a:pt x="33" y="26"/>
                    <a:pt x="21" y="39"/>
                    <a:pt x="21" y="54"/>
                  </a:cubicBezTo>
                  <a:cubicBezTo>
                    <a:pt x="21" y="64"/>
                    <a:pt x="26" y="73"/>
                    <a:pt x="34" y="78"/>
                  </a:cubicBezTo>
                  <a:cubicBezTo>
                    <a:pt x="26" y="81"/>
                    <a:pt x="19" y="88"/>
                    <a:pt x="14" y="96"/>
                  </a:cubicBezTo>
                  <a:cubicBezTo>
                    <a:pt x="79" y="96"/>
                    <a:pt x="79" y="96"/>
                    <a:pt x="79" y="96"/>
                  </a:cubicBezTo>
                  <a:cubicBezTo>
                    <a:pt x="79" y="152"/>
                    <a:pt x="79" y="152"/>
                    <a:pt x="79" y="152"/>
                  </a:cubicBezTo>
                  <a:cubicBezTo>
                    <a:pt x="126" y="110"/>
                    <a:pt x="126" y="110"/>
                    <a:pt x="126" y="110"/>
                  </a:cubicBezTo>
                  <a:cubicBezTo>
                    <a:pt x="130" y="106"/>
                    <a:pt x="130" y="99"/>
                    <a:pt x="125" y="95"/>
                  </a:cubicBezTo>
                  <a:cubicBezTo>
                    <a:pt x="123" y="93"/>
                    <a:pt x="121" y="92"/>
                    <a:pt x="118" y="92"/>
                  </a:cubicBezTo>
                  <a:cubicBezTo>
                    <a:pt x="115" y="92"/>
                    <a:pt x="112" y="93"/>
                    <a:pt x="110" y="96"/>
                  </a:cubicBezTo>
                  <a:cubicBezTo>
                    <a:pt x="88" y="111"/>
                    <a:pt x="88" y="111"/>
                    <a:pt x="88" y="111"/>
                  </a:cubicBezTo>
                  <a:cubicBezTo>
                    <a:pt x="85" y="99"/>
                    <a:pt x="78" y="86"/>
                    <a:pt x="63" y="78"/>
                  </a:cubicBezTo>
                  <a:cubicBezTo>
                    <a:pt x="71" y="73"/>
                    <a:pt x="76" y="64"/>
                    <a:pt x="76" y="54"/>
                  </a:cubicBezTo>
                  <a:cubicBezTo>
                    <a:pt x="76" y="39"/>
                    <a:pt x="64" y="26"/>
                    <a:pt x="49" y="26"/>
                  </a:cubicBezTo>
                  <a:moveTo>
                    <a:pt x="167" y="14"/>
                  </a:moveTo>
                  <a:cubicBezTo>
                    <a:pt x="136" y="44"/>
                    <a:pt x="136" y="44"/>
                    <a:pt x="136" y="44"/>
                  </a:cubicBezTo>
                  <a:cubicBezTo>
                    <a:pt x="113" y="30"/>
                    <a:pt x="113" y="30"/>
                    <a:pt x="113" y="30"/>
                  </a:cubicBezTo>
                  <a:cubicBezTo>
                    <a:pt x="112" y="29"/>
                    <a:pt x="112" y="29"/>
                    <a:pt x="112" y="29"/>
                  </a:cubicBezTo>
                  <a:cubicBezTo>
                    <a:pt x="111" y="30"/>
                    <a:pt x="111" y="30"/>
                    <a:pt x="111" y="30"/>
                  </a:cubicBezTo>
                  <a:cubicBezTo>
                    <a:pt x="89" y="52"/>
                    <a:pt x="89" y="52"/>
                    <a:pt x="89" y="52"/>
                  </a:cubicBezTo>
                  <a:cubicBezTo>
                    <a:pt x="92" y="55"/>
                    <a:pt x="92" y="55"/>
                    <a:pt x="92" y="55"/>
                  </a:cubicBezTo>
                  <a:cubicBezTo>
                    <a:pt x="112" y="34"/>
                    <a:pt x="112" y="34"/>
                    <a:pt x="112" y="34"/>
                  </a:cubicBezTo>
                  <a:cubicBezTo>
                    <a:pt x="135" y="49"/>
                    <a:pt x="135" y="49"/>
                    <a:pt x="135" y="49"/>
                  </a:cubicBezTo>
                  <a:cubicBezTo>
                    <a:pt x="136" y="50"/>
                    <a:pt x="136" y="50"/>
                    <a:pt x="136" y="50"/>
                  </a:cubicBezTo>
                  <a:cubicBezTo>
                    <a:pt x="138" y="49"/>
                    <a:pt x="138" y="49"/>
                    <a:pt x="138" y="49"/>
                  </a:cubicBezTo>
                  <a:cubicBezTo>
                    <a:pt x="170" y="17"/>
                    <a:pt x="170" y="17"/>
                    <a:pt x="170" y="17"/>
                  </a:cubicBezTo>
                  <a:cubicBezTo>
                    <a:pt x="167" y="14"/>
                    <a:pt x="167" y="14"/>
                    <a:pt x="167" y="14"/>
                  </a:cubicBezTo>
                  <a:moveTo>
                    <a:pt x="187" y="0"/>
                  </a:moveTo>
                  <a:cubicBezTo>
                    <a:pt x="71" y="0"/>
                    <a:pt x="71" y="0"/>
                    <a:pt x="71" y="0"/>
                  </a:cubicBezTo>
                  <a:cubicBezTo>
                    <a:pt x="71" y="26"/>
                    <a:pt x="71" y="26"/>
                    <a:pt x="71" y="26"/>
                  </a:cubicBezTo>
                  <a:cubicBezTo>
                    <a:pt x="75" y="28"/>
                    <a:pt x="78" y="32"/>
                    <a:pt x="80" y="35"/>
                  </a:cubicBezTo>
                  <a:cubicBezTo>
                    <a:pt x="80" y="9"/>
                    <a:pt x="80" y="9"/>
                    <a:pt x="80" y="9"/>
                  </a:cubicBezTo>
                  <a:cubicBezTo>
                    <a:pt x="179" y="9"/>
                    <a:pt x="179" y="9"/>
                    <a:pt x="179" y="9"/>
                  </a:cubicBezTo>
                  <a:cubicBezTo>
                    <a:pt x="179" y="58"/>
                    <a:pt x="179" y="58"/>
                    <a:pt x="179" y="58"/>
                  </a:cubicBezTo>
                  <a:cubicBezTo>
                    <a:pt x="85" y="58"/>
                    <a:pt x="85" y="58"/>
                    <a:pt x="85" y="58"/>
                  </a:cubicBezTo>
                  <a:cubicBezTo>
                    <a:pt x="84" y="61"/>
                    <a:pt x="84" y="64"/>
                    <a:pt x="83" y="67"/>
                  </a:cubicBezTo>
                  <a:cubicBezTo>
                    <a:pt x="126" y="67"/>
                    <a:pt x="126" y="67"/>
                    <a:pt x="126" y="67"/>
                  </a:cubicBezTo>
                  <a:cubicBezTo>
                    <a:pt x="126" y="72"/>
                    <a:pt x="126" y="72"/>
                    <a:pt x="126" y="72"/>
                  </a:cubicBezTo>
                  <a:cubicBezTo>
                    <a:pt x="114" y="72"/>
                    <a:pt x="114" y="72"/>
                    <a:pt x="114" y="72"/>
                  </a:cubicBezTo>
                  <a:cubicBezTo>
                    <a:pt x="114" y="81"/>
                    <a:pt x="114" y="81"/>
                    <a:pt x="114" y="81"/>
                  </a:cubicBezTo>
                  <a:cubicBezTo>
                    <a:pt x="147" y="81"/>
                    <a:pt x="147" y="81"/>
                    <a:pt x="147" y="81"/>
                  </a:cubicBezTo>
                  <a:cubicBezTo>
                    <a:pt x="147" y="72"/>
                    <a:pt x="147" y="72"/>
                    <a:pt x="147" y="72"/>
                  </a:cubicBezTo>
                  <a:cubicBezTo>
                    <a:pt x="135" y="72"/>
                    <a:pt x="135" y="72"/>
                    <a:pt x="135" y="72"/>
                  </a:cubicBezTo>
                  <a:cubicBezTo>
                    <a:pt x="135" y="67"/>
                    <a:pt x="135" y="67"/>
                    <a:pt x="135" y="67"/>
                  </a:cubicBezTo>
                  <a:cubicBezTo>
                    <a:pt x="187" y="67"/>
                    <a:pt x="187" y="67"/>
                    <a:pt x="187" y="67"/>
                  </a:cubicBezTo>
                  <a:cubicBezTo>
                    <a:pt x="187" y="0"/>
                    <a:pt x="187" y="0"/>
                    <a:pt x="187" y="0"/>
                  </a:cubicBezTo>
                </a:path>
              </a:pathLst>
            </a:custGeom>
            <a:solidFill>
              <a:srgbClr val="1C5E6E"/>
            </a:solidFill>
            <a:ln>
              <a:noFill/>
            </a:ln>
          </p:spPr>
          <p:txBody>
            <a:bodyPr vert="horz" wrap="square" lIns="91440" tIns="45720" rIns="91440" bIns="45720" numCol="1" anchor="t" anchorCtr="0" compatLnSpc="1"/>
            <a:lstStyle/>
            <a:p>
              <a:endParaRPr lang="zh-CN" altLang="en-US">
                <a:solidFill>
                  <a:srgbClr val="1C5E6E"/>
                </a:solidFill>
              </a:endParaRPr>
            </a:p>
          </p:txBody>
        </p:sp>
      </p:grpSp>
      <p:grpSp>
        <p:nvGrpSpPr>
          <p:cNvPr id="10" name="组合 9"/>
          <p:cNvGrpSpPr/>
          <p:nvPr/>
        </p:nvGrpSpPr>
        <p:grpSpPr>
          <a:xfrm>
            <a:off x="3168960" y="1601211"/>
            <a:ext cx="683252" cy="683252"/>
            <a:chOff x="3168960" y="1601211"/>
            <a:chExt cx="683252" cy="683252"/>
          </a:xfrm>
        </p:grpSpPr>
        <p:sp>
          <p:nvSpPr>
            <p:cNvPr id="3" name="椭圆 2"/>
            <p:cNvSpPr/>
            <p:nvPr/>
          </p:nvSpPr>
          <p:spPr>
            <a:xfrm>
              <a:off x="3168960" y="1601211"/>
              <a:ext cx="683252" cy="683252"/>
            </a:xfrm>
            <a:prstGeom prst="ellipse">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68" name="Freeform 66"/>
            <p:cNvSpPr>
              <a:spLocks noEditPoints="1"/>
            </p:cNvSpPr>
            <p:nvPr/>
          </p:nvSpPr>
          <p:spPr bwMode="auto">
            <a:xfrm>
              <a:off x="3350021" y="1813144"/>
              <a:ext cx="285797" cy="259385"/>
            </a:xfrm>
            <a:custGeom>
              <a:avLst/>
              <a:gdLst>
                <a:gd name="T0" fmla="*/ 60 w 120"/>
                <a:gd name="T1" fmla="*/ 26 h 109"/>
                <a:gd name="T2" fmla="*/ 57 w 120"/>
                <a:gd name="T3" fmla="*/ 28 h 109"/>
                <a:gd name="T4" fmla="*/ 57 w 120"/>
                <a:gd name="T5" fmla="*/ 57 h 109"/>
                <a:gd name="T6" fmla="*/ 54 w 120"/>
                <a:gd name="T7" fmla="*/ 58 h 109"/>
                <a:gd name="T8" fmla="*/ 52 w 120"/>
                <a:gd name="T9" fmla="*/ 61 h 109"/>
                <a:gd name="T10" fmla="*/ 55 w 120"/>
                <a:gd name="T11" fmla="*/ 63 h 109"/>
                <a:gd name="T12" fmla="*/ 55 w 120"/>
                <a:gd name="T13" fmla="*/ 62 h 109"/>
                <a:gd name="T14" fmla="*/ 57 w 120"/>
                <a:gd name="T15" fmla="*/ 62 h 109"/>
                <a:gd name="T16" fmla="*/ 57 w 120"/>
                <a:gd name="T17" fmla="*/ 68 h 109"/>
                <a:gd name="T18" fmla="*/ 60 w 120"/>
                <a:gd name="T19" fmla="*/ 71 h 109"/>
                <a:gd name="T20" fmla="*/ 62 w 120"/>
                <a:gd name="T21" fmla="*/ 68 h 109"/>
                <a:gd name="T22" fmla="*/ 62 w 120"/>
                <a:gd name="T23" fmla="*/ 60 h 109"/>
                <a:gd name="T24" fmla="*/ 85 w 120"/>
                <a:gd name="T25" fmla="*/ 53 h 109"/>
                <a:gd name="T26" fmla="*/ 87 w 120"/>
                <a:gd name="T27" fmla="*/ 49 h 109"/>
                <a:gd name="T28" fmla="*/ 84 w 120"/>
                <a:gd name="T29" fmla="*/ 48 h 109"/>
                <a:gd name="T30" fmla="*/ 84 w 120"/>
                <a:gd name="T31" fmla="*/ 48 h 109"/>
                <a:gd name="T32" fmla="*/ 62 w 120"/>
                <a:gd name="T33" fmla="*/ 55 h 109"/>
                <a:gd name="T34" fmla="*/ 62 w 120"/>
                <a:gd name="T35" fmla="*/ 28 h 109"/>
                <a:gd name="T36" fmla="*/ 60 w 120"/>
                <a:gd name="T37" fmla="*/ 26 h 109"/>
                <a:gd name="T38" fmla="*/ 60 w 120"/>
                <a:gd name="T39" fmla="*/ 97 h 109"/>
                <a:gd name="T40" fmla="*/ 33 w 120"/>
                <a:gd name="T41" fmla="*/ 86 h 109"/>
                <a:gd name="T42" fmla="*/ 21 w 120"/>
                <a:gd name="T43" fmla="*/ 59 h 109"/>
                <a:gd name="T44" fmla="*/ 60 w 120"/>
                <a:gd name="T45" fmla="*/ 20 h 109"/>
                <a:gd name="T46" fmla="*/ 98 w 120"/>
                <a:gd name="T47" fmla="*/ 59 h 109"/>
                <a:gd name="T48" fmla="*/ 87 w 120"/>
                <a:gd name="T49" fmla="*/ 86 h 109"/>
                <a:gd name="T50" fmla="*/ 60 w 120"/>
                <a:gd name="T51" fmla="*/ 97 h 109"/>
                <a:gd name="T52" fmla="*/ 96 w 120"/>
                <a:gd name="T53" fmla="*/ 0 h 109"/>
                <a:gd name="T54" fmla="*/ 81 w 120"/>
                <a:gd name="T55" fmla="*/ 6 h 109"/>
                <a:gd name="T56" fmla="*/ 92 w 120"/>
                <a:gd name="T57" fmla="*/ 17 h 109"/>
                <a:gd name="T58" fmla="*/ 89 w 120"/>
                <a:gd name="T59" fmla="*/ 20 h 109"/>
                <a:gd name="T60" fmla="*/ 60 w 120"/>
                <a:gd name="T61" fmla="*/ 10 h 109"/>
                <a:gd name="T62" fmla="*/ 31 w 120"/>
                <a:gd name="T63" fmla="*/ 20 h 109"/>
                <a:gd name="T64" fmla="*/ 28 w 120"/>
                <a:gd name="T65" fmla="*/ 17 h 109"/>
                <a:gd name="T66" fmla="*/ 39 w 120"/>
                <a:gd name="T67" fmla="*/ 6 h 109"/>
                <a:gd name="T68" fmla="*/ 24 w 120"/>
                <a:gd name="T69" fmla="*/ 0 h 109"/>
                <a:gd name="T70" fmla="*/ 8 w 120"/>
                <a:gd name="T71" fmla="*/ 6 h 109"/>
                <a:gd name="T72" fmla="*/ 8 w 120"/>
                <a:gd name="T73" fmla="*/ 37 h 109"/>
                <a:gd name="T74" fmla="*/ 19 w 120"/>
                <a:gd name="T75" fmla="*/ 26 h 109"/>
                <a:gd name="T76" fmla="*/ 22 w 120"/>
                <a:gd name="T77" fmla="*/ 29 h 109"/>
                <a:gd name="T78" fmla="*/ 11 w 120"/>
                <a:gd name="T79" fmla="*/ 59 h 109"/>
                <a:gd name="T80" fmla="*/ 26 w 120"/>
                <a:gd name="T81" fmla="*/ 93 h 109"/>
                <a:gd name="T82" fmla="*/ 27 w 120"/>
                <a:gd name="T83" fmla="*/ 94 h 109"/>
                <a:gd name="T84" fmla="*/ 23 w 120"/>
                <a:gd name="T85" fmla="*/ 98 h 109"/>
                <a:gd name="T86" fmla="*/ 23 w 120"/>
                <a:gd name="T87" fmla="*/ 107 h 109"/>
                <a:gd name="T88" fmla="*/ 28 w 120"/>
                <a:gd name="T89" fmla="*/ 109 h 109"/>
                <a:gd name="T90" fmla="*/ 32 w 120"/>
                <a:gd name="T91" fmla="*/ 107 h 109"/>
                <a:gd name="T92" fmla="*/ 37 w 120"/>
                <a:gd name="T93" fmla="*/ 102 h 109"/>
                <a:gd name="T94" fmla="*/ 37 w 120"/>
                <a:gd name="T95" fmla="*/ 102 h 109"/>
                <a:gd name="T96" fmla="*/ 60 w 120"/>
                <a:gd name="T97" fmla="*/ 107 h 109"/>
                <a:gd name="T98" fmla="*/ 84 w 120"/>
                <a:gd name="T99" fmla="*/ 101 h 109"/>
                <a:gd name="T100" fmla="*/ 85 w 120"/>
                <a:gd name="T101" fmla="*/ 102 h 109"/>
                <a:gd name="T102" fmla="*/ 90 w 120"/>
                <a:gd name="T103" fmla="*/ 107 h 109"/>
                <a:gd name="T104" fmla="*/ 94 w 120"/>
                <a:gd name="T105" fmla="*/ 109 h 109"/>
                <a:gd name="T106" fmla="*/ 99 w 120"/>
                <a:gd name="T107" fmla="*/ 107 h 109"/>
                <a:gd name="T108" fmla="*/ 99 w 120"/>
                <a:gd name="T109" fmla="*/ 98 h 109"/>
                <a:gd name="T110" fmla="*/ 94 w 120"/>
                <a:gd name="T111" fmla="*/ 93 h 109"/>
                <a:gd name="T112" fmla="*/ 94 w 120"/>
                <a:gd name="T113" fmla="*/ 93 h 109"/>
                <a:gd name="T114" fmla="*/ 108 w 120"/>
                <a:gd name="T115" fmla="*/ 59 h 109"/>
                <a:gd name="T116" fmla="*/ 98 w 120"/>
                <a:gd name="T117" fmla="*/ 29 h 109"/>
                <a:gd name="T118" fmla="*/ 100 w 120"/>
                <a:gd name="T119" fmla="*/ 26 h 109"/>
                <a:gd name="T120" fmla="*/ 111 w 120"/>
                <a:gd name="T121" fmla="*/ 37 h 109"/>
                <a:gd name="T122" fmla="*/ 111 w 120"/>
                <a:gd name="T123" fmla="*/ 6 h 109"/>
                <a:gd name="T124" fmla="*/ 96 w 120"/>
                <a:gd name="T12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0" h="109">
                  <a:moveTo>
                    <a:pt x="60" y="26"/>
                  </a:moveTo>
                  <a:cubicBezTo>
                    <a:pt x="59" y="26"/>
                    <a:pt x="57" y="27"/>
                    <a:pt x="57" y="28"/>
                  </a:cubicBezTo>
                  <a:cubicBezTo>
                    <a:pt x="57" y="57"/>
                    <a:pt x="57" y="57"/>
                    <a:pt x="57" y="57"/>
                  </a:cubicBezTo>
                  <a:cubicBezTo>
                    <a:pt x="54" y="58"/>
                    <a:pt x="54" y="58"/>
                    <a:pt x="54" y="58"/>
                  </a:cubicBezTo>
                  <a:cubicBezTo>
                    <a:pt x="52" y="58"/>
                    <a:pt x="52" y="60"/>
                    <a:pt x="52" y="61"/>
                  </a:cubicBezTo>
                  <a:cubicBezTo>
                    <a:pt x="53" y="62"/>
                    <a:pt x="53" y="63"/>
                    <a:pt x="55" y="63"/>
                  </a:cubicBezTo>
                  <a:cubicBezTo>
                    <a:pt x="55" y="63"/>
                    <a:pt x="55" y="63"/>
                    <a:pt x="55" y="62"/>
                  </a:cubicBezTo>
                  <a:cubicBezTo>
                    <a:pt x="57" y="62"/>
                    <a:pt x="57" y="62"/>
                    <a:pt x="57" y="62"/>
                  </a:cubicBezTo>
                  <a:cubicBezTo>
                    <a:pt x="57" y="68"/>
                    <a:pt x="57" y="68"/>
                    <a:pt x="57" y="68"/>
                  </a:cubicBezTo>
                  <a:cubicBezTo>
                    <a:pt x="57" y="70"/>
                    <a:pt x="59" y="71"/>
                    <a:pt x="60" y="71"/>
                  </a:cubicBezTo>
                  <a:cubicBezTo>
                    <a:pt x="61" y="71"/>
                    <a:pt x="62" y="70"/>
                    <a:pt x="62" y="68"/>
                  </a:cubicBezTo>
                  <a:cubicBezTo>
                    <a:pt x="62" y="60"/>
                    <a:pt x="62" y="60"/>
                    <a:pt x="62" y="60"/>
                  </a:cubicBezTo>
                  <a:cubicBezTo>
                    <a:pt x="85" y="53"/>
                    <a:pt x="85" y="53"/>
                    <a:pt x="85" y="53"/>
                  </a:cubicBezTo>
                  <a:cubicBezTo>
                    <a:pt x="86" y="52"/>
                    <a:pt x="87" y="51"/>
                    <a:pt x="87" y="49"/>
                  </a:cubicBezTo>
                  <a:cubicBezTo>
                    <a:pt x="86" y="48"/>
                    <a:pt x="85" y="48"/>
                    <a:pt x="84" y="48"/>
                  </a:cubicBezTo>
                  <a:cubicBezTo>
                    <a:pt x="84" y="48"/>
                    <a:pt x="84" y="48"/>
                    <a:pt x="84" y="48"/>
                  </a:cubicBezTo>
                  <a:cubicBezTo>
                    <a:pt x="62" y="55"/>
                    <a:pt x="62" y="55"/>
                    <a:pt x="62" y="55"/>
                  </a:cubicBezTo>
                  <a:cubicBezTo>
                    <a:pt x="62" y="28"/>
                    <a:pt x="62" y="28"/>
                    <a:pt x="62" y="28"/>
                  </a:cubicBezTo>
                  <a:cubicBezTo>
                    <a:pt x="62" y="27"/>
                    <a:pt x="61" y="26"/>
                    <a:pt x="60" y="26"/>
                  </a:cubicBezTo>
                  <a:moveTo>
                    <a:pt x="60" y="97"/>
                  </a:moveTo>
                  <a:cubicBezTo>
                    <a:pt x="50" y="97"/>
                    <a:pt x="40" y="93"/>
                    <a:pt x="33" y="86"/>
                  </a:cubicBezTo>
                  <a:cubicBezTo>
                    <a:pt x="25" y="79"/>
                    <a:pt x="21" y="69"/>
                    <a:pt x="21" y="59"/>
                  </a:cubicBezTo>
                  <a:cubicBezTo>
                    <a:pt x="21" y="38"/>
                    <a:pt x="39" y="20"/>
                    <a:pt x="60" y="20"/>
                  </a:cubicBezTo>
                  <a:cubicBezTo>
                    <a:pt x="81" y="20"/>
                    <a:pt x="98" y="38"/>
                    <a:pt x="98" y="59"/>
                  </a:cubicBezTo>
                  <a:cubicBezTo>
                    <a:pt x="98" y="69"/>
                    <a:pt x="94" y="79"/>
                    <a:pt x="87" y="86"/>
                  </a:cubicBezTo>
                  <a:cubicBezTo>
                    <a:pt x="80" y="93"/>
                    <a:pt x="70" y="97"/>
                    <a:pt x="60" y="97"/>
                  </a:cubicBezTo>
                  <a:moveTo>
                    <a:pt x="96" y="0"/>
                  </a:moveTo>
                  <a:cubicBezTo>
                    <a:pt x="91" y="0"/>
                    <a:pt x="85" y="2"/>
                    <a:pt x="81" y="6"/>
                  </a:cubicBezTo>
                  <a:cubicBezTo>
                    <a:pt x="92" y="17"/>
                    <a:pt x="92" y="17"/>
                    <a:pt x="92" y="17"/>
                  </a:cubicBezTo>
                  <a:cubicBezTo>
                    <a:pt x="89" y="20"/>
                    <a:pt x="89" y="20"/>
                    <a:pt x="89" y="20"/>
                  </a:cubicBezTo>
                  <a:cubicBezTo>
                    <a:pt x="81" y="14"/>
                    <a:pt x="71" y="10"/>
                    <a:pt x="60" y="10"/>
                  </a:cubicBezTo>
                  <a:cubicBezTo>
                    <a:pt x="49" y="10"/>
                    <a:pt x="39" y="14"/>
                    <a:pt x="31" y="20"/>
                  </a:cubicBezTo>
                  <a:cubicBezTo>
                    <a:pt x="28" y="17"/>
                    <a:pt x="28" y="17"/>
                    <a:pt x="28" y="17"/>
                  </a:cubicBezTo>
                  <a:cubicBezTo>
                    <a:pt x="39" y="6"/>
                    <a:pt x="39" y="6"/>
                    <a:pt x="39" y="6"/>
                  </a:cubicBezTo>
                  <a:cubicBezTo>
                    <a:pt x="35" y="2"/>
                    <a:pt x="29" y="0"/>
                    <a:pt x="24" y="0"/>
                  </a:cubicBezTo>
                  <a:cubicBezTo>
                    <a:pt x="18" y="0"/>
                    <a:pt x="13" y="2"/>
                    <a:pt x="8" y="6"/>
                  </a:cubicBezTo>
                  <a:cubicBezTo>
                    <a:pt x="0" y="15"/>
                    <a:pt x="0" y="28"/>
                    <a:pt x="8" y="37"/>
                  </a:cubicBezTo>
                  <a:cubicBezTo>
                    <a:pt x="19" y="26"/>
                    <a:pt x="19" y="26"/>
                    <a:pt x="19" y="26"/>
                  </a:cubicBezTo>
                  <a:cubicBezTo>
                    <a:pt x="22" y="29"/>
                    <a:pt x="22" y="29"/>
                    <a:pt x="22" y="29"/>
                  </a:cubicBezTo>
                  <a:cubicBezTo>
                    <a:pt x="15" y="37"/>
                    <a:pt x="11" y="47"/>
                    <a:pt x="11" y="59"/>
                  </a:cubicBezTo>
                  <a:cubicBezTo>
                    <a:pt x="11" y="72"/>
                    <a:pt x="17" y="84"/>
                    <a:pt x="26" y="93"/>
                  </a:cubicBezTo>
                  <a:cubicBezTo>
                    <a:pt x="26" y="94"/>
                    <a:pt x="27" y="94"/>
                    <a:pt x="27" y="94"/>
                  </a:cubicBezTo>
                  <a:cubicBezTo>
                    <a:pt x="23" y="98"/>
                    <a:pt x="23" y="98"/>
                    <a:pt x="23" y="98"/>
                  </a:cubicBezTo>
                  <a:cubicBezTo>
                    <a:pt x="21" y="101"/>
                    <a:pt x="21" y="104"/>
                    <a:pt x="23" y="107"/>
                  </a:cubicBezTo>
                  <a:cubicBezTo>
                    <a:pt x="25" y="108"/>
                    <a:pt x="26" y="109"/>
                    <a:pt x="28" y="109"/>
                  </a:cubicBezTo>
                  <a:cubicBezTo>
                    <a:pt x="29" y="109"/>
                    <a:pt x="31" y="108"/>
                    <a:pt x="32" y="107"/>
                  </a:cubicBezTo>
                  <a:cubicBezTo>
                    <a:pt x="37" y="102"/>
                    <a:pt x="37" y="102"/>
                    <a:pt x="37" y="102"/>
                  </a:cubicBezTo>
                  <a:cubicBezTo>
                    <a:pt x="37" y="102"/>
                    <a:pt x="37" y="102"/>
                    <a:pt x="37" y="102"/>
                  </a:cubicBezTo>
                  <a:cubicBezTo>
                    <a:pt x="44" y="105"/>
                    <a:pt x="52" y="107"/>
                    <a:pt x="60" y="107"/>
                  </a:cubicBezTo>
                  <a:cubicBezTo>
                    <a:pt x="69" y="107"/>
                    <a:pt x="77" y="105"/>
                    <a:pt x="84" y="101"/>
                  </a:cubicBezTo>
                  <a:cubicBezTo>
                    <a:pt x="85" y="102"/>
                    <a:pt x="85" y="102"/>
                    <a:pt x="85" y="102"/>
                  </a:cubicBezTo>
                  <a:cubicBezTo>
                    <a:pt x="90" y="107"/>
                    <a:pt x="90" y="107"/>
                    <a:pt x="90" y="107"/>
                  </a:cubicBezTo>
                  <a:cubicBezTo>
                    <a:pt x="91" y="108"/>
                    <a:pt x="93" y="109"/>
                    <a:pt x="94" y="109"/>
                  </a:cubicBezTo>
                  <a:cubicBezTo>
                    <a:pt x="96" y="109"/>
                    <a:pt x="97" y="108"/>
                    <a:pt x="99" y="107"/>
                  </a:cubicBezTo>
                  <a:cubicBezTo>
                    <a:pt x="101" y="104"/>
                    <a:pt x="101" y="101"/>
                    <a:pt x="99" y="98"/>
                  </a:cubicBezTo>
                  <a:cubicBezTo>
                    <a:pt x="94" y="93"/>
                    <a:pt x="94" y="93"/>
                    <a:pt x="94" y="93"/>
                  </a:cubicBezTo>
                  <a:cubicBezTo>
                    <a:pt x="94" y="93"/>
                    <a:pt x="94" y="93"/>
                    <a:pt x="94" y="93"/>
                  </a:cubicBezTo>
                  <a:cubicBezTo>
                    <a:pt x="103" y="84"/>
                    <a:pt x="108" y="72"/>
                    <a:pt x="108" y="59"/>
                  </a:cubicBezTo>
                  <a:cubicBezTo>
                    <a:pt x="108" y="47"/>
                    <a:pt x="104" y="37"/>
                    <a:pt x="98" y="29"/>
                  </a:cubicBezTo>
                  <a:cubicBezTo>
                    <a:pt x="100" y="26"/>
                    <a:pt x="100" y="26"/>
                    <a:pt x="100" y="26"/>
                  </a:cubicBezTo>
                  <a:cubicBezTo>
                    <a:pt x="111" y="37"/>
                    <a:pt x="111" y="37"/>
                    <a:pt x="111" y="37"/>
                  </a:cubicBezTo>
                  <a:cubicBezTo>
                    <a:pt x="120" y="28"/>
                    <a:pt x="120" y="15"/>
                    <a:pt x="111" y="6"/>
                  </a:cubicBezTo>
                  <a:cubicBezTo>
                    <a:pt x="107" y="2"/>
                    <a:pt x="102" y="0"/>
                    <a:pt x="96" y="0"/>
                  </a:cubicBezTo>
                </a:path>
              </a:pathLst>
            </a:custGeom>
            <a:solidFill>
              <a:srgbClr val="1C5E6E"/>
            </a:solidFill>
            <a:ln>
              <a:noFill/>
            </a:ln>
          </p:spPr>
          <p:txBody>
            <a:bodyPr vert="horz" wrap="square" lIns="91440" tIns="45720" rIns="91440" bIns="45720" numCol="1" anchor="t" anchorCtr="0" compatLnSpc="1"/>
            <a:lstStyle/>
            <a:p>
              <a:endParaRPr lang="zh-CN" altLang="en-US">
                <a:solidFill>
                  <a:srgbClr val="1C5E6E"/>
                </a:solidFill>
              </a:endParaRPr>
            </a:p>
          </p:txBody>
        </p:sp>
      </p:grpSp>
      <p:grpSp>
        <p:nvGrpSpPr>
          <p:cNvPr id="9" name="组合 8"/>
          <p:cNvGrpSpPr/>
          <p:nvPr/>
        </p:nvGrpSpPr>
        <p:grpSpPr>
          <a:xfrm>
            <a:off x="5650972" y="2469515"/>
            <a:ext cx="683252" cy="683252"/>
            <a:chOff x="5650972" y="2469515"/>
            <a:chExt cx="683252" cy="683252"/>
          </a:xfrm>
        </p:grpSpPr>
        <p:sp>
          <p:nvSpPr>
            <p:cNvPr id="47" name="椭圆 46"/>
            <p:cNvSpPr/>
            <p:nvPr/>
          </p:nvSpPr>
          <p:spPr>
            <a:xfrm>
              <a:off x="5650972" y="2469515"/>
              <a:ext cx="683252" cy="683252"/>
            </a:xfrm>
            <a:prstGeom prst="ellipse">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nvGrpSpPr>
            <p:cNvPr id="69" name="组合 68"/>
            <p:cNvGrpSpPr/>
            <p:nvPr/>
          </p:nvGrpSpPr>
          <p:grpSpPr>
            <a:xfrm>
              <a:off x="5823012" y="2752059"/>
              <a:ext cx="339171" cy="188119"/>
              <a:chOff x="2282826" y="1428750"/>
              <a:chExt cx="581025" cy="322262"/>
            </a:xfrm>
            <a:solidFill>
              <a:srgbClr val="1C5E6E"/>
            </a:solidFill>
          </p:grpSpPr>
          <p:sp>
            <p:nvSpPr>
              <p:cNvPr id="70" name="Freeform 58"/>
              <p:cNvSpPr>
                <a:spLocks noEditPoints="1"/>
              </p:cNvSpPr>
              <p:nvPr/>
            </p:nvSpPr>
            <p:spPr bwMode="auto">
              <a:xfrm>
                <a:off x="2282826" y="1431925"/>
                <a:ext cx="173038" cy="311150"/>
              </a:xfrm>
              <a:custGeom>
                <a:avLst/>
                <a:gdLst>
                  <a:gd name="T0" fmla="*/ 36 w 46"/>
                  <a:gd name="T1" fmla="*/ 0 h 82"/>
                  <a:gd name="T2" fmla="*/ 10 w 46"/>
                  <a:gd name="T3" fmla="*/ 0 h 82"/>
                  <a:gd name="T4" fmla="*/ 0 w 46"/>
                  <a:gd name="T5" fmla="*/ 9 h 82"/>
                  <a:gd name="T6" fmla="*/ 0 w 46"/>
                  <a:gd name="T7" fmla="*/ 73 h 82"/>
                  <a:gd name="T8" fmla="*/ 10 w 46"/>
                  <a:gd name="T9" fmla="*/ 82 h 82"/>
                  <a:gd name="T10" fmla="*/ 36 w 46"/>
                  <a:gd name="T11" fmla="*/ 82 h 82"/>
                  <a:gd name="T12" fmla="*/ 46 w 46"/>
                  <a:gd name="T13" fmla="*/ 73 h 82"/>
                  <a:gd name="T14" fmla="*/ 46 w 46"/>
                  <a:gd name="T15" fmla="*/ 9 h 82"/>
                  <a:gd name="T16" fmla="*/ 36 w 46"/>
                  <a:gd name="T17" fmla="*/ 0 h 82"/>
                  <a:gd name="T18" fmla="*/ 24 w 46"/>
                  <a:gd name="T19" fmla="*/ 71 h 82"/>
                  <a:gd name="T20" fmla="*/ 23 w 46"/>
                  <a:gd name="T21" fmla="*/ 71 h 82"/>
                  <a:gd name="T22" fmla="*/ 19 w 46"/>
                  <a:gd name="T23" fmla="*/ 67 h 82"/>
                  <a:gd name="T24" fmla="*/ 23 w 46"/>
                  <a:gd name="T25" fmla="*/ 63 h 82"/>
                  <a:gd name="T26" fmla="*/ 24 w 46"/>
                  <a:gd name="T27" fmla="*/ 63 h 82"/>
                  <a:gd name="T28" fmla="*/ 28 w 46"/>
                  <a:gd name="T29" fmla="*/ 67 h 82"/>
                  <a:gd name="T30" fmla="*/ 24 w 46"/>
                  <a:gd name="T31" fmla="*/ 71 h 82"/>
                  <a:gd name="T32" fmla="*/ 36 w 46"/>
                  <a:gd name="T33" fmla="*/ 26 h 82"/>
                  <a:gd name="T34" fmla="*/ 10 w 46"/>
                  <a:gd name="T35" fmla="*/ 26 h 82"/>
                  <a:gd name="T36" fmla="*/ 7 w 46"/>
                  <a:gd name="T37" fmla="*/ 23 h 82"/>
                  <a:gd name="T38" fmla="*/ 10 w 46"/>
                  <a:gd name="T39" fmla="*/ 20 h 82"/>
                  <a:gd name="T40" fmla="*/ 36 w 46"/>
                  <a:gd name="T41" fmla="*/ 20 h 82"/>
                  <a:gd name="T42" fmla="*/ 39 w 46"/>
                  <a:gd name="T43" fmla="*/ 23 h 82"/>
                  <a:gd name="T44" fmla="*/ 36 w 46"/>
                  <a:gd name="T45" fmla="*/ 26 h 82"/>
                  <a:gd name="T46" fmla="*/ 36 w 46"/>
                  <a:gd name="T47" fmla="*/ 16 h 82"/>
                  <a:gd name="T48" fmla="*/ 10 w 46"/>
                  <a:gd name="T49" fmla="*/ 16 h 82"/>
                  <a:gd name="T50" fmla="*/ 7 w 46"/>
                  <a:gd name="T51" fmla="*/ 13 h 82"/>
                  <a:gd name="T52" fmla="*/ 10 w 46"/>
                  <a:gd name="T53" fmla="*/ 10 h 82"/>
                  <a:gd name="T54" fmla="*/ 36 w 46"/>
                  <a:gd name="T55" fmla="*/ 10 h 82"/>
                  <a:gd name="T56" fmla="*/ 39 w 46"/>
                  <a:gd name="T57" fmla="*/ 13 h 82"/>
                  <a:gd name="T58" fmla="*/ 36 w 46"/>
                  <a:gd name="T59" fmla="*/ 1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82">
                    <a:moveTo>
                      <a:pt x="36" y="0"/>
                    </a:moveTo>
                    <a:cubicBezTo>
                      <a:pt x="10" y="0"/>
                      <a:pt x="10" y="0"/>
                      <a:pt x="10" y="0"/>
                    </a:cubicBezTo>
                    <a:cubicBezTo>
                      <a:pt x="5" y="0"/>
                      <a:pt x="0" y="4"/>
                      <a:pt x="0" y="9"/>
                    </a:cubicBezTo>
                    <a:cubicBezTo>
                      <a:pt x="0" y="73"/>
                      <a:pt x="0" y="73"/>
                      <a:pt x="0" y="73"/>
                    </a:cubicBezTo>
                    <a:cubicBezTo>
                      <a:pt x="0" y="78"/>
                      <a:pt x="5" y="82"/>
                      <a:pt x="10" y="82"/>
                    </a:cubicBezTo>
                    <a:cubicBezTo>
                      <a:pt x="36" y="82"/>
                      <a:pt x="36" y="82"/>
                      <a:pt x="36" y="82"/>
                    </a:cubicBezTo>
                    <a:cubicBezTo>
                      <a:pt x="41" y="82"/>
                      <a:pt x="46" y="78"/>
                      <a:pt x="46" y="73"/>
                    </a:cubicBezTo>
                    <a:cubicBezTo>
                      <a:pt x="46" y="9"/>
                      <a:pt x="46" y="9"/>
                      <a:pt x="46" y="9"/>
                    </a:cubicBezTo>
                    <a:cubicBezTo>
                      <a:pt x="46" y="4"/>
                      <a:pt x="41" y="0"/>
                      <a:pt x="36" y="0"/>
                    </a:cubicBezTo>
                    <a:close/>
                    <a:moveTo>
                      <a:pt x="24" y="71"/>
                    </a:moveTo>
                    <a:cubicBezTo>
                      <a:pt x="23" y="71"/>
                      <a:pt x="23" y="71"/>
                      <a:pt x="23" y="71"/>
                    </a:cubicBezTo>
                    <a:cubicBezTo>
                      <a:pt x="21" y="71"/>
                      <a:pt x="19" y="69"/>
                      <a:pt x="19" y="67"/>
                    </a:cubicBezTo>
                    <a:cubicBezTo>
                      <a:pt x="19" y="65"/>
                      <a:pt x="21" y="63"/>
                      <a:pt x="23" y="63"/>
                    </a:cubicBezTo>
                    <a:cubicBezTo>
                      <a:pt x="24" y="63"/>
                      <a:pt x="24" y="63"/>
                      <a:pt x="24" y="63"/>
                    </a:cubicBezTo>
                    <a:cubicBezTo>
                      <a:pt x="26" y="63"/>
                      <a:pt x="28" y="65"/>
                      <a:pt x="28" y="67"/>
                    </a:cubicBezTo>
                    <a:cubicBezTo>
                      <a:pt x="28" y="69"/>
                      <a:pt x="26" y="71"/>
                      <a:pt x="24" y="71"/>
                    </a:cubicBezTo>
                    <a:close/>
                    <a:moveTo>
                      <a:pt x="36" y="26"/>
                    </a:moveTo>
                    <a:cubicBezTo>
                      <a:pt x="10" y="26"/>
                      <a:pt x="10" y="26"/>
                      <a:pt x="10" y="26"/>
                    </a:cubicBezTo>
                    <a:cubicBezTo>
                      <a:pt x="8" y="26"/>
                      <a:pt x="7" y="25"/>
                      <a:pt x="7" y="23"/>
                    </a:cubicBezTo>
                    <a:cubicBezTo>
                      <a:pt x="7" y="21"/>
                      <a:pt x="8" y="20"/>
                      <a:pt x="10" y="20"/>
                    </a:cubicBezTo>
                    <a:cubicBezTo>
                      <a:pt x="36" y="20"/>
                      <a:pt x="36" y="20"/>
                      <a:pt x="36" y="20"/>
                    </a:cubicBezTo>
                    <a:cubicBezTo>
                      <a:pt x="37" y="20"/>
                      <a:pt x="39" y="21"/>
                      <a:pt x="39" y="23"/>
                    </a:cubicBezTo>
                    <a:cubicBezTo>
                      <a:pt x="39" y="25"/>
                      <a:pt x="37" y="26"/>
                      <a:pt x="36" y="26"/>
                    </a:cubicBezTo>
                    <a:close/>
                    <a:moveTo>
                      <a:pt x="36" y="16"/>
                    </a:moveTo>
                    <a:cubicBezTo>
                      <a:pt x="10" y="16"/>
                      <a:pt x="10" y="16"/>
                      <a:pt x="10" y="16"/>
                    </a:cubicBezTo>
                    <a:cubicBezTo>
                      <a:pt x="8" y="16"/>
                      <a:pt x="7" y="15"/>
                      <a:pt x="7" y="13"/>
                    </a:cubicBezTo>
                    <a:cubicBezTo>
                      <a:pt x="7" y="11"/>
                      <a:pt x="8" y="10"/>
                      <a:pt x="10" y="10"/>
                    </a:cubicBezTo>
                    <a:cubicBezTo>
                      <a:pt x="36" y="10"/>
                      <a:pt x="36" y="10"/>
                      <a:pt x="36" y="10"/>
                    </a:cubicBezTo>
                    <a:cubicBezTo>
                      <a:pt x="37" y="10"/>
                      <a:pt x="39" y="11"/>
                      <a:pt x="39" y="13"/>
                    </a:cubicBezTo>
                    <a:cubicBezTo>
                      <a:pt x="39" y="15"/>
                      <a:pt x="37" y="16"/>
                      <a:pt x="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71" name="Freeform 59"/>
              <p:cNvSpPr>
                <a:spLocks noEditPoints="1"/>
              </p:cNvSpPr>
              <p:nvPr/>
            </p:nvSpPr>
            <p:spPr bwMode="auto">
              <a:xfrm>
                <a:off x="2478088" y="1428750"/>
                <a:ext cx="385763" cy="261937"/>
              </a:xfrm>
              <a:custGeom>
                <a:avLst/>
                <a:gdLst>
                  <a:gd name="T0" fmla="*/ 90 w 102"/>
                  <a:gd name="T1" fmla="*/ 0 h 69"/>
                  <a:gd name="T2" fmla="*/ 12 w 102"/>
                  <a:gd name="T3" fmla="*/ 0 h 69"/>
                  <a:gd name="T4" fmla="*/ 0 w 102"/>
                  <a:gd name="T5" fmla="*/ 12 h 69"/>
                  <a:gd name="T6" fmla="*/ 0 w 102"/>
                  <a:gd name="T7" fmla="*/ 56 h 69"/>
                  <a:gd name="T8" fmla="*/ 12 w 102"/>
                  <a:gd name="T9" fmla="*/ 69 h 69"/>
                  <a:gd name="T10" fmla="*/ 90 w 102"/>
                  <a:gd name="T11" fmla="*/ 69 h 69"/>
                  <a:gd name="T12" fmla="*/ 102 w 102"/>
                  <a:gd name="T13" fmla="*/ 56 h 69"/>
                  <a:gd name="T14" fmla="*/ 102 w 102"/>
                  <a:gd name="T15" fmla="*/ 12 h 69"/>
                  <a:gd name="T16" fmla="*/ 90 w 102"/>
                  <a:gd name="T17" fmla="*/ 0 h 69"/>
                  <a:gd name="T18" fmla="*/ 98 w 102"/>
                  <a:gd name="T19" fmla="*/ 56 h 69"/>
                  <a:gd name="T20" fmla="*/ 90 w 102"/>
                  <a:gd name="T21" fmla="*/ 64 h 69"/>
                  <a:gd name="T22" fmla="*/ 12 w 102"/>
                  <a:gd name="T23" fmla="*/ 64 h 69"/>
                  <a:gd name="T24" fmla="*/ 5 w 102"/>
                  <a:gd name="T25" fmla="*/ 56 h 69"/>
                  <a:gd name="T26" fmla="*/ 5 w 102"/>
                  <a:gd name="T27" fmla="*/ 12 h 69"/>
                  <a:gd name="T28" fmla="*/ 12 w 102"/>
                  <a:gd name="T29" fmla="*/ 5 h 69"/>
                  <a:gd name="T30" fmla="*/ 90 w 102"/>
                  <a:gd name="T31" fmla="*/ 5 h 69"/>
                  <a:gd name="T32" fmla="*/ 98 w 102"/>
                  <a:gd name="T33" fmla="*/ 12 h 69"/>
                  <a:gd name="T34" fmla="*/ 98 w 102"/>
                  <a:gd name="T35" fmla="*/ 5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69">
                    <a:moveTo>
                      <a:pt x="90" y="0"/>
                    </a:moveTo>
                    <a:cubicBezTo>
                      <a:pt x="12" y="0"/>
                      <a:pt x="12" y="0"/>
                      <a:pt x="12" y="0"/>
                    </a:cubicBezTo>
                    <a:cubicBezTo>
                      <a:pt x="5" y="0"/>
                      <a:pt x="0" y="6"/>
                      <a:pt x="0" y="12"/>
                    </a:cubicBezTo>
                    <a:cubicBezTo>
                      <a:pt x="0" y="56"/>
                      <a:pt x="0" y="56"/>
                      <a:pt x="0" y="56"/>
                    </a:cubicBezTo>
                    <a:cubicBezTo>
                      <a:pt x="0" y="63"/>
                      <a:pt x="5" y="69"/>
                      <a:pt x="12" y="69"/>
                    </a:cubicBezTo>
                    <a:cubicBezTo>
                      <a:pt x="90" y="69"/>
                      <a:pt x="90" y="69"/>
                      <a:pt x="90" y="69"/>
                    </a:cubicBezTo>
                    <a:cubicBezTo>
                      <a:pt x="97" y="69"/>
                      <a:pt x="102" y="63"/>
                      <a:pt x="102" y="56"/>
                    </a:cubicBezTo>
                    <a:cubicBezTo>
                      <a:pt x="102" y="12"/>
                      <a:pt x="102" y="12"/>
                      <a:pt x="102" y="12"/>
                    </a:cubicBezTo>
                    <a:cubicBezTo>
                      <a:pt x="102" y="6"/>
                      <a:pt x="97" y="0"/>
                      <a:pt x="90" y="0"/>
                    </a:cubicBezTo>
                    <a:close/>
                    <a:moveTo>
                      <a:pt x="98" y="56"/>
                    </a:moveTo>
                    <a:cubicBezTo>
                      <a:pt x="98" y="60"/>
                      <a:pt x="94" y="64"/>
                      <a:pt x="90" y="64"/>
                    </a:cubicBezTo>
                    <a:cubicBezTo>
                      <a:pt x="12" y="64"/>
                      <a:pt x="12" y="64"/>
                      <a:pt x="12" y="64"/>
                    </a:cubicBezTo>
                    <a:cubicBezTo>
                      <a:pt x="8" y="64"/>
                      <a:pt x="5" y="60"/>
                      <a:pt x="5" y="56"/>
                    </a:cubicBezTo>
                    <a:cubicBezTo>
                      <a:pt x="5" y="12"/>
                      <a:pt x="5" y="12"/>
                      <a:pt x="5" y="12"/>
                    </a:cubicBezTo>
                    <a:cubicBezTo>
                      <a:pt x="5" y="8"/>
                      <a:pt x="8" y="5"/>
                      <a:pt x="12" y="5"/>
                    </a:cubicBezTo>
                    <a:cubicBezTo>
                      <a:pt x="90" y="5"/>
                      <a:pt x="90" y="5"/>
                      <a:pt x="90" y="5"/>
                    </a:cubicBezTo>
                    <a:cubicBezTo>
                      <a:pt x="94" y="5"/>
                      <a:pt x="98" y="8"/>
                      <a:pt x="98" y="12"/>
                    </a:cubicBezTo>
                    <a:lnTo>
                      <a:pt x="98"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72" name="Freeform 60"/>
              <p:cNvSpPr/>
              <p:nvPr/>
            </p:nvSpPr>
            <p:spPr bwMode="auto">
              <a:xfrm>
                <a:off x="2633663" y="1701800"/>
                <a:ext cx="68263" cy="49212"/>
              </a:xfrm>
              <a:custGeom>
                <a:avLst/>
                <a:gdLst>
                  <a:gd name="T0" fmla="*/ 12 w 18"/>
                  <a:gd name="T1" fmla="*/ 0 h 13"/>
                  <a:gd name="T2" fmla="*/ 7 w 18"/>
                  <a:gd name="T3" fmla="*/ 0 h 13"/>
                  <a:gd name="T4" fmla="*/ 0 w 18"/>
                  <a:gd name="T5" fmla="*/ 7 h 13"/>
                  <a:gd name="T6" fmla="*/ 7 w 18"/>
                  <a:gd name="T7" fmla="*/ 13 h 13"/>
                  <a:gd name="T8" fmla="*/ 12 w 18"/>
                  <a:gd name="T9" fmla="*/ 13 h 13"/>
                  <a:gd name="T10" fmla="*/ 18 w 18"/>
                  <a:gd name="T11" fmla="*/ 7 h 13"/>
                  <a:gd name="T12" fmla="*/ 12 w 18"/>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8" h="13">
                    <a:moveTo>
                      <a:pt x="12" y="0"/>
                    </a:moveTo>
                    <a:cubicBezTo>
                      <a:pt x="7" y="0"/>
                      <a:pt x="7" y="0"/>
                      <a:pt x="7" y="0"/>
                    </a:cubicBezTo>
                    <a:cubicBezTo>
                      <a:pt x="3" y="0"/>
                      <a:pt x="0" y="3"/>
                      <a:pt x="0" y="7"/>
                    </a:cubicBezTo>
                    <a:cubicBezTo>
                      <a:pt x="0" y="10"/>
                      <a:pt x="3" y="13"/>
                      <a:pt x="7" y="13"/>
                    </a:cubicBezTo>
                    <a:cubicBezTo>
                      <a:pt x="12" y="13"/>
                      <a:pt x="12" y="13"/>
                      <a:pt x="12" y="13"/>
                    </a:cubicBezTo>
                    <a:cubicBezTo>
                      <a:pt x="15" y="13"/>
                      <a:pt x="18" y="10"/>
                      <a:pt x="18" y="7"/>
                    </a:cubicBezTo>
                    <a:cubicBezTo>
                      <a:pt x="18" y="3"/>
                      <a:pt x="1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grpSp>
      </p:grpSp>
      <p:grpSp>
        <p:nvGrpSpPr>
          <p:cNvPr id="12" name="组合 11"/>
          <p:cNvGrpSpPr/>
          <p:nvPr/>
        </p:nvGrpSpPr>
        <p:grpSpPr>
          <a:xfrm>
            <a:off x="3124720" y="3316737"/>
            <a:ext cx="683252" cy="683252"/>
            <a:chOff x="3124720" y="3316737"/>
            <a:chExt cx="683252" cy="683252"/>
          </a:xfrm>
        </p:grpSpPr>
        <p:sp>
          <p:nvSpPr>
            <p:cNvPr id="46" name="椭圆 45"/>
            <p:cNvSpPr/>
            <p:nvPr/>
          </p:nvSpPr>
          <p:spPr>
            <a:xfrm>
              <a:off x="3124720" y="3316737"/>
              <a:ext cx="683252" cy="683252"/>
            </a:xfrm>
            <a:prstGeom prst="ellipse">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nvGrpSpPr>
            <p:cNvPr id="73" name="组合 72"/>
            <p:cNvGrpSpPr/>
            <p:nvPr/>
          </p:nvGrpSpPr>
          <p:grpSpPr>
            <a:xfrm>
              <a:off x="3342603" y="3577685"/>
              <a:ext cx="259110" cy="194333"/>
              <a:chOff x="1716088" y="1390650"/>
              <a:chExt cx="495300" cy="371475"/>
            </a:xfrm>
            <a:solidFill>
              <a:srgbClr val="1C5E6E"/>
            </a:solidFill>
          </p:grpSpPr>
          <p:sp>
            <p:nvSpPr>
              <p:cNvPr id="74" name="Freeform 63"/>
              <p:cNvSpPr>
                <a:spLocks noEditPoints="1"/>
              </p:cNvSpPr>
              <p:nvPr/>
            </p:nvSpPr>
            <p:spPr bwMode="auto">
              <a:xfrm>
                <a:off x="1716088" y="1390650"/>
                <a:ext cx="106363" cy="368300"/>
              </a:xfrm>
              <a:custGeom>
                <a:avLst/>
                <a:gdLst>
                  <a:gd name="T0" fmla="*/ 27 w 28"/>
                  <a:gd name="T1" fmla="*/ 0 h 97"/>
                  <a:gd name="T2" fmla="*/ 1 w 28"/>
                  <a:gd name="T3" fmla="*/ 0 h 97"/>
                  <a:gd name="T4" fmla="*/ 0 w 28"/>
                  <a:gd name="T5" fmla="*/ 1 h 97"/>
                  <a:gd name="T6" fmla="*/ 0 w 28"/>
                  <a:gd name="T7" fmla="*/ 96 h 97"/>
                  <a:gd name="T8" fmla="*/ 1 w 28"/>
                  <a:gd name="T9" fmla="*/ 97 h 97"/>
                  <a:gd name="T10" fmla="*/ 27 w 28"/>
                  <a:gd name="T11" fmla="*/ 97 h 97"/>
                  <a:gd name="T12" fmla="*/ 28 w 28"/>
                  <a:gd name="T13" fmla="*/ 96 h 97"/>
                  <a:gd name="T14" fmla="*/ 28 w 28"/>
                  <a:gd name="T15" fmla="*/ 1 h 97"/>
                  <a:gd name="T16" fmla="*/ 27 w 28"/>
                  <a:gd name="T17" fmla="*/ 0 h 97"/>
                  <a:gd name="T18" fmla="*/ 14 w 28"/>
                  <a:gd name="T19" fmla="*/ 94 h 97"/>
                  <a:gd name="T20" fmla="*/ 7 w 28"/>
                  <a:gd name="T21" fmla="*/ 87 h 97"/>
                  <a:gd name="T22" fmla="*/ 14 w 28"/>
                  <a:gd name="T23" fmla="*/ 80 h 97"/>
                  <a:gd name="T24" fmla="*/ 21 w 28"/>
                  <a:gd name="T25" fmla="*/ 87 h 97"/>
                  <a:gd name="T26" fmla="*/ 14 w 28"/>
                  <a:gd name="T27" fmla="*/ 94 h 97"/>
                  <a:gd name="T28" fmla="*/ 24 w 28"/>
                  <a:gd name="T29" fmla="*/ 54 h 97"/>
                  <a:gd name="T30" fmla="*/ 23 w 28"/>
                  <a:gd name="T31" fmla="*/ 55 h 97"/>
                  <a:gd name="T32" fmla="*/ 5 w 28"/>
                  <a:gd name="T33" fmla="*/ 55 h 97"/>
                  <a:gd name="T34" fmla="*/ 4 w 28"/>
                  <a:gd name="T35" fmla="*/ 54 h 97"/>
                  <a:gd name="T36" fmla="*/ 4 w 28"/>
                  <a:gd name="T37" fmla="*/ 6 h 97"/>
                  <a:gd name="T38" fmla="*/ 5 w 28"/>
                  <a:gd name="T39" fmla="*/ 5 h 97"/>
                  <a:gd name="T40" fmla="*/ 23 w 28"/>
                  <a:gd name="T41" fmla="*/ 5 h 97"/>
                  <a:gd name="T42" fmla="*/ 24 w 28"/>
                  <a:gd name="T43" fmla="*/ 6 h 97"/>
                  <a:gd name="T44" fmla="*/ 24 w 28"/>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8" y="97"/>
                      <a:pt x="28" y="96"/>
                    </a:cubicBezTo>
                    <a:cubicBezTo>
                      <a:pt x="28" y="1"/>
                      <a:pt x="28" y="1"/>
                      <a:pt x="28" y="1"/>
                    </a:cubicBezTo>
                    <a:cubicBezTo>
                      <a:pt x="28"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75" name="Freeform 64"/>
              <p:cNvSpPr/>
              <p:nvPr/>
            </p:nvSpPr>
            <p:spPr bwMode="auto">
              <a:xfrm>
                <a:off x="1743076" y="1436688"/>
                <a:ext cx="55563" cy="14287"/>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76" name="Freeform 65"/>
              <p:cNvSpPr/>
              <p:nvPr/>
            </p:nvSpPr>
            <p:spPr bwMode="auto">
              <a:xfrm>
                <a:off x="1743076" y="1455738"/>
                <a:ext cx="55563" cy="14287"/>
              </a:xfrm>
              <a:custGeom>
                <a:avLst/>
                <a:gdLst>
                  <a:gd name="T0" fmla="*/ 15 w 15"/>
                  <a:gd name="T1" fmla="*/ 3 h 4"/>
                  <a:gd name="T2" fmla="*/ 14 w 15"/>
                  <a:gd name="T3" fmla="*/ 4 h 4"/>
                  <a:gd name="T4" fmla="*/ 1 w 15"/>
                  <a:gd name="T5" fmla="*/ 4 h 4"/>
                  <a:gd name="T6" fmla="*/ 0 w 15"/>
                  <a:gd name="T7" fmla="*/ 3 h 4"/>
                  <a:gd name="T8" fmla="*/ 0 w 15"/>
                  <a:gd name="T9" fmla="*/ 1 h 4"/>
                  <a:gd name="T10" fmla="*/ 1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1" y="4"/>
                      <a:pt x="1" y="4"/>
                      <a:pt x="1" y="4"/>
                    </a:cubicBezTo>
                    <a:cubicBezTo>
                      <a:pt x="0" y="4"/>
                      <a:pt x="0" y="3"/>
                      <a:pt x="0" y="3"/>
                    </a:cubicBezTo>
                    <a:cubicBezTo>
                      <a:pt x="0" y="1"/>
                      <a:pt x="0" y="1"/>
                      <a:pt x="0" y="1"/>
                    </a:cubicBezTo>
                    <a:cubicBezTo>
                      <a:pt x="0" y="0"/>
                      <a:pt x="0" y="0"/>
                      <a:pt x="1" y="0"/>
                    </a:cubicBezTo>
                    <a:cubicBezTo>
                      <a:pt x="14" y="0"/>
                      <a:pt x="14" y="0"/>
                      <a:pt x="14" y="0"/>
                    </a:cubicBezTo>
                    <a:cubicBezTo>
                      <a:pt x="14" y="0"/>
                      <a:pt x="15" y="0"/>
                      <a:pt x="15" y="1"/>
                    </a:cubicBezTo>
                    <a:lnTo>
                      <a:pt x="1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77" name="Freeform 66"/>
              <p:cNvSpPr>
                <a:spLocks noEditPoints="1"/>
              </p:cNvSpPr>
              <p:nvPr/>
            </p:nvSpPr>
            <p:spPr bwMode="auto">
              <a:xfrm>
                <a:off x="1841501" y="1390650"/>
                <a:ext cx="101600" cy="368300"/>
              </a:xfrm>
              <a:custGeom>
                <a:avLst/>
                <a:gdLst>
                  <a:gd name="T0" fmla="*/ 27 w 27"/>
                  <a:gd name="T1" fmla="*/ 0 h 97"/>
                  <a:gd name="T2" fmla="*/ 1 w 27"/>
                  <a:gd name="T3" fmla="*/ 0 h 97"/>
                  <a:gd name="T4" fmla="*/ 0 w 27"/>
                  <a:gd name="T5" fmla="*/ 1 h 97"/>
                  <a:gd name="T6" fmla="*/ 0 w 27"/>
                  <a:gd name="T7" fmla="*/ 96 h 97"/>
                  <a:gd name="T8" fmla="*/ 1 w 27"/>
                  <a:gd name="T9" fmla="*/ 97 h 97"/>
                  <a:gd name="T10" fmla="*/ 27 w 27"/>
                  <a:gd name="T11" fmla="*/ 97 h 97"/>
                  <a:gd name="T12" fmla="*/ 27 w 27"/>
                  <a:gd name="T13" fmla="*/ 96 h 97"/>
                  <a:gd name="T14" fmla="*/ 27 w 27"/>
                  <a:gd name="T15" fmla="*/ 1 h 97"/>
                  <a:gd name="T16" fmla="*/ 27 w 27"/>
                  <a:gd name="T17" fmla="*/ 0 h 97"/>
                  <a:gd name="T18" fmla="*/ 14 w 27"/>
                  <a:gd name="T19" fmla="*/ 94 h 97"/>
                  <a:gd name="T20" fmla="*/ 7 w 27"/>
                  <a:gd name="T21" fmla="*/ 87 h 97"/>
                  <a:gd name="T22" fmla="*/ 14 w 27"/>
                  <a:gd name="T23" fmla="*/ 80 h 97"/>
                  <a:gd name="T24" fmla="*/ 21 w 27"/>
                  <a:gd name="T25" fmla="*/ 87 h 97"/>
                  <a:gd name="T26" fmla="*/ 14 w 27"/>
                  <a:gd name="T27" fmla="*/ 94 h 97"/>
                  <a:gd name="T28" fmla="*/ 24 w 27"/>
                  <a:gd name="T29" fmla="*/ 54 h 97"/>
                  <a:gd name="T30" fmla="*/ 23 w 27"/>
                  <a:gd name="T31" fmla="*/ 55 h 97"/>
                  <a:gd name="T32" fmla="*/ 5 w 27"/>
                  <a:gd name="T33" fmla="*/ 55 h 97"/>
                  <a:gd name="T34" fmla="*/ 4 w 27"/>
                  <a:gd name="T35" fmla="*/ 54 h 97"/>
                  <a:gd name="T36" fmla="*/ 4 w 27"/>
                  <a:gd name="T37" fmla="*/ 6 h 97"/>
                  <a:gd name="T38" fmla="*/ 5 w 27"/>
                  <a:gd name="T39" fmla="*/ 5 h 97"/>
                  <a:gd name="T40" fmla="*/ 23 w 27"/>
                  <a:gd name="T41" fmla="*/ 5 h 97"/>
                  <a:gd name="T42" fmla="*/ 24 w 27"/>
                  <a:gd name="T43" fmla="*/ 6 h 97"/>
                  <a:gd name="T44" fmla="*/ 24 w 27"/>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7" y="97"/>
                      <a:pt x="27" y="96"/>
                    </a:cubicBezTo>
                    <a:cubicBezTo>
                      <a:pt x="27" y="1"/>
                      <a:pt x="27" y="1"/>
                      <a:pt x="27" y="1"/>
                    </a:cubicBezTo>
                    <a:cubicBezTo>
                      <a:pt x="27"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78" name="Freeform 67"/>
              <p:cNvSpPr/>
              <p:nvPr/>
            </p:nvSpPr>
            <p:spPr bwMode="auto">
              <a:xfrm>
                <a:off x="1866901" y="1436688"/>
                <a:ext cx="53975" cy="14287"/>
              </a:xfrm>
              <a:custGeom>
                <a:avLst/>
                <a:gdLst>
                  <a:gd name="T0" fmla="*/ 14 w 14"/>
                  <a:gd name="T1" fmla="*/ 3 h 4"/>
                  <a:gd name="T2" fmla="*/ 14 w 14"/>
                  <a:gd name="T3" fmla="*/ 4 h 4"/>
                  <a:gd name="T4" fmla="*/ 0 w 14"/>
                  <a:gd name="T5" fmla="*/ 4 h 4"/>
                  <a:gd name="T6" fmla="*/ 0 w 14"/>
                  <a:gd name="T7" fmla="*/ 3 h 4"/>
                  <a:gd name="T8" fmla="*/ 0 w 14"/>
                  <a:gd name="T9" fmla="*/ 1 h 4"/>
                  <a:gd name="T10" fmla="*/ 0 w 14"/>
                  <a:gd name="T11" fmla="*/ 0 h 4"/>
                  <a:gd name="T12" fmla="*/ 14 w 14"/>
                  <a:gd name="T13" fmla="*/ 0 h 4"/>
                  <a:gd name="T14" fmla="*/ 14 w 14"/>
                  <a:gd name="T15" fmla="*/ 1 h 4"/>
                  <a:gd name="T16" fmla="*/ 14 w 14"/>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4" y="3"/>
                    </a:moveTo>
                    <a:cubicBezTo>
                      <a:pt x="14"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4" y="0"/>
                      <a:pt x="14" y="1"/>
                    </a:cubicBezTo>
                    <a:lnTo>
                      <a:pt x="14"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79" name="Freeform 68"/>
              <p:cNvSpPr/>
              <p:nvPr/>
            </p:nvSpPr>
            <p:spPr bwMode="auto">
              <a:xfrm>
                <a:off x="1866901" y="1455738"/>
                <a:ext cx="57150" cy="14287"/>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80" name="Freeform 69"/>
              <p:cNvSpPr>
                <a:spLocks noEditPoints="1"/>
              </p:cNvSpPr>
              <p:nvPr/>
            </p:nvSpPr>
            <p:spPr bwMode="auto">
              <a:xfrm>
                <a:off x="1954213" y="1390650"/>
                <a:ext cx="257175" cy="371475"/>
              </a:xfrm>
              <a:custGeom>
                <a:avLst/>
                <a:gdLst>
                  <a:gd name="T0" fmla="*/ 23 w 68"/>
                  <a:gd name="T1" fmla="*/ 0 h 98"/>
                  <a:gd name="T2" fmla="*/ 0 w 68"/>
                  <a:gd name="T3" fmla="*/ 12 h 98"/>
                  <a:gd name="T4" fmla="*/ 0 w 68"/>
                  <a:gd name="T5" fmla="*/ 13 h 98"/>
                  <a:gd name="T6" fmla="*/ 44 w 68"/>
                  <a:gd name="T7" fmla="*/ 97 h 98"/>
                  <a:gd name="T8" fmla="*/ 45 w 68"/>
                  <a:gd name="T9" fmla="*/ 98 h 98"/>
                  <a:gd name="T10" fmla="*/ 67 w 68"/>
                  <a:gd name="T11" fmla="*/ 86 h 98"/>
                  <a:gd name="T12" fmla="*/ 68 w 68"/>
                  <a:gd name="T13" fmla="*/ 85 h 98"/>
                  <a:gd name="T14" fmla="*/ 24 w 68"/>
                  <a:gd name="T15" fmla="*/ 0 h 98"/>
                  <a:gd name="T16" fmla="*/ 23 w 68"/>
                  <a:gd name="T17" fmla="*/ 0 h 98"/>
                  <a:gd name="T18" fmla="*/ 54 w 68"/>
                  <a:gd name="T19" fmla="*/ 89 h 98"/>
                  <a:gd name="T20" fmla="*/ 45 w 68"/>
                  <a:gd name="T21" fmla="*/ 86 h 98"/>
                  <a:gd name="T22" fmla="*/ 48 w 68"/>
                  <a:gd name="T23" fmla="*/ 77 h 98"/>
                  <a:gd name="T24" fmla="*/ 57 w 68"/>
                  <a:gd name="T25" fmla="*/ 80 h 98"/>
                  <a:gd name="T26" fmla="*/ 54 w 68"/>
                  <a:gd name="T27" fmla="*/ 89 h 98"/>
                  <a:gd name="T28" fmla="*/ 45 w 68"/>
                  <a:gd name="T29" fmla="*/ 49 h 98"/>
                  <a:gd name="T30" fmla="*/ 45 w 68"/>
                  <a:gd name="T31" fmla="*/ 50 h 98"/>
                  <a:gd name="T32" fmla="*/ 29 w 68"/>
                  <a:gd name="T33" fmla="*/ 59 h 98"/>
                  <a:gd name="T34" fmla="*/ 28 w 68"/>
                  <a:gd name="T35" fmla="*/ 58 h 98"/>
                  <a:gd name="T36" fmla="*/ 6 w 68"/>
                  <a:gd name="T37" fmla="*/ 15 h 98"/>
                  <a:gd name="T38" fmla="*/ 6 w 68"/>
                  <a:gd name="T39" fmla="*/ 14 h 98"/>
                  <a:gd name="T40" fmla="*/ 22 w 68"/>
                  <a:gd name="T41" fmla="*/ 6 h 98"/>
                  <a:gd name="T42" fmla="*/ 23 w 68"/>
                  <a:gd name="T43" fmla="*/ 6 h 98"/>
                  <a:gd name="T44" fmla="*/ 45 w 68"/>
                  <a:gd name="T45"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 h="98">
                    <a:moveTo>
                      <a:pt x="23" y="0"/>
                    </a:moveTo>
                    <a:cubicBezTo>
                      <a:pt x="0" y="12"/>
                      <a:pt x="0" y="12"/>
                      <a:pt x="0" y="12"/>
                    </a:cubicBezTo>
                    <a:cubicBezTo>
                      <a:pt x="0" y="12"/>
                      <a:pt x="0" y="12"/>
                      <a:pt x="0" y="13"/>
                    </a:cubicBezTo>
                    <a:cubicBezTo>
                      <a:pt x="44" y="97"/>
                      <a:pt x="44" y="97"/>
                      <a:pt x="44" y="97"/>
                    </a:cubicBezTo>
                    <a:cubicBezTo>
                      <a:pt x="44" y="98"/>
                      <a:pt x="44" y="98"/>
                      <a:pt x="45" y="98"/>
                    </a:cubicBezTo>
                    <a:cubicBezTo>
                      <a:pt x="67" y="86"/>
                      <a:pt x="67" y="86"/>
                      <a:pt x="67" y="86"/>
                    </a:cubicBezTo>
                    <a:cubicBezTo>
                      <a:pt x="68" y="86"/>
                      <a:pt x="68" y="85"/>
                      <a:pt x="68" y="85"/>
                    </a:cubicBezTo>
                    <a:cubicBezTo>
                      <a:pt x="24" y="0"/>
                      <a:pt x="24" y="0"/>
                      <a:pt x="24" y="0"/>
                    </a:cubicBezTo>
                    <a:cubicBezTo>
                      <a:pt x="24" y="0"/>
                      <a:pt x="23" y="0"/>
                      <a:pt x="23" y="0"/>
                    </a:cubicBezTo>
                    <a:close/>
                    <a:moveTo>
                      <a:pt x="54" y="89"/>
                    </a:moveTo>
                    <a:cubicBezTo>
                      <a:pt x="51" y="90"/>
                      <a:pt x="47" y="89"/>
                      <a:pt x="45" y="86"/>
                    </a:cubicBezTo>
                    <a:cubicBezTo>
                      <a:pt x="44" y="83"/>
                      <a:pt x="45" y="79"/>
                      <a:pt x="48" y="77"/>
                    </a:cubicBezTo>
                    <a:cubicBezTo>
                      <a:pt x="52" y="75"/>
                      <a:pt x="56" y="76"/>
                      <a:pt x="57" y="80"/>
                    </a:cubicBezTo>
                    <a:cubicBezTo>
                      <a:pt x="59" y="83"/>
                      <a:pt x="58" y="87"/>
                      <a:pt x="54" y="89"/>
                    </a:cubicBezTo>
                    <a:close/>
                    <a:moveTo>
                      <a:pt x="45" y="49"/>
                    </a:moveTo>
                    <a:cubicBezTo>
                      <a:pt x="46" y="50"/>
                      <a:pt x="45" y="50"/>
                      <a:pt x="45" y="50"/>
                    </a:cubicBezTo>
                    <a:cubicBezTo>
                      <a:pt x="29" y="59"/>
                      <a:pt x="29" y="59"/>
                      <a:pt x="29" y="59"/>
                    </a:cubicBezTo>
                    <a:cubicBezTo>
                      <a:pt x="29" y="59"/>
                      <a:pt x="28" y="59"/>
                      <a:pt x="28" y="58"/>
                    </a:cubicBezTo>
                    <a:cubicBezTo>
                      <a:pt x="6" y="15"/>
                      <a:pt x="6" y="15"/>
                      <a:pt x="6" y="15"/>
                    </a:cubicBezTo>
                    <a:cubicBezTo>
                      <a:pt x="6" y="15"/>
                      <a:pt x="6" y="14"/>
                      <a:pt x="6" y="14"/>
                    </a:cubicBezTo>
                    <a:cubicBezTo>
                      <a:pt x="22" y="6"/>
                      <a:pt x="22" y="6"/>
                      <a:pt x="22" y="6"/>
                    </a:cubicBezTo>
                    <a:cubicBezTo>
                      <a:pt x="22" y="6"/>
                      <a:pt x="23" y="6"/>
                      <a:pt x="23" y="6"/>
                    </a:cubicBezTo>
                    <a:lnTo>
                      <a:pt x="45"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81" name="Freeform 70"/>
              <p:cNvSpPr/>
              <p:nvPr/>
            </p:nvSpPr>
            <p:spPr bwMode="auto">
              <a:xfrm>
                <a:off x="1995488" y="1439863"/>
                <a:ext cx="52388" cy="38100"/>
              </a:xfrm>
              <a:custGeom>
                <a:avLst/>
                <a:gdLst>
                  <a:gd name="T0" fmla="*/ 14 w 14"/>
                  <a:gd name="T1" fmla="*/ 2 h 10"/>
                  <a:gd name="T2" fmla="*/ 14 w 14"/>
                  <a:gd name="T3" fmla="*/ 3 h 10"/>
                  <a:gd name="T4" fmla="*/ 2 w 14"/>
                  <a:gd name="T5" fmla="*/ 9 h 10"/>
                  <a:gd name="T6" fmla="*/ 1 w 14"/>
                  <a:gd name="T7" fmla="*/ 9 h 10"/>
                  <a:gd name="T8" fmla="*/ 0 w 14"/>
                  <a:gd name="T9" fmla="*/ 7 h 10"/>
                  <a:gd name="T10" fmla="*/ 0 w 14"/>
                  <a:gd name="T11" fmla="*/ 6 h 10"/>
                  <a:gd name="T12" fmla="*/ 12 w 14"/>
                  <a:gd name="T13" fmla="*/ 0 h 10"/>
                  <a:gd name="T14" fmla="*/ 13 w 14"/>
                  <a:gd name="T15" fmla="*/ 0 h 10"/>
                  <a:gd name="T16" fmla="*/ 14 w 14"/>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0">
                    <a:moveTo>
                      <a:pt x="14" y="2"/>
                    </a:moveTo>
                    <a:cubicBezTo>
                      <a:pt x="14" y="3"/>
                      <a:pt x="14" y="3"/>
                      <a:pt x="14" y="3"/>
                    </a:cubicBezTo>
                    <a:cubicBezTo>
                      <a:pt x="2" y="9"/>
                      <a:pt x="2" y="9"/>
                      <a:pt x="2" y="9"/>
                    </a:cubicBezTo>
                    <a:cubicBezTo>
                      <a:pt x="1" y="10"/>
                      <a:pt x="1" y="9"/>
                      <a:pt x="1" y="9"/>
                    </a:cubicBezTo>
                    <a:cubicBezTo>
                      <a:pt x="0" y="7"/>
                      <a:pt x="0" y="7"/>
                      <a:pt x="0" y="7"/>
                    </a:cubicBezTo>
                    <a:cubicBezTo>
                      <a:pt x="0" y="7"/>
                      <a:pt x="0" y="6"/>
                      <a:pt x="0" y="6"/>
                    </a:cubicBezTo>
                    <a:cubicBezTo>
                      <a:pt x="12" y="0"/>
                      <a:pt x="12" y="0"/>
                      <a:pt x="12" y="0"/>
                    </a:cubicBezTo>
                    <a:cubicBezTo>
                      <a:pt x="12" y="0"/>
                      <a:pt x="13" y="0"/>
                      <a:pt x="13" y="0"/>
                    </a:cubicBezTo>
                    <a:lnTo>
                      <a:pt x="1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82" name="Freeform 71"/>
              <p:cNvSpPr/>
              <p:nvPr/>
            </p:nvSpPr>
            <p:spPr bwMode="auto">
              <a:xfrm>
                <a:off x="2003426" y="1455738"/>
                <a:ext cx="57150" cy="38100"/>
              </a:xfrm>
              <a:custGeom>
                <a:avLst/>
                <a:gdLst>
                  <a:gd name="T0" fmla="*/ 14 w 15"/>
                  <a:gd name="T1" fmla="*/ 3 h 10"/>
                  <a:gd name="T2" fmla="*/ 14 w 15"/>
                  <a:gd name="T3" fmla="*/ 4 h 10"/>
                  <a:gd name="T4" fmla="*/ 2 w 15"/>
                  <a:gd name="T5" fmla="*/ 10 h 10"/>
                  <a:gd name="T6" fmla="*/ 1 w 15"/>
                  <a:gd name="T7" fmla="*/ 9 h 10"/>
                  <a:gd name="T8" fmla="*/ 0 w 15"/>
                  <a:gd name="T9" fmla="*/ 8 h 10"/>
                  <a:gd name="T10" fmla="*/ 1 w 15"/>
                  <a:gd name="T11" fmla="*/ 6 h 10"/>
                  <a:gd name="T12" fmla="*/ 12 w 15"/>
                  <a:gd name="T13" fmla="*/ 0 h 10"/>
                  <a:gd name="T14" fmla="*/ 13 w 15"/>
                  <a:gd name="T15" fmla="*/ 1 h 10"/>
                  <a:gd name="T16" fmla="*/ 14 w 1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14" y="3"/>
                    </a:moveTo>
                    <a:cubicBezTo>
                      <a:pt x="15" y="3"/>
                      <a:pt x="14" y="3"/>
                      <a:pt x="14" y="4"/>
                    </a:cubicBezTo>
                    <a:cubicBezTo>
                      <a:pt x="2" y="10"/>
                      <a:pt x="2" y="10"/>
                      <a:pt x="2" y="10"/>
                    </a:cubicBezTo>
                    <a:cubicBezTo>
                      <a:pt x="2" y="10"/>
                      <a:pt x="1" y="10"/>
                      <a:pt x="1" y="9"/>
                    </a:cubicBezTo>
                    <a:cubicBezTo>
                      <a:pt x="0" y="8"/>
                      <a:pt x="0" y="8"/>
                      <a:pt x="0" y="8"/>
                    </a:cubicBezTo>
                    <a:cubicBezTo>
                      <a:pt x="0" y="7"/>
                      <a:pt x="0" y="7"/>
                      <a:pt x="1" y="6"/>
                    </a:cubicBezTo>
                    <a:cubicBezTo>
                      <a:pt x="12" y="0"/>
                      <a:pt x="12" y="0"/>
                      <a:pt x="12" y="0"/>
                    </a:cubicBezTo>
                    <a:cubicBezTo>
                      <a:pt x="13" y="0"/>
                      <a:pt x="13" y="0"/>
                      <a:pt x="13" y="1"/>
                    </a:cubicBezTo>
                    <a:lnTo>
                      <a:pt x="14"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grpSp>
      </p:grpSp>
      <p:grpSp>
        <p:nvGrpSpPr>
          <p:cNvPr id="11" name="组合 10"/>
          <p:cNvGrpSpPr/>
          <p:nvPr/>
        </p:nvGrpSpPr>
        <p:grpSpPr>
          <a:xfrm>
            <a:off x="2783094" y="2469515"/>
            <a:ext cx="683252" cy="683252"/>
            <a:chOff x="2783094" y="2469515"/>
            <a:chExt cx="683252" cy="683252"/>
          </a:xfrm>
        </p:grpSpPr>
        <p:sp>
          <p:nvSpPr>
            <p:cNvPr id="45" name="椭圆 44"/>
            <p:cNvSpPr/>
            <p:nvPr/>
          </p:nvSpPr>
          <p:spPr>
            <a:xfrm>
              <a:off x="2783094" y="2469515"/>
              <a:ext cx="683252" cy="683252"/>
            </a:xfrm>
            <a:prstGeom prst="ellipse">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nvGrpSpPr>
            <p:cNvPr id="83" name="组合 82"/>
            <p:cNvGrpSpPr/>
            <p:nvPr/>
          </p:nvGrpSpPr>
          <p:grpSpPr>
            <a:xfrm>
              <a:off x="3012200" y="2648267"/>
              <a:ext cx="225039" cy="277547"/>
              <a:chOff x="1674813" y="1797050"/>
              <a:chExt cx="381001" cy="469900"/>
            </a:xfrm>
            <a:solidFill>
              <a:srgbClr val="1C5E6E"/>
            </a:solidFill>
          </p:grpSpPr>
          <p:sp>
            <p:nvSpPr>
              <p:cNvPr id="84" name="Freeform 72"/>
              <p:cNvSpPr>
                <a:spLocks noEditPoints="1"/>
              </p:cNvSpPr>
              <p:nvPr/>
            </p:nvSpPr>
            <p:spPr bwMode="auto">
              <a:xfrm>
                <a:off x="1674813" y="1978025"/>
                <a:ext cx="90488" cy="288925"/>
              </a:xfrm>
              <a:custGeom>
                <a:avLst/>
                <a:gdLst>
                  <a:gd name="T0" fmla="*/ 2 w 24"/>
                  <a:gd name="T1" fmla="*/ 0 h 76"/>
                  <a:gd name="T2" fmla="*/ 0 w 24"/>
                  <a:gd name="T3" fmla="*/ 75 h 76"/>
                  <a:gd name="T4" fmla="*/ 2 w 24"/>
                  <a:gd name="T5" fmla="*/ 76 h 76"/>
                  <a:gd name="T6" fmla="*/ 8 w 24"/>
                  <a:gd name="T7" fmla="*/ 66 h 76"/>
                  <a:gd name="T8" fmla="*/ 22 w 24"/>
                  <a:gd name="T9" fmla="*/ 76 h 76"/>
                  <a:gd name="T10" fmla="*/ 24 w 24"/>
                  <a:gd name="T11" fmla="*/ 1 h 76"/>
                  <a:gd name="T12" fmla="*/ 11 w 24"/>
                  <a:gd name="T13" fmla="*/ 60 h 76"/>
                  <a:gd name="T14" fmla="*/ 3 w 24"/>
                  <a:gd name="T15" fmla="*/ 55 h 76"/>
                  <a:gd name="T16" fmla="*/ 11 w 24"/>
                  <a:gd name="T17" fmla="*/ 60 h 76"/>
                  <a:gd name="T18" fmla="*/ 3 w 24"/>
                  <a:gd name="T19" fmla="*/ 51 h 76"/>
                  <a:gd name="T20" fmla="*/ 11 w 24"/>
                  <a:gd name="T21" fmla="*/ 46 h 76"/>
                  <a:gd name="T22" fmla="*/ 11 w 24"/>
                  <a:gd name="T23" fmla="*/ 43 h 76"/>
                  <a:gd name="T24" fmla="*/ 3 w 24"/>
                  <a:gd name="T25" fmla="*/ 38 h 76"/>
                  <a:gd name="T26" fmla="*/ 11 w 24"/>
                  <a:gd name="T27" fmla="*/ 43 h 76"/>
                  <a:gd name="T28" fmla="*/ 3 w 24"/>
                  <a:gd name="T29" fmla="*/ 34 h 76"/>
                  <a:gd name="T30" fmla="*/ 11 w 24"/>
                  <a:gd name="T31" fmla="*/ 29 h 76"/>
                  <a:gd name="T32" fmla="*/ 11 w 24"/>
                  <a:gd name="T33" fmla="*/ 26 h 76"/>
                  <a:gd name="T34" fmla="*/ 3 w 24"/>
                  <a:gd name="T35" fmla="*/ 21 h 76"/>
                  <a:gd name="T36" fmla="*/ 11 w 24"/>
                  <a:gd name="T37" fmla="*/ 26 h 76"/>
                  <a:gd name="T38" fmla="*/ 3 w 24"/>
                  <a:gd name="T39" fmla="*/ 17 h 76"/>
                  <a:gd name="T40" fmla="*/ 11 w 24"/>
                  <a:gd name="T41" fmla="*/ 12 h 76"/>
                  <a:gd name="T42" fmla="*/ 11 w 24"/>
                  <a:gd name="T43" fmla="*/ 9 h 76"/>
                  <a:gd name="T44" fmla="*/ 3 w 24"/>
                  <a:gd name="T45" fmla="*/ 3 h 76"/>
                  <a:gd name="T46" fmla="*/ 11 w 24"/>
                  <a:gd name="T47" fmla="*/ 9 h 76"/>
                  <a:gd name="T48" fmla="*/ 13 w 24"/>
                  <a:gd name="T49" fmla="*/ 60 h 76"/>
                  <a:gd name="T50" fmla="*/ 21 w 24"/>
                  <a:gd name="T51" fmla="*/ 55 h 76"/>
                  <a:gd name="T52" fmla="*/ 21 w 24"/>
                  <a:gd name="T53" fmla="*/ 51 h 76"/>
                  <a:gd name="T54" fmla="*/ 13 w 24"/>
                  <a:gd name="T55" fmla="*/ 46 h 76"/>
                  <a:gd name="T56" fmla="*/ 21 w 24"/>
                  <a:gd name="T57" fmla="*/ 51 h 76"/>
                  <a:gd name="T58" fmla="*/ 13 w 24"/>
                  <a:gd name="T59" fmla="*/ 43 h 76"/>
                  <a:gd name="T60" fmla="*/ 21 w 24"/>
                  <a:gd name="T61" fmla="*/ 38 h 76"/>
                  <a:gd name="T62" fmla="*/ 21 w 24"/>
                  <a:gd name="T63" fmla="*/ 34 h 76"/>
                  <a:gd name="T64" fmla="*/ 13 w 24"/>
                  <a:gd name="T65" fmla="*/ 29 h 76"/>
                  <a:gd name="T66" fmla="*/ 21 w 24"/>
                  <a:gd name="T67" fmla="*/ 34 h 76"/>
                  <a:gd name="T68" fmla="*/ 13 w 24"/>
                  <a:gd name="T69" fmla="*/ 26 h 76"/>
                  <a:gd name="T70" fmla="*/ 21 w 24"/>
                  <a:gd name="T71" fmla="*/ 21 h 76"/>
                  <a:gd name="T72" fmla="*/ 21 w 24"/>
                  <a:gd name="T73" fmla="*/ 17 h 76"/>
                  <a:gd name="T74" fmla="*/ 13 w 24"/>
                  <a:gd name="T75" fmla="*/ 12 h 76"/>
                  <a:gd name="T76" fmla="*/ 21 w 24"/>
                  <a:gd name="T77" fmla="*/ 17 h 76"/>
                  <a:gd name="T78" fmla="*/ 13 w 24"/>
                  <a:gd name="T79" fmla="*/ 9 h 76"/>
                  <a:gd name="T80" fmla="*/ 21 w 24"/>
                  <a:gd name="T8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76">
                    <a:moveTo>
                      <a:pt x="22" y="0"/>
                    </a:moveTo>
                    <a:cubicBezTo>
                      <a:pt x="2" y="0"/>
                      <a:pt x="2" y="0"/>
                      <a:pt x="2" y="0"/>
                    </a:cubicBezTo>
                    <a:cubicBezTo>
                      <a:pt x="1" y="0"/>
                      <a:pt x="0" y="1"/>
                      <a:pt x="0" y="1"/>
                    </a:cubicBezTo>
                    <a:cubicBezTo>
                      <a:pt x="0" y="75"/>
                      <a:pt x="0" y="75"/>
                      <a:pt x="0" y="75"/>
                    </a:cubicBezTo>
                    <a:cubicBezTo>
                      <a:pt x="0" y="75"/>
                      <a:pt x="1" y="76"/>
                      <a:pt x="2" y="76"/>
                    </a:cubicBezTo>
                    <a:cubicBezTo>
                      <a:pt x="2" y="76"/>
                      <a:pt x="2" y="76"/>
                      <a:pt x="2" y="76"/>
                    </a:cubicBezTo>
                    <a:cubicBezTo>
                      <a:pt x="2" y="66"/>
                      <a:pt x="2" y="66"/>
                      <a:pt x="2" y="66"/>
                    </a:cubicBezTo>
                    <a:cubicBezTo>
                      <a:pt x="8" y="66"/>
                      <a:pt x="8" y="66"/>
                      <a:pt x="8" y="66"/>
                    </a:cubicBezTo>
                    <a:cubicBezTo>
                      <a:pt x="8" y="76"/>
                      <a:pt x="8" y="76"/>
                      <a:pt x="8" y="76"/>
                    </a:cubicBezTo>
                    <a:cubicBezTo>
                      <a:pt x="22" y="76"/>
                      <a:pt x="22" y="76"/>
                      <a:pt x="22" y="76"/>
                    </a:cubicBezTo>
                    <a:cubicBezTo>
                      <a:pt x="23" y="76"/>
                      <a:pt x="24" y="75"/>
                      <a:pt x="24" y="75"/>
                    </a:cubicBezTo>
                    <a:cubicBezTo>
                      <a:pt x="24" y="1"/>
                      <a:pt x="24" y="1"/>
                      <a:pt x="24" y="1"/>
                    </a:cubicBezTo>
                    <a:cubicBezTo>
                      <a:pt x="24" y="1"/>
                      <a:pt x="23" y="0"/>
                      <a:pt x="22" y="0"/>
                    </a:cubicBezTo>
                    <a:close/>
                    <a:moveTo>
                      <a:pt x="11" y="60"/>
                    </a:moveTo>
                    <a:cubicBezTo>
                      <a:pt x="3" y="60"/>
                      <a:pt x="3" y="60"/>
                      <a:pt x="3" y="60"/>
                    </a:cubicBezTo>
                    <a:cubicBezTo>
                      <a:pt x="3" y="55"/>
                      <a:pt x="3" y="55"/>
                      <a:pt x="3" y="55"/>
                    </a:cubicBezTo>
                    <a:cubicBezTo>
                      <a:pt x="11" y="55"/>
                      <a:pt x="11" y="55"/>
                      <a:pt x="11" y="55"/>
                    </a:cubicBezTo>
                    <a:lnTo>
                      <a:pt x="11" y="60"/>
                    </a:lnTo>
                    <a:close/>
                    <a:moveTo>
                      <a:pt x="11" y="51"/>
                    </a:moveTo>
                    <a:cubicBezTo>
                      <a:pt x="3" y="51"/>
                      <a:pt x="3" y="51"/>
                      <a:pt x="3" y="51"/>
                    </a:cubicBezTo>
                    <a:cubicBezTo>
                      <a:pt x="3" y="46"/>
                      <a:pt x="3" y="46"/>
                      <a:pt x="3" y="46"/>
                    </a:cubicBezTo>
                    <a:cubicBezTo>
                      <a:pt x="11" y="46"/>
                      <a:pt x="11" y="46"/>
                      <a:pt x="11" y="46"/>
                    </a:cubicBezTo>
                    <a:lnTo>
                      <a:pt x="11" y="51"/>
                    </a:lnTo>
                    <a:close/>
                    <a:moveTo>
                      <a:pt x="11" y="43"/>
                    </a:moveTo>
                    <a:cubicBezTo>
                      <a:pt x="3" y="43"/>
                      <a:pt x="3" y="43"/>
                      <a:pt x="3" y="43"/>
                    </a:cubicBezTo>
                    <a:cubicBezTo>
                      <a:pt x="3" y="38"/>
                      <a:pt x="3" y="38"/>
                      <a:pt x="3" y="38"/>
                    </a:cubicBezTo>
                    <a:cubicBezTo>
                      <a:pt x="11" y="38"/>
                      <a:pt x="11" y="38"/>
                      <a:pt x="11" y="38"/>
                    </a:cubicBezTo>
                    <a:lnTo>
                      <a:pt x="11" y="43"/>
                    </a:lnTo>
                    <a:close/>
                    <a:moveTo>
                      <a:pt x="11" y="34"/>
                    </a:moveTo>
                    <a:cubicBezTo>
                      <a:pt x="3" y="34"/>
                      <a:pt x="3" y="34"/>
                      <a:pt x="3" y="34"/>
                    </a:cubicBezTo>
                    <a:cubicBezTo>
                      <a:pt x="3" y="29"/>
                      <a:pt x="3" y="29"/>
                      <a:pt x="3" y="29"/>
                    </a:cubicBezTo>
                    <a:cubicBezTo>
                      <a:pt x="11" y="29"/>
                      <a:pt x="11" y="29"/>
                      <a:pt x="11" y="29"/>
                    </a:cubicBezTo>
                    <a:lnTo>
                      <a:pt x="11" y="34"/>
                    </a:lnTo>
                    <a:close/>
                    <a:moveTo>
                      <a:pt x="11" y="26"/>
                    </a:moveTo>
                    <a:cubicBezTo>
                      <a:pt x="3" y="26"/>
                      <a:pt x="3" y="26"/>
                      <a:pt x="3" y="26"/>
                    </a:cubicBezTo>
                    <a:cubicBezTo>
                      <a:pt x="3" y="21"/>
                      <a:pt x="3" y="21"/>
                      <a:pt x="3" y="21"/>
                    </a:cubicBezTo>
                    <a:cubicBezTo>
                      <a:pt x="11" y="21"/>
                      <a:pt x="11" y="21"/>
                      <a:pt x="11" y="21"/>
                    </a:cubicBezTo>
                    <a:lnTo>
                      <a:pt x="11" y="26"/>
                    </a:lnTo>
                    <a:close/>
                    <a:moveTo>
                      <a:pt x="11" y="17"/>
                    </a:moveTo>
                    <a:cubicBezTo>
                      <a:pt x="3" y="17"/>
                      <a:pt x="3" y="17"/>
                      <a:pt x="3" y="17"/>
                    </a:cubicBezTo>
                    <a:cubicBezTo>
                      <a:pt x="3" y="12"/>
                      <a:pt x="3" y="12"/>
                      <a:pt x="3" y="12"/>
                    </a:cubicBezTo>
                    <a:cubicBezTo>
                      <a:pt x="11" y="12"/>
                      <a:pt x="11" y="12"/>
                      <a:pt x="11" y="12"/>
                    </a:cubicBezTo>
                    <a:lnTo>
                      <a:pt x="11" y="17"/>
                    </a:lnTo>
                    <a:close/>
                    <a:moveTo>
                      <a:pt x="11" y="9"/>
                    </a:moveTo>
                    <a:cubicBezTo>
                      <a:pt x="3" y="9"/>
                      <a:pt x="3" y="9"/>
                      <a:pt x="3" y="9"/>
                    </a:cubicBezTo>
                    <a:cubicBezTo>
                      <a:pt x="3" y="3"/>
                      <a:pt x="3" y="3"/>
                      <a:pt x="3" y="3"/>
                    </a:cubicBezTo>
                    <a:cubicBezTo>
                      <a:pt x="11" y="3"/>
                      <a:pt x="11" y="3"/>
                      <a:pt x="11" y="3"/>
                    </a:cubicBezTo>
                    <a:lnTo>
                      <a:pt x="11" y="9"/>
                    </a:lnTo>
                    <a:close/>
                    <a:moveTo>
                      <a:pt x="21" y="60"/>
                    </a:moveTo>
                    <a:cubicBezTo>
                      <a:pt x="13" y="60"/>
                      <a:pt x="13" y="60"/>
                      <a:pt x="13" y="60"/>
                    </a:cubicBezTo>
                    <a:cubicBezTo>
                      <a:pt x="13" y="55"/>
                      <a:pt x="13" y="55"/>
                      <a:pt x="13" y="55"/>
                    </a:cubicBezTo>
                    <a:cubicBezTo>
                      <a:pt x="21" y="55"/>
                      <a:pt x="21" y="55"/>
                      <a:pt x="21" y="55"/>
                    </a:cubicBezTo>
                    <a:lnTo>
                      <a:pt x="21" y="60"/>
                    </a:lnTo>
                    <a:close/>
                    <a:moveTo>
                      <a:pt x="21" y="51"/>
                    </a:moveTo>
                    <a:cubicBezTo>
                      <a:pt x="13" y="51"/>
                      <a:pt x="13" y="51"/>
                      <a:pt x="13" y="51"/>
                    </a:cubicBezTo>
                    <a:cubicBezTo>
                      <a:pt x="13" y="46"/>
                      <a:pt x="13" y="46"/>
                      <a:pt x="13" y="46"/>
                    </a:cubicBezTo>
                    <a:cubicBezTo>
                      <a:pt x="21" y="46"/>
                      <a:pt x="21" y="46"/>
                      <a:pt x="21" y="46"/>
                    </a:cubicBezTo>
                    <a:lnTo>
                      <a:pt x="21" y="51"/>
                    </a:lnTo>
                    <a:close/>
                    <a:moveTo>
                      <a:pt x="21" y="43"/>
                    </a:moveTo>
                    <a:cubicBezTo>
                      <a:pt x="13" y="43"/>
                      <a:pt x="13" y="43"/>
                      <a:pt x="13" y="43"/>
                    </a:cubicBezTo>
                    <a:cubicBezTo>
                      <a:pt x="13" y="38"/>
                      <a:pt x="13" y="38"/>
                      <a:pt x="13" y="38"/>
                    </a:cubicBezTo>
                    <a:cubicBezTo>
                      <a:pt x="21" y="38"/>
                      <a:pt x="21" y="38"/>
                      <a:pt x="21" y="38"/>
                    </a:cubicBezTo>
                    <a:lnTo>
                      <a:pt x="21" y="43"/>
                    </a:lnTo>
                    <a:close/>
                    <a:moveTo>
                      <a:pt x="21" y="34"/>
                    </a:moveTo>
                    <a:cubicBezTo>
                      <a:pt x="13" y="34"/>
                      <a:pt x="13" y="34"/>
                      <a:pt x="13" y="34"/>
                    </a:cubicBezTo>
                    <a:cubicBezTo>
                      <a:pt x="13" y="29"/>
                      <a:pt x="13" y="29"/>
                      <a:pt x="13" y="29"/>
                    </a:cubicBezTo>
                    <a:cubicBezTo>
                      <a:pt x="21" y="29"/>
                      <a:pt x="21" y="29"/>
                      <a:pt x="21" y="29"/>
                    </a:cubicBezTo>
                    <a:lnTo>
                      <a:pt x="21" y="34"/>
                    </a:lnTo>
                    <a:close/>
                    <a:moveTo>
                      <a:pt x="21" y="26"/>
                    </a:moveTo>
                    <a:cubicBezTo>
                      <a:pt x="13" y="26"/>
                      <a:pt x="13" y="26"/>
                      <a:pt x="13" y="26"/>
                    </a:cubicBezTo>
                    <a:cubicBezTo>
                      <a:pt x="13" y="21"/>
                      <a:pt x="13" y="21"/>
                      <a:pt x="13" y="21"/>
                    </a:cubicBezTo>
                    <a:cubicBezTo>
                      <a:pt x="21" y="21"/>
                      <a:pt x="21" y="21"/>
                      <a:pt x="21" y="21"/>
                    </a:cubicBezTo>
                    <a:lnTo>
                      <a:pt x="21" y="26"/>
                    </a:lnTo>
                    <a:close/>
                    <a:moveTo>
                      <a:pt x="21" y="17"/>
                    </a:moveTo>
                    <a:cubicBezTo>
                      <a:pt x="13" y="17"/>
                      <a:pt x="13" y="17"/>
                      <a:pt x="13" y="17"/>
                    </a:cubicBezTo>
                    <a:cubicBezTo>
                      <a:pt x="13" y="12"/>
                      <a:pt x="13" y="12"/>
                      <a:pt x="13" y="12"/>
                    </a:cubicBezTo>
                    <a:cubicBezTo>
                      <a:pt x="21" y="12"/>
                      <a:pt x="21" y="12"/>
                      <a:pt x="21" y="12"/>
                    </a:cubicBezTo>
                    <a:lnTo>
                      <a:pt x="21" y="17"/>
                    </a:lnTo>
                    <a:close/>
                    <a:moveTo>
                      <a:pt x="21" y="9"/>
                    </a:moveTo>
                    <a:cubicBezTo>
                      <a:pt x="13" y="9"/>
                      <a:pt x="13" y="9"/>
                      <a:pt x="13" y="9"/>
                    </a:cubicBezTo>
                    <a:cubicBezTo>
                      <a:pt x="13" y="3"/>
                      <a:pt x="13" y="3"/>
                      <a:pt x="13" y="3"/>
                    </a:cubicBezTo>
                    <a:cubicBezTo>
                      <a:pt x="21" y="3"/>
                      <a:pt x="21" y="3"/>
                      <a:pt x="21" y="3"/>
                    </a:cubicBezTo>
                    <a:lnTo>
                      <a:pt x="2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85" name="Freeform 73"/>
              <p:cNvSpPr>
                <a:spLocks noEditPoints="1"/>
              </p:cNvSpPr>
              <p:nvPr/>
            </p:nvSpPr>
            <p:spPr bwMode="auto">
              <a:xfrm>
                <a:off x="1927226" y="2100263"/>
                <a:ext cx="128588" cy="166687"/>
              </a:xfrm>
              <a:custGeom>
                <a:avLst/>
                <a:gdLst>
                  <a:gd name="T0" fmla="*/ 33 w 34"/>
                  <a:gd name="T1" fmla="*/ 0 h 44"/>
                  <a:gd name="T2" fmla="*/ 1 w 34"/>
                  <a:gd name="T3" fmla="*/ 0 h 44"/>
                  <a:gd name="T4" fmla="*/ 0 w 34"/>
                  <a:gd name="T5" fmla="*/ 1 h 44"/>
                  <a:gd name="T6" fmla="*/ 0 w 34"/>
                  <a:gd name="T7" fmla="*/ 43 h 44"/>
                  <a:gd name="T8" fmla="*/ 1 w 34"/>
                  <a:gd name="T9" fmla="*/ 44 h 44"/>
                  <a:gd name="T10" fmla="*/ 33 w 34"/>
                  <a:gd name="T11" fmla="*/ 44 h 44"/>
                  <a:gd name="T12" fmla="*/ 34 w 34"/>
                  <a:gd name="T13" fmla="*/ 43 h 44"/>
                  <a:gd name="T14" fmla="*/ 34 w 34"/>
                  <a:gd name="T15" fmla="*/ 1 h 44"/>
                  <a:gd name="T16" fmla="*/ 33 w 34"/>
                  <a:gd name="T17" fmla="*/ 0 h 44"/>
                  <a:gd name="T18" fmla="*/ 15 w 34"/>
                  <a:gd name="T19" fmla="*/ 37 h 44"/>
                  <a:gd name="T20" fmla="*/ 2 w 34"/>
                  <a:gd name="T21" fmla="*/ 37 h 44"/>
                  <a:gd name="T22" fmla="*/ 2 w 34"/>
                  <a:gd name="T23" fmla="*/ 32 h 44"/>
                  <a:gd name="T24" fmla="*/ 15 w 34"/>
                  <a:gd name="T25" fmla="*/ 32 h 44"/>
                  <a:gd name="T26" fmla="*/ 15 w 34"/>
                  <a:gd name="T27" fmla="*/ 37 h 44"/>
                  <a:gd name="T28" fmla="*/ 15 w 34"/>
                  <a:gd name="T29" fmla="*/ 28 h 44"/>
                  <a:gd name="T30" fmla="*/ 2 w 34"/>
                  <a:gd name="T31" fmla="*/ 28 h 44"/>
                  <a:gd name="T32" fmla="*/ 2 w 34"/>
                  <a:gd name="T33" fmla="*/ 22 h 44"/>
                  <a:gd name="T34" fmla="*/ 15 w 34"/>
                  <a:gd name="T35" fmla="*/ 22 h 44"/>
                  <a:gd name="T36" fmla="*/ 15 w 34"/>
                  <a:gd name="T37" fmla="*/ 28 h 44"/>
                  <a:gd name="T38" fmla="*/ 15 w 34"/>
                  <a:gd name="T39" fmla="*/ 18 h 44"/>
                  <a:gd name="T40" fmla="*/ 2 w 34"/>
                  <a:gd name="T41" fmla="*/ 18 h 44"/>
                  <a:gd name="T42" fmla="*/ 2 w 34"/>
                  <a:gd name="T43" fmla="*/ 13 h 44"/>
                  <a:gd name="T44" fmla="*/ 15 w 34"/>
                  <a:gd name="T45" fmla="*/ 13 h 44"/>
                  <a:gd name="T46" fmla="*/ 15 w 34"/>
                  <a:gd name="T47" fmla="*/ 18 h 44"/>
                  <a:gd name="T48" fmla="*/ 15 w 34"/>
                  <a:gd name="T49" fmla="*/ 9 h 44"/>
                  <a:gd name="T50" fmla="*/ 2 w 34"/>
                  <a:gd name="T51" fmla="*/ 9 h 44"/>
                  <a:gd name="T52" fmla="*/ 2 w 34"/>
                  <a:gd name="T53" fmla="*/ 3 h 44"/>
                  <a:gd name="T54" fmla="*/ 15 w 34"/>
                  <a:gd name="T55" fmla="*/ 3 h 44"/>
                  <a:gd name="T56" fmla="*/ 15 w 34"/>
                  <a:gd name="T57" fmla="*/ 9 h 44"/>
                  <a:gd name="T58" fmla="*/ 32 w 34"/>
                  <a:gd name="T59" fmla="*/ 37 h 44"/>
                  <a:gd name="T60" fmla="*/ 19 w 34"/>
                  <a:gd name="T61" fmla="*/ 37 h 44"/>
                  <a:gd name="T62" fmla="*/ 19 w 34"/>
                  <a:gd name="T63" fmla="*/ 32 h 44"/>
                  <a:gd name="T64" fmla="*/ 32 w 34"/>
                  <a:gd name="T65" fmla="*/ 32 h 44"/>
                  <a:gd name="T66" fmla="*/ 32 w 34"/>
                  <a:gd name="T67" fmla="*/ 37 h 44"/>
                  <a:gd name="T68" fmla="*/ 32 w 34"/>
                  <a:gd name="T69" fmla="*/ 28 h 44"/>
                  <a:gd name="T70" fmla="*/ 19 w 34"/>
                  <a:gd name="T71" fmla="*/ 28 h 44"/>
                  <a:gd name="T72" fmla="*/ 19 w 34"/>
                  <a:gd name="T73" fmla="*/ 22 h 44"/>
                  <a:gd name="T74" fmla="*/ 32 w 34"/>
                  <a:gd name="T75" fmla="*/ 22 h 44"/>
                  <a:gd name="T76" fmla="*/ 32 w 34"/>
                  <a:gd name="T77" fmla="*/ 28 h 44"/>
                  <a:gd name="T78" fmla="*/ 32 w 34"/>
                  <a:gd name="T79" fmla="*/ 18 h 44"/>
                  <a:gd name="T80" fmla="*/ 19 w 34"/>
                  <a:gd name="T81" fmla="*/ 18 h 44"/>
                  <a:gd name="T82" fmla="*/ 19 w 34"/>
                  <a:gd name="T83" fmla="*/ 13 h 44"/>
                  <a:gd name="T84" fmla="*/ 32 w 34"/>
                  <a:gd name="T85" fmla="*/ 13 h 44"/>
                  <a:gd name="T86" fmla="*/ 32 w 34"/>
                  <a:gd name="T87" fmla="*/ 18 h 44"/>
                  <a:gd name="T88" fmla="*/ 32 w 34"/>
                  <a:gd name="T89" fmla="*/ 9 h 44"/>
                  <a:gd name="T90" fmla="*/ 19 w 34"/>
                  <a:gd name="T91" fmla="*/ 9 h 44"/>
                  <a:gd name="T92" fmla="*/ 19 w 34"/>
                  <a:gd name="T93" fmla="*/ 3 h 44"/>
                  <a:gd name="T94" fmla="*/ 32 w 34"/>
                  <a:gd name="T95" fmla="*/ 3 h 44"/>
                  <a:gd name="T96" fmla="*/ 32 w 34"/>
                  <a:gd name="T97" fmla="*/ 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 h="44">
                    <a:moveTo>
                      <a:pt x="33" y="0"/>
                    </a:moveTo>
                    <a:cubicBezTo>
                      <a:pt x="1" y="0"/>
                      <a:pt x="1" y="0"/>
                      <a:pt x="1" y="0"/>
                    </a:cubicBezTo>
                    <a:cubicBezTo>
                      <a:pt x="1" y="0"/>
                      <a:pt x="0" y="1"/>
                      <a:pt x="0" y="1"/>
                    </a:cubicBezTo>
                    <a:cubicBezTo>
                      <a:pt x="0" y="43"/>
                      <a:pt x="0" y="43"/>
                      <a:pt x="0" y="43"/>
                    </a:cubicBezTo>
                    <a:cubicBezTo>
                      <a:pt x="0" y="44"/>
                      <a:pt x="1" y="44"/>
                      <a:pt x="1" y="44"/>
                    </a:cubicBezTo>
                    <a:cubicBezTo>
                      <a:pt x="33" y="44"/>
                      <a:pt x="33" y="44"/>
                      <a:pt x="33" y="44"/>
                    </a:cubicBezTo>
                    <a:cubicBezTo>
                      <a:pt x="33" y="44"/>
                      <a:pt x="34" y="44"/>
                      <a:pt x="34" y="43"/>
                    </a:cubicBezTo>
                    <a:cubicBezTo>
                      <a:pt x="34" y="1"/>
                      <a:pt x="34" y="1"/>
                      <a:pt x="34" y="1"/>
                    </a:cubicBezTo>
                    <a:cubicBezTo>
                      <a:pt x="34" y="1"/>
                      <a:pt x="33" y="0"/>
                      <a:pt x="33" y="0"/>
                    </a:cubicBezTo>
                    <a:close/>
                    <a:moveTo>
                      <a:pt x="15" y="37"/>
                    </a:moveTo>
                    <a:cubicBezTo>
                      <a:pt x="2" y="37"/>
                      <a:pt x="2" y="37"/>
                      <a:pt x="2" y="37"/>
                    </a:cubicBezTo>
                    <a:cubicBezTo>
                      <a:pt x="2" y="32"/>
                      <a:pt x="2" y="32"/>
                      <a:pt x="2" y="32"/>
                    </a:cubicBezTo>
                    <a:cubicBezTo>
                      <a:pt x="15" y="32"/>
                      <a:pt x="15" y="32"/>
                      <a:pt x="15" y="32"/>
                    </a:cubicBezTo>
                    <a:lnTo>
                      <a:pt x="15" y="37"/>
                    </a:lnTo>
                    <a:close/>
                    <a:moveTo>
                      <a:pt x="15" y="28"/>
                    </a:moveTo>
                    <a:cubicBezTo>
                      <a:pt x="2" y="28"/>
                      <a:pt x="2" y="28"/>
                      <a:pt x="2" y="28"/>
                    </a:cubicBezTo>
                    <a:cubicBezTo>
                      <a:pt x="2" y="22"/>
                      <a:pt x="2" y="22"/>
                      <a:pt x="2" y="22"/>
                    </a:cubicBezTo>
                    <a:cubicBezTo>
                      <a:pt x="15" y="22"/>
                      <a:pt x="15" y="22"/>
                      <a:pt x="15" y="22"/>
                    </a:cubicBezTo>
                    <a:lnTo>
                      <a:pt x="15" y="28"/>
                    </a:lnTo>
                    <a:close/>
                    <a:moveTo>
                      <a:pt x="15" y="18"/>
                    </a:moveTo>
                    <a:cubicBezTo>
                      <a:pt x="2" y="18"/>
                      <a:pt x="2" y="18"/>
                      <a:pt x="2" y="18"/>
                    </a:cubicBezTo>
                    <a:cubicBezTo>
                      <a:pt x="2" y="13"/>
                      <a:pt x="2" y="13"/>
                      <a:pt x="2" y="13"/>
                    </a:cubicBezTo>
                    <a:cubicBezTo>
                      <a:pt x="15" y="13"/>
                      <a:pt x="15" y="13"/>
                      <a:pt x="15" y="13"/>
                    </a:cubicBezTo>
                    <a:lnTo>
                      <a:pt x="15" y="18"/>
                    </a:lnTo>
                    <a:close/>
                    <a:moveTo>
                      <a:pt x="15" y="9"/>
                    </a:moveTo>
                    <a:cubicBezTo>
                      <a:pt x="2" y="9"/>
                      <a:pt x="2" y="9"/>
                      <a:pt x="2" y="9"/>
                    </a:cubicBezTo>
                    <a:cubicBezTo>
                      <a:pt x="2" y="3"/>
                      <a:pt x="2" y="3"/>
                      <a:pt x="2" y="3"/>
                    </a:cubicBezTo>
                    <a:cubicBezTo>
                      <a:pt x="15" y="3"/>
                      <a:pt x="15" y="3"/>
                      <a:pt x="15" y="3"/>
                    </a:cubicBezTo>
                    <a:lnTo>
                      <a:pt x="15" y="9"/>
                    </a:lnTo>
                    <a:close/>
                    <a:moveTo>
                      <a:pt x="32" y="37"/>
                    </a:moveTo>
                    <a:cubicBezTo>
                      <a:pt x="19" y="37"/>
                      <a:pt x="19" y="37"/>
                      <a:pt x="19" y="37"/>
                    </a:cubicBezTo>
                    <a:cubicBezTo>
                      <a:pt x="19" y="32"/>
                      <a:pt x="19" y="32"/>
                      <a:pt x="19" y="32"/>
                    </a:cubicBezTo>
                    <a:cubicBezTo>
                      <a:pt x="32" y="32"/>
                      <a:pt x="32" y="32"/>
                      <a:pt x="32" y="32"/>
                    </a:cubicBezTo>
                    <a:lnTo>
                      <a:pt x="32" y="37"/>
                    </a:lnTo>
                    <a:close/>
                    <a:moveTo>
                      <a:pt x="32" y="28"/>
                    </a:moveTo>
                    <a:cubicBezTo>
                      <a:pt x="19" y="28"/>
                      <a:pt x="19" y="28"/>
                      <a:pt x="19" y="28"/>
                    </a:cubicBezTo>
                    <a:cubicBezTo>
                      <a:pt x="19" y="22"/>
                      <a:pt x="19" y="22"/>
                      <a:pt x="19" y="22"/>
                    </a:cubicBezTo>
                    <a:cubicBezTo>
                      <a:pt x="32" y="22"/>
                      <a:pt x="32" y="22"/>
                      <a:pt x="32" y="22"/>
                    </a:cubicBezTo>
                    <a:lnTo>
                      <a:pt x="32" y="28"/>
                    </a:lnTo>
                    <a:close/>
                    <a:moveTo>
                      <a:pt x="32" y="18"/>
                    </a:moveTo>
                    <a:cubicBezTo>
                      <a:pt x="19" y="18"/>
                      <a:pt x="19" y="18"/>
                      <a:pt x="19" y="18"/>
                    </a:cubicBezTo>
                    <a:cubicBezTo>
                      <a:pt x="19" y="13"/>
                      <a:pt x="19" y="13"/>
                      <a:pt x="19" y="13"/>
                    </a:cubicBezTo>
                    <a:cubicBezTo>
                      <a:pt x="32" y="13"/>
                      <a:pt x="32" y="13"/>
                      <a:pt x="32" y="13"/>
                    </a:cubicBezTo>
                    <a:lnTo>
                      <a:pt x="32" y="18"/>
                    </a:lnTo>
                    <a:close/>
                    <a:moveTo>
                      <a:pt x="32" y="9"/>
                    </a:moveTo>
                    <a:cubicBezTo>
                      <a:pt x="19" y="9"/>
                      <a:pt x="19" y="9"/>
                      <a:pt x="19" y="9"/>
                    </a:cubicBezTo>
                    <a:cubicBezTo>
                      <a:pt x="19" y="3"/>
                      <a:pt x="19" y="3"/>
                      <a:pt x="19" y="3"/>
                    </a:cubicBezTo>
                    <a:cubicBezTo>
                      <a:pt x="32" y="3"/>
                      <a:pt x="32" y="3"/>
                      <a:pt x="32" y="3"/>
                    </a:cubicBezTo>
                    <a:lnTo>
                      <a:pt x="3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86" name="Freeform 74"/>
              <p:cNvSpPr>
                <a:spLocks noEditPoints="1"/>
              </p:cNvSpPr>
              <p:nvPr/>
            </p:nvSpPr>
            <p:spPr bwMode="auto">
              <a:xfrm>
                <a:off x="1781176" y="1797050"/>
                <a:ext cx="131763" cy="469900"/>
              </a:xfrm>
              <a:custGeom>
                <a:avLst/>
                <a:gdLst>
                  <a:gd name="T0" fmla="*/ 23 w 35"/>
                  <a:gd name="T1" fmla="*/ 11 h 124"/>
                  <a:gd name="T2" fmla="*/ 22 w 35"/>
                  <a:gd name="T3" fmla="*/ 0 h 124"/>
                  <a:gd name="T4" fmla="*/ 21 w 35"/>
                  <a:gd name="T5" fmla="*/ 11 h 124"/>
                  <a:gd name="T6" fmla="*/ 8 w 35"/>
                  <a:gd name="T7" fmla="*/ 9 h 124"/>
                  <a:gd name="T8" fmla="*/ 4 w 35"/>
                  <a:gd name="T9" fmla="*/ 7 h 124"/>
                  <a:gd name="T10" fmla="*/ 3 w 35"/>
                  <a:gd name="T11" fmla="*/ 11 h 124"/>
                  <a:gd name="T12" fmla="*/ 0 w 35"/>
                  <a:gd name="T13" fmla="*/ 13 h 124"/>
                  <a:gd name="T14" fmla="*/ 2 w 35"/>
                  <a:gd name="T15" fmla="*/ 124 h 124"/>
                  <a:gd name="T16" fmla="*/ 3 w 35"/>
                  <a:gd name="T17" fmla="*/ 109 h 124"/>
                  <a:gd name="T18" fmla="*/ 12 w 35"/>
                  <a:gd name="T19" fmla="*/ 124 h 124"/>
                  <a:gd name="T20" fmla="*/ 35 w 35"/>
                  <a:gd name="T21" fmla="*/ 122 h 124"/>
                  <a:gd name="T22" fmla="*/ 32 w 35"/>
                  <a:gd name="T23" fmla="*/ 11 h 124"/>
                  <a:gd name="T24" fmla="*/ 4 w 35"/>
                  <a:gd name="T25" fmla="*/ 100 h 124"/>
                  <a:gd name="T26" fmla="*/ 16 w 35"/>
                  <a:gd name="T27" fmla="*/ 93 h 124"/>
                  <a:gd name="T28" fmla="*/ 16 w 35"/>
                  <a:gd name="T29" fmla="*/ 87 h 124"/>
                  <a:gd name="T30" fmla="*/ 4 w 35"/>
                  <a:gd name="T31" fmla="*/ 80 h 124"/>
                  <a:gd name="T32" fmla="*/ 16 w 35"/>
                  <a:gd name="T33" fmla="*/ 87 h 124"/>
                  <a:gd name="T34" fmla="*/ 4 w 35"/>
                  <a:gd name="T35" fmla="*/ 75 h 124"/>
                  <a:gd name="T36" fmla="*/ 16 w 35"/>
                  <a:gd name="T37" fmla="*/ 67 h 124"/>
                  <a:gd name="T38" fmla="*/ 16 w 35"/>
                  <a:gd name="T39" fmla="*/ 62 h 124"/>
                  <a:gd name="T40" fmla="*/ 4 w 35"/>
                  <a:gd name="T41" fmla="*/ 54 h 124"/>
                  <a:gd name="T42" fmla="*/ 16 w 35"/>
                  <a:gd name="T43" fmla="*/ 62 h 124"/>
                  <a:gd name="T44" fmla="*/ 4 w 35"/>
                  <a:gd name="T45" fmla="*/ 49 h 124"/>
                  <a:gd name="T46" fmla="*/ 16 w 35"/>
                  <a:gd name="T47" fmla="*/ 41 h 124"/>
                  <a:gd name="T48" fmla="*/ 16 w 35"/>
                  <a:gd name="T49" fmla="*/ 36 h 124"/>
                  <a:gd name="T50" fmla="*/ 4 w 35"/>
                  <a:gd name="T51" fmla="*/ 29 h 124"/>
                  <a:gd name="T52" fmla="*/ 16 w 35"/>
                  <a:gd name="T53" fmla="*/ 36 h 124"/>
                  <a:gd name="T54" fmla="*/ 4 w 35"/>
                  <a:gd name="T55" fmla="*/ 24 h 124"/>
                  <a:gd name="T56" fmla="*/ 16 w 35"/>
                  <a:gd name="T57" fmla="*/ 16 h 124"/>
                  <a:gd name="T58" fmla="*/ 30 w 35"/>
                  <a:gd name="T59" fmla="*/ 100 h 124"/>
                  <a:gd name="T60" fmla="*/ 18 w 35"/>
                  <a:gd name="T61" fmla="*/ 93 h 124"/>
                  <a:gd name="T62" fmla="*/ 30 w 35"/>
                  <a:gd name="T63" fmla="*/ 100 h 124"/>
                  <a:gd name="T64" fmla="*/ 18 w 35"/>
                  <a:gd name="T65" fmla="*/ 87 h 124"/>
                  <a:gd name="T66" fmla="*/ 30 w 35"/>
                  <a:gd name="T67" fmla="*/ 80 h 124"/>
                  <a:gd name="T68" fmla="*/ 30 w 35"/>
                  <a:gd name="T69" fmla="*/ 75 h 124"/>
                  <a:gd name="T70" fmla="*/ 18 w 35"/>
                  <a:gd name="T71" fmla="*/ 67 h 124"/>
                  <a:gd name="T72" fmla="*/ 30 w 35"/>
                  <a:gd name="T73" fmla="*/ 75 h 124"/>
                  <a:gd name="T74" fmla="*/ 18 w 35"/>
                  <a:gd name="T75" fmla="*/ 62 h 124"/>
                  <a:gd name="T76" fmla="*/ 30 w 35"/>
                  <a:gd name="T77" fmla="*/ 54 h 124"/>
                  <a:gd name="T78" fmla="*/ 30 w 35"/>
                  <a:gd name="T79" fmla="*/ 49 h 124"/>
                  <a:gd name="T80" fmla="*/ 18 w 35"/>
                  <a:gd name="T81" fmla="*/ 41 h 124"/>
                  <a:gd name="T82" fmla="*/ 30 w 35"/>
                  <a:gd name="T83" fmla="*/ 49 h 124"/>
                  <a:gd name="T84" fmla="*/ 18 w 35"/>
                  <a:gd name="T85" fmla="*/ 36 h 124"/>
                  <a:gd name="T86" fmla="*/ 30 w 35"/>
                  <a:gd name="T87" fmla="*/ 29 h 124"/>
                  <a:gd name="T88" fmla="*/ 30 w 35"/>
                  <a:gd name="T89" fmla="*/ 24 h 124"/>
                  <a:gd name="T90" fmla="*/ 18 w 35"/>
                  <a:gd name="T91" fmla="*/ 16 h 124"/>
                  <a:gd name="T92" fmla="*/ 30 w 35"/>
                  <a:gd name="T93"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 h="124">
                    <a:moveTo>
                      <a:pt x="32" y="11"/>
                    </a:moveTo>
                    <a:cubicBezTo>
                      <a:pt x="23" y="11"/>
                      <a:pt x="23" y="11"/>
                      <a:pt x="23" y="11"/>
                    </a:cubicBezTo>
                    <a:cubicBezTo>
                      <a:pt x="23" y="1"/>
                      <a:pt x="23" y="1"/>
                      <a:pt x="23" y="1"/>
                    </a:cubicBezTo>
                    <a:cubicBezTo>
                      <a:pt x="23" y="1"/>
                      <a:pt x="22" y="0"/>
                      <a:pt x="22" y="0"/>
                    </a:cubicBezTo>
                    <a:cubicBezTo>
                      <a:pt x="21" y="0"/>
                      <a:pt x="21" y="1"/>
                      <a:pt x="21" y="1"/>
                    </a:cubicBezTo>
                    <a:cubicBezTo>
                      <a:pt x="21" y="11"/>
                      <a:pt x="21" y="11"/>
                      <a:pt x="21" y="11"/>
                    </a:cubicBezTo>
                    <a:cubicBezTo>
                      <a:pt x="8" y="11"/>
                      <a:pt x="8" y="11"/>
                      <a:pt x="8" y="11"/>
                    </a:cubicBezTo>
                    <a:cubicBezTo>
                      <a:pt x="8" y="9"/>
                      <a:pt x="8" y="9"/>
                      <a:pt x="8" y="9"/>
                    </a:cubicBezTo>
                    <a:cubicBezTo>
                      <a:pt x="8" y="8"/>
                      <a:pt x="7" y="7"/>
                      <a:pt x="6" y="7"/>
                    </a:cubicBezTo>
                    <a:cubicBezTo>
                      <a:pt x="4" y="7"/>
                      <a:pt x="4" y="7"/>
                      <a:pt x="4" y="7"/>
                    </a:cubicBezTo>
                    <a:cubicBezTo>
                      <a:pt x="3" y="7"/>
                      <a:pt x="3" y="8"/>
                      <a:pt x="3" y="9"/>
                    </a:cubicBezTo>
                    <a:cubicBezTo>
                      <a:pt x="3" y="11"/>
                      <a:pt x="3" y="11"/>
                      <a:pt x="3" y="11"/>
                    </a:cubicBezTo>
                    <a:cubicBezTo>
                      <a:pt x="2" y="11"/>
                      <a:pt x="2" y="11"/>
                      <a:pt x="2" y="11"/>
                    </a:cubicBezTo>
                    <a:cubicBezTo>
                      <a:pt x="1" y="11"/>
                      <a:pt x="0" y="12"/>
                      <a:pt x="0" y="13"/>
                    </a:cubicBezTo>
                    <a:cubicBezTo>
                      <a:pt x="0" y="122"/>
                      <a:pt x="0" y="122"/>
                      <a:pt x="0" y="122"/>
                    </a:cubicBezTo>
                    <a:cubicBezTo>
                      <a:pt x="0" y="123"/>
                      <a:pt x="1" y="124"/>
                      <a:pt x="2" y="124"/>
                    </a:cubicBezTo>
                    <a:cubicBezTo>
                      <a:pt x="3" y="124"/>
                      <a:pt x="3" y="124"/>
                      <a:pt x="3" y="124"/>
                    </a:cubicBezTo>
                    <a:cubicBezTo>
                      <a:pt x="3" y="109"/>
                      <a:pt x="3" y="109"/>
                      <a:pt x="3" y="109"/>
                    </a:cubicBezTo>
                    <a:cubicBezTo>
                      <a:pt x="12" y="109"/>
                      <a:pt x="12" y="109"/>
                      <a:pt x="12" y="109"/>
                    </a:cubicBezTo>
                    <a:cubicBezTo>
                      <a:pt x="12" y="124"/>
                      <a:pt x="12" y="124"/>
                      <a:pt x="12" y="124"/>
                    </a:cubicBezTo>
                    <a:cubicBezTo>
                      <a:pt x="32" y="124"/>
                      <a:pt x="32" y="124"/>
                      <a:pt x="32" y="124"/>
                    </a:cubicBezTo>
                    <a:cubicBezTo>
                      <a:pt x="34" y="124"/>
                      <a:pt x="35" y="123"/>
                      <a:pt x="35" y="122"/>
                    </a:cubicBezTo>
                    <a:cubicBezTo>
                      <a:pt x="35" y="13"/>
                      <a:pt x="35" y="13"/>
                      <a:pt x="35" y="13"/>
                    </a:cubicBezTo>
                    <a:cubicBezTo>
                      <a:pt x="35" y="12"/>
                      <a:pt x="34" y="11"/>
                      <a:pt x="32" y="11"/>
                    </a:cubicBezTo>
                    <a:close/>
                    <a:moveTo>
                      <a:pt x="16" y="100"/>
                    </a:moveTo>
                    <a:cubicBezTo>
                      <a:pt x="4" y="100"/>
                      <a:pt x="4" y="100"/>
                      <a:pt x="4" y="100"/>
                    </a:cubicBezTo>
                    <a:cubicBezTo>
                      <a:pt x="4" y="93"/>
                      <a:pt x="4" y="93"/>
                      <a:pt x="4" y="93"/>
                    </a:cubicBezTo>
                    <a:cubicBezTo>
                      <a:pt x="16" y="93"/>
                      <a:pt x="16" y="93"/>
                      <a:pt x="16" y="93"/>
                    </a:cubicBezTo>
                    <a:lnTo>
                      <a:pt x="16" y="100"/>
                    </a:lnTo>
                    <a:close/>
                    <a:moveTo>
                      <a:pt x="16" y="87"/>
                    </a:moveTo>
                    <a:cubicBezTo>
                      <a:pt x="4" y="87"/>
                      <a:pt x="4" y="87"/>
                      <a:pt x="4" y="87"/>
                    </a:cubicBezTo>
                    <a:cubicBezTo>
                      <a:pt x="4" y="80"/>
                      <a:pt x="4" y="80"/>
                      <a:pt x="4" y="80"/>
                    </a:cubicBezTo>
                    <a:cubicBezTo>
                      <a:pt x="16" y="80"/>
                      <a:pt x="16" y="80"/>
                      <a:pt x="16" y="80"/>
                    </a:cubicBezTo>
                    <a:lnTo>
                      <a:pt x="16" y="87"/>
                    </a:lnTo>
                    <a:close/>
                    <a:moveTo>
                      <a:pt x="16" y="75"/>
                    </a:moveTo>
                    <a:cubicBezTo>
                      <a:pt x="4" y="75"/>
                      <a:pt x="4" y="75"/>
                      <a:pt x="4" y="75"/>
                    </a:cubicBezTo>
                    <a:cubicBezTo>
                      <a:pt x="4" y="67"/>
                      <a:pt x="4" y="67"/>
                      <a:pt x="4" y="67"/>
                    </a:cubicBezTo>
                    <a:cubicBezTo>
                      <a:pt x="16" y="67"/>
                      <a:pt x="16" y="67"/>
                      <a:pt x="16" y="67"/>
                    </a:cubicBezTo>
                    <a:lnTo>
                      <a:pt x="16" y="75"/>
                    </a:lnTo>
                    <a:close/>
                    <a:moveTo>
                      <a:pt x="16" y="62"/>
                    </a:moveTo>
                    <a:cubicBezTo>
                      <a:pt x="4" y="62"/>
                      <a:pt x="4" y="62"/>
                      <a:pt x="4" y="62"/>
                    </a:cubicBezTo>
                    <a:cubicBezTo>
                      <a:pt x="4" y="54"/>
                      <a:pt x="4" y="54"/>
                      <a:pt x="4" y="54"/>
                    </a:cubicBezTo>
                    <a:cubicBezTo>
                      <a:pt x="16" y="54"/>
                      <a:pt x="16" y="54"/>
                      <a:pt x="16" y="54"/>
                    </a:cubicBezTo>
                    <a:lnTo>
                      <a:pt x="16" y="62"/>
                    </a:lnTo>
                    <a:close/>
                    <a:moveTo>
                      <a:pt x="16" y="49"/>
                    </a:moveTo>
                    <a:cubicBezTo>
                      <a:pt x="4" y="49"/>
                      <a:pt x="4" y="49"/>
                      <a:pt x="4" y="49"/>
                    </a:cubicBezTo>
                    <a:cubicBezTo>
                      <a:pt x="4" y="41"/>
                      <a:pt x="4" y="41"/>
                      <a:pt x="4" y="41"/>
                    </a:cubicBezTo>
                    <a:cubicBezTo>
                      <a:pt x="16" y="41"/>
                      <a:pt x="16" y="41"/>
                      <a:pt x="16" y="41"/>
                    </a:cubicBezTo>
                    <a:lnTo>
                      <a:pt x="16" y="49"/>
                    </a:lnTo>
                    <a:close/>
                    <a:moveTo>
                      <a:pt x="16" y="36"/>
                    </a:moveTo>
                    <a:cubicBezTo>
                      <a:pt x="4" y="36"/>
                      <a:pt x="4" y="36"/>
                      <a:pt x="4" y="36"/>
                    </a:cubicBezTo>
                    <a:cubicBezTo>
                      <a:pt x="4" y="29"/>
                      <a:pt x="4" y="29"/>
                      <a:pt x="4" y="29"/>
                    </a:cubicBezTo>
                    <a:cubicBezTo>
                      <a:pt x="16" y="29"/>
                      <a:pt x="16" y="29"/>
                      <a:pt x="16" y="29"/>
                    </a:cubicBezTo>
                    <a:lnTo>
                      <a:pt x="16" y="36"/>
                    </a:lnTo>
                    <a:close/>
                    <a:moveTo>
                      <a:pt x="16" y="24"/>
                    </a:moveTo>
                    <a:cubicBezTo>
                      <a:pt x="4" y="24"/>
                      <a:pt x="4" y="24"/>
                      <a:pt x="4" y="24"/>
                    </a:cubicBezTo>
                    <a:cubicBezTo>
                      <a:pt x="4" y="16"/>
                      <a:pt x="4" y="16"/>
                      <a:pt x="4" y="16"/>
                    </a:cubicBezTo>
                    <a:cubicBezTo>
                      <a:pt x="16" y="16"/>
                      <a:pt x="16" y="16"/>
                      <a:pt x="16" y="16"/>
                    </a:cubicBezTo>
                    <a:lnTo>
                      <a:pt x="16" y="24"/>
                    </a:lnTo>
                    <a:close/>
                    <a:moveTo>
                      <a:pt x="30" y="100"/>
                    </a:moveTo>
                    <a:cubicBezTo>
                      <a:pt x="18" y="100"/>
                      <a:pt x="18" y="100"/>
                      <a:pt x="18" y="100"/>
                    </a:cubicBezTo>
                    <a:cubicBezTo>
                      <a:pt x="18" y="93"/>
                      <a:pt x="18" y="93"/>
                      <a:pt x="18" y="93"/>
                    </a:cubicBezTo>
                    <a:cubicBezTo>
                      <a:pt x="30" y="93"/>
                      <a:pt x="30" y="93"/>
                      <a:pt x="30" y="93"/>
                    </a:cubicBezTo>
                    <a:lnTo>
                      <a:pt x="30" y="100"/>
                    </a:lnTo>
                    <a:close/>
                    <a:moveTo>
                      <a:pt x="30" y="87"/>
                    </a:moveTo>
                    <a:cubicBezTo>
                      <a:pt x="18" y="87"/>
                      <a:pt x="18" y="87"/>
                      <a:pt x="18" y="87"/>
                    </a:cubicBezTo>
                    <a:cubicBezTo>
                      <a:pt x="18" y="80"/>
                      <a:pt x="18" y="80"/>
                      <a:pt x="18" y="80"/>
                    </a:cubicBezTo>
                    <a:cubicBezTo>
                      <a:pt x="30" y="80"/>
                      <a:pt x="30" y="80"/>
                      <a:pt x="30" y="80"/>
                    </a:cubicBezTo>
                    <a:lnTo>
                      <a:pt x="30" y="87"/>
                    </a:lnTo>
                    <a:close/>
                    <a:moveTo>
                      <a:pt x="30" y="75"/>
                    </a:moveTo>
                    <a:cubicBezTo>
                      <a:pt x="18" y="75"/>
                      <a:pt x="18" y="75"/>
                      <a:pt x="18" y="75"/>
                    </a:cubicBezTo>
                    <a:cubicBezTo>
                      <a:pt x="18" y="67"/>
                      <a:pt x="18" y="67"/>
                      <a:pt x="18" y="67"/>
                    </a:cubicBezTo>
                    <a:cubicBezTo>
                      <a:pt x="30" y="67"/>
                      <a:pt x="30" y="67"/>
                      <a:pt x="30" y="67"/>
                    </a:cubicBezTo>
                    <a:lnTo>
                      <a:pt x="30" y="75"/>
                    </a:lnTo>
                    <a:close/>
                    <a:moveTo>
                      <a:pt x="30" y="62"/>
                    </a:moveTo>
                    <a:cubicBezTo>
                      <a:pt x="18" y="62"/>
                      <a:pt x="18" y="62"/>
                      <a:pt x="18" y="62"/>
                    </a:cubicBezTo>
                    <a:cubicBezTo>
                      <a:pt x="18" y="54"/>
                      <a:pt x="18" y="54"/>
                      <a:pt x="18" y="54"/>
                    </a:cubicBezTo>
                    <a:cubicBezTo>
                      <a:pt x="30" y="54"/>
                      <a:pt x="30" y="54"/>
                      <a:pt x="30" y="54"/>
                    </a:cubicBezTo>
                    <a:lnTo>
                      <a:pt x="30" y="62"/>
                    </a:lnTo>
                    <a:close/>
                    <a:moveTo>
                      <a:pt x="30" y="49"/>
                    </a:moveTo>
                    <a:cubicBezTo>
                      <a:pt x="18" y="49"/>
                      <a:pt x="18" y="49"/>
                      <a:pt x="18" y="49"/>
                    </a:cubicBezTo>
                    <a:cubicBezTo>
                      <a:pt x="18" y="41"/>
                      <a:pt x="18" y="41"/>
                      <a:pt x="18" y="41"/>
                    </a:cubicBezTo>
                    <a:cubicBezTo>
                      <a:pt x="30" y="41"/>
                      <a:pt x="30" y="41"/>
                      <a:pt x="30" y="41"/>
                    </a:cubicBezTo>
                    <a:lnTo>
                      <a:pt x="30" y="49"/>
                    </a:lnTo>
                    <a:close/>
                    <a:moveTo>
                      <a:pt x="30" y="36"/>
                    </a:moveTo>
                    <a:cubicBezTo>
                      <a:pt x="18" y="36"/>
                      <a:pt x="18" y="36"/>
                      <a:pt x="18" y="36"/>
                    </a:cubicBezTo>
                    <a:cubicBezTo>
                      <a:pt x="18" y="29"/>
                      <a:pt x="18" y="29"/>
                      <a:pt x="18" y="29"/>
                    </a:cubicBezTo>
                    <a:cubicBezTo>
                      <a:pt x="30" y="29"/>
                      <a:pt x="30" y="29"/>
                      <a:pt x="30" y="29"/>
                    </a:cubicBezTo>
                    <a:lnTo>
                      <a:pt x="30" y="36"/>
                    </a:lnTo>
                    <a:close/>
                    <a:moveTo>
                      <a:pt x="30" y="24"/>
                    </a:moveTo>
                    <a:cubicBezTo>
                      <a:pt x="18" y="24"/>
                      <a:pt x="18" y="24"/>
                      <a:pt x="18" y="24"/>
                    </a:cubicBezTo>
                    <a:cubicBezTo>
                      <a:pt x="18" y="16"/>
                      <a:pt x="18" y="16"/>
                      <a:pt x="18" y="16"/>
                    </a:cubicBezTo>
                    <a:cubicBezTo>
                      <a:pt x="30" y="16"/>
                      <a:pt x="30" y="16"/>
                      <a:pt x="30" y="16"/>
                    </a:cubicBezTo>
                    <a:lnTo>
                      <a:pt x="3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87" name="Freeform 75"/>
              <p:cNvSpPr/>
              <p:nvPr/>
            </p:nvSpPr>
            <p:spPr bwMode="auto">
              <a:xfrm>
                <a:off x="1927226" y="2035175"/>
                <a:ext cx="128588" cy="60325"/>
              </a:xfrm>
              <a:custGeom>
                <a:avLst/>
                <a:gdLst>
                  <a:gd name="T0" fmla="*/ 33 w 34"/>
                  <a:gd name="T1" fmla="*/ 15 h 16"/>
                  <a:gd name="T2" fmla="*/ 28 w 34"/>
                  <a:gd name="T3" fmla="*/ 10 h 16"/>
                  <a:gd name="T4" fmla="*/ 28 w 34"/>
                  <a:gd name="T5" fmla="*/ 3 h 16"/>
                  <a:gd name="T6" fmla="*/ 26 w 34"/>
                  <a:gd name="T7" fmla="*/ 2 h 16"/>
                  <a:gd name="T8" fmla="*/ 24 w 34"/>
                  <a:gd name="T9" fmla="*/ 2 h 16"/>
                  <a:gd name="T10" fmla="*/ 22 w 34"/>
                  <a:gd name="T11" fmla="*/ 3 h 16"/>
                  <a:gd name="T12" fmla="*/ 22 w 34"/>
                  <a:gd name="T13" fmla="*/ 5 h 16"/>
                  <a:gd name="T14" fmla="*/ 18 w 34"/>
                  <a:gd name="T15" fmla="*/ 0 h 16"/>
                  <a:gd name="T16" fmla="*/ 16 w 34"/>
                  <a:gd name="T17" fmla="*/ 0 h 16"/>
                  <a:gd name="T18" fmla="*/ 1 w 34"/>
                  <a:gd name="T19" fmla="*/ 15 h 16"/>
                  <a:gd name="T20" fmla="*/ 1 w 34"/>
                  <a:gd name="T21" fmla="*/ 16 h 16"/>
                  <a:gd name="T22" fmla="*/ 33 w 34"/>
                  <a:gd name="T23" fmla="*/ 16 h 16"/>
                  <a:gd name="T24" fmla="*/ 33 w 34"/>
                  <a:gd name="T2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16">
                    <a:moveTo>
                      <a:pt x="33" y="15"/>
                    </a:moveTo>
                    <a:cubicBezTo>
                      <a:pt x="28" y="10"/>
                      <a:pt x="28" y="10"/>
                      <a:pt x="28" y="10"/>
                    </a:cubicBezTo>
                    <a:cubicBezTo>
                      <a:pt x="28" y="3"/>
                      <a:pt x="28" y="3"/>
                      <a:pt x="28" y="3"/>
                    </a:cubicBezTo>
                    <a:cubicBezTo>
                      <a:pt x="28" y="2"/>
                      <a:pt x="27" y="2"/>
                      <a:pt x="26" y="2"/>
                    </a:cubicBezTo>
                    <a:cubicBezTo>
                      <a:pt x="24" y="2"/>
                      <a:pt x="24" y="2"/>
                      <a:pt x="24" y="2"/>
                    </a:cubicBezTo>
                    <a:cubicBezTo>
                      <a:pt x="23" y="2"/>
                      <a:pt x="22" y="2"/>
                      <a:pt x="22" y="3"/>
                    </a:cubicBezTo>
                    <a:cubicBezTo>
                      <a:pt x="22" y="5"/>
                      <a:pt x="22" y="5"/>
                      <a:pt x="22" y="5"/>
                    </a:cubicBezTo>
                    <a:cubicBezTo>
                      <a:pt x="18" y="0"/>
                      <a:pt x="18" y="0"/>
                      <a:pt x="18" y="0"/>
                    </a:cubicBezTo>
                    <a:cubicBezTo>
                      <a:pt x="17" y="0"/>
                      <a:pt x="17" y="0"/>
                      <a:pt x="16" y="0"/>
                    </a:cubicBezTo>
                    <a:cubicBezTo>
                      <a:pt x="1" y="15"/>
                      <a:pt x="1" y="15"/>
                      <a:pt x="1" y="15"/>
                    </a:cubicBezTo>
                    <a:cubicBezTo>
                      <a:pt x="0" y="16"/>
                      <a:pt x="0" y="16"/>
                      <a:pt x="1" y="16"/>
                    </a:cubicBezTo>
                    <a:cubicBezTo>
                      <a:pt x="33" y="16"/>
                      <a:pt x="33" y="16"/>
                      <a:pt x="33" y="16"/>
                    </a:cubicBezTo>
                    <a:cubicBezTo>
                      <a:pt x="34" y="16"/>
                      <a:pt x="34" y="16"/>
                      <a:pt x="3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grpSp>
      </p:grpSp>
      <p:grpSp>
        <p:nvGrpSpPr>
          <p:cNvPr id="8" name="组合 7"/>
          <p:cNvGrpSpPr/>
          <p:nvPr/>
        </p:nvGrpSpPr>
        <p:grpSpPr>
          <a:xfrm>
            <a:off x="5328728" y="1601211"/>
            <a:ext cx="683252" cy="683252"/>
            <a:chOff x="5328728" y="1601211"/>
            <a:chExt cx="683252" cy="683252"/>
          </a:xfrm>
        </p:grpSpPr>
        <p:sp>
          <p:nvSpPr>
            <p:cNvPr id="49" name="椭圆 48"/>
            <p:cNvSpPr/>
            <p:nvPr/>
          </p:nvSpPr>
          <p:spPr>
            <a:xfrm>
              <a:off x="5328728" y="1601211"/>
              <a:ext cx="683252" cy="683252"/>
            </a:xfrm>
            <a:prstGeom prst="ellipse">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nvGrpSpPr>
            <p:cNvPr id="88" name="组合 87"/>
            <p:cNvGrpSpPr/>
            <p:nvPr/>
          </p:nvGrpSpPr>
          <p:grpSpPr>
            <a:xfrm>
              <a:off x="5517412" y="1813144"/>
              <a:ext cx="275838" cy="262357"/>
              <a:chOff x="2921001" y="1944688"/>
              <a:chExt cx="422275" cy="401637"/>
            </a:xfrm>
            <a:solidFill>
              <a:srgbClr val="1C5E6E"/>
            </a:solidFill>
          </p:grpSpPr>
          <p:sp>
            <p:nvSpPr>
              <p:cNvPr id="89" name="Oval 81"/>
              <p:cNvSpPr>
                <a:spLocks noChangeArrowheads="1"/>
              </p:cNvSpPr>
              <p:nvPr/>
            </p:nvSpPr>
            <p:spPr bwMode="auto">
              <a:xfrm>
                <a:off x="3082926" y="2281238"/>
                <a:ext cx="63500" cy="650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90" name="Oval 82"/>
              <p:cNvSpPr>
                <a:spLocks noChangeArrowheads="1"/>
              </p:cNvSpPr>
              <p:nvPr/>
            </p:nvSpPr>
            <p:spPr bwMode="auto">
              <a:xfrm>
                <a:off x="3244851" y="2281238"/>
                <a:ext cx="63500" cy="650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91" name="Oval 83"/>
              <p:cNvSpPr>
                <a:spLocks noChangeArrowheads="1"/>
              </p:cNvSpPr>
              <p:nvPr/>
            </p:nvSpPr>
            <p:spPr bwMode="auto">
              <a:xfrm>
                <a:off x="3101976" y="2092325"/>
                <a:ext cx="41275"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92" name="Oval 84"/>
              <p:cNvSpPr>
                <a:spLocks noChangeArrowheads="1"/>
              </p:cNvSpPr>
              <p:nvPr/>
            </p:nvSpPr>
            <p:spPr bwMode="auto">
              <a:xfrm>
                <a:off x="3241676" y="2092325"/>
                <a:ext cx="41275"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93" name="Oval 85"/>
              <p:cNvSpPr>
                <a:spLocks noChangeArrowheads="1"/>
              </p:cNvSpPr>
              <p:nvPr/>
            </p:nvSpPr>
            <p:spPr bwMode="auto">
              <a:xfrm>
                <a:off x="3138488" y="2160588"/>
                <a:ext cx="42863"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94" name="Oval 86"/>
              <p:cNvSpPr>
                <a:spLocks noChangeArrowheads="1"/>
              </p:cNvSpPr>
              <p:nvPr/>
            </p:nvSpPr>
            <p:spPr bwMode="auto">
              <a:xfrm>
                <a:off x="3206751" y="2160588"/>
                <a:ext cx="41275"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95" name="Freeform 87"/>
              <p:cNvSpPr/>
              <p:nvPr/>
            </p:nvSpPr>
            <p:spPr bwMode="auto">
              <a:xfrm>
                <a:off x="2921001" y="2012950"/>
                <a:ext cx="422275" cy="246062"/>
              </a:xfrm>
              <a:custGeom>
                <a:avLst/>
                <a:gdLst>
                  <a:gd name="T0" fmla="*/ 111 w 112"/>
                  <a:gd name="T1" fmla="*/ 24 h 65"/>
                  <a:gd name="T2" fmla="*/ 112 w 112"/>
                  <a:gd name="T3" fmla="*/ 25 h 65"/>
                  <a:gd name="T4" fmla="*/ 98 w 112"/>
                  <a:gd name="T5" fmla="*/ 64 h 65"/>
                  <a:gd name="T6" fmla="*/ 98 w 112"/>
                  <a:gd name="T7" fmla="*/ 65 h 65"/>
                  <a:gd name="T8" fmla="*/ 47 w 112"/>
                  <a:gd name="T9" fmla="*/ 65 h 65"/>
                  <a:gd name="T10" fmla="*/ 47 w 112"/>
                  <a:gd name="T11" fmla="*/ 64 h 65"/>
                  <a:gd name="T12" fmla="*/ 25 w 112"/>
                  <a:gd name="T13" fmla="*/ 9 h 65"/>
                  <a:gd name="T14" fmla="*/ 24 w 112"/>
                  <a:gd name="T15" fmla="*/ 9 h 65"/>
                  <a:gd name="T16" fmla="*/ 2 w 112"/>
                  <a:gd name="T17" fmla="*/ 9 h 65"/>
                  <a:gd name="T18" fmla="*/ 0 w 112"/>
                  <a:gd name="T19" fmla="*/ 8 h 65"/>
                  <a:gd name="T20" fmla="*/ 1 w 112"/>
                  <a:gd name="T21" fmla="*/ 0 h 65"/>
                  <a:gd name="T22" fmla="*/ 2 w 112"/>
                  <a:gd name="T23" fmla="*/ 0 h 65"/>
                  <a:gd name="T24" fmla="*/ 30 w 112"/>
                  <a:gd name="T25" fmla="*/ 0 h 65"/>
                  <a:gd name="T26" fmla="*/ 31 w 112"/>
                  <a:gd name="T27" fmla="*/ 0 h 65"/>
                  <a:gd name="T28" fmla="*/ 53 w 112"/>
                  <a:gd name="T29" fmla="*/ 55 h 65"/>
                  <a:gd name="T30" fmla="*/ 54 w 112"/>
                  <a:gd name="T31" fmla="*/ 56 h 65"/>
                  <a:gd name="T32" fmla="*/ 91 w 112"/>
                  <a:gd name="T33" fmla="*/ 56 h 65"/>
                  <a:gd name="T34" fmla="*/ 92 w 112"/>
                  <a:gd name="T35" fmla="*/ 55 h 65"/>
                  <a:gd name="T36" fmla="*/ 103 w 112"/>
                  <a:gd name="T37" fmla="*/ 22 h 65"/>
                  <a:gd name="T38" fmla="*/ 104 w 112"/>
                  <a:gd name="T39" fmla="*/ 21 h 65"/>
                  <a:gd name="T40" fmla="*/ 111 w 112"/>
                  <a:gd name="T41"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65">
                    <a:moveTo>
                      <a:pt x="111" y="24"/>
                    </a:moveTo>
                    <a:cubicBezTo>
                      <a:pt x="112" y="24"/>
                      <a:pt x="112" y="24"/>
                      <a:pt x="112" y="25"/>
                    </a:cubicBezTo>
                    <a:cubicBezTo>
                      <a:pt x="98" y="64"/>
                      <a:pt x="98" y="64"/>
                      <a:pt x="98" y="64"/>
                    </a:cubicBezTo>
                    <a:cubicBezTo>
                      <a:pt x="98" y="64"/>
                      <a:pt x="98" y="65"/>
                      <a:pt x="98" y="65"/>
                    </a:cubicBezTo>
                    <a:cubicBezTo>
                      <a:pt x="47" y="65"/>
                      <a:pt x="47" y="65"/>
                      <a:pt x="47" y="65"/>
                    </a:cubicBezTo>
                    <a:cubicBezTo>
                      <a:pt x="47" y="65"/>
                      <a:pt x="47" y="64"/>
                      <a:pt x="47" y="64"/>
                    </a:cubicBezTo>
                    <a:cubicBezTo>
                      <a:pt x="25" y="9"/>
                      <a:pt x="25" y="9"/>
                      <a:pt x="25" y="9"/>
                    </a:cubicBezTo>
                    <a:cubicBezTo>
                      <a:pt x="24" y="9"/>
                      <a:pt x="24" y="9"/>
                      <a:pt x="24" y="9"/>
                    </a:cubicBezTo>
                    <a:cubicBezTo>
                      <a:pt x="2" y="9"/>
                      <a:pt x="2" y="9"/>
                      <a:pt x="2" y="9"/>
                    </a:cubicBezTo>
                    <a:cubicBezTo>
                      <a:pt x="1" y="9"/>
                      <a:pt x="1" y="9"/>
                      <a:pt x="0" y="8"/>
                    </a:cubicBezTo>
                    <a:cubicBezTo>
                      <a:pt x="1" y="0"/>
                      <a:pt x="1" y="0"/>
                      <a:pt x="1" y="0"/>
                    </a:cubicBezTo>
                    <a:cubicBezTo>
                      <a:pt x="1" y="0"/>
                      <a:pt x="1" y="0"/>
                      <a:pt x="2" y="0"/>
                    </a:cubicBezTo>
                    <a:cubicBezTo>
                      <a:pt x="30" y="0"/>
                      <a:pt x="30" y="0"/>
                      <a:pt x="30" y="0"/>
                    </a:cubicBezTo>
                    <a:cubicBezTo>
                      <a:pt x="30" y="0"/>
                      <a:pt x="31" y="0"/>
                      <a:pt x="31" y="0"/>
                    </a:cubicBezTo>
                    <a:cubicBezTo>
                      <a:pt x="53" y="55"/>
                      <a:pt x="53" y="55"/>
                      <a:pt x="53" y="55"/>
                    </a:cubicBezTo>
                    <a:cubicBezTo>
                      <a:pt x="53" y="55"/>
                      <a:pt x="53" y="56"/>
                      <a:pt x="54" y="56"/>
                    </a:cubicBezTo>
                    <a:cubicBezTo>
                      <a:pt x="91" y="56"/>
                      <a:pt x="91" y="56"/>
                      <a:pt x="91" y="56"/>
                    </a:cubicBezTo>
                    <a:cubicBezTo>
                      <a:pt x="91" y="56"/>
                      <a:pt x="92" y="55"/>
                      <a:pt x="92" y="55"/>
                    </a:cubicBezTo>
                    <a:cubicBezTo>
                      <a:pt x="103" y="22"/>
                      <a:pt x="103" y="22"/>
                      <a:pt x="103" y="22"/>
                    </a:cubicBezTo>
                    <a:cubicBezTo>
                      <a:pt x="103" y="21"/>
                      <a:pt x="104" y="21"/>
                      <a:pt x="104" y="21"/>
                    </a:cubicBezTo>
                    <a:lnTo>
                      <a:pt x="111"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96" name="Freeform 88"/>
              <p:cNvSpPr/>
              <p:nvPr/>
            </p:nvSpPr>
            <p:spPr bwMode="auto">
              <a:xfrm>
                <a:off x="3151188" y="1944688"/>
                <a:ext cx="85725" cy="204787"/>
              </a:xfrm>
              <a:custGeom>
                <a:avLst/>
                <a:gdLst>
                  <a:gd name="T0" fmla="*/ 8 w 23"/>
                  <a:gd name="T1" fmla="*/ 54 h 54"/>
                  <a:gd name="T2" fmla="*/ 7 w 23"/>
                  <a:gd name="T3" fmla="*/ 53 h 54"/>
                  <a:gd name="T4" fmla="*/ 7 w 23"/>
                  <a:gd name="T5" fmla="*/ 19 h 54"/>
                  <a:gd name="T6" fmla="*/ 7 w 23"/>
                  <a:gd name="T7" fmla="*/ 19 h 54"/>
                  <a:gd name="T8" fmla="*/ 1 w 23"/>
                  <a:gd name="T9" fmla="*/ 19 h 54"/>
                  <a:gd name="T10" fmla="*/ 1 w 23"/>
                  <a:gd name="T11" fmla="*/ 18 h 54"/>
                  <a:gd name="T12" fmla="*/ 11 w 23"/>
                  <a:gd name="T13" fmla="*/ 1 h 54"/>
                  <a:gd name="T14" fmla="*/ 12 w 23"/>
                  <a:gd name="T15" fmla="*/ 1 h 54"/>
                  <a:gd name="T16" fmla="*/ 23 w 23"/>
                  <a:gd name="T17" fmla="*/ 18 h 54"/>
                  <a:gd name="T18" fmla="*/ 22 w 23"/>
                  <a:gd name="T19" fmla="*/ 19 h 54"/>
                  <a:gd name="T20" fmla="*/ 17 w 23"/>
                  <a:gd name="T21" fmla="*/ 19 h 54"/>
                  <a:gd name="T22" fmla="*/ 16 w 23"/>
                  <a:gd name="T23" fmla="*/ 19 h 54"/>
                  <a:gd name="T24" fmla="*/ 16 w 23"/>
                  <a:gd name="T25" fmla="*/ 53 h 54"/>
                  <a:gd name="T26" fmla="*/ 16 w 23"/>
                  <a:gd name="T27" fmla="*/ 54 h 54"/>
                  <a:gd name="T28" fmla="*/ 8 w 23"/>
                  <a:gd name="T2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54">
                    <a:moveTo>
                      <a:pt x="8" y="54"/>
                    </a:moveTo>
                    <a:cubicBezTo>
                      <a:pt x="7" y="54"/>
                      <a:pt x="7" y="54"/>
                      <a:pt x="7" y="53"/>
                    </a:cubicBezTo>
                    <a:cubicBezTo>
                      <a:pt x="7" y="19"/>
                      <a:pt x="7" y="19"/>
                      <a:pt x="7" y="19"/>
                    </a:cubicBezTo>
                    <a:cubicBezTo>
                      <a:pt x="7" y="19"/>
                      <a:pt x="7" y="19"/>
                      <a:pt x="7" y="19"/>
                    </a:cubicBezTo>
                    <a:cubicBezTo>
                      <a:pt x="1" y="19"/>
                      <a:pt x="1" y="19"/>
                      <a:pt x="1" y="19"/>
                    </a:cubicBezTo>
                    <a:cubicBezTo>
                      <a:pt x="1" y="19"/>
                      <a:pt x="0" y="19"/>
                      <a:pt x="1" y="18"/>
                    </a:cubicBezTo>
                    <a:cubicBezTo>
                      <a:pt x="11" y="1"/>
                      <a:pt x="11" y="1"/>
                      <a:pt x="11" y="1"/>
                    </a:cubicBezTo>
                    <a:cubicBezTo>
                      <a:pt x="12" y="0"/>
                      <a:pt x="12" y="0"/>
                      <a:pt x="12" y="1"/>
                    </a:cubicBezTo>
                    <a:cubicBezTo>
                      <a:pt x="23" y="18"/>
                      <a:pt x="23" y="18"/>
                      <a:pt x="23" y="18"/>
                    </a:cubicBezTo>
                    <a:cubicBezTo>
                      <a:pt x="23" y="19"/>
                      <a:pt x="23" y="19"/>
                      <a:pt x="22" y="19"/>
                    </a:cubicBezTo>
                    <a:cubicBezTo>
                      <a:pt x="17" y="19"/>
                      <a:pt x="17" y="19"/>
                      <a:pt x="17" y="19"/>
                    </a:cubicBezTo>
                    <a:cubicBezTo>
                      <a:pt x="16" y="19"/>
                      <a:pt x="16" y="19"/>
                      <a:pt x="16" y="19"/>
                    </a:cubicBezTo>
                    <a:cubicBezTo>
                      <a:pt x="16" y="53"/>
                      <a:pt x="16" y="53"/>
                      <a:pt x="16" y="53"/>
                    </a:cubicBezTo>
                    <a:cubicBezTo>
                      <a:pt x="16" y="54"/>
                      <a:pt x="16" y="54"/>
                      <a:pt x="16" y="54"/>
                    </a:cubicBezTo>
                    <a:lnTo>
                      <a:pt x="8"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grpSp>
      </p:grpSp>
      <p:grpSp>
        <p:nvGrpSpPr>
          <p:cNvPr id="6" name="组合 5"/>
          <p:cNvGrpSpPr/>
          <p:nvPr/>
        </p:nvGrpSpPr>
        <p:grpSpPr>
          <a:xfrm>
            <a:off x="581537" y="1542635"/>
            <a:ext cx="2117168" cy="792897"/>
            <a:chOff x="573460" y="1542635"/>
            <a:chExt cx="2117168" cy="792897"/>
          </a:xfrm>
        </p:grpSpPr>
        <p:sp>
          <p:nvSpPr>
            <p:cNvPr id="97" name="矩形 96"/>
            <p:cNvSpPr/>
            <p:nvPr/>
          </p:nvSpPr>
          <p:spPr>
            <a:xfrm>
              <a:off x="1257672" y="1542635"/>
              <a:ext cx="1432956" cy="276999"/>
            </a:xfrm>
            <a:prstGeom prst="rect">
              <a:avLst/>
            </a:prstGeom>
          </p:spPr>
          <p:txBody>
            <a:bodyPr wrap="none">
              <a:spAutoFit/>
            </a:bodyPr>
            <a:lstStyle/>
            <a:p>
              <a:r>
                <a:rPr lang="en-US" altLang="zh-CN" sz="1200" dirty="0" smtClean="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98" name="矩形 97"/>
            <p:cNvSpPr/>
            <p:nvPr/>
          </p:nvSpPr>
          <p:spPr>
            <a:xfrm>
              <a:off x="573460" y="1781534"/>
              <a:ext cx="2073042" cy="553998"/>
            </a:xfrm>
            <a:prstGeom prst="rect">
              <a:avLst/>
            </a:prstGeom>
          </p:spPr>
          <p:txBody>
            <a:bodyPr wrap="square">
              <a:spAutoFit/>
            </a:bodyPr>
            <a:lstStyle/>
            <a:p>
              <a:pPr algn="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99" name="组合 98"/>
          <p:cNvGrpSpPr/>
          <p:nvPr/>
        </p:nvGrpSpPr>
        <p:grpSpPr>
          <a:xfrm>
            <a:off x="581537" y="2456714"/>
            <a:ext cx="2118255" cy="767404"/>
            <a:chOff x="573460" y="1568128"/>
            <a:chExt cx="2118255" cy="767404"/>
          </a:xfrm>
        </p:grpSpPr>
        <p:sp>
          <p:nvSpPr>
            <p:cNvPr id="100" name="矩形 99"/>
            <p:cNvSpPr/>
            <p:nvPr/>
          </p:nvSpPr>
          <p:spPr>
            <a:xfrm>
              <a:off x="1258759" y="1568128"/>
              <a:ext cx="1432956" cy="276999"/>
            </a:xfrm>
            <a:prstGeom prst="rect">
              <a:avLst/>
            </a:prstGeom>
          </p:spPr>
          <p:txBody>
            <a:bodyPr wrap="none">
              <a:spAutoFit/>
            </a:bodyPr>
            <a:lstStyle/>
            <a:p>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101" name="矩形 100"/>
            <p:cNvSpPr/>
            <p:nvPr/>
          </p:nvSpPr>
          <p:spPr>
            <a:xfrm>
              <a:off x="573460" y="1781534"/>
              <a:ext cx="2073042" cy="553998"/>
            </a:xfrm>
            <a:prstGeom prst="rect">
              <a:avLst/>
            </a:prstGeom>
          </p:spPr>
          <p:txBody>
            <a:bodyPr wrap="square">
              <a:spAutoFit/>
            </a:bodyPr>
            <a:lstStyle/>
            <a:p>
              <a:pPr algn="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102" name="组合 101"/>
          <p:cNvGrpSpPr/>
          <p:nvPr/>
        </p:nvGrpSpPr>
        <p:grpSpPr>
          <a:xfrm>
            <a:off x="581537" y="3344436"/>
            <a:ext cx="2073042" cy="768269"/>
            <a:chOff x="573460" y="1567263"/>
            <a:chExt cx="2073042" cy="768269"/>
          </a:xfrm>
        </p:grpSpPr>
        <p:sp>
          <p:nvSpPr>
            <p:cNvPr id="103" name="矩形 102"/>
            <p:cNvSpPr/>
            <p:nvPr/>
          </p:nvSpPr>
          <p:spPr>
            <a:xfrm>
              <a:off x="1194050" y="1567263"/>
              <a:ext cx="1432956" cy="276999"/>
            </a:xfrm>
            <a:prstGeom prst="rect">
              <a:avLst/>
            </a:prstGeom>
          </p:spPr>
          <p:txBody>
            <a:bodyPr wrap="none">
              <a:spAutoFit/>
            </a:bodyPr>
            <a:lstStyle/>
            <a:p>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104" name="矩形 103"/>
            <p:cNvSpPr/>
            <p:nvPr/>
          </p:nvSpPr>
          <p:spPr>
            <a:xfrm>
              <a:off x="573460" y="1781534"/>
              <a:ext cx="2073042" cy="553998"/>
            </a:xfrm>
            <a:prstGeom prst="rect">
              <a:avLst/>
            </a:prstGeom>
          </p:spPr>
          <p:txBody>
            <a:bodyPr wrap="square">
              <a:spAutoFit/>
            </a:bodyPr>
            <a:lstStyle/>
            <a:p>
              <a:pPr algn="r"/>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105" name="组合 104"/>
          <p:cNvGrpSpPr/>
          <p:nvPr/>
        </p:nvGrpSpPr>
        <p:grpSpPr>
          <a:xfrm>
            <a:off x="6482235" y="1580735"/>
            <a:ext cx="2073042" cy="754797"/>
            <a:chOff x="573460" y="1580735"/>
            <a:chExt cx="2073042" cy="754797"/>
          </a:xfrm>
        </p:grpSpPr>
        <p:sp>
          <p:nvSpPr>
            <p:cNvPr id="106" name="矩形 105"/>
            <p:cNvSpPr/>
            <p:nvPr/>
          </p:nvSpPr>
          <p:spPr>
            <a:xfrm>
              <a:off x="573460" y="1580735"/>
              <a:ext cx="1432956" cy="276999"/>
            </a:xfrm>
            <a:prstGeom prst="rect">
              <a:avLst/>
            </a:prstGeom>
          </p:spPr>
          <p:txBody>
            <a:bodyPr wrap="none">
              <a:spAutoFit/>
            </a:bodyPr>
            <a:lstStyle/>
            <a:p>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107" name="矩形 106"/>
            <p:cNvSpPr/>
            <p:nvPr/>
          </p:nvSpPr>
          <p:spPr>
            <a:xfrm>
              <a:off x="573460" y="1781534"/>
              <a:ext cx="2073042" cy="553998"/>
            </a:xfrm>
            <a:prstGeom prst="rect">
              <a:avLst/>
            </a:prstGeom>
          </p:spPr>
          <p:txBody>
            <a:bodyPr wrap="square">
              <a:spAutoFit/>
            </a:bodyPr>
            <a:lstStyle/>
            <a:p>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108" name="组合 107"/>
          <p:cNvGrpSpPr/>
          <p:nvPr/>
        </p:nvGrpSpPr>
        <p:grpSpPr>
          <a:xfrm>
            <a:off x="6482235" y="2469321"/>
            <a:ext cx="2073042" cy="754797"/>
            <a:chOff x="573460" y="1580735"/>
            <a:chExt cx="2073042" cy="754797"/>
          </a:xfrm>
        </p:grpSpPr>
        <p:sp>
          <p:nvSpPr>
            <p:cNvPr id="109" name="矩形 108"/>
            <p:cNvSpPr/>
            <p:nvPr/>
          </p:nvSpPr>
          <p:spPr>
            <a:xfrm>
              <a:off x="573460" y="1580735"/>
              <a:ext cx="1432956" cy="276999"/>
            </a:xfrm>
            <a:prstGeom prst="rect">
              <a:avLst/>
            </a:prstGeom>
          </p:spPr>
          <p:txBody>
            <a:bodyPr wrap="none">
              <a:spAutoFit/>
            </a:bodyPr>
            <a:lstStyle/>
            <a:p>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110" name="矩形 109"/>
            <p:cNvSpPr/>
            <p:nvPr/>
          </p:nvSpPr>
          <p:spPr>
            <a:xfrm>
              <a:off x="573460" y="1781534"/>
              <a:ext cx="2073042" cy="553998"/>
            </a:xfrm>
            <a:prstGeom prst="rect">
              <a:avLst/>
            </a:prstGeom>
          </p:spPr>
          <p:txBody>
            <a:bodyPr wrap="square">
              <a:spAutoFit/>
            </a:bodyPr>
            <a:lstStyle/>
            <a:p>
              <a:r>
                <a:rPr lang="en-US" altLang="zh-CN" sz="1000" dirty="0">
                  <a:solidFill>
                    <a:schemeClr val="tx1">
                      <a:lumMod val="75000"/>
                      <a:lumOff val="25000"/>
                    </a:schemeClr>
                  </a:solidFill>
                </a:rPr>
                <a:t>I'm looking forward to the rest of my life every time at the thought of spending the rest life with you.</a:t>
              </a:r>
            </a:p>
          </p:txBody>
        </p:sp>
      </p:grpSp>
      <p:grpSp>
        <p:nvGrpSpPr>
          <p:cNvPr id="111" name="组合 110"/>
          <p:cNvGrpSpPr/>
          <p:nvPr/>
        </p:nvGrpSpPr>
        <p:grpSpPr>
          <a:xfrm>
            <a:off x="6482235" y="3357908"/>
            <a:ext cx="2073042" cy="754797"/>
            <a:chOff x="573460" y="1580735"/>
            <a:chExt cx="2073042" cy="754797"/>
          </a:xfrm>
        </p:grpSpPr>
        <p:sp>
          <p:nvSpPr>
            <p:cNvPr id="112" name="矩形 111"/>
            <p:cNvSpPr/>
            <p:nvPr/>
          </p:nvSpPr>
          <p:spPr>
            <a:xfrm>
              <a:off x="573460" y="1580735"/>
              <a:ext cx="1432956" cy="276999"/>
            </a:xfrm>
            <a:prstGeom prst="rect">
              <a:avLst/>
            </a:prstGeom>
          </p:spPr>
          <p:txBody>
            <a:bodyPr wrap="none">
              <a:spAutoFit/>
            </a:bodyPr>
            <a:lstStyle/>
            <a:p>
              <a:r>
                <a:rPr lang="en-US" altLang="zh-CN" sz="1200" dirty="0">
                  <a:solidFill>
                    <a:srgbClr val="1C5E6E"/>
                  </a:solidFill>
                  <a:latin typeface="微软雅黑" panose="020B0503020204020204" pitchFamily="34" charset="-122"/>
                  <a:ea typeface="微软雅黑" panose="020B0503020204020204" pitchFamily="34" charset="-122"/>
                </a:rPr>
                <a:t>ADD YOUR TITLE</a:t>
              </a:r>
              <a:endParaRPr lang="zh-CN" altLang="en-US" sz="1200" dirty="0">
                <a:solidFill>
                  <a:srgbClr val="1C5E6E"/>
                </a:solidFill>
                <a:latin typeface="微软雅黑" panose="020B0503020204020204" pitchFamily="34" charset="-122"/>
                <a:ea typeface="微软雅黑" panose="020B0503020204020204" pitchFamily="34" charset="-122"/>
              </a:endParaRPr>
            </a:p>
          </p:txBody>
        </p:sp>
        <p:sp>
          <p:nvSpPr>
            <p:cNvPr id="113" name="矩形 112"/>
            <p:cNvSpPr/>
            <p:nvPr/>
          </p:nvSpPr>
          <p:spPr>
            <a:xfrm>
              <a:off x="573460" y="1781534"/>
              <a:ext cx="2073042" cy="553998"/>
            </a:xfrm>
            <a:prstGeom prst="rect">
              <a:avLst/>
            </a:prstGeom>
          </p:spPr>
          <p:txBody>
            <a:bodyPr wrap="square">
              <a:spAutoFit/>
            </a:bodyPr>
            <a:lstStyle/>
            <a:p>
              <a:r>
                <a:rPr lang="en-US" altLang="zh-CN" sz="1000" dirty="0">
                  <a:solidFill>
                    <a:schemeClr val="tx1">
                      <a:lumMod val="75000"/>
                      <a:lumOff val="25000"/>
                    </a:schemeClr>
                  </a:solidFill>
                </a:rPr>
                <a:t>I'm looking forward to the rest of my life every time at the thought of spending the rest life with you.</a:t>
              </a:r>
            </a:p>
          </p:txBody>
        </p:sp>
      </p:grpSp>
      <p:sp>
        <p:nvSpPr>
          <p:cNvPr id="117"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118" name="矩形 117"/>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119"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03</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53" presetClass="entr" presetSubtype="16" fill="hold" nodeType="withEffect">
                                  <p:stCondLst>
                                    <p:cond delay="25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par>
                                <p:cTn id="16" presetID="53" presetClass="entr" presetSubtype="16" fill="hold" nodeType="withEffect">
                                  <p:stCondLst>
                                    <p:cond delay="50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Effect transition="in" filter="fade">
                                      <p:cBhvr>
                                        <p:cTn id="20" dur="1000"/>
                                        <p:tgtEl>
                                          <p:spTgt spid="9"/>
                                        </p:tgtEl>
                                      </p:cBhvr>
                                    </p:animEffect>
                                  </p:childTnLst>
                                </p:cTn>
                              </p:par>
                              <p:par>
                                <p:cTn id="21" presetID="53" presetClass="entr" presetSubtype="16" fill="hold" nodeType="withEffect">
                                  <p:stCondLst>
                                    <p:cond delay="75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Effect transition="in" filter="fade">
                                      <p:cBhvr>
                                        <p:cTn id="25" dur="1000"/>
                                        <p:tgtEl>
                                          <p:spTgt spid="7"/>
                                        </p:tgtEl>
                                      </p:cBhvr>
                                    </p:animEffect>
                                  </p:childTnLst>
                                </p:cTn>
                              </p:par>
                              <p:par>
                                <p:cTn id="26" presetID="53" presetClass="entr" presetSubtype="16" fill="hold" nodeType="withEffect">
                                  <p:stCondLst>
                                    <p:cond delay="100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fltVal val="0"/>
                                          </p:val>
                                        </p:tav>
                                        <p:tav tm="100000">
                                          <p:val>
                                            <p:strVal val="#ppt_w"/>
                                          </p:val>
                                        </p:tav>
                                      </p:tavLst>
                                    </p:anim>
                                    <p:anim calcmode="lin" valueType="num">
                                      <p:cBhvr>
                                        <p:cTn id="29" dur="1000" fill="hold"/>
                                        <p:tgtEl>
                                          <p:spTgt spid="12"/>
                                        </p:tgtEl>
                                        <p:attrNameLst>
                                          <p:attrName>ppt_h</p:attrName>
                                        </p:attrNameLst>
                                      </p:cBhvr>
                                      <p:tavLst>
                                        <p:tav tm="0">
                                          <p:val>
                                            <p:fltVal val="0"/>
                                          </p:val>
                                        </p:tav>
                                        <p:tav tm="100000">
                                          <p:val>
                                            <p:strVal val="#ppt_h"/>
                                          </p:val>
                                        </p:tav>
                                      </p:tavLst>
                                    </p:anim>
                                    <p:animEffect transition="in" filter="fade">
                                      <p:cBhvr>
                                        <p:cTn id="30" dur="1000"/>
                                        <p:tgtEl>
                                          <p:spTgt spid="12"/>
                                        </p:tgtEl>
                                      </p:cBhvr>
                                    </p:animEffect>
                                  </p:childTnLst>
                                </p:cTn>
                              </p:par>
                              <p:par>
                                <p:cTn id="31" presetID="53" presetClass="entr" presetSubtype="16" fill="hold" nodeType="withEffect">
                                  <p:stCondLst>
                                    <p:cond delay="125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fltVal val="0"/>
                                          </p:val>
                                        </p:tav>
                                        <p:tav tm="100000">
                                          <p:val>
                                            <p:strVal val="#ppt_w"/>
                                          </p:val>
                                        </p:tav>
                                      </p:tavLst>
                                    </p:anim>
                                    <p:anim calcmode="lin" valueType="num">
                                      <p:cBhvr>
                                        <p:cTn id="34" dur="1000" fill="hold"/>
                                        <p:tgtEl>
                                          <p:spTgt spid="11"/>
                                        </p:tgtEl>
                                        <p:attrNameLst>
                                          <p:attrName>ppt_h</p:attrName>
                                        </p:attrNameLst>
                                      </p:cBhvr>
                                      <p:tavLst>
                                        <p:tav tm="0">
                                          <p:val>
                                            <p:fltVal val="0"/>
                                          </p:val>
                                        </p:tav>
                                        <p:tav tm="100000">
                                          <p:val>
                                            <p:strVal val="#ppt_h"/>
                                          </p:val>
                                        </p:tav>
                                      </p:tavLst>
                                    </p:anim>
                                    <p:animEffect transition="in" filter="fade">
                                      <p:cBhvr>
                                        <p:cTn id="35" dur="1000"/>
                                        <p:tgtEl>
                                          <p:spTgt spid="11"/>
                                        </p:tgtEl>
                                      </p:cBhvr>
                                    </p:animEffect>
                                  </p:childTnLst>
                                </p:cTn>
                              </p:par>
                              <p:par>
                                <p:cTn id="36" presetID="53" presetClass="entr" presetSubtype="16" fill="hold" nodeType="withEffect">
                                  <p:stCondLst>
                                    <p:cond delay="15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fltVal val="0"/>
                                          </p:val>
                                        </p:tav>
                                        <p:tav tm="100000">
                                          <p:val>
                                            <p:strVal val="#ppt_w"/>
                                          </p:val>
                                        </p:tav>
                                      </p:tavLst>
                                    </p:anim>
                                    <p:anim calcmode="lin" valueType="num">
                                      <p:cBhvr>
                                        <p:cTn id="39" dur="1000" fill="hold"/>
                                        <p:tgtEl>
                                          <p:spTgt spid="10"/>
                                        </p:tgtEl>
                                        <p:attrNameLst>
                                          <p:attrName>ppt_h</p:attrName>
                                        </p:attrNameLst>
                                      </p:cBhvr>
                                      <p:tavLst>
                                        <p:tav tm="0">
                                          <p:val>
                                            <p:fltVal val="0"/>
                                          </p:val>
                                        </p:tav>
                                        <p:tav tm="100000">
                                          <p:val>
                                            <p:strVal val="#ppt_h"/>
                                          </p:val>
                                        </p:tav>
                                      </p:tavLst>
                                    </p:anim>
                                    <p:animEffect transition="in" filter="fade">
                                      <p:cBhvr>
                                        <p:cTn id="40" dur="1000"/>
                                        <p:tgtEl>
                                          <p:spTgt spid="10"/>
                                        </p:tgtEl>
                                      </p:cBhvr>
                                    </p:animEffect>
                                  </p:childTnLst>
                                </p:cTn>
                              </p:par>
                              <p:par>
                                <p:cTn id="41" presetID="42" presetClass="entr" presetSubtype="0" fill="hold" nodeType="withEffect">
                                  <p:stCondLst>
                                    <p:cond delay="500"/>
                                  </p:stCondLst>
                                  <p:childTnLst>
                                    <p:set>
                                      <p:cBhvr>
                                        <p:cTn id="42" dur="1" fill="hold">
                                          <p:stCondLst>
                                            <p:cond delay="0"/>
                                          </p:stCondLst>
                                        </p:cTn>
                                        <p:tgtEl>
                                          <p:spTgt spid="105"/>
                                        </p:tgtEl>
                                        <p:attrNameLst>
                                          <p:attrName>style.visibility</p:attrName>
                                        </p:attrNameLst>
                                      </p:cBhvr>
                                      <p:to>
                                        <p:strVal val="visible"/>
                                      </p:to>
                                    </p:set>
                                    <p:animEffect transition="in" filter="fade">
                                      <p:cBhvr>
                                        <p:cTn id="43" dur="1000"/>
                                        <p:tgtEl>
                                          <p:spTgt spid="105"/>
                                        </p:tgtEl>
                                      </p:cBhvr>
                                    </p:animEffect>
                                    <p:anim calcmode="lin" valueType="num">
                                      <p:cBhvr>
                                        <p:cTn id="44" dur="1000" fill="hold"/>
                                        <p:tgtEl>
                                          <p:spTgt spid="105"/>
                                        </p:tgtEl>
                                        <p:attrNameLst>
                                          <p:attrName>ppt_x</p:attrName>
                                        </p:attrNameLst>
                                      </p:cBhvr>
                                      <p:tavLst>
                                        <p:tav tm="0">
                                          <p:val>
                                            <p:strVal val="#ppt_x"/>
                                          </p:val>
                                        </p:tav>
                                        <p:tav tm="100000">
                                          <p:val>
                                            <p:strVal val="#ppt_x"/>
                                          </p:val>
                                        </p:tav>
                                      </p:tavLst>
                                    </p:anim>
                                    <p:anim calcmode="lin" valueType="num">
                                      <p:cBhvr>
                                        <p:cTn id="45" dur="1000" fill="hold"/>
                                        <p:tgtEl>
                                          <p:spTgt spid="10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750"/>
                                  </p:stCondLst>
                                  <p:childTnLst>
                                    <p:set>
                                      <p:cBhvr>
                                        <p:cTn id="47" dur="1" fill="hold">
                                          <p:stCondLst>
                                            <p:cond delay="0"/>
                                          </p:stCondLst>
                                        </p:cTn>
                                        <p:tgtEl>
                                          <p:spTgt spid="108"/>
                                        </p:tgtEl>
                                        <p:attrNameLst>
                                          <p:attrName>style.visibility</p:attrName>
                                        </p:attrNameLst>
                                      </p:cBhvr>
                                      <p:to>
                                        <p:strVal val="visible"/>
                                      </p:to>
                                    </p:set>
                                    <p:animEffect transition="in" filter="fade">
                                      <p:cBhvr>
                                        <p:cTn id="48" dur="1000"/>
                                        <p:tgtEl>
                                          <p:spTgt spid="108"/>
                                        </p:tgtEl>
                                      </p:cBhvr>
                                    </p:animEffect>
                                    <p:anim calcmode="lin" valueType="num">
                                      <p:cBhvr>
                                        <p:cTn id="49" dur="1000" fill="hold"/>
                                        <p:tgtEl>
                                          <p:spTgt spid="108"/>
                                        </p:tgtEl>
                                        <p:attrNameLst>
                                          <p:attrName>ppt_x</p:attrName>
                                        </p:attrNameLst>
                                      </p:cBhvr>
                                      <p:tavLst>
                                        <p:tav tm="0">
                                          <p:val>
                                            <p:strVal val="#ppt_x"/>
                                          </p:val>
                                        </p:tav>
                                        <p:tav tm="100000">
                                          <p:val>
                                            <p:strVal val="#ppt_x"/>
                                          </p:val>
                                        </p:tav>
                                      </p:tavLst>
                                    </p:anim>
                                    <p:anim calcmode="lin" valueType="num">
                                      <p:cBhvr>
                                        <p:cTn id="50" dur="1000" fill="hold"/>
                                        <p:tgtEl>
                                          <p:spTgt spid="10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1000"/>
                                  </p:stCondLst>
                                  <p:childTnLst>
                                    <p:set>
                                      <p:cBhvr>
                                        <p:cTn id="52" dur="1" fill="hold">
                                          <p:stCondLst>
                                            <p:cond delay="0"/>
                                          </p:stCondLst>
                                        </p:cTn>
                                        <p:tgtEl>
                                          <p:spTgt spid="111"/>
                                        </p:tgtEl>
                                        <p:attrNameLst>
                                          <p:attrName>style.visibility</p:attrName>
                                        </p:attrNameLst>
                                      </p:cBhvr>
                                      <p:to>
                                        <p:strVal val="visible"/>
                                      </p:to>
                                    </p:set>
                                    <p:animEffect transition="in" filter="fade">
                                      <p:cBhvr>
                                        <p:cTn id="53" dur="1000"/>
                                        <p:tgtEl>
                                          <p:spTgt spid="111"/>
                                        </p:tgtEl>
                                      </p:cBhvr>
                                    </p:animEffect>
                                    <p:anim calcmode="lin" valueType="num">
                                      <p:cBhvr>
                                        <p:cTn id="54" dur="1000" fill="hold"/>
                                        <p:tgtEl>
                                          <p:spTgt spid="111"/>
                                        </p:tgtEl>
                                        <p:attrNameLst>
                                          <p:attrName>ppt_x</p:attrName>
                                        </p:attrNameLst>
                                      </p:cBhvr>
                                      <p:tavLst>
                                        <p:tav tm="0">
                                          <p:val>
                                            <p:strVal val="#ppt_x"/>
                                          </p:val>
                                        </p:tav>
                                        <p:tav tm="100000">
                                          <p:val>
                                            <p:strVal val="#ppt_x"/>
                                          </p:val>
                                        </p:tav>
                                      </p:tavLst>
                                    </p:anim>
                                    <p:anim calcmode="lin" valueType="num">
                                      <p:cBhvr>
                                        <p:cTn id="55" dur="1000" fill="hold"/>
                                        <p:tgtEl>
                                          <p:spTgt spid="111"/>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1250"/>
                                  </p:stCondLst>
                                  <p:childTnLst>
                                    <p:set>
                                      <p:cBhvr>
                                        <p:cTn id="57" dur="1" fill="hold">
                                          <p:stCondLst>
                                            <p:cond delay="0"/>
                                          </p:stCondLst>
                                        </p:cTn>
                                        <p:tgtEl>
                                          <p:spTgt spid="102"/>
                                        </p:tgtEl>
                                        <p:attrNameLst>
                                          <p:attrName>style.visibility</p:attrName>
                                        </p:attrNameLst>
                                      </p:cBhvr>
                                      <p:to>
                                        <p:strVal val="visible"/>
                                      </p:to>
                                    </p:set>
                                    <p:animEffect transition="in" filter="fade">
                                      <p:cBhvr>
                                        <p:cTn id="58" dur="1000"/>
                                        <p:tgtEl>
                                          <p:spTgt spid="102"/>
                                        </p:tgtEl>
                                      </p:cBhvr>
                                    </p:animEffect>
                                    <p:anim calcmode="lin" valueType="num">
                                      <p:cBhvr>
                                        <p:cTn id="59" dur="1000" fill="hold"/>
                                        <p:tgtEl>
                                          <p:spTgt spid="102"/>
                                        </p:tgtEl>
                                        <p:attrNameLst>
                                          <p:attrName>ppt_x</p:attrName>
                                        </p:attrNameLst>
                                      </p:cBhvr>
                                      <p:tavLst>
                                        <p:tav tm="0">
                                          <p:val>
                                            <p:strVal val="#ppt_x"/>
                                          </p:val>
                                        </p:tav>
                                        <p:tav tm="100000">
                                          <p:val>
                                            <p:strVal val="#ppt_x"/>
                                          </p:val>
                                        </p:tav>
                                      </p:tavLst>
                                    </p:anim>
                                    <p:anim calcmode="lin" valueType="num">
                                      <p:cBhvr>
                                        <p:cTn id="60" dur="1000" fill="hold"/>
                                        <p:tgtEl>
                                          <p:spTgt spid="102"/>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1500"/>
                                  </p:stCondLst>
                                  <p:childTnLst>
                                    <p:set>
                                      <p:cBhvr>
                                        <p:cTn id="62" dur="1" fill="hold">
                                          <p:stCondLst>
                                            <p:cond delay="0"/>
                                          </p:stCondLst>
                                        </p:cTn>
                                        <p:tgtEl>
                                          <p:spTgt spid="99"/>
                                        </p:tgtEl>
                                        <p:attrNameLst>
                                          <p:attrName>style.visibility</p:attrName>
                                        </p:attrNameLst>
                                      </p:cBhvr>
                                      <p:to>
                                        <p:strVal val="visible"/>
                                      </p:to>
                                    </p:set>
                                    <p:animEffect transition="in" filter="fade">
                                      <p:cBhvr>
                                        <p:cTn id="63" dur="1000"/>
                                        <p:tgtEl>
                                          <p:spTgt spid="99"/>
                                        </p:tgtEl>
                                      </p:cBhvr>
                                    </p:animEffect>
                                    <p:anim calcmode="lin" valueType="num">
                                      <p:cBhvr>
                                        <p:cTn id="64" dur="1000" fill="hold"/>
                                        <p:tgtEl>
                                          <p:spTgt spid="99"/>
                                        </p:tgtEl>
                                        <p:attrNameLst>
                                          <p:attrName>ppt_x</p:attrName>
                                        </p:attrNameLst>
                                      </p:cBhvr>
                                      <p:tavLst>
                                        <p:tav tm="0">
                                          <p:val>
                                            <p:strVal val="#ppt_x"/>
                                          </p:val>
                                        </p:tav>
                                        <p:tav tm="100000">
                                          <p:val>
                                            <p:strVal val="#ppt_x"/>
                                          </p:val>
                                        </p:tav>
                                      </p:tavLst>
                                    </p:anim>
                                    <p:anim calcmode="lin" valueType="num">
                                      <p:cBhvr>
                                        <p:cTn id="65" dur="1000" fill="hold"/>
                                        <p:tgtEl>
                                          <p:spTgt spid="9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175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4932363" y="1274763"/>
            <a:ext cx="3887787" cy="3409950"/>
            <a:chOff x="0" y="0"/>
            <a:chExt cx="2449" cy="2148"/>
          </a:xfrm>
        </p:grpSpPr>
        <p:pic>
          <p:nvPicPr>
            <p:cNvPr id="3" name="Picture 3" descr="iPhone_5S_freebi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descr="10111220362419802e801c5ef8副本"/>
            <p:cNvSpPr>
              <a:spLocks noChangeArrowheads="1"/>
            </p:cNvSpPr>
            <p:nvPr/>
          </p:nvSpPr>
          <p:spPr bwMode="auto">
            <a:xfrm>
              <a:off x="825" y="294"/>
              <a:ext cx="807" cy="1424"/>
            </a:xfrm>
            <a:prstGeom prst="rect">
              <a:avLst/>
            </a:prstGeom>
            <a:blipFill dpi="0" rotWithShape="1">
              <a:blip r:embed="rId4"/>
              <a:srcRect/>
              <a:stretch>
                <a:fillRect r="-7857"/>
              </a:stretch>
            </a:blipFill>
            <a:ln w="6350" cmpd="sng">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 name="Oval 5"/>
          <p:cNvSpPr>
            <a:spLocks noChangeArrowheads="1"/>
          </p:cNvSpPr>
          <p:nvPr/>
        </p:nvSpPr>
        <p:spPr bwMode="auto">
          <a:xfrm>
            <a:off x="1403350" y="1633538"/>
            <a:ext cx="546100" cy="542925"/>
          </a:xfrm>
          <a:prstGeom prst="ellipse">
            <a:avLst/>
          </a:prstGeom>
          <a:solidFill>
            <a:srgbClr val="1C5E6E"/>
          </a:solidFill>
          <a:ln>
            <a:solidFill>
              <a:srgbClr val="CBAB89"/>
            </a:solidFill>
          </a:ln>
        </p:spPr>
        <p:txBody>
          <a:bodyPr/>
          <a:lstStyle/>
          <a:p>
            <a:endParaRPr lang="zh-CN" altLang="en-US"/>
          </a:p>
        </p:txBody>
      </p:sp>
      <p:grpSp>
        <p:nvGrpSpPr>
          <p:cNvPr id="6" name="Group 6"/>
          <p:cNvGrpSpPr/>
          <p:nvPr/>
        </p:nvGrpSpPr>
        <p:grpSpPr bwMode="auto">
          <a:xfrm>
            <a:off x="1544638" y="1771650"/>
            <a:ext cx="266700" cy="273050"/>
            <a:chOff x="0" y="0"/>
            <a:chExt cx="276" cy="281"/>
          </a:xfrm>
        </p:grpSpPr>
        <p:sp>
          <p:nvSpPr>
            <p:cNvPr id="7" name="Freeform 7"/>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8"/>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 name="Oval 9"/>
          <p:cNvSpPr>
            <a:spLocks noChangeArrowheads="1"/>
          </p:cNvSpPr>
          <p:nvPr/>
        </p:nvSpPr>
        <p:spPr bwMode="auto">
          <a:xfrm>
            <a:off x="1404938" y="2570163"/>
            <a:ext cx="546100" cy="542925"/>
          </a:xfrm>
          <a:prstGeom prst="ellipse">
            <a:avLst/>
          </a:prstGeom>
          <a:solidFill>
            <a:srgbClr val="1C5E6E"/>
          </a:solidFill>
          <a:ln>
            <a:solidFill>
              <a:srgbClr val="CBAB89"/>
            </a:solidFill>
          </a:ln>
        </p:spPr>
        <p:txBody>
          <a:bodyPr/>
          <a:lstStyle/>
          <a:p>
            <a:endParaRPr lang="zh-CN" altLang="en-US"/>
          </a:p>
        </p:txBody>
      </p:sp>
      <p:grpSp>
        <p:nvGrpSpPr>
          <p:cNvPr id="10" name="Group 10"/>
          <p:cNvGrpSpPr/>
          <p:nvPr/>
        </p:nvGrpSpPr>
        <p:grpSpPr bwMode="auto">
          <a:xfrm>
            <a:off x="1577975" y="2693988"/>
            <a:ext cx="200025" cy="292100"/>
            <a:chOff x="0" y="0"/>
            <a:chExt cx="206" cy="305"/>
          </a:xfrm>
        </p:grpSpPr>
        <p:sp>
          <p:nvSpPr>
            <p:cNvPr id="11" name="Freeform 11"/>
            <p:cNvSpPr>
              <a:spLocks noEditPoints="1"/>
            </p:cNvSpPr>
            <p:nvPr/>
          </p:nvSpPr>
          <p:spPr bwMode="auto">
            <a:xfrm>
              <a:off x="0" y="43"/>
              <a:ext cx="206" cy="262"/>
            </a:xfrm>
            <a:custGeom>
              <a:avLst/>
              <a:gdLst>
                <a:gd name="T0" fmla="*/ 124 w 153"/>
                <a:gd name="T1" fmla="*/ 0 h 193"/>
                <a:gd name="T2" fmla="*/ 29 w 153"/>
                <a:gd name="T3" fmla="*/ 0 h 193"/>
                <a:gd name="T4" fmla="*/ 0 w 153"/>
                <a:gd name="T5" fmla="*/ 29 h 193"/>
                <a:gd name="T6" fmla="*/ 0 w 153"/>
                <a:gd name="T7" fmla="*/ 183 h 193"/>
                <a:gd name="T8" fmla="*/ 5 w 153"/>
                <a:gd name="T9" fmla="*/ 191 h 193"/>
                <a:gd name="T10" fmla="*/ 14 w 153"/>
                <a:gd name="T11" fmla="*/ 192 h 193"/>
                <a:gd name="T12" fmla="*/ 77 w 153"/>
                <a:gd name="T13" fmla="*/ 160 h 193"/>
                <a:gd name="T14" fmla="*/ 139 w 153"/>
                <a:gd name="T15" fmla="*/ 192 h 193"/>
                <a:gd name="T16" fmla="*/ 144 w 153"/>
                <a:gd name="T17" fmla="*/ 193 h 193"/>
                <a:gd name="T18" fmla="*/ 149 w 153"/>
                <a:gd name="T19" fmla="*/ 191 h 193"/>
                <a:gd name="T20" fmla="*/ 153 w 153"/>
                <a:gd name="T21" fmla="*/ 183 h 193"/>
                <a:gd name="T22" fmla="*/ 153 w 153"/>
                <a:gd name="T23" fmla="*/ 29 h 193"/>
                <a:gd name="T24" fmla="*/ 124 w 153"/>
                <a:gd name="T25" fmla="*/ 0 h 193"/>
                <a:gd name="T26" fmla="*/ 134 w 153"/>
                <a:gd name="T27" fmla="*/ 168 h 193"/>
                <a:gd name="T28" fmla="*/ 81 w 153"/>
                <a:gd name="T29" fmla="*/ 140 h 193"/>
                <a:gd name="T30" fmla="*/ 77 w 153"/>
                <a:gd name="T31" fmla="*/ 139 h 193"/>
                <a:gd name="T32" fmla="*/ 72 w 153"/>
                <a:gd name="T33" fmla="*/ 140 h 193"/>
                <a:gd name="T34" fmla="*/ 19 w 153"/>
                <a:gd name="T35" fmla="*/ 168 h 193"/>
                <a:gd name="T36" fmla="*/ 19 w 153"/>
                <a:gd name="T37" fmla="*/ 29 h 193"/>
                <a:gd name="T38" fmla="*/ 29 w 153"/>
                <a:gd name="T39" fmla="*/ 19 h 193"/>
                <a:gd name="T40" fmla="*/ 124 w 153"/>
                <a:gd name="T41" fmla="*/ 19 h 193"/>
                <a:gd name="T42" fmla="*/ 134 w 153"/>
                <a:gd name="T43" fmla="*/ 29 h 193"/>
                <a:gd name="T44" fmla="*/ 134 w 153"/>
                <a:gd name="T45"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93">
                  <a:moveTo>
                    <a:pt x="124" y="0"/>
                  </a:moveTo>
                  <a:cubicBezTo>
                    <a:pt x="29" y="0"/>
                    <a:pt x="29" y="0"/>
                    <a:pt x="29" y="0"/>
                  </a:cubicBezTo>
                  <a:cubicBezTo>
                    <a:pt x="13" y="0"/>
                    <a:pt x="0" y="13"/>
                    <a:pt x="0" y="29"/>
                  </a:cubicBezTo>
                  <a:cubicBezTo>
                    <a:pt x="0" y="183"/>
                    <a:pt x="0" y="183"/>
                    <a:pt x="0" y="183"/>
                  </a:cubicBezTo>
                  <a:cubicBezTo>
                    <a:pt x="0" y="187"/>
                    <a:pt x="2" y="190"/>
                    <a:pt x="5" y="191"/>
                  </a:cubicBezTo>
                  <a:cubicBezTo>
                    <a:pt x="8" y="193"/>
                    <a:pt x="11" y="193"/>
                    <a:pt x="14" y="192"/>
                  </a:cubicBezTo>
                  <a:cubicBezTo>
                    <a:pt x="77" y="160"/>
                    <a:pt x="77" y="160"/>
                    <a:pt x="77" y="160"/>
                  </a:cubicBezTo>
                  <a:cubicBezTo>
                    <a:pt x="139" y="192"/>
                    <a:pt x="139" y="192"/>
                    <a:pt x="139" y="192"/>
                  </a:cubicBezTo>
                  <a:cubicBezTo>
                    <a:pt x="141" y="193"/>
                    <a:pt x="142" y="193"/>
                    <a:pt x="144" y="193"/>
                  </a:cubicBezTo>
                  <a:cubicBezTo>
                    <a:pt x="146" y="193"/>
                    <a:pt x="147" y="192"/>
                    <a:pt x="149" y="191"/>
                  </a:cubicBezTo>
                  <a:cubicBezTo>
                    <a:pt x="152" y="190"/>
                    <a:pt x="153" y="187"/>
                    <a:pt x="153" y="183"/>
                  </a:cubicBezTo>
                  <a:cubicBezTo>
                    <a:pt x="153" y="29"/>
                    <a:pt x="153" y="29"/>
                    <a:pt x="153" y="29"/>
                  </a:cubicBezTo>
                  <a:cubicBezTo>
                    <a:pt x="153" y="13"/>
                    <a:pt x="140" y="0"/>
                    <a:pt x="124" y="0"/>
                  </a:cubicBezTo>
                  <a:close/>
                  <a:moveTo>
                    <a:pt x="134" y="168"/>
                  </a:moveTo>
                  <a:cubicBezTo>
                    <a:pt x="81" y="140"/>
                    <a:pt x="81" y="140"/>
                    <a:pt x="81" y="140"/>
                  </a:cubicBezTo>
                  <a:cubicBezTo>
                    <a:pt x="80" y="140"/>
                    <a:pt x="78" y="139"/>
                    <a:pt x="77" y="139"/>
                  </a:cubicBezTo>
                  <a:cubicBezTo>
                    <a:pt x="75" y="139"/>
                    <a:pt x="74" y="140"/>
                    <a:pt x="72" y="140"/>
                  </a:cubicBezTo>
                  <a:cubicBezTo>
                    <a:pt x="19" y="168"/>
                    <a:pt x="19" y="168"/>
                    <a:pt x="19" y="168"/>
                  </a:cubicBezTo>
                  <a:cubicBezTo>
                    <a:pt x="19" y="29"/>
                    <a:pt x="19" y="29"/>
                    <a:pt x="19" y="29"/>
                  </a:cubicBezTo>
                  <a:cubicBezTo>
                    <a:pt x="19" y="23"/>
                    <a:pt x="24" y="19"/>
                    <a:pt x="29" y="19"/>
                  </a:cubicBezTo>
                  <a:cubicBezTo>
                    <a:pt x="124" y="19"/>
                    <a:pt x="124" y="19"/>
                    <a:pt x="124" y="19"/>
                  </a:cubicBezTo>
                  <a:cubicBezTo>
                    <a:pt x="130" y="19"/>
                    <a:pt x="134" y="23"/>
                    <a:pt x="134" y="29"/>
                  </a:cubicBezTo>
                  <a:lnTo>
                    <a:pt x="134" y="1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12"/>
            <p:cNvSpPr/>
            <p:nvPr/>
          </p:nvSpPr>
          <p:spPr bwMode="auto">
            <a:xfrm>
              <a:off x="42" y="0"/>
              <a:ext cx="123" cy="26"/>
            </a:xfrm>
            <a:custGeom>
              <a:avLst/>
              <a:gdLst>
                <a:gd name="T0" fmla="*/ 10 w 91"/>
                <a:gd name="T1" fmla="*/ 19 h 19"/>
                <a:gd name="T2" fmla="*/ 82 w 91"/>
                <a:gd name="T3" fmla="*/ 19 h 19"/>
                <a:gd name="T4" fmla="*/ 91 w 91"/>
                <a:gd name="T5" fmla="*/ 10 h 19"/>
                <a:gd name="T6" fmla="*/ 82 w 91"/>
                <a:gd name="T7" fmla="*/ 0 h 19"/>
                <a:gd name="T8" fmla="*/ 10 w 91"/>
                <a:gd name="T9" fmla="*/ 0 h 19"/>
                <a:gd name="T10" fmla="*/ 0 w 91"/>
                <a:gd name="T11" fmla="*/ 10 h 19"/>
                <a:gd name="T12" fmla="*/ 10 w 9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91" h="19">
                  <a:moveTo>
                    <a:pt x="10" y="19"/>
                  </a:moveTo>
                  <a:cubicBezTo>
                    <a:pt x="82" y="19"/>
                    <a:pt x="82" y="19"/>
                    <a:pt x="82" y="19"/>
                  </a:cubicBezTo>
                  <a:cubicBezTo>
                    <a:pt x="87" y="19"/>
                    <a:pt x="91" y="15"/>
                    <a:pt x="91" y="10"/>
                  </a:cubicBezTo>
                  <a:cubicBezTo>
                    <a:pt x="91" y="4"/>
                    <a:pt x="87" y="0"/>
                    <a:pt x="82" y="0"/>
                  </a:cubicBezTo>
                  <a:cubicBezTo>
                    <a:pt x="10" y="0"/>
                    <a:pt x="10" y="0"/>
                    <a:pt x="10" y="0"/>
                  </a:cubicBezTo>
                  <a:cubicBezTo>
                    <a:pt x="5" y="0"/>
                    <a:pt x="0" y="4"/>
                    <a:pt x="0" y="10"/>
                  </a:cubicBezTo>
                  <a:cubicBezTo>
                    <a:pt x="0" y="15"/>
                    <a:pt x="5" y="19"/>
                    <a:pt x="1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13"/>
            <p:cNvSpPr/>
            <p:nvPr/>
          </p:nvSpPr>
          <p:spPr bwMode="auto">
            <a:xfrm>
              <a:off x="56" y="105"/>
              <a:ext cx="94" cy="94"/>
            </a:xfrm>
            <a:custGeom>
              <a:avLst/>
              <a:gdLst>
                <a:gd name="T0" fmla="*/ 60 w 69"/>
                <a:gd name="T1" fmla="*/ 25 h 69"/>
                <a:gd name="T2" fmla="*/ 44 w 69"/>
                <a:gd name="T3" fmla="*/ 25 h 69"/>
                <a:gd name="T4" fmla="*/ 44 w 69"/>
                <a:gd name="T5" fmla="*/ 9 h 69"/>
                <a:gd name="T6" fmla="*/ 35 w 69"/>
                <a:gd name="T7" fmla="*/ 0 h 69"/>
                <a:gd name="T8" fmla="*/ 25 w 69"/>
                <a:gd name="T9" fmla="*/ 9 h 69"/>
                <a:gd name="T10" fmla="*/ 25 w 69"/>
                <a:gd name="T11" fmla="*/ 25 h 69"/>
                <a:gd name="T12" fmla="*/ 10 w 69"/>
                <a:gd name="T13" fmla="*/ 25 h 69"/>
                <a:gd name="T14" fmla="*/ 0 w 69"/>
                <a:gd name="T15" fmla="*/ 34 h 69"/>
                <a:gd name="T16" fmla="*/ 10 w 69"/>
                <a:gd name="T17" fmla="*/ 44 h 69"/>
                <a:gd name="T18" fmla="*/ 25 w 69"/>
                <a:gd name="T19" fmla="*/ 44 h 69"/>
                <a:gd name="T20" fmla="*/ 25 w 69"/>
                <a:gd name="T21" fmla="*/ 59 h 69"/>
                <a:gd name="T22" fmla="*/ 35 w 69"/>
                <a:gd name="T23" fmla="*/ 69 h 69"/>
                <a:gd name="T24" fmla="*/ 44 w 69"/>
                <a:gd name="T25" fmla="*/ 59 h 69"/>
                <a:gd name="T26" fmla="*/ 44 w 69"/>
                <a:gd name="T27" fmla="*/ 44 h 69"/>
                <a:gd name="T28" fmla="*/ 60 w 69"/>
                <a:gd name="T29" fmla="*/ 44 h 69"/>
                <a:gd name="T30" fmla="*/ 69 w 69"/>
                <a:gd name="T31" fmla="*/ 34 h 69"/>
                <a:gd name="T32" fmla="*/ 60 w 69"/>
                <a:gd name="T33"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60" y="25"/>
                  </a:moveTo>
                  <a:cubicBezTo>
                    <a:pt x="44" y="25"/>
                    <a:pt x="44" y="25"/>
                    <a:pt x="44" y="25"/>
                  </a:cubicBezTo>
                  <a:cubicBezTo>
                    <a:pt x="44" y="9"/>
                    <a:pt x="44" y="9"/>
                    <a:pt x="44" y="9"/>
                  </a:cubicBezTo>
                  <a:cubicBezTo>
                    <a:pt x="44" y="4"/>
                    <a:pt x="40" y="0"/>
                    <a:pt x="35" y="0"/>
                  </a:cubicBezTo>
                  <a:cubicBezTo>
                    <a:pt x="30" y="0"/>
                    <a:pt x="25" y="4"/>
                    <a:pt x="25" y="9"/>
                  </a:cubicBezTo>
                  <a:cubicBezTo>
                    <a:pt x="25" y="25"/>
                    <a:pt x="25" y="25"/>
                    <a:pt x="25" y="25"/>
                  </a:cubicBezTo>
                  <a:cubicBezTo>
                    <a:pt x="10" y="25"/>
                    <a:pt x="10" y="25"/>
                    <a:pt x="10" y="25"/>
                  </a:cubicBezTo>
                  <a:cubicBezTo>
                    <a:pt x="5" y="25"/>
                    <a:pt x="0" y="29"/>
                    <a:pt x="0" y="34"/>
                  </a:cubicBezTo>
                  <a:cubicBezTo>
                    <a:pt x="0" y="39"/>
                    <a:pt x="5" y="44"/>
                    <a:pt x="10" y="44"/>
                  </a:cubicBezTo>
                  <a:cubicBezTo>
                    <a:pt x="25" y="44"/>
                    <a:pt x="25" y="44"/>
                    <a:pt x="25" y="44"/>
                  </a:cubicBezTo>
                  <a:cubicBezTo>
                    <a:pt x="25" y="59"/>
                    <a:pt x="25" y="59"/>
                    <a:pt x="25" y="59"/>
                  </a:cubicBezTo>
                  <a:cubicBezTo>
                    <a:pt x="25" y="64"/>
                    <a:pt x="30" y="69"/>
                    <a:pt x="35" y="69"/>
                  </a:cubicBezTo>
                  <a:cubicBezTo>
                    <a:pt x="40" y="69"/>
                    <a:pt x="44" y="64"/>
                    <a:pt x="44" y="59"/>
                  </a:cubicBezTo>
                  <a:cubicBezTo>
                    <a:pt x="44" y="44"/>
                    <a:pt x="44" y="44"/>
                    <a:pt x="44" y="44"/>
                  </a:cubicBezTo>
                  <a:cubicBezTo>
                    <a:pt x="60" y="44"/>
                    <a:pt x="60" y="44"/>
                    <a:pt x="60" y="44"/>
                  </a:cubicBezTo>
                  <a:cubicBezTo>
                    <a:pt x="65" y="44"/>
                    <a:pt x="69" y="39"/>
                    <a:pt x="69" y="34"/>
                  </a:cubicBezTo>
                  <a:cubicBezTo>
                    <a:pt x="69" y="29"/>
                    <a:pt x="65" y="25"/>
                    <a:pt x="60"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4" name="Oval 14"/>
          <p:cNvSpPr>
            <a:spLocks noChangeArrowheads="1"/>
          </p:cNvSpPr>
          <p:nvPr/>
        </p:nvSpPr>
        <p:spPr bwMode="auto">
          <a:xfrm>
            <a:off x="1404938" y="3494088"/>
            <a:ext cx="546100" cy="542925"/>
          </a:xfrm>
          <a:prstGeom prst="ellipse">
            <a:avLst/>
          </a:prstGeom>
          <a:solidFill>
            <a:srgbClr val="1C5E6E"/>
          </a:solidFill>
          <a:ln>
            <a:solidFill>
              <a:srgbClr val="CBAB89"/>
            </a:solidFill>
          </a:ln>
        </p:spPr>
        <p:txBody>
          <a:bodyPr/>
          <a:lstStyle/>
          <a:p>
            <a:endParaRPr lang="zh-CN" altLang="en-US"/>
          </a:p>
        </p:txBody>
      </p:sp>
      <p:grpSp>
        <p:nvGrpSpPr>
          <p:cNvPr id="15" name="Group 15"/>
          <p:cNvGrpSpPr/>
          <p:nvPr/>
        </p:nvGrpSpPr>
        <p:grpSpPr bwMode="auto">
          <a:xfrm>
            <a:off x="1560513" y="3670300"/>
            <a:ext cx="260350" cy="225425"/>
            <a:chOff x="0" y="0"/>
            <a:chExt cx="346" cy="301"/>
          </a:xfrm>
        </p:grpSpPr>
        <p:sp>
          <p:nvSpPr>
            <p:cNvPr id="16" name="Freeform 16"/>
            <p:cNvSpPr/>
            <p:nvPr/>
          </p:nvSpPr>
          <p:spPr bwMode="auto">
            <a:xfrm>
              <a:off x="0" y="0"/>
              <a:ext cx="291" cy="254"/>
            </a:xfrm>
            <a:custGeom>
              <a:avLst/>
              <a:gdLst>
                <a:gd name="T0" fmla="*/ 30 w 291"/>
                <a:gd name="T1" fmla="*/ 28 h 254"/>
                <a:gd name="T2" fmla="*/ 261 w 291"/>
                <a:gd name="T3" fmla="*/ 28 h 254"/>
                <a:gd name="T4" fmla="*/ 261 w 291"/>
                <a:gd name="T5" fmla="*/ 126 h 254"/>
                <a:gd name="T6" fmla="*/ 291 w 291"/>
                <a:gd name="T7" fmla="*/ 126 h 254"/>
                <a:gd name="T8" fmla="*/ 291 w 291"/>
                <a:gd name="T9" fmla="*/ 0 h 254"/>
                <a:gd name="T10" fmla="*/ 0 w 291"/>
                <a:gd name="T11" fmla="*/ 0 h 254"/>
                <a:gd name="T12" fmla="*/ 0 w 291"/>
                <a:gd name="T13" fmla="*/ 254 h 254"/>
                <a:gd name="T14" fmla="*/ 146 w 291"/>
                <a:gd name="T15" fmla="*/ 254 h 254"/>
                <a:gd name="T16" fmla="*/ 146 w 291"/>
                <a:gd name="T17" fmla="*/ 224 h 254"/>
                <a:gd name="T18" fmla="*/ 30 w 291"/>
                <a:gd name="T19" fmla="*/ 224 h 254"/>
                <a:gd name="T20" fmla="*/ 30 w 291"/>
                <a:gd name="T21" fmla="*/ 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 h="254">
                  <a:moveTo>
                    <a:pt x="30" y="28"/>
                  </a:moveTo>
                  <a:lnTo>
                    <a:pt x="261" y="28"/>
                  </a:lnTo>
                  <a:lnTo>
                    <a:pt x="261" y="126"/>
                  </a:lnTo>
                  <a:lnTo>
                    <a:pt x="291" y="126"/>
                  </a:lnTo>
                  <a:lnTo>
                    <a:pt x="291" y="0"/>
                  </a:lnTo>
                  <a:lnTo>
                    <a:pt x="0" y="0"/>
                  </a:lnTo>
                  <a:lnTo>
                    <a:pt x="0" y="254"/>
                  </a:lnTo>
                  <a:lnTo>
                    <a:pt x="146" y="254"/>
                  </a:lnTo>
                  <a:lnTo>
                    <a:pt x="146" y="224"/>
                  </a:lnTo>
                  <a:lnTo>
                    <a:pt x="30" y="224"/>
                  </a:lnTo>
                  <a:lnTo>
                    <a:pt x="30"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207" y="161"/>
              <a:ext cx="139" cy="140"/>
            </a:xfrm>
            <a:custGeom>
              <a:avLst/>
              <a:gdLst>
                <a:gd name="T0" fmla="*/ 139 w 139"/>
                <a:gd name="T1" fmla="*/ 56 h 140"/>
                <a:gd name="T2" fmla="*/ 84 w 139"/>
                <a:gd name="T3" fmla="*/ 56 h 140"/>
                <a:gd name="T4" fmla="*/ 84 w 139"/>
                <a:gd name="T5" fmla="*/ 0 h 140"/>
                <a:gd name="T6" fmla="*/ 54 w 139"/>
                <a:gd name="T7" fmla="*/ 0 h 140"/>
                <a:gd name="T8" fmla="*/ 54 w 139"/>
                <a:gd name="T9" fmla="*/ 56 h 140"/>
                <a:gd name="T10" fmla="*/ 0 w 139"/>
                <a:gd name="T11" fmla="*/ 56 h 140"/>
                <a:gd name="T12" fmla="*/ 0 w 139"/>
                <a:gd name="T13" fmla="*/ 86 h 140"/>
                <a:gd name="T14" fmla="*/ 54 w 139"/>
                <a:gd name="T15" fmla="*/ 86 h 140"/>
                <a:gd name="T16" fmla="*/ 54 w 139"/>
                <a:gd name="T17" fmla="*/ 140 h 140"/>
                <a:gd name="T18" fmla="*/ 84 w 139"/>
                <a:gd name="T19" fmla="*/ 140 h 140"/>
                <a:gd name="T20" fmla="*/ 84 w 139"/>
                <a:gd name="T21" fmla="*/ 86 h 140"/>
                <a:gd name="T22" fmla="*/ 139 w 139"/>
                <a:gd name="T23" fmla="*/ 86 h 140"/>
                <a:gd name="T24" fmla="*/ 139 w 139"/>
                <a:gd name="T25" fmla="*/ 5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40">
                  <a:moveTo>
                    <a:pt x="139" y="56"/>
                  </a:moveTo>
                  <a:lnTo>
                    <a:pt x="84" y="56"/>
                  </a:lnTo>
                  <a:lnTo>
                    <a:pt x="84" y="0"/>
                  </a:lnTo>
                  <a:lnTo>
                    <a:pt x="54" y="0"/>
                  </a:lnTo>
                  <a:lnTo>
                    <a:pt x="54" y="56"/>
                  </a:lnTo>
                  <a:lnTo>
                    <a:pt x="0" y="56"/>
                  </a:lnTo>
                  <a:lnTo>
                    <a:pt x="0" y="86"/>
                  </a:lnTo>
                  <a:lnTo>
                    <a:pt x="54" y="86"/>
                  </a:lnTo>
                  <a:lnTo>
                    <a:pt x="54" y="140"/>
                  </a:lnTo>
                  <a:lnTo>
                    <a:pt x="84" y="140"/>
                  </a:lnTo>
                  <a:lnTo>
                    <a:pt x="84" y="86"/>
                  </a:lnTo>
                  <a:lnTo>
                    <a:pt x="139" y="86"/>
                  </a:lnTo>
                  <a:lnTo>
                    <a:pt x="139"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Rectangle 18"/>
            <p:cNvSpPr>
              <a:spLocks noChangeArrowheads="1"/>
            </p:cNvSpPr>
            <p:nvPr/>
          </p:nvSpPr>
          <p:spPr bwMode="auto">
            <a:xfrm>
              <a:off x="70" y="75"/>
              <a:ext cx="127"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 name="Rectangle 19"/>
            <p:cNvSpPr>
              <a:spLocks noChangeArrowheads="1"/>
            </p:cNvSpPr>
            <p:nvPr/>
          </p:nvSpPr>
          <p:spPr bwMode="auto">
            <a:xfrm>
              <a:off x="70" y="134"/>
              <a:ext cx="96" cy="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20" name="Rectangle 20"/>
          <p:cNvSpPr>
            <a:spLocks noChangeArrowheads="1"/>
          </p:cNvSpPr>
          <p:nvPr/>
        </p:nvSpPr>
        <p:spPr bwMode="auto">
          <a:xfrm>
            <a:off x="2109788" y="1647825"/>
            <a:ext cx="32416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altLang="zh-CN" sz="1000" b="1" dirty="0">
                <a:solidFill>
                  <a:srgbClr val="1C5E6E"/>
                </a:solidFill>
              </a:rPr>
              <a:t>ADD YOUR TITLE</a:t>
            </a:r>
          </a:p>
          <a:p>
            <a:r>
              <a:rPr lang="en-US" altLang="zh-CN" sz="800" dirty="0" smtClean="0">
                <a:solidFill>
                  <a:schemeClr val="bg1">
                    <a:lumMod val="50000"/>
                  </a:schemeClr>
                </a:solidFill>
              </a:rPr>
              <a:t>I'm </a:t>
            </a:r>
            <a:r>
              <a:rPr lang="en-US" altLang="zh-CN" sz="800" dirty="0">
                <a:solidFill>
                  <a:schemeClr val="bg1">
                    <a:lumMod val="50000"/>
                  </a:schemeClr>
                </a:solidFill>
              </a:rPr>
              <a:t>looking forward to the rest of my life every time at the thought of spending the rest life with you.</a:t>
            </a:r>
          </a:p>
        </p:txBody>
      </p:sp>
      <p:sp>
        <p:nvSpPr>
          <p:cNvPr id="21" name="Rectangle 21"/>
          <p:cNvSpPr>
            <a:spLocks noChangeArrowheads="1"/>
          </p:cNvSpPr>
          <p:nvPr/>
        </p:nvSpPr>
        <p:spPr bwMode="auto">
          <a:xfrm>
            <a:off x="2109788" y="2568575"/>
            <a:ext cx="32416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altLang="zh-CN" sz="1000" b="1" dirty="0">
                <a:solidFill>
                  <a:srgbClr val="1C5E6E"/>
                </a:solidFill>
              </a:rPr>
              <a:t>ADD YOUR TITLE</a:t>
            </a:r>
          </a:p>
          <a:p>
            <a:r>
              <a:rPr lang="en-US" altLang="zh-CN" sz="800" dirty="0" smtClean="0">
                <a:solidFill>
                  <a:schemeClr val="bg1">
                    <a:lumMod val="50000"/>
                  </a:schemeClr>
                </a:solidFill>
              </a:rPr>
              <a:t>I'm </a:t>
            </a:r>
            <a:r>
              <a:rPr lang="en-US" altLang="zh-CN" sz="800" dirty="0">
                <a:solidFill>
                  <a:schemeClr val="bg1">
                    <a:lumMod val="50000"/>
                  </a:schemeClr>
                </a:solidFill>
              </a:rPr>
              <a:t>looking forward to the rest of my life every time at the thought of spending the rest life with you.</a:t>
            </a:r>
          </a:p>
        </p:txBody>
      </p:sp>
      <p:sp>
        <p:nvSpPr>
          <p:cNvPr id="22" name="Rectangle 22"/>
          <p:cNvSpPr>
            <a:spLocks noChangeArrowheads="1"/>
          </p:cNvSpPr>
          <p:nvPr/>
        </p:nvSpPr>
        <p:spPr bwMode="auto">
          <a:xfrm>
            <a:off x="2109788" y="3502025"/>
            <a:ext cx="32416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altLang="zh-CN" sz="1000" b="1" dirty="0">
                <a:solidFill>
                  <a:srgbClr val="1C5E6E"/>
                </a:solidFill>
              </a:rPr>
              <a:t>ADD YOUR TITLE</a:t>
            </a:r>
          </a:p>
          <a:p>
            <a:r>
              <a:rPr lang="en-US" altLang="zh-CN" sz="800" dirty="0" smtClean="0">
                <a:solidFill>
                  <a:schemeClr val="bg1">
                    <a:lumMod val="50000"/>
                  </a:schemeClr>
                </a:solidFill>
              </a:rPr>
              <a:t>I'm </a:t>
            </a:r>
            <a:r>
              <a:rPr lang="en-US" altLang="zh-CN" sz="800" dirty="0">
                <a:solidFill>
                  <a:schemeClr val="bg1">
                    <a:lumMod val="50000"/>
                  </a:schemeClr>
                </a:solidFill>
              </a:rPr>
              <a:t>looking forward to the rest of my life every time at the thought of spending the rest life with you.</a:t>
            </a:r>
          </a:p>
        </p:txBody>
      </p:sp>
      <p:sp>
        <p:nvSpPr>
          <p:cNvPr id="26"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27" name="矩形 26"/>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28"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03</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Effect transition="in" filter="fade">
                                          <p:cBhvr>
                                            <p:cTn id="9" dur="300"/>
                                            <p:tgtEl>
                                              <p:spTgt spid="5"/>
                                            </p:tgtEl>
                                          </p:cBhvr>
                                        </p:animEffect>
                                      </p:childTnLst>
                                    </p:cTn>
                                  </p:par>
                                  <p:par>
                                    <p:cTn id="10" presetID="6" presetClass="emph" presetSubtype="0" autoRev="1" fill="hold" grpId="1" nodeType="withEffect">
                                      <p:stCondLst>
                                        <p:cond delay="300"/>
                                      </p:stCondLst>
                                      <p:childTnLst>
                                        <p:animScale>
                                          <p:cBhvr>
                                            <p:cTn id="11" dur="150" fill="hold"/>
                                            <p:tgtEl>
                                              <p:spTgt spid="5"/>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6"/>
                                            </p:tgtEl>
                                            <p:attrNameLst>
                                              <p:attrName>style.visibility</p:attrName>
                                            </p:attrNameLst>
                                          </p:cBhvr>
                                          <p:to>
                                            <p:strVal val="visible"/>
                                          </p:to>
                                        </p:set>
                                        <p:anim calcmode="lin" valueType="num">
                                          <p:cBhvr>
                                            <p:cTn id="14" dur="300" fill="hold"/>
                                            <p:tgtEl>
                                              <p:spTgt spid="6"/>
                                            </p:tgtEl>
                                            <p:attrNameLst>
                                              <p:attrName>ppt_w</p:attrName>
                                            </p:attrNameLst>
                                          </p:cBhvr>
                                          <p:tavLst>
                                            <p:tav tm="0">
                                              <p:val>
                                                <p:fltVal val="0"/>
                                              </p:val>
                                            </p:tav>
                                            <p:tav tm="100000">
                                              <p:val>
                                                <p:strVal val="#ppt_w"/>
                                              </p:val>
                                            </p:tav>
                                          </p:tavLst>
                                        </p:anim>
                                        <p:anim calcmode="lin" valueType="num">
                                          <p:cBhvr>
                                            <p:cTn id="15" dur="300" fill="hold"/>
                                            <p:tgtEl>
                                              <p:spTgt spid="6"/>
                                            </p:tgtEl>
                                            <p:attrNameLst>
                                              <p:attrName>ppt_h</p:attrName>
                                            </p:attrNameLst>
                                          </p:cBhvr>
                                          <p:tavLst>
                                            <p:tav tm="0">
                                              <p:val>
                                                <p:fltVal val="0"/>
                                              </p:val>
                                            </p:tav>
                                            <p:tav tm="100000">
                                              <p:val>
                                                <p:strVal val="#ppt_h"/>
                                              </p:val>
                                            </p:tav>
                                          </p:tavLst>
                                        </p:anim>
                                        <p:animEffect transition="in" filter="fade">
                                          <p:cBhvr>
                                            <p:cTn id="16" dur="300"/>
                                            <p:tgtEl>
                                              <p:spTgt spid="6"/>
                                            </p:tgtEl>
                                          </p:cBhvr>
                                        </p:animEffect>
                                      </p:childTnLst>
                                    </p:cTn>
                                  </p:par>
                                  <p:par>
                                    <p:cTn id="17" presetID="6" presetClass="emph" presetSubtype="0" autoRev="1" fill="hold" nodeType="withEffect">
                                      <p:stCondLst>
                                        <p:cond delay="400"/>
                                      </p:stCondLst>
                                      <p:childTnLst>
                                        <p:animScale>
                                          <p:cBhvr>
                                            <p:cTn id="18" dur="150" fill="hold"/>
                                            <p:tgtEl>
                                              <p:spTgt spid="6"/>
                                            </p:tgtEl>
                                          </p:cBhvr>
                                          <p:by x="110000" y="110000"/>
                                        </p:animScale>
                                      </p:childTnLst>
                                    </p:cTn>
                                  </p:par>
                                  <p:par>
                                    <p:cTn id="19" presetID="2" presetClass="entr" presetSubtype="2" fill="hold" grpId="0" nodeType="withEffect" p14:presetBounceEnd="30000">
                                      <p:stCondLst>
                                        <p:cond delay="400"/>
                                      </p:stCondLst>
                                      <p:childTnLst>
                                        <p:set>
                                          <p:cBhvr>
                                            <p:cTn id="20" dur="1" fill="hold">
                                              <p:stCondLst>
                                                <p:cond delay="0"/>
                                              </p:stCondLst>
                                            </p:cTn>
                                            <p:tgtEl>
                                              <p:spTgt spid="20"/>
                                            </p:tgtEl>
                                            <p:attrNameLst>
                                              <p:attrName>style.visibility</p:attrName>
                                            </p:attrNameLst>
                                          </p:cBhvr>
                                          <p:to>
                                            <p:strVal val="visible"/>
                                          </p:to>
                                        </p:set>
                                        <p:anim calcmode="lin" valueType="num" p14:bounceEnd="30000">
                                          <p:cBhvr additive="base">
                                            <p:cTn id="21" dur="500" fill="hold"/>
                                            <p:tgtEl>
                                              <p:spTgt spid="20"/>
                                            </p:tgtEl>
                                            <p:attrNameLst>
                                              <p:attrName>ppt_x</p:attrName>
                                            </p:attrNameLst>
                                          </p:cBhvr>
                                          <p:tavLst>
                                            <p:tav tm="0">
                                              <p:val>
                                                <p:strVal val="1+#ppt_w/2"/>
                                              </p:val>
                                            </p:tav>
                                            <p:tav tm="100000">
                                              <p:val>
                                                <p:strVal val="#ppt_x"/>
                                              </p:val>
                                            </p:tav>
                                          </p:tavLst>
                                        </p:anim>
                                        <p:anim calcmode="lin" valueType="num" p14:bounceEnd="30000">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p:cTn id="25" dur="300" fill="hold"/>
                                            <p:tgtEl>
                                              <p:spTgt spid="9"/>
                                            </p:tgtEl>
                                            <p:attrNameLst>
                                              <p:attrName>ppt_w</p:attrName>
                                            </p:attrNameLst>
                                          </p:cBhvr>
                                          <p:tavLst>
                                            <p:tav tm="0">
                                              <p:val>
                                                <p:fltVal val="0"/>
                                              </p:val>
                                            </p:tav>
                                            <p:tav tm="100000">
                                              <p:val>
                                                <p:strVal val="#ppt_w"/>
                                              </p:val>
                                            </p:tav>
                                          </p:tavLst>
                                        </p:anim>
                                        <p:anim calcmode="lin" valueType="num">
                                          <p:cBhvr>
                                            <p:cTn id="26" dur="300" fill="hold"/>
                                            <p:tgtEl>
                                              <p:spTgt spid="9"/>
                                            </p:tgtEl>
                                            <p:attrNameLst>
                                              <p:attrName>ppt_h</p:attrName>
                                            </p:attrNameLst>
                                          </p:cBhvr>
                                          <p:tavLst>
                                            <p:tav tm="0">
                                              <p:val>
                                                <p:fltVal val="0"/>
                                              </p:val>
                                            </p:tav>
                                            <p:tav tm="100000">
                                              <p:val>
                                                <p:strVal val="#ppt_h"/>
                                              </p:val>
                                            </p:tav>
                                          </p:tavLst>
                                        </p:anim>
                                        <p:animEffect transition="in" filter="fade">
                                          <p:cBhvr>
                                            <p:cTn id="27" dur="300"/>
                                            <p:tgtEl>
                                              <p:spTgt spid="9"/>
                                            </p:tgtEl>
                                          </p:cBhvr>
                                        </p:animEffect>
                                      </p:childTnLst>
                                    </p:cTn>
                                  </p:par>
                                  <p:par>
                                    <p:cTn id="28" presetID="6" presetClass="emph" presetSubtype="0" autoRev="1" fill="hold" grpId="1" nodeType="withEffect">
                                      <p:stCondLst>
                                        <p:cond delay="700"/>
                                      </p:stCondLst>
                                      <p:childTnLst>
                                        <p:animScale>
                                          <p:cBhvr>
                                            <p:cTn id="29" dur="150" fill="hold"/>
                                            <p:tgtEl>
                                              <p:spTgt spid="9"/>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10"/>
                                            </p:tgtEl>
                                            <p:attrNameLst>
                                              <p:attrName>style.visibility</p:attrName>
                                            </p:attrNameLst>
                                          </p:cBhvr>
                                          <p:to>
                                            <p:strVal val="visible"/>
                                          </p:to>
                                        </p:set>
                                        <p:anim calcmode="lin" valueType="num">
                                          <p:cBhvr>
                                            <p:cTn id="32" dur="300" fill="hold"/>
                                            <p:tgtEl>
                                              <p:spTgt spid="10"/>
                                            </p:tgtEl>
                                            <p:attrNameLst>
                                              <p:attrName>ppt_w</p:attrName>
                                            </p:attrNameLst>
                                          </p:cBhvr>
                                          <p:tavLst>
                                            <p:tav tm="0">
                                              <p:val>
                                                <p:fltVal val="0"/>
                                              </p:val>
                                            </p:tav>
                                            <p:tav tm="100000">
                                              <p:val>
                                                <p:strVal val="#ppt_w"/>
                                              </p:val>
                                            </p:tav>
                                          </p:tavLst>
                                        </p:anim>
                                        <p:anim calcmode="lin" valueType="num">
                                          <p:cBhvr>
                                            <p:cTn id="33" dur="300" fill="hold"/>
                                            <p:tgtEl>
                                              <p:spTgt spid="10"/>
                                            </p:tgtEl>
                                            <p:attrNameLst>
                                              <p:attrName>ppt_h</p:attrName>
                                            </p:attrNameLst>
                                          </p:cBhvr>
                                          <p:tavLst>
                                            <p:tav tm="0">
                                              <p:val>
                                                <p:fltVal val="0"/>
                                              </p:val>
                                            </p:tav>
                                            <p:tav tm="100000">
                                              <p:val>
                                                <p:strVal val="#ppt_h"/>
                                              </p:val>
                                            </p:tav>
                                          </p:tavLst>
                                        </p:anim>
                                        <p:animEffect transition="in" filter="fade">
                                          <p:cBhvr>
                                            <p:cTn id="34" dur="300"/>
                                            <p:tgtEl>
                                              <p:spTgt spid="10"/>
                                            </p:tgtEl>
                                          </p:cBhvr>
                                        </p:animEffect>
                                      </p:childTnLst>
                                    </p:cTn>
                                  </p:par>
                                  <p:par>
                                    <p:cTn id="35" presetID="6" presetClass="emph" presetSubtype="0" autoRev="1" fill="hold" nodeType="withEffect">
                                      <p:stCondLst>
                                        <p:cond delay="800"/>
                                      </p:stCondLst>
                                      <p:childTnLst>
                                        <p:animScale>
                                          <p:cBhvr>
                                            <p:cTn id="36" dur="150" fill="hold"/>
                                            <p:tgtEl>
                                              <p:spTgt spid="10"/>
                                            </p:tgtEl>
                                          </p:cBhvr>
                                          <p:by x="110000" y="110000"/>
                                        </p:animScale>
                                      </p:childTnLst>
                                    </p:cTn>
                                  </p:par>
                                  <p:par>
                                    <p:cTn id="37" presetID="2" presetClass="entr" presetSubtype="2" fill="hold" grpId="0" nodeType="withEffect" p14:presetBounceEnd="30000">
                                      <p:stCondLst>
                                        <p:cond delay="800"/>
                                      </p:stCondLst>
                                      <p:childTnLst>
                                        <p:set>
                                          <p:cBhvr>
                                            <p:cTn id="38" dur="1" fill="hold">
                                              <p:stCondLst>
                                                <p:cond delay="0"/>
                                              </p:stCondLst>
                                            </p:cTn>
                                            <p:tgtEl>
                                              <p:spTgt spid="21"/>
                                            </p:tgtEl>
                                            <p:attrNameLst>
                                              <p:attrName>style.visibility</p:attrName>
                                            </p:attrNameLst>
                                          </p:cBhvr>
                                          <p:to>
                                            <p:strVal val="visible"/>
                                          </p:to>
                                        </p:set>
                                        <p:anim calcmode="lin" valueType="num" p14:bounceEnd="30000">
                                          <p:cBhvr additive="base">
                                            <p:cTn id="39" dur="500" fill="hold"/>
                                            <p:tgtEl>
                                              <p:spTgt spid="21"/>
                                            </p:tgtEl>
                                            <p:attrNameLst>
                                              <p:attrName>ppt_x</p:attrName>
                                            </p:attrNameLst>
                                          </p:cBhvr>
                                          <p:tavLst>
                                            <p:tav tm="0">
                                              <p:val>
                                                <p:strVal val="1+#ppt_w/2"/>
                                              </p:val>
                                            </p:tav>
                                            <p:tav tm="100000">
                                              <p:val>
                                                <p:strVal val="#ppt_x"/>
                                              </p:val>
                                            </p:tav>
                                          </p:tavLst>
                                        </p:anim>
                                        <p:anim calcmode="lin" valueType="num" p14:bounceEnd="30000">
                                          <p:cBhvr additive="base">
                                            <p:cTn id="40" dur="500" fill="hold"/>
                                            <p:tgtEl>
                                              <p:spTgt spid="21"/>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14"/>
                                            </p:tgtEl>
                                            <p:attrNameLst>
                                              <p:attrName>style.visibility</p:attrName>
                                            </p:attrNameLst>
                                          </p:cBhvr>
                                          <p:to>
                                            <p:strVal val="visible"/>
                                          </p:to>
                                        </p:set>
                                        <p:anim calcmode="lin" valueType="num">
                                          <p:cBhvr>
                                            <p:cTn id="43" dur="300" fill="hold"/>
                                            <p:tgtEl>
                                              <p:spTgt spid="14"/>
                                            </p:tgtEl>
                                            <p:attrNameLst>
                                              <p:attrName>ppt_w</p:attrName>
                                            </p:attrNameLst>
                                          </p:cBhvr>
                                          <p:tavLst>
                                            <p:tav tm="0">
                                              <p:val>
                                                <p:fltVal val="0"/>
                                              </p:val>
                                            </p:tav>
                                            <p:tav tm="100000">
                                              <p:val>
                                                <p:strVal val="#ppt_w"/>
                                              </p:val>
                                            </p:tav>
                                          </p:tavLst>
                                        </p:anim>
                                        <p:anim calcmode="lin" valueType="num">
                                          <p:cBhvr>
                                            <p:cTn id="44" dur="300" fill="hold"/>
                                            <p:tgtEl>
                                              <p:spTgt spid="14"/>
                                            </p:tgtEl>
                                            <p:attrNameLst>
                                              <p:attrName>ppt_h</p:attrName>
                                            </p:attrNameLst>
                                          </p:cBhvr>
                                          <p:tavLst>
                                            <p:tav tm="0">
                                              <p:val>
                                                <p:fltVal val="0"/>
                                              </p:val>
                                            </p:tav>
                                            <p:tav tm="100000">
                                              <p:val>
                                                <p:strVal val="#ppt_h"/>
                                              </p:val>
                                            </p:tav>
                                          </p:tavLst>
                                        </p:anim>
                                        <p:animEffect transition="in" filter="fade">
                                          <p:cBhvr>
                                            <p:cTn id="45" dur="300"/>
                                            <p:tgtEl>
                                              <p:spTgt spid="14"/>
                                            </p:tgtEl>
                                          </p:cBhvr>
                                        </p:animEffect>
                                      </p:childTnLst>
                                    </p:cTn>
                                  </p:par>
                                  <p:par>
                                    <p:cTn id="46" presetID="6" presetClass="emph" presetSubtype="0" autoRev="1" fill="hold" grpId="1" nodeType="withEffect">
                                      <p:stCondLst>
                                        <p:cond delay="1100"/>
                                      </p:stCondLst>
                                      <p:childTnLst>
                                        <p:animScale>
                                          <p:cBhvr>
                                            <p:cTn id="47" dur="150" fill="hold"/>
                                            <p:tgtEl>
                                              <p:spTgt spid="14"/>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nodeType="withEffect">
                                      <p:stCondLst>
                                        <p:cond delay="1200"/>
                                      </p:stCondLst>
                                      <p:childTnLst>
                                        <p:animScale>
                                          <p:cBhvr>
                                            <p:cTn id="54" dur="150" fill="hold"/>
                                            <p:tgtEl>
                                              <p:spTgt spid="15"/>
                                            </p:tgtEl>
                                          </p:cBhvr>
                                          <p:by x="110000" y="110000"/>
                                        </p:animScale>
                                      </p:childTnLst>
                                    </p:cTn>
                                  </p:par>
                                  <p:par>
                                    <p:cTn id="55" presetID="2" presetClass="entr" presetSubtype="2" fill="hold" grpId="0" nodeType="withEffect" p14:presetBounceEnd="30000">
                                      <p:stCondLst>
                                        <p:cond delay="1200"/>
                                      </p:stCondLst>
                                      <p:childTnLst>
                                        <p:set>
                                          <p:cBhvr>
                                            <p:cTn id="56" dur="1" fill="hold">
                                              <p:stCondLst>
                                                <p:cond delay="0"/>
                                              </p:stCondLst>
                                            </p:cTn>
                                            <p:tgtEl>
                                              <p:spTgt spid="22"/>
                                            </p:tgtEl>
                                            <p:attrNameLst>
                                              <p:attrName>style.visibility</p:attrName>
                                            </p:attrNameLst>
                                          </p:cBhvr>
                                          <p:to>
                                            <p:strVal val="visible"/>
                                          </p:to>
                                        </p:set>
                                        <p:anim calcmode="lin" valueType="num" p14:bounceEnd="30000">
                                          <p:cBhvr additive="base">
                                            <p:cTn id="57" dur="500" fill="hold"/>
                                            <p:tgtEl>
                                              <p:spTgt spid="22"/>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14:presetBounceEnd="30000">
                                      <p:stCondLst>
                                        <p:cond delay="1500"/>
                                      </p:stCondLst>
                                      <p:childTnLst>
                                        <p:set>
                                          <p:cBhvr>
                                            <p:cTn id="60" dur="1" fill="hold">
                                              <p:stCondLst>
                                                <p:cond delay="0"/>
                                              </p:stCondLst>
                                            </p:cTn>
                                            <p:tgtEl>
                                              <p:spTgt spid="2"/>
                                            </p:tgtEl>
                                            <p:attrNameLst>
                                              <p:attrName>style.visibility</p:attrName>
                                            </p:attrNameLst>
                                          </p:cBhvr>
                                          <p:to>
                                            <p:strVal val="visible"/>
                                          </p:to>
                                        </p:set>
                                        <p:anim calcmode="lin" valueType="num" p14:bounceEnd="30000">
                                          <p:cBhvr additive="base">
                                            <p:cTn id="61" dur="500" fill="hold"/>
                                            <p:tgtEl>
                                              <p:spTgt spid="2"/>
                                            </p:tgtEl>
                                            <p:attrNameLst>
                                              <p:attrName>ppt_x</p:attrName>
                                            </p:attrNameLst>
                                          </p:cBhvr>
                                          <p:tavLst>
                                            <p:tav tm="0">
                                              <p:val>
                                                <p:strVal val="1+#ppt_w/2"/>
                                              </p:val>
                                            </p:tav>
                                            <p:tav tm="100000">
                                              <p:val>
                                                <p:strVal val="#ppt_x"/>
                                              </p:val>
                                            </p:tav>
                                          </p:tavLst>
                                        </p:anim>
                                        <p:anim calcmode="lin" valueType="num" p14:bounceEnd="30000">
                                          <p:cBhvr additive="base">
                                            <p:cTn id="6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animBg="1"/>
          <p:bldP spid="9" grpId="1" animBg="1"/>
          <p:bldP spid="14" grpId="0" animBg="1"/>
          <p:bldP spid="14" grpId="1" animBg="1"/>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Effect transition="in" filter="fade">
                                          <p:cBhvr>
                                            <p:cTn id="9" dur="300"/>
                                            <p:tgtEl>
                                              <p:spTgt spid="5"/>
                                            </p:tgtEl>
                                          </p:cBhvr>
                                        </p:animEffect>
                                      </p:childTnLst>
                                    </p:cTn>
                                  </p:par>
                                  <p:par>
                                    <p:cTn id="10" presetID="6" presetClass="emph" presetSubtype="0" autoRev="1" fill="hold" grpId="1" nodeType="withEffect">
                                      <p:stCondLst>
                                        <p:cond delay="300"/>
                                      </p:stCondLst>
                                      <p:childTnLst>
                                        <p:animScale>
                                          <p:cBhvr>
                                            <p:cTn id="11" dur="150" fill="hold"/>
                                            <p:tgtEl>
                                              <p:spTgt spid="5"/>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6"/>
                                            </p:tgtEl>
                                            <p:attrNameLst>
                                              <p:attrName>style.visibility</p:attrName>
                                            </p:attrNameLst>
                                          </p:cBhvr>
                                          <p:to>
                                            <p:strVal val="visible"/>
                                          </p:to>
                                        </p:set>
                                        <p:anim calcmode="lin" valueType="num">
                                          <p:cBhvr>
                                            <p:cTn id="14" dur="300" fill="hold"/>
                                            <p:tgtEl>
                                              <p:spTgt spid="6"/>
                                            </p:tgtEl>
                                            <p:attrNameLst>
                                              <p:attrName>ppt_w</p:attrName>
                                            </p:attrNameLst>
                                          </p:cBhvr>
                                          <p:tavLst>
                                            <p:tav tm="0">
                                              <p:val>
                                                <p:fltVal val="0"/>
                                              </p:val>
                                            </p:tav>
                                            <p:tav tm="100000">
                                              <p:val>
                                                <p:strVal val="#ppt_w"/>
                                              </p:val>
                                            </p:tav>
                                          </p:tavLst>
                                        </p:anim>
                                        <p:anim calcmode="lin" valueType="num">
                                          <p:cBhvr>
                                            <p:cTn id="15" dur="300" fill="hold"/>
                                            <p:tgtEl>
                                              <p:spTgt spid="6"/>
                                            </p:tgtEl>
                                            <p:attrNameLst>
                                              <p:attrName>ppt_h</p:attrName>
                                            </p:attrNameLst>
                                          </p:cBhvr>
                                          <p:tavLst>
                                            <p:tav tm="0">
                                              <p:val>
                                                <p:fltVal val="0"/>
                                              </p:val>
                                            </p:tav>
                                            <p:tav tm="100000">
                                              <p:val>
                                                <p:strVal val="#ppt_h"/>
                                              </p:val>
                                            </p:tav>
                                          </p:tavLst>
                                        </p:anim>
                                        <p:animEffect transition="in" filter="fade">
                                          <p:cBhvr>
                                            <p:cTn id="16" dur="300"/>
                                            <p:tgtEl>
                                              <p:spTgt spid="6"/>
                                            </p:tgtEl>
                                          </p:cBhvr>
                                        </p:animEffect>
                                      </p:childTnLst>
                                    </p:cTn>
                                  </p:par>
                                  <p:par>
                                    <p:cTn id="17" presetID="6" presetClass="emph" presetSubtype="0" autoRev="1" fill="hold" nodeType="withEffect">
                                      <p:stCondLst>
                                        <p:cond delay="400"/>
                                      </p:stCondLst>
                                      <p:childTnLst>
                                        <p:animScale>
                                          <p:cBhvr>
                                            <p:cTn id="18" dur="150" fill="hold"/>
                                            <p:tgtEl>
                                              <p:spTgt spid="6"/>
                                            </p:tgtEl>
                                          </p:cBhvr>
                                          <p:by x="110000" y="110000"/>
                                        </p:animScale>
                                      </p:childTnLst>
                                    </p:cTn>
                                  </p:par>
                                  <p:par>
                                    <p:cTn id="19" presetID="2" presetClass="entr" presetSubtype="2" fill="hold" grpId="0" nodeType="withEffect">
                                      <p:stCondLst>
                                        <p:cond delay="4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1+#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p:cTn id="25" dur="300" fill="hold"/>
                                            <p:tgtEl>
                                              <p:spTgt spid="9"/>
                                            </p:tgtEl>
                                            <p:attrNameLst>
                                              <p:attrName>ppt_w</p:attrName>
                                            </p:attrNameLst>
                                          </p:cBhvr>
                                          <p:tavLst>
                                            <p:tav tm="0">
                                              <p:val>
                                                <p:fltVal val="0"/>
                                              </p:val>
                                            </p:tav>
                                            <p:tav tm="100000">
                                              <p:val>
                                                <p:strVal val="#ppt_w"/>
                                              </p:val>
                                            </p:tav>
                                          </p:tavLst>
                                        </p:anim>
                                        <p:anim calcmode="lin" valueType="num">
                                          <p:cBhvr>
                                            <p:cTn id="26" dur="300" fill="hold"/>
                                            <p:tgtEl>
                                              <p:spTgt spid="9"/>
                                            </p:tgtEl>
                                            <p:attrNameLst>
                                              <p:attrName>ppt_h</p:attrName>
                                            </p:attrNameLst>
                                          </p:cBhvr>
                                          <p:tavLst>
                                            <p:tav tm="0">
                                              <p:val>
                                                <p:fltVal val="0"/>
                                              </p:val>
                                            </p:tav>
                                            <p:tav tm="100000">
                                              <p:val>
                                                <p:strVal val="#ppt_h"/>
                                              </p:val>
                                            </p:tav>
                                          </p:tavLst>
                                        </p:anim>
                                        <p:animEffect transition="in" filter="fade">
                                          <p:cBhvr>
                                            <p:cTn id="27" dur="300"/>
                                            <p:tgtEl>
                                              <p:spTgt spid="9"/>
                                            </p:tgtEl>
                                          </p:cBhvr>
                                        </p:animEffect>
                                      </p:childTnLst>
                                    </p:cTn>
                                  </p:par>
                                  <p:par>
                                    <p:cTn id="28" presetID="6" presetClass="emph" presetSubtype="0" autoRev="1" fill="hold" grpId="1" nodeType="withEffect">
                                      <p:stCondLst>
                                        <p:cond delay="700"/>
                                      </p:stCondLst>
                                      <p:childTnLst>
                                        <p:animScale>
                                          <p:cBhvr>
                                            <p:cTn id="29" dur="150" fill="hold"/>
                                            <p:tgtEl>
                                              <p:spTgt spid="9"/>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10"/>
                                            </p:tgtEl>
                                            <p:attrNameLst>
                                              <p:attrName>style.visibility</p:attrName>
                                            </p:attrNameLst>
                                          </p:cBhvr>
                                          <p:to>
                                            <p:strVal val="visible"/>
                                          </p:to>
                                        </p:set>
                                        <p:anim calcmode="lin" valueType="num">
                                          <p:cBhvr>
                                            <p:cTn id="32" dur="300" fill="hold"/>
                                            <p:tgtEl>
                                              <p:spTgt spid="10"/>
                                            </p:tgtEl>
                                            <p:attrNameLst>
                                              <p:attrName>ppt_w</p:attrName>
                                            </p:attrNameLst>
                                          </p:cBhvr>
                                          <p:tavLst>
                                            <p:tav tm="0">
                                              <p:val>
                                                <p:fltVal val="0"/>
                                              </p:val>
                                            </p:tav>
                                            <p:tav tm="100000">
                                              <p:val>
                                                <p:strVal val="#ppt_w"/>
                                              </p:val>
                                            </p:tav>
                                          </p:tavLst>
                                        </p:anim>
                                        <p:anim calcmode="lin" valueType="num">
                                          <p:cBhvr>
                                            <p:cTn id="33" dur="300" fill="hold"/>
                                            <p:tgtEl>
                                              <p:spTgt spid="10"/>
                                            </p:tgtEl>
                                            <p:attrNameLst>
                                              <p:attrName>ppt_h</p:attrName>
                                            </p:attrNameLst>
                                          </p:cBhvr>
                                          <p:tavLst>
                                            <p:tav tm="0">
                                              <p:val>
                                                <p:fltVal val="0"/>
                                              </p:val>
                                            </p:tav>
                                            <p:tav tm="100000">
                                              <p:val>
                                                <p:strVal val="#ppt_h"/>
                                              </p:val>
                                            </p:tav>
                                          </p:tavLst>
                                        </p:anim>
                                        <p:animEffect transition="in" filter="fade">
                                          <p:cBhvr>
                                            <p:cTn id="34" dur="300"/>
                                            <p:tgtEl>
                                              <p:spTgt spid="10"/>
                                            </p:tgtEl>
                                          </p:cBhvr>
                                        </p:animEffect>
                                      </p:childTnLst>
                                    </p:cTn>
                                  </p:par>
                                  <p:par>
                                    <p:cTn id="35" presetID="6" presetClass="emph" presetSubtype="0" autoRev="1" fill="hold" nodeType="withEffect">
                                      <p:stCondLst>
                                        <p:cond delay="800"/>
                                      </p:stCondLst>
                                      <p:childTnLst>
                                        <p:animScale>
                                          <p:cBhvr>
                                            <p:cTn id="36" dur="150" fill="hold"/>
                                            <p:tgtEl>
                                              <p:spTgt spid="10"/>
                                            </p:tgtEl>
                                          </p:cBhvr>
                                          <p:by x="110000" y="110000"/>
                                        </p:animScale>
                                      </p:childTnLst>
                                    </p:cTn>
                                  </p:par>
                                  <p:par>
                                    <p:cTn id="37" presetID="2" presetClass="entr" presetSubtype="2" fill="hold" grpId="0" nodeType="withEffect">
                                      <p:stCondLst>
                                        <p:cond delay="8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1+#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14"/>
                                            </p:tgtEl>
                                            <p:attrNameLst>
                                              <p:attrName>style.visibility</p:attrName>
                                            </p:attrNameLst>
                                          </p:cBhvr>
                                          <p:to>
                                            <p:strVal val="visible"/>
                                          </p:to>
                                        </p:set>
                                        <p:anim calcmode="lin" valueType="num">
                                          <p:cBhvr>
                                            <p:cTn id="43" dur="300" fill="hold"/>
                                            <p:tgtEl>
                                              <p:spTgt spid="14"/>
                                            </p:tgtEl>
                                            <p:attrNameLst>
                                              <p:attrName>ppt_w</p:attrName>
                                            </p:attrNameLst>
                                          </p:cBhvr>
                                          <p:tavLst>
                                            <p:tav tm="0">
                                              <p:val>
                                                <p:fltVal val="0"/>
                                              </p:val>
                                            </p:tav>
                                            <p:tav tm="100000">
                                              <p:val>
                                                <p:strVal val="#ppt_w"/>
                                              </p:val>
                                            </p:tav>
                                          </p:tavLst>
                                        </p:anim>
                                        <p:anim calcmode="lin" valueType="num">
                                          <p:cBhvr>
                                            <p:cTn id="44" dur="300" fill="hold"/>
                                            <p:tgtEl>
                                              <p:spTgt spid="14"/>
                                            </p:tgtEl>
                                            <p:attrNameLst>
                                              <p:attrName>ppt_h</p:attrName>
                                            </p:attrNameLst>
                                          </p:cBhvr>
                                          <p:tavLst>
                                            <p:tav tm="0">
                                              <p:val>
                                                <p:fltVal val="0"/>
                                              </p:val>
                                            </p:tav>
                                            <p:tav tm="100000">
                                              <p:val>
                                                <p:strVal val="#ppt_h"/>
                                              </p:val>
                                            </p:tav>
                                          </p:tavLst>
                                        </p:anim>
                                        <p:animEffect transition="in" filter="fade">
                                          <p:cBhvr>
                                            <p:cTn id="45" dur="300"/>
                                            <p:tgtEl>
                                              <p:spTgt spid="14"/>
                                            </p:tgtEl>
                                          </p:cBhvr>
                                        </p:animEffect>
                                      </p:childTnLst>
                                    </p:cTn>
                                  </p:par>
                                  <p:par>
                                    <p:cTn id="46" presetID="6" presetClass="emph" presetSubtype="0" autoRev="1" fill="hold" grpId="1" nodeType="withEffect">
                                      <p:stCondLst>
                                        <p:cond delay="1100"/>
                                      </p:stCondLst>
                                      <p:childTnLst>
                                        <p:animScale>
                                          <p:cBhvr>
                                            <p:cTn id="47" dur="150" fill="hold"/>
                                            <p:tgtEl>
                                              <p:spTgt spid="14"/>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nodeType="withEffect">
                                      <p:stCondLst>
                                        <p:cond delay="1200"/>
                                      </p:stCondLst>
                                      <p:childTnLst>
                                        <p:animScale>
                                          <p:cBhvr>
                                            <p:cTn id="54" dur="150" fill="hold"/>
                                            <p:tgtEl>
                                              <p:spTgt spid="15"/>
                                            </p:tgtEl>
                                          </p:cBhvr>
                                          <p:by x="110000" y="110000"/>
                                        </p:animScale>
                                      </p:childTnLst>
                                    </p:cTn>
                                  </p:par>
                                  <p:par>
                                    <p:cTn id="55" presetID="2" presetClass="entr" presetSubtype="2" fill="hold" grpId="0" nodeType="withEffect">
                                      <p:stCondLst>
                                        <p:cond delay="120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150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fill="hold"/>
                                            <p:tgtEl>
                                              <p:spTgt spid="2"/>
                                            </p:tgtEl>
                                            <p:attrNameLst>
                                              <p:attrName>ppt_x</p:attrName>
                                            </p:attrNameLst>
                                          </p:cBhvr>
                                          <p:tavLst>
                                            <p:tav tm="0">
                                              <p:val>
                                                <p:strVal val="1+#ppt_w/2"/>
                                              </p:val>
                                            </p:tav>
                                            <p:tav tm="100000">
                                              <p:val>
                                                <p:strVal val="#ppt_x"/>
                                              </p:val>
                                            </p:tav>
                                          </p:tavLst>
                                        </p:anim>
                                        <p:anim calcmode="lin" valueType="num">
                                          <p:cBhvr additive="base">
                                            <p:cTn id="6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animBg="1"/>
          <p:bldP spid="9" grpId="1" animBg="1"/>
          <p:bldP spid="14" grpId="0" animBg="1"/>
          <p:bldP spid="14" grpId="1" animBg="1"/>
          <p:bldP spid="20" grpId="0"/>
          <p:bldP spid="21" grpId="0"/>
          <p:bldP spid="22"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grpSp>
        <p:nvGrpSpPr>
          <p:cNvPr id="9" name="组合 8"/>
          <p:cNvGrpSpPr/>
          <p:nvPr/>
        </p:nvGrpSpPr>
        <p:grpSpPr>
          <a:xfrm>
            <a:off x="4049575" y="2241012"/>
            <a:ext cx="1098489" cy="1074208"/>
            <a:chOff x="4049575" y="2241012"/>
            <a:chExt cx="1098489" cy="1074208"/>
          </a:xfrm>
        </p:grpSpPr>
        <p:sp>
          <p:nvSpPr>
            <p:cNvPr id="8" name="椭圆 7"/>
            <p:cNvSpPr/>
            <p:nvPr/>
          </p:nvSpPr>
          <p:spPr>
            <a:xfrm>
              <a:off x="4049575" y="2241012"/>
              <a:ext cx="1074208" cy="1074208"/>
            </a:xfrm>
            <a:prstGeom prst="ellipse">
              <a:avLst/>
            </a:prstGeom>
            <a:solidFill>
              <a:schemeClr val="bg1">
                <a:lumMod val="95000"/>
              </a:schemeClr>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23" name="矩形 122"/>
            <p:cNvSpPr/>
            <p:nvPr/>
          </p:nvSpPr>
          <p:spPr>
            <a:xfrm>
              <a:off x="4098674" y="2649781"/>
              <a:ext cx="1049390" cy="276999"/>
            </a:xfrm>
            <a:prstGeom prst="rect">
              <a:avLst/>
            </a:prstGeom>
          </p:spPr>
          <p:txBody>
            <a:bodyPr wrap="none">
              <a:spAutoFit/>
            </a:bodyPr>
            <a:lstStyle/>
            <a:p>
              <a:r>
                <a:rPr lang="en-US" altLang="zh-CN" sz="1200" b="1" dirty="0" smtClean="0">
                  <a:solidFill>
                    <a:srgbClr val="1C5E6E"/>
                  </a:solidFill>
                  <a:latin typeface="微软雅黑" panose="020B0503020204020204" pitchFamily="34" charset="-122"/>
                  <a:ea typeface="微软雅黑" panose="020B0503020204020204" pitchFamily="34" charset="-122"/>
                </a:rPr>
                <a:t>XIANGCAO</a:t>
              </a:r>
              <a:endParaRPr lang="en-US" altLang="zh-CN" sz="1200" b="1" dirty="0">
                <a:solidFill>
                  <a:srgbClr val="1C5E6E"/>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911760" y="2490116"/>
            <a:ext cx="576000" cy="576000"/>
            <a:chOff x="1911760" y="2490116"/>
            <a:chExt cx="576000" cy="576000"/>
          </a:xfrm>
        </p:grpSpPr>
        <p:sp>
          <p:nvSpPr>
            <p:cNvPr id="118" name="椭圆 117"/>
            <p:cNvSpPr/>
            <p:nvPr/>
          </p:nvSpPr>
          <p:spPr>
            <a:xfrm>
              <a:off x="1911760" y="2490116"/>
              <a:ext cx="576000" cy="576000"/>
            </a:xfrm>
            <a:prstGeom prst="ellipse">
              <a:avLst/>
            </a:prstGeom>
            <a:solidFill>
              <a:srgbClr val="1C5E6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24" name="Freeform 910"/>
            <p:cNvSpPr/>
            <p:nvPr/>
          </p:nvSpPr>
          <p:spPr bwMode="auto">
            <a:xfrm>
              <a:off x="2087627" y="2675134"/>
              <a:ext cx="224265" cy="226292"/>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rgbClr val="1C5E6E"/>
                </a:solidFill>
              </a:endParaRPr>
            </a:p>
          </p:txBody>
        </p:sp>
      </p:grpSp>
      <p:grpSp>
        <p:nvGrpSpPr>
          <p:cNvPr id="5" name="组合 4"/>
          <p:cNvGrpSpPr/>
          <p:nvPr/>
        </p:nvGrpSpPr>
        <p:grpSpPr>
          <a:xfrm>
            <a:off x="1117822" y="3331729"/>
            <a:ext cx="881417" cy="881417"/>
            <a:chOff x="1117822" y="3331729"/>
            <a:chExt cx="881417" cy="881417"/>
          </a:xfrm>
        </p:grpSpPr>
        <p:sp>
          <p:nvSpPr>
            <p:cNvPr id="114" name="椭圆 113"/>
            <p:cNvSpPr/>
            <p:nvPr/>
          </p:nvSpPr>
          <p:spPr>
            <a:xfrm>
              <a:off x="1117822" y="3331729"/>
              <a:ext cx="881417" cy="881417"/>
            </a:xfrm>
            <a:prstGeom prst="ellipse">
              <a:avLst/>
            </a:prstGeom>
            <a:solidFill>
              <a:schemeClr val="bg1">
                <a:lumMod val="95000"/>
              </a:schemeClr>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25" name="Freeform 266"/>
            <p:cNvSpPr>
              <a:spLocks noChangeAspect="1" noEditPoints="1"/>
            </p:cNvSpPr>
            <p:nvPr/>
          </p:nvSpPr>
          <p:spPr bwMode="auto">
            <a:xfrm>
              <a:off x="1413334" y="3628437"/>
              <a:ext cx="262863" cy="288000"/>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1C5E6E"/>
            </a:solidFill>
            <a:ln>
              <a:noFill/>
            </a:ln>
          </p:spPr>
          <p:txBody>
            <a:bodyPr vert="horz" wrap="square" lIns="91440" tIns="45720" rIns="91440" bIns="45720" numCol="1" anchor="t" anchorCtr="0" compatLnSpc="1"/>
            <a:lstStyle/>
            <a:p>
              <a:endParaRPr lang="zh-CN" altLang="en-US">
                <a:solidFill>
                  <a:srgbClr val="1C5E6E"/>
                </a:solidFill>
              </a:endParaRPr>
            </a:p>
          </p:txBody>
        </p:sp>
      </p:grpSp>
      <p:grpSp>
        <p:nvGrpSpPr>
          <p:cNvPr id="7" name="组合 6"/>
          <p:cNvGrpSpPr/>
          <p:nvPr/>
        </p:nvGrpSpPr>
        <p:grpSpPr>
          <a:xfrm>
            <a:off x="3338820" y="1595992"/>
            <a:ext cx="575109" cy="575109"/>
            <a:chOff x="3338820" y="1595992"/>
            <a:chExt cx="575109" cy="575109"/>
          </a:xfrm>
        </p:grpSpPr>
        <p:sp>
          <p:nvSpPr>
            <p:cNvPr id="115" name="椭圆 114"/>
            <p:cNvSpPr/>
            <p:nvPr/>
          </p:nvSpPr>
          <p:spPr>
            <a:xfrm>
              <a:off x="3338820" y="1595992"/>
              <a:ext cx="575109" cy="575109"/>
            </a:xfrm>
            <a:prstGeom prst="ellipse">
              <a:avLst/>
            </a:prstGeom>
            <a:solidFill>
              <a:schemeClr val="bg1">
                <a:lumMod val="95000"/>
              </a:schemeClr>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nvGrpSpPr>
            <p:cNvPr id="126" name="组合 125"/>
            <p:cNvGrpSpPr>
              <a:grpSpLocks noChangeAspect="1"/>
            </p:cNvGrpSpPr>
            <p:nvPr/>
          </p:nvGrpSpPr>
          <p:grpSpPr>
            <a:xfrm>
              <a:off x="3504718" y="1778229"/>
              <a:ext cx="244975" cy="209743"/>
              <a:chOff x="2162176" y="-104775"/>
              <a:chExt cx="1655763" cy="1417638"/>
            </a:xfrm>
            <a:solidFill>
              <a:srgbClr val="1C5E6E"/>
            </a:solidFill>
          </p:grpSpPr>
          <p:sp>
            <p:nvSpPr>
              <p:cNvPr id="127"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sp>
            <p:nvSpPr>
              <p:cNvPr id="128"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1C5E6E"/>
                  </a:solidFill>
                </a:endParaRPr>
              </a:p>
            </p:txBody>
          </p:sp>
        </p:grpSp>
      </p:grpSp>
      <p:grpSp>
        <p:nvGrpSpPr>
          <p:cNvPr id="2" name="组合 1"/>
          <p:cNvGrpSpPr/>
          <p:nvPr/>
        </p:nvGrpSpPr>
        <p:grpSpPr>
          <a:xfrm>
            <a:off x="1270530" y="1595101"/>
            <a:ext cx="576000" cy="576000"/>
            <a:chOff x="1270530" y="1595101"/>
            <a:chExt cx="576000" cy="576000"/>
          </a:xfrm>
        </p:grpSpPr>
        <p:sp>
          <p:nvSpPr>
            <p:cNvPr id="117" name="椭圆 116"/>
            <p:cNvSpPr/>
            <p:nvPr/>
          </p:nvSpPr>
          <p:spPr>
            <a:xfrm>
              <a:off x="1270530" y="1595101"/>
              <a:ext cx="576000" cy="576000"/>
            </a:xfrm>
            <a:prstGeom prst="ellipse">
              <a:avLst/>
            </a:prstGeom>
            <a:solidFill>
              <a:srgbClr val="1C5E6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29" name="Freeform 63"/>
            <p:cNvSpPr>
              <a:spLocks noChangeAspect="1" noEditPoints="1"/>
            </p:cNvSpPr>
            <p:nvPr/>
          </p:nvSpPr>
          <p:spPr bwMode="auto">
            <a:xfrm>
              <a:off x="1432633" y="1746479"/>
              <a:ext cx="224267" cy="254727"/>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rgbClr val="1C5E6E"/>
                </a:solidFill>
              </a:endParaRPr>
            </a:p>
          </p:txBody>
        </p:sp>
      </p:grpSp>
      <p:grpSp>
        <p:nvGrpSpPr>
          <p:cNvPr id="12" name="组合 11"/>
          <p:cNvGrpSpPr/>
          <p:nvPr/>
        </p:nvGrpSpPr>
        <p:grpSpPr>
          <a:xfrm>
            <a:off x="7144916" y="3593790"/>
            <a:ext cx="792000" cy="792000"/>
            <a:chOff x="7144916" y="3593790"/>
            <a:chExt cx="792000" cy="792000"/>
          </a:xfrm>
        </p:grpSpPr>
        <p:sp>
          <p:nvSpPr>
            <p:cNvPr id="122" name="椭圆 121"/>
            <p:cNvSpPr/>
            <p:nvPr/>
          </p:nvSpPr>
          <p:spPr>
            <a:xfrm>
              <a:off x="7144916" y="3593790"/>
              <a:ext cx="792000" cy="792000"/>
            </a:xfrm>
            <a:prstGeom prst="ellipse">
              <a:avLst/>
            </a:prstGeom>
            <a:solidFill>
              <a:srgbClr val="1C5E6E"/>
            </a:solid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30" name="Freeform 34"/>
            <p:cNvSpPr>
              <a:spLocks noEditPoints="1"/>
            </p:cNvSpPr>
            <p:nvPr/>
          </p:nvSpPr>
          <p:spPr bwMode="auto">
            <a:xfrm>
              <a:off x="7360918" y="3825197"/>
              <a:ext cx="359996" cy="327742"/>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40" tIns="45720" rIns="91440" bIns="45720" numCol="1" anchor="t" anchorCtr="0" compatLnSpc="1"/>
            <a:lstStyle/>
            <a:p>
              <a:endParaRPr lang="zh-CN" altLang="en-US">
                <a:solidFill>
                  <a:srgbClr val="1C5E6E"/>
                </a:solidFill>
              </a:endParaRPr>
            </a:p>
          </p:txBody>
        </p:sp>
      </p:grpSp>
      <p:grpSp>
        <p:nvGrpSpPr>
          <p:cNvPr id="10" name="组合 9"/>
          <p:cNvGrpSpPr/>
          <p:nvPr/>
        </p:nvGrpSpPr>
        <p:grpSpPr>
          <a:xfrm>
            <a:off x="5796135" y="2740594"/>
            <a:ext cx="504000" cy="504000"/>
            <a:chOff x="5796135" y="2740594"/>
            <a:chExt cx="504000" cy="504000"/>
          </a:xfrm>
        </p:grpSpPr>
        <p:sp>
          <p:nvSpPr>
            <p:cNvPr id="116" name="椭圆 115"/>
            <p:cNvSpPr/>
            <p:nvPr/>
          </p:nvSpPr>
          <p:spPr>
            <a:xfrm>
              <a:off x="5796135" y="2740594"/>
              <a:ext cx="504000" cy="504000"/>
            </a:xfrm>
            <a:prstGeom prst="ellipse">
              <a:avLst/>
            </a:prstGeom>
            <a:solidFill>
              <a:schemeClr val="bg1">
                <a:lumMod val="95000"/>
              </a:schemeClr>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31" name="Freeform 36"/>
            <p:cNvSpPr>
              <a:spLocks noEditPoints="1"/>
            </p:cNvSpPr>
            <p:nvPr/>
          </p:nvSpPr>
          <p:spPr bwMode="auto">
            <a:xfrm>
              <a:off x="5940094" y="2883586"/>
              <a:ext cx="216081" cy="218016"/>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rgbClr val="1C5E6E"/>
            </a:solidFill>
            <a:ln>
              <a:noFill/>
            </a:ln>
          </p:spPr>
          <p:txBody>
            <a:bodyPr vert="horz" wrap="square" lIns="91440" tIns="45720" rIns="91440" bIns="45720" numCol="1" anchor="t" anchorCtr="0" compatLnSpc="1"/>
            <a:lstStyle/>
            <a:p>
              <a:endParaRPr lang="zh-CN" altLang="en-US">
                <a:solidFill>
                  <a:srgbClr val="1C5E6E"/>
                </a:solidFill>
              </a:endParaRPr>
            </a:p>
          </p:txBody>
        </p:sp>
      </p:grpSp>
      <p:grpSp>
        <p:nvGrpSpPr>
          <p:cNvPr id="6" name="组合 5"/>
          <p:cNvGrpSpPr/>
          <p:nvPr/>
        </p:nvGrpSpPr>
        <p:grpSpPr>
          <a:xfrm>
            <a:off x="3338820" y="3484437"/>
            <a:ext cx="587375" cy="576000"/>
            <a:chOff x="3338820" y="3484437"/>
            <a:chExt cx="587375" cy="576000"/>
          </a:xfrm>
        </p:grpSpPr>
        <p:sp>
          <p:nvSpPr>
            <p:cNvPr id="119" name="椭圆 118"/>
            <p:cNvSpPr/>
            <p:nvPr/>
          </p:nvSpPr>
          <p:spPr>
            <a:xfrm>
              <a:off x="3338820" y="3484437"/>
              <a:ext cx="576000" cy="576000"/>
            </a:xfrm>
            <a:prstGeom prst="ellipse">
              <a:avLst/>
            </a:prstGeom>
            <a:no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1" name="TextBox 10"/>
            <p:cNvSpPr txBox="1"/>
            <p:nvPr/>
          </p:nvSpPr>
          <p:spPr>
            <a:xfrm>
              <a:off x="3376920" y="3640827"/>
              <a:ext cx="549275" cy="319405"/>
            </a:xfrm>
            <a:prstGeom prst="rect">
              <a:avLst/>
            </a:prstGeom>
            <a:noFill/>
          </p:spPr>
          <p:txBody>
            <a:bodyPr wrap="none" rtlCol="0">
              <a:spAutoFit/>
            </a:bodyPr>
            <a:lstStyle/>
            <a:p>
              <a:r>
                <a:rPr lang="en-US" altLang="zh-CN" sz="1400" dirty="0" smtClean="0">
                  <a:solidFill>
                    <a:srgbClr val="1C5E6E"/>
                  </a:solidFill>
                  <a:latin typeface="微软雅黑" panose="020B0503020204020204" pitchFamily="34" charset="-122"/>
                  <a:ea typeface="微软雅黑" panose="020B0503020204020204" pitchFamily="34" charset="-122"/>
                </a:rPr>
                <a:t>98%</a:t>
              </a:r>
              <a:endParaRPr lang="zh-CN" altLang="en-US" sz="1400" dirty="0">
                <a:solidFill>
                  <a:srgbClr val="1C5E6E"/>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384833" y="1599074"/>
            <a:ext cx="862044" cy="862044"/>
            <a:chOff x="6384833" y="1599074"/>
            <a:chExt cx="862044" cy="862044"/>
          </a:xfrm>
        </p:grpSpPr>
        <p:sp>
          <p:nvSpPr>
            <p:cNvPr id="121" name="椭圆 120"/>
            <p:cNvSpPr/>
            <p:nvPr/>
          </p:nvSpPr>
          <p:spPr>
            <a:xfrm>
              <a:off x="6384833" y="1599074"/>
              <a:ext cx="862044" cy="862044"/>
            </a:xfrm>
            <a:prstGeom prst="ellipse">
              <a:avLst/>
            </a:prstGeom>
            <a:no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32" name="TextBox 131"/>
            <p:cNvSpPr txBox="1"/>
            <p:nvPr/>
          </p:nvSpPr>
          <p:spPr>
            <a:xfrm>
              <a:off x="6537573" y="1883546"/>
              <a:ext cx="549275" cy="319405"/>
            </a:xfrm>
            <a:prstGeom prst="rect">
              <a:avLst/>
            </a:prstGeom>
            <a:noFill/>
          </p:spPr>
          <p:txBody>
            <a:bodyPr wrap="none" rtlCol="0">
              <a:spAutoFit/>
            </a:bodyPr>
            <a:lstStyle/>
            <a:p>
              <a:r>
                <a:rPr lang="en-US" altLang="zh-CN" sz="1400" dirty="0" smtClean="0">
                  <a:solidFill>
                    <a:srgbClr val="1C5E6E"/>
                  </a:solidFill>
                  <a:latin typeface="微软雅黑" panose="020B0503020204020204" pitchFamily="34" charset="-122"/>
                  <a:ea typeface="微软雅黑" panose="020B0503020204020204" pitchFamily="34" charset="-122"/>
                </a:rPr>
                <a:t>90%</a:t>
              </a:r>
              <a:endParaRPr lang="zh-CN" altLang="en-US" sz="1400" dirty="0">
                <a:solidFill>
                  <a:srgbClr val="1C5E6E"/>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707460" y="2390911"/>
            <a:ext cx="522297" cy="504000"/>
            <a:chOff x="7707460" y="2390911"/>
            <a:chExt cx="522297" cy="504000"/>
          </a:xfrm>
        </p:grpSpPr>
        <p:sp>
          <p:nvSpPr>
            <p:cNvPr id="120" name="椭圆 119"/>
            <p:cNvSpPr/>
            <p:nvPr/>
          </p:nvSpPr>
          <p:spPr>
            <a:xfrm>
              <a:off x="7707460" y="2390911"/>
              <a:ext cx="504000" cy="504000"/>
            </a:xfrm>
            <a:prstGeom prst="ellipse">
              <a:avLst/>
            </a:prstGeom>
            <a:no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133" name="TextBox 132"/>
            <p:cNvSpPr txBox="1"/>
            <p:nvPr/>
          </p:nvSpPr>
          <p:spPr>
            <a:xfrm>
              <a:off x="7727696" y="2521792"/>
              <a:ext cx="502061" cy="307777"/>
            </a:xfrm>
            <a:prstGeom prst="rect">
              <a:avLst/>
            </a:prstGeom>
            <a:noFill/>
          </p:spPr>
          <p:txBody>
            <a:bodyPr wrap="none" rtlCol="0">
              <a:spAutoFit/>
            </a:bodyPr>
            <a:lstStyle/>
            <a:p>
              <a:r>
                <a:rPr lang="en-US" altLang="zh-CN" sz="1400" dirty="0" smtClean="0">
                  <a:solidFill>
                    <a:srgbClr val="1C5E6E"/>
                  </a:solidFill>
                  <a:latin typeface="微软雅黑" panose="020B0503020204020204" pitchFamily="34" charset="-122"/>
                  <a:ea typeface="微软雅黑" panose="020B0503020204020204" pitchFamily="34" charset="-122"/>
                </a:rPr>
                <a:t>32¥</a:t>
              </a:r>
              <a:endParaRPr lang="zh-CN" altLang="en-US" sz="1400" dirty="0">
                <a:solidFill>
                  <a:srgbClr val="1C5E6E"/>
                </a:solidFill>
                <a:latin typeface="微软雅黑" panose="020B0503020204020204" pitchFamily="34" charset="-122"/>
                <a:ea typeface="微软雅黑" panose="020B0503020204020204" pitchFamily="34" charset="-122"/>
              </a:endParaRPr>
            </a:p>
          </p:txBody>
        </p:sp>
      </p:grpSp>
      <p:sp>
        <p:nvSpPr>
          <p:cNvPr id="51"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52" name="矩形 51"/>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53"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03</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75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100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nodeType="withEffect">
                                  <p:stCondLst>
                                    <p:cond delay="125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par>
                                <p:cTn id="47" presetID="31" presetClass="entr" presetSubtype="0" fill="hold" nodeType="withEffect">
                                  <p:stCondLst>
                                    <p:cond delay="20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000" fill="hold"/>
                                        <p:tgtEl>
                                          <p:spTgt spid="14"/>
                                        </p:tgtEl>
                                        <p:attrNameLst>
                                          <p:attrName>ppt_w</p:attrName>
                                        </p:attrNameLst>
                                      </p:cBhvr>
                                      <p:tavLst>
                                        <p:tav tm="0">
                                          <p:val>
                                            <p:fltVal val="0"/>
                                          </p:val>
                                        </p:tav>
                                        <p:tav tm="100000">
                                          <p:val>
                                            <p:strVal val="#ppt_w"/>
                                          </p:val>
                                        </p:tav>
                                      </p:tavLst>
                                    </p:anim>
                                    <p:anim calcmode="lin" valueType="num">
                                      <p:cBhvr>
                                        <p:cTn id="50" dur="1000" fill="hold"/>
                                        <p:tgtEl>
                                          <p:spTgt spid="14"/>
                                        </p:tgtEl>
                                        <p:attrNameLst>
                                          <p:attrName>ppt_h</p:attrName>
                                        </p:attrNameLst>
                                      </p:cBhvr>
                                      <p:tavLst>
                                        <p:tav tm="0">
                                          <p:val>
                                            <p:fltVal val="0"/>
                                          </p:val>
                                        </p:tav>
                                        <p:tav tm="100000">
                                          <p:val>
                                            <p:strVal val="#ppt_h"/>
                                          </p:val>
                                        </p:tav>
                                      </p:tavLst>
                                    </p:anim>
                                    <p:anim calcmode="lin" valueType="num">
                                      <p:cBhvr>
                                        <p:cTn id="51" dur="1000" fill="hold"/>
                                        <p:tgtEl>
                                          <p:spTgt spid="14"/>
                                        </p:tgtEl>
                                        <p:attrNameLst>
                                          <p:attrName>style.rotation</p:attrName>
                                        </p:attrNameLst>
                                      </p:cBhvr>
                                      <p:tavLst>
                                        <p:tav tm="0">
                                          <p:val>
                                            <p:fltVal val="90"/>
                                          </p:val>
                                        </p:tav>
                                        <p:tav tm="100000">
                                          <p:val>
                                            <p:fltVal val="0"/>
                                          </p:val>
                                        </p:tav>
                                      </p:tavLst>
                                    </p:anim>
                                    <p:animEffect transition="in" filter="fade">
                                      <p:cBhvr>
                                        <p:cTn id="52" dur="1000"/>
                                        <p:tgtEl>
                                          <p:spTgt spid="14"/>
                                        </p:tgtEl>
                                      </p:cBhvr>
                                    </p:animEffect>
                                  </p:childTnLst>
                                </p:cTn>
                              </p:par>
                              <p:par>
                                <p:cTn id="53" presetID="31" presetClass="entr" presetSubtype="0" fill="hold" nodeType="withEffect">
                                  <p:stCondLst>
                                    <p:cond delay="175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par>
                                <p:cTn id="59" presetID="31" presetClass="entr" presetSubtype="0" fill="hold" nodeType="withEffect">
                                  <p:stCondLst>
                                    <p:cond delay="1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65015" y="2050271"/>
            <a:ext cx="3013967" cy="707886"/>
          </a:xfrm>
          <a:prstGeom prst="rect">
            <a:avLst/>
          </a:prstGeom>
        </p:spPr>
        <p:txBody>
          <a:bodyPr wrap="none">
            <a:spAutoFit/>
          </a:bodyPr>
          <a:lstStyle/>
          <a:p>
            <a:r>
              <a:rPr lang="en-US" altLang="zh-CN" sz="4000" dirty="0" smtClean="0">
                <a:solidFill>
                  <a:srgbClr val="1C5E6E"/>
                </a:solidFill>
                <a:latin typeface="微软雅黑" panose="020B0503020204020204" pitchFamily="34" charset="-122"/>
                <a:ea typeface="微软雅黑" panose="020B0503020204020204" pitchFamily="34" charset="-122"/>
              </a:rPr>
              <a:t>HAPPINESS</a:t>
            </a:r>
            <a:endParaRPr lang="en-US" altLang="zh-CN" sz="4000" dirty="0">
              <a:solidFill>
                <a:srgbClr val="1C5E6E"/>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4247964" y="2731119"/>
            <a:ext cx="648072" cy="0"/>
          </a:xfrm>
          <a:prstGeom prst="line">
            <a:avLst/>
          </a:prstGeom>
          <a:ln>
            <a:solidFill>
              <a:srgbClr val="1C5E6E"/>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285998" y="2758157"/>
            <a:ext cx="4572000" cy="461665"/>
          </a:xfrm>
          <a:prstGeom prst="rect">
            <a:avLst/>
          </a:prstGeom>
        </p:spPr>
        <p:txBody>
          <a:bodyPr>
            <a:spAutoFit/>
          </a:bodyPr>
          <a:lstStyle/>
          <a:p>
            <a:pPr algn="ctr"/>
            <a:r>
              <a:rPr lang="en-US" altLang="zh-CN" sz="1200" dirty="0">
                <a:solidFill>
                  <a:schemeClr val="tx1">
                    <a:lumMod val="65000"/>
                    <a:lumOff val="35000"/>
                  </a:schemeClr>
                </a:solidFill>
              </a:rPr>
              <a:t>I'm looking forward to the rest of my life every time at the thought of spending the rest life with </a:t>
            </a:r>
            <a:r>
              <a:rPr lang="en-US" altLang="zh-CN" sz="1200" dirty="0" smtClean="0">
                <a:solidFill>
                  <a:schemeClr val="tx1">
                    <a:lumMod val="65000"/>
                    <a:lumOff val="35000"/>
                  </a:schemeClr>
                </a:solidFill>
              </a:rPr>
              <a:t>you.</a:t>
            </a:r>
            <a:endParaRPr lang="zh-CN" altLang="en-US" sz="1200" dirty="0">
              <a:solidFill>
                <a:schemeClr val="tx1">
                  <a:lumMod val="65000"/>
                  <a:lumOff val="35000"/>
                </a:schemeClr>
              </a:solidFill>
            </a:endParaRPr>
          </a:p>
        </p:txBody>
      </p:sp>
      <p:sp>
        <p:nvSpPr>
          <p:cNvPr id="10" name="TextBox 9"/>
          <p:cNvSpPr txBox="1"/>
          <p:nvPr/>
        </p:nvSpPr>
        <p:spPr>
          <a:xfrm>
            <a:off x="4121620" y="3374871"/>
            <a:ext cx="896399" cy="276999"/>
          </a:xfrm>
          <a:prstGeom prst="rect">
            <a:avLst/>
          </a:prstGeom>
          <a:noFill/>
          <a:ln>
            <a:solidFill>
              <a:schemeClr val="accent1"/>
            </a:solidFill>
          </a:ln>
        </p:spPr>
        <p:txBody>
          <a:bodyPr wrap="none" rtlCol="0">
            <a:spAutoFit/>
          </a:bodyPr>
          <a:lstStyle/>
          <a:p>
            <a:r>
              <a:rPr lang="en-US" altLang="zh-CN" sz="1200" dirty="0" smtClean="0">
                <a:solidFill>
                  <a:schemeClr val="tx1">
                    <a:lumMod val="65000"/>
                    <a:lumOff val="35000"/>
                  </a:schemeClr>
                </a:solidFill>
              </a:rPr>
              <a:t>CLICK HERE</a:t>
            </a:r>
            <a:endParaRPr lang="zh-CN" altLang="en-US" sz="1200" dirty="0">
              <a:solidFill>
                <a:schemeClr val="tx1">
                  <a:lumMod val="65000"/>
                  <a:lumOff val="35000"/>
                </a:schemeClr>
              </a:solidFill>
            </a:endParaRPr>
          </a:p>
        </p:txBody>
      </p:sp>
      <p:sp>
        <p:nvSpPr>
          <p:cNvPr id="11" name="矩形 10"/>
          <p:cNvSpPr/>
          <p:nvPr/>
        </p:nvSpPr>
        <p:spPr>
          <a:xfrm>
            <a:off x="8712456" y="1888376"/>
            <a:ext cx="36000" cy="216024"/>
          </a:xfrm>
          <a:prstGeom prst="rect">
            <a:avLst/>
          </a:prstGeom>
          <a:no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12456" y="224841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712456" y="260845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712456" y="2968496"/>
            <a:ext cx="36000" cy="216024"/>
          </a:xfrm>
          <a:prstGeom prst="rect">
            <a:avLst/>
          </a:prstGeom>
          <a:solidFill>
            <a:schemeClr val="bg1"/>
          </a:solid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170239" y="1143784"/>
            <a:ext cx="755335" cy="707886"/>
          </a:xfrm>
          <a:prstGeom prst="rect">
            <a:avLst/>
          </a:prstGeom>
          <a:noFill/>
          <a:ln>
            <a:solidFill>
              <a:srgbClr val="1C5E6E"/>
            </a:solidFill>
          </a:ln>
        </p:spPr>
        <p:txBody>
          <a:bodyPr wrap="square" rtlCol="0">
            <a:spAutoFit/>
          </a:bodyPr>
          <a:lstStyle>
            <a:defPPr>
              <a:defRPr lang="zh-CN"/>
            </a:defPPr>
            <a:lvl1pPr>
              <a:defRPr sz="1200">
                <a:solidFill>
                  <a:schemeClr val="tx1">
                    <a:lumMod val="65000"/>
                    <a:lumOff val="35000"/>
                  </a:schemeClr>
                </a:solidFill>
              </a:defRPr>
            </a:lvl1pPr>
          </a:lstStyle>
          <a:p>
            <a:pPr algn="ctr"/>
            <a:r>
              <a:rPr lang="en-US" altLang="zh-CN" sz="4000" b="1" dirty="0" smtClean="0"/>
              <a:t>04</a:t>
            </a:r>
            <a:endParaRPr lang="zh-CN" altLang="en-US" sz="4000" b="1" dirty="0"/>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66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6000">
                                          <p:cBhvr additive="base">
                                            <p:cTn id="7" dur="75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38" presetClass="entr" presetSubtype="0" accel="5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set>
                                          <p:cBhvr>
                                            <p:cTn id="11" dur="341" fill="hold">
                                              <p:stCondLst>
                                                <p:cond delay="0"/>
                                              </p:stCondLst>
                                            </p:cTn>
                                            <p:tgtEl>
                                              <p:spTgt spid="5"/>
                                            </p:tgtEl>
                                            <p:attrNameLst>
                                              <p:attrName>style.rotation</p:attrName>
                                            </p:attrNameLst>
                                          </p:cBhvr>
                                          <p:to>
                                            <p:strVal val="-45.0"/>
                                          </p:to>
                                        </p:set>
                                        <p:anim calcmode="lin" valueType="num">
                                          <p:cBhvr>
                                            <p:cTn id="12" dur="341" fill="hold">
                                              <p:stCondLst>
                                                <p:cond delay="341"/>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341"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17" decel="50000" autoRev="1" fill="hold">
                                              <p:stCondLst>
                                                <p:cond delay="341"/>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02" fill="hold">
                                              <p:stCondLst>
                                                <p:cond delay="648"/>
                                              </p:stCondLst>
                                            </p:cTn>
                                            <p:tgtEl>
                                              <p:spTgt spid="5"/>
                                            </p:tgtEl>
                                            <p:attrNameLst>
                                              <p:attrName>ppt_y</p:attrName>
                                            </p:attrNameLst>
                                          </p:cBhvr>
                                          <p:tavLst>
                                            <p:tav tm="0">
                                              <p:val>
                                                <p:strVal val="#ppt_y-(0.354*#ppt_w-0.172*#ppt_h)"/>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0" grpId="1"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38" presetClass="entr" presetSubtype="0" accel="5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set>
                                          <p:cBhvr>
                                            <p:cTn id="11" dur="341" fill="hold">
                                              <p:stCondLst>
                                                <p:cond delay="0"/>
                                              </p:stCondLst>
                                            </p:cTn>
                                            <p:tgtEl>
                                              <p:spTgt spid="5"/>
                                            </p:tgtEl>
                                            <p:attrNameLst>
                                              <p:attrName>style.rotation</p:attrName>
                                            </p:attrNameLst>
                                          </p:cBhvr>
                                          <p:to>
                                            <p:strVal val="-45.0"/>
                                          </p:to>
                                        </p:set>
                                        <p:anim calcmode="lin" valueType="num">
                                          <p:cBhvr>
                                            <p:cTn id="12" dur="341" fill="hold">
                                              <p:stCondLst>
                                                <p:cond delay="341"/>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341"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17" decel="50000" autoRev="1" fill="hold">
                                              <p:stCondLst>
                                                <p:cond delay="341"/>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02" fill="hold">
                                              <p:stCondLst>
                                                <p:cond delay="648"/>
                                              </p:stCondLst>
                                            </p:cTn>
                                            <p:tgtEl>
                                              <p:spTgt spid="5"/>
                                            </p:tgtEl>
                                            <p:attrNameLst>
                                              <p:attrName>ppt_y</p:attrName>
                                            </p:attrNameLst>
                                          </p:cBhvr>
                                          <p:tavLst>
                                            <p:tav tm="0">
                                              <p:val>
                                                <p:strVal val="#ppt_y-(0.354*#ppt_w-0.172*#ppt_h)"/>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1"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animBg="1"/>
          <p:bldP spid="10" grpId="1" animBg="1"/>
          <p:bldP spid="15"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Up Arrow 64"/>
          <p:cNvSpPr/>
          <p:nvPr/>
        </p:nvSpPr>
        <p:spPr>
          <a:xfrm>
            <a:off x="4310938" y="1459739"/>
            <a:ext cx="321724" cy="3583765"/>
          </a:xfrm>
          <a:prstGeom prst="upArrow">
            <a:avLst>
              <a:gd name="adj1" fmla="val 50000"/>
              <a:gd name="adj2" fmla="val 67147"/>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Bent Arrow 65"/>
          <p:cNvSpPr/>
          <p:nvPr/>
        </p:nvSpPr>
        <p:spPr>
          <a:xfrm>
            <a:off x="4390438" y="2082502"/>
            <a:ext cx="2029588" cy="2961003"/>
          </a:xfrm>
          <a:prstGeom prst="bentArrow">
            <a:avLst>
              <a:gd name="adj1" fmla="val 8879"/>
              <a:gd name="adj2" fmla="val 9038"/>
              <a:gd name="adj3" fmla="val 15734"/>
              <a:gd name="adj4" fmla="val 19454"/>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Bent Arrow 53"/>
          <p:cNvSpPr/>
          <p:nvPr/>
        </p:nvSpPr>
        <p:spPr>
          <a:xfrm flipH="1">
            <a:off x="2542413" y="2678007"/>
            <a:ext cx="2029588" cy="2365498"/>
          </a:xfrm>
          <a:prstGeom prst="bentArrow">
            <a:avLst>
              <a:gd name="adj1" fmla="val 8879"/>
              <a:gd name="adj2" fmla="val 9038"/>
              <a:gd name="adj3" fmla="val 15734"/>
              <a:gd name="adj4" fmla="val 19454"/>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Bent Arrow 50"/>
          <p:cNvSpPr/>
          <p:nvPr/>
        </p:nvSpPr>
        <p:spPr>
          <a:xfrm>
            <a:off x="4391411" y="3008844"/>
            <a:ext cx="1800804" cy="2034660"/>
          </a:xfrm>
          <a:prstGeom prst="bentArrow">
            <a:avLst>
              <a:gd name="adj1" fmla="val 10194"/>
              <a:gd name="adj2" fmla="val 9038"/>
              <a:gd name="adj3" fmla="val 14263"/>
              <a:gd name="adj4" fmla="val 24932"/>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Bent Arrow 56"/>
          <p:cNvSpPr/>
          <p:nvPr/>
        </p:nvSpPr>
        <p:spPr>
          <a:xfrm flipH="1">
            <a:off x="3024811" y="3525855"/>
            <a:ext cx="1547188" cy="1618717"/>
          </a:xfrm>
          <a:prstGeom prst="bentArrow">
            <a:avLst>
              <a:gd name="adj1" fmla="val 13458"/>
              <a:gd name="adj2" fmla="val 12349"/>
              <a:gd name="adj3" fmla="val 17061"/>
              <a:gd name="adj4" fmla="val 30061"/>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66"/>
          <p:cNvSpPr txBox="1"/>
          <p:nvPr/>
        </p:nvSpPr>
        <p:spPr>
          <a:xfrm>
            <a:off x="1503610" y="3490940"/>
            <a:ext cx="1495864" cy="591509"/>
          </a:xfrm>
          <a:prstGeom prst="rect">
            <a:avLst/>
          </a:prstGeom>
          <a:noFill/>
        </p:spPr>
        <p:txBody>
          <a:bodyPr wrap="square" rtlCol="0">
            <a:spAutoFit/>
          </a:bodyPr>
          <a:lstStyle/>
          <a:p>
            <a:pPr algn="r">
              <a:lnSpc>
                <a:spcPct val="120000"/>
              </a:lnSpc>
            </a:pPr>
            <a:r>
              <a:rPr lang="en-US" altLang="zh-CN"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rPr>
              <a:t>ADD YOUR TITLE</a:t>
            </a:r>
            <a:endParaRPr lang="en-US" altLang="zh-CN" sz="570" b="1"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a:p>
            <a:pPr lvl="0" algn="r">
              <a:lnSpc>
                <a:spcPct val="120000"/>
              </a:lnSpc>
            </a:pPr>
            <a:r>
              <a:rPr lang="en-US" altLang="zh-CN" sz="570" dirty="0">
                <a:solidFill>
                  <a:prstClr val="black">
                    <a:lumMod val="75000"/>
                    <a:lumOff val="25000"/>
                  </a:prstClr>
                </a:solidFill>
                <a:latin typeface="Arial" panose="020B0604020202020204" pitchFamily="34" charset="0"/>
                <a:ea typeface="微软雅黑" panose="020B0503020204020204" pitchFamily="34" charset="-122"/>
                <a:cs typeface="+mn-ea"/>
                <a:sym typeface="Arial" panose="020B0604020202020204" pitchFamily="34" charset="0"/>
              </a:rPr>
              <a:t>I'm looking forward to the rest of my life every time at the thought of spending the rest life with you.</a:t>
            </a:r>
          </a:p>
        </p:txBody>
      </p:sp>
      <p:sp>
        <p:nvSpPr>
          <p:cNvPr id="69" name="TextBox 68"/>
          <p:cNvSpPr txBox="1"/>
          <p:nvPr/>
        </p:nvSpPr>
        <p:spPr>
          <a:xfrm>
            <a:off x="1056300" y="2620801"/>
            <a:ext cx="1476360" cy="591509"/>
          </a:xfrm>
          <a:prstGeom prst="rect">
            <a:avLst/>
          </a:prstGeom>
          <a:noFill/>
        </p:spPr>
        <p:txBody>
          <a:bodyPr wrap="square" rtlCol="0">
            <a:spAutoFit/>
          </a:bodyPr>
          <a:lstStyle/>
          <a:p>
            <a:pPr algn="r">
              <a:lnSpc>
                <a:spcPct val="120000"/>
              </a:lnSpc>
            </a:pPr>
            <a:r>
              <a:rPr lang="en-US" altLang="zh-CN"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rPr>
              <a:t>ADD YOUR TITLE</a:t>
            </a:r>
            <a:endParaRPr lang="en-US" altLang="zh-CN" sz="570" b="1"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a:p>
            <a:pPr lvl="0" algn="r">
              <a:lnSpc>
                <a:spcPct val="120000"/>
              </a:lnSpc>
            </a:pPr>
            <a:r>
              <a:rPr lang="en-US" altLang="zh-CN" sz="570" dirty="0">
                <a:solidFill>
                  <a:prstClr val="black">
                    <a:lumMod val="75000"/>
                    <a:lumOff val="25000"/>
                  </a:prstClr>
                </a:solidFill>
                <a:latin typeface="Arial" panose="020B0604020202020204" pitchFamily="34" charset="0"/>
                <a:ea typeface="微软雅黑" panose="020B0503020204020204" pitchFamily="34" charset="-122"/>
                <a:cs typeface="+mn-ea"/>
                <a:sym typeface="Arial" panose="020B0604020202020204" pitchFamily="34" charset="0"/>
              </a:rPr>
              <a:t>I'm looking forward to the rest of my life every time at the thought of spending the rest life with you.</a:t>
            </a:r>
          </a:p>
        </p:txBody>
      </p:sp>
      <p:sp>
        <p:nvSpPr>
          <p:cNvPr id="70" name="TextBox 69"/>
          <p:cNvSpPr txBox="1"/>
          <p:nvPr/>
        </p:nvSpPr>
        <p:spPr>
          <a:xfrm>
            <a:off x="6269944" y="2916489"/>
            <a:ext cx="1476360" cy="591509"/>
          </a:xfrm>
          <a:prstGeom prst="rect">
            <a:avLst/>
          </a:prstGeom>
          <a:noFill/>
        </p:spPr>
        <p:txBody>
          <a:bodyPr wrap="square" rtlCol="0">
            <a:spAutoFit/>
          </a:bodyPr>
          <a:lstStyle/>
          <a:p>
            <a:pPr>
              <a:lnSpc>
                <a:spcPct val="120000"/>
              </a:lnSpc>
            </a:pPr>
            <a:r>
              <a:rPr lang="en-US" altLang="zh-CN"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rPr>
              <a:t>ADD YOUR TITLE</a:t>
            </a:r>
          </a:p>
          <a:p>
            <a:pPr>
              <a:lnSpc>
                <a:spcPct val="120000"/>
              </a:lnSpc>
            </a:pPr>
            <a:r>
              <a:rPr lang="en-US" altLang="zh-CN" sz="57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I'm looking forward to the rest of my life every time at the thought of spending the rest life with you.</a:t>
            </a:r>
          </a:p>
        </p:txBody>
      </p:sp>
      <p:sp>
        <p:nvSpPr>
          <p:cNvPr id="71" name="TextBox 70"/>
          <p:cNvSpPr txBox="1"/>
          <p:nvPr/>
        </p:nvSpPr>
        <p:spPr>
          <a:xfrm>
            <a:off x="2781098" y="1538047"/>
            <a:ext cx="1476360" cy="591509"/>
          </a:xfrm>
          <a:prstGeom prst="rect">
            <a:avLst/>
          </a:prstGeom>
          <a:noFill/>
        </p:spPr>
        <p:txBody>
          <a:bodyPr wrap="square" rtlCol="0">
            <a:spAutoFit/>
          </a:bodyPr>
          <a:lstStyle/>
          <a:p>
            <a:pPr algn="r">
              <a:lnSpc>
                <a:spcPct val="120000"/>
              </a:lnSpc>
            </a:pPr>
            <a:r>
              <a:rPr lang="en-US" altLang="zh-CN" sz="995" dirty="0" smtClean="0">
                <a:solidFill>
                  <a:srgbClr val="1C5E6E"/>
                </a:solidFill>
                <a:latin typeface="Arial" panose="020B0604020202020204" pitchFamily="34" charset="0"/>
                <a:ea typeface="微软雅黑" panose="020B0503020204020204" pitchFamily="34" charset="-122"/>
                <a:cs typeface="+mn-ea"/>
                <a:sym typeface="Arial" panose="020B0604020202020204" pitchFamily="34" charset="0"/>
              </a:rPr>
              <a:t>ADD YOUR TITLE</a:t>
            </a:r>
            <a:endParaRPr lang="en-US" altLang="zh-CN" sz="570" b="1" dirty="0" smtClean="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a:p>
            <a:pPr lvl="0" algn="r">
              <a:lnSpc>
                <a:spcPct val="120000"/>
              </a:lnSpc>
            </a:pPr>
            <a:r>
              <a:rPr lang="en-US" altLang="zh-CN" sz="570" dirty="0">
                <a:solidFill>
                  <a:prstClr val="black">
                    <a:lumMod val="75000"/>
                    <a:lumOff val="25000"/>
                  </a:prstClr>
                </a:solidFill>
                <a:latin typeface="Arial" panose="020B0604020202020204" pitchFamily="34" charset="0"/>
                <a:ea typeface="微软雅黑" panose="020B0503020204020204" pitchFamily="34" charset="-122"/>
                <a:cs typeface="+mn-ea"/>
                <a:sym typeface="Arial" panose="020B0604020202020204" pitchFamily="34" charset="0"/>
              </a:rPr>
              <a:t>I'm looking forward to the rest of my life every time at the thought of spending the rest life with you.</a:t>
            </a:r>
          </a:p>
        </p:txBody>
      </p:sp>
      <p:sp>
        <p:nvSpPr>
          <p:cNvPr id="72" name="TextBox 71"/>
          <p:cNvSpPr txBox="1"/>
          <p:nvPr/>
        </p:nvSpPr>
        <p:spPr>
          <a:xfrm>
            <a:off x="6439532" y="1938283"/>
            <a:ext cx="1476360" cy="591509"/>
          </a:xfrm>
          <a:prstGeom prst="rect">
            <a:avLst/>
          </a:prstGeom>
          <a:noFill/>
        </p:spPr>
        <p:txBody>
          <a:bodyPr wrap="square" rtlCol="0">
            <a:spAutoFit/>
          </a:bodyPr>
          <a:lstStyle/>
          <a:p>
            <a:pPr>
              <a:lnSpc>
                <a:spcPct val="120000"/>
              </a:lnSpc>
            </a:pPr>
            <a:r>
              <a:rPr lang="en-US" altLang="zh-CN"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rPr>
              <a:t>ADD YOUR TITLE</a:t>
            </a:r>
            <a:endParaRPr lang="en-US" altLang="zh-CN" sz="570" b="1"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20000"/>
              </a:lnSpc>
            </a:pPr>
            <a:r>
              <a:rPr lang="en-US" altLang="zh-CN" sz="570" dirty="0">
                <a:solidFill>
                  <a:prstClr val="black">
                    <a:lumMod val="75000"/>
                    <a:lumOff val="25000"/>
                  </a:prstClr>
                </a:solidFill>
                <a:latin typeface="Arial" panose="020B0604020202020204" pitchFamily="34" charset="0"/>
                <a:ea typeface="微软雅黑" panose="020B0503020204020204" pitchFamily="34" charset="-122"/>
                <a:cs typeface="+mn-ea"/>
                <a:sym typeface="Arial" panose="020B0604020202020204" pitchFamily="34" charset="0"/>
              </a:rPr>
              <a:t>I'm looking forward to the rest of my life every time at the thought of spending the rest life with you.</a:t>
            </a:r>
          </a:p>
        </p:txBody>
      </p:sp>
      <p:sp>
        <p:nvSpPr>
          <p:cNvPr id="73" name="Freeform 245"/>
          <p:cNvSpPr/>
          <p:nvPr/>
        </p:nvSpPr>
        <p:spPr bwMode="auto">
          <a:xfrm>
            <a:off x="3883737" y="3921736"/>
            <a:ext cx="287951" cy="28795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1C5E6E"/>
          </a:solidFill>
          <a:ln w="9525">
            <a:noFill/>
            <a:round/>
          </a:ln>
        </p:spPr>
        <p:txBody>
          <a:bodyPr vert="horz" wrap="square" lIns="79401" tIns="39700" rIns="79401" bIns="39700" numCol="1" anchor="t" anchorCtr="0" compatLnSpc="1"/>
          <a:lstStyle/>
          <a:p>
            <a:pPr>
              <a:lnSpc>
                <a:spcPct val="120000"/>
              </a:lnSpc>
            </a:pPr>
            <a:endParaRPr lang="en-US" sz="1140"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5"/>
          <p:cNvSpPr>
            <a:spLocks noEditPoints="1"/>
          </p:cNvSpPr>
          <p:nvPr/>
        </p:nvSpPr>
        <p:spPr bwMode="auto">
          <a:xfrm>
            <a:off x="4699604" y="1659829"/>
            <a:ext cx="321606" cy="32160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1C5E6E"/>
          </a:solidFill>
          <a:ln w="9525">
            <a:noFill/>
            <a:round/>
          </a:ln>
        </p:spPr>
        <p:txBody>
          <a:bodyPr vert="horz" wrap="square" lIns="79401" tIns="39700" rIns="79401" bIns="39700" numCol="1" anchor="t" anchorCtr="0" compatLnSpc="1"/>
          <a:lstStyle/>
          <a:p>
            <a:pPr>
              <a:lnSpc>
                <a:spcPct val="120000"/>
              </a:lnSpc>
            </a:pPr>
            <a:endParaRPr lang="en-US" sz="1140"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217"/>
          <p:cNvSpPr>
            <a:spLocks noEditPoints="1"/>
          </p:cNvSpPr>
          <p:nvPr/>
        </p:nvSpPr>
        <p:spPr bwMode="auto">
          <a:xfrm>
            <a:off x="3928461" y="3092933"/>
            <a:ext cx="328996" cy="246747"/>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1C5E6E"/>
          </a:solidFill>
          <a:ln w="9525">
            <a:noFill/>
            <a:round/>
          </a:ln>
        </p:spPr>
        <p:txBody>
          <a:bodyPr vert="horz" wrap="square" lIns="79401" tIns="39700" rIns="79401" bIns="39700" numCol="1" anchor="t" anchorCtr="0" compatLnSpc="1"/>
          <a:lstStyle/>
          <a:p>
            <a:pPr>
              <a:lnSpc>
                <a:spcPct val="120000"/>
              </a:lnSpc>
            </a:pPr>
            <a:endParaRPr lang="en-US" sz="1140"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216"/>
          <p:cNvSpPr>
            <a:spLocks noEditPoints="1"/>
          </p:cNvSpPr>
          <p:nvPr/>
        </p:nvSpPr>
        <p:spPr bwMode="auto">
          <a:xfrm>
            <a:off x="4710390" y="3403496"/>
            <a:ext cx="294448" cy="29645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1C5E6E"/>
          </a:solidFill>
          <a:ln w="9525">
            <a:noFill/>
            <a:round/>
          </a:ln>
        </p:spPr>
        <p:txBody>
          <a:bodyPr vert="horz" wrap="square" lIns="79401" tIns="39700" rIns="79401" bIns="39700" numCol="1" anchor="t" anchorCtr="0" compatLnSpc="1"/>
          <a:lstStyle/>
          <a:p>
            <a:pPr>
              <a:lnSpc>
                <a:spcPct val="120000"/>
              </a:lnSpc>
            </a:pPr>
            <a:endParaRPr lang="en-US" sz="1140"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135"/>
          <p:cNvSpPr>
            <a:spLocks noEditPoints="1"/>
          </p:cNvSpPr>
          <p:nvPr/>
        </p:nvSpPr>
        <p:spPr bwMode="auto">
          <a:xfrm>
            <a:off x="4680247" y="2497427"/>
            <a:ext cx="263420" cy="246747"/>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1C5E6E"/>
          </a:solidFill>
          <a:ln w="9525">
            <a:noFill/>
            <a:round/>
          </a:ln>
        </p:spPr>
        <p:txBody>
          <a:bodyPr vert="horz" wrap="square" lIns="79401" tIns="39700" rIns="79401" bIns="39700" numCol="1" anchor="t" anchorCtr="0" compatLnSpc="1"/>
          <a:lstStyle/>
          <a:p>
            <a:pPr>
              <a:lnSpc>
                <a:spcPct val="120000"/>
              </a:lnSpc>
            </a:pPr>
            <a:endParaRPr lang="en-US" sz="1140"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25" name="矩形 24"/>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26"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04</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strips(upLeft)">
                                      <p:cBhvr>
                                        <p:cTn id="7" dur="1000"/>
                                        <p:tgtEl>
                                          <p:spTgt spid="5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fltVal val="0"/>
                                          </p:val>
                                        </p:tav>
                                        <p:tav tm="100000">
                                          <p:val>
                                            <p:strVal val="#ppt_w"/>
                                          </p:val>
                                        </p:tav>
                                      </p:tavLst>
                                    </p:anim>
                                    <p:anim calcmode="lin" valueType="num">
                                      <p:cBhvr>
                                        <p:cTn id="12" dur="500" fill="hold"/>
                                        <p:tgtEl>
                                          <p:spTgt spid="73"/>
                                        </p:tgtEl>
                                        <p:attrNameLst>
                                          <p:attrName>ppt_h</p:attrName>
                                        </p:attrNameLst>
                                      </p:cBhvr>
                                      <p:tavLst>
                                        <p:tav tm="0">
                                          <p:val>
                                            <p:fltVal val="0"/>
                                          </p:val>
                                        </p:tav>
                                        <p:tav tm="100000">
                                          <p:val>
                                            <p:strVal val="#ppt_h"/>
                                          </p:val>
                                        </p:tav>
                                      </p:tavLst>
                                    </p:anim>
                                    <p:animEffect transition="in" filter="fade">
                                      <p:cBhvr>
                                        <p:cTn id="13" dur="500"/>
                                        <p:tgtEl>
                                          <p:spTgt spid="73"/>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right)">
                                      <p:cBhvr>
                                        <p:cTn id="17" dur="500"/>
                                        <p:tgtEl>
                                          <p:spTgt spid="67"/>
                                        </p:tgtEl>
                                      </p:cBhvr>
                                    </p:animEffect>
                                  </p:childTnLst>
                                </p:cTn>
                              </p:par>
                            </p:childTnLst>
                          </p:cTn>
                        </p:par>
                        <p:par>
                          <p:cTn id="18" fill="hold">
                            <p:stCondLst>
                              <p:cond delay="2000"/>
                            </p:stCondLst>
                            <p:childTnLst>
                              <p:par>
                                <p:cTn id="19" presetID="18" presetClass="entr" presetSubtype="3"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strips(upRight)">
                                      <p:cBhvr>
                                        <p:cTn id="21" dur="1000"/>
                                        <p:tgtEl>
                                          <p:spTgt spid="51"/>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 calcmode="lin" valueType="num">
                                      <p:cBhvr>
                                        <p:cTn id="25" dur="500" fill="hold"/>
                                        <p:tgtEl>
                                          <p:spTgt spid="76"/>
                                        </p:tgtEl>
                                        <p:attrNameLst>
                                          <p:attrName>ppt_w</p:attrName>
                                        </p:attrNameLst>
                                      </p:cBhvr>
                                      <p:tavLst>
                                        <p:tav tm="0">
                                          <p:val>
                                            <p:fltVal val="0"/>
                                          </p:val>
                                        </p:tav>
                                        <p:tav tm="100000">
                                          <p:val>
                                            <p:strVal val="#ppt_w"/>
                                          </p:val>
                                        </p:tav>
                                      </p:tavLst>
                                    </p:anim>
                                    <p:anim calcmode="lin" valueType="num">
                                      <p:cBhvr>
                                        <p:cTn id="26" dur="500" fill="hold"/>
                                        <p:tgtEl>
                                          <p:spTgt spid="76"/>
                                        </p:tgtEl>
                                        <p:attrNameLst>
                                          <p:attrName>ppt_h</p:attrName>
                                        </p:attrNameLst>
                                      </p:cBhvr>
                                      <p:tavLst>
                                        <p:tav tm="0">
                                          <p:val>
                                            <p:fltVal val="0"/>
                                          </p:val>
                                        </p:tav>
                                        <p:tav tm="100000">
                                          <p:val>
                                            <p:strVal val="#ppt_h"/>
                                          </p:val>
                                        </p:tav>
                                      </p:tavLst>
                                    </p:anim>
                                    <p:animEffect transition="in" filter="fade">
                                      <p:cBhvr>
                                        <p:cTn id="27" dur="500"/>
                                        <p:tgtEl>
                                          <p:spTgt spid="76"/>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left)">
                                      <p:cBhvr>
                                        <p:cTn id="31" dur="500"/>
                                        <p:tgtEl>
                                          <p:spTgt spid="70"/>
                                        </p:tgtEl>
                                      </p:cBhvr>
                                    </p:animEffect>
                                  </p:childTnLst>
                                </p:cTn>
                              </p:par>
                            </p:childTnLst>
                          </p:cTn>
                        </p:par>
                        <p:par>
                          <p:cTn id="32" fill="hold">
                            <p:stCondLst>
                              <p:cond delay="4000"/>
                            </p:stCondLst>
                            <p:childTnLst>
                              <p:par>
                                <p:cTn id="33" presetID="18" presetClass="entr" presetSubtype="9"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strips(upLeft)">
                                      <p:cBhvr>
                                        <p:cTn id="35" dur="1000"/>
                                        <p:tgtEl>
                                          <p:spTgt spid="54"/>
                                        </p:tgtEl>
                                      </p:cBhvr>
                                    </p:animEffect>
                                  </p:childTnLst>
                                </p:cTn>
                              </p:par>
                            </p:childTnLst>
                          </p:cTn>
                        </p:par>
                        <p:par>
                          <p:cTn id="36" fill="hold">
                            <p:stCondLst>
                              <p:cond delay="5000"/>
                            </p:stCondLst>
                            <p:childTnLst>
                              <p:par>
                                <p:cTn id="37" presetID="53" presetClass="entr" presetSubtype="16"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p:cTn id="39" dur="500" fill="hold"/>
                                        <p:tgtEl>
                                          <p:spTgt spid="75"/>
                                        </p:tgtEl>
                                        <p:attrNameLst>
                                          <p:attrName>ppt_w</p:attrName>
                                        </p:attrNameLst>
                                      </p:cBhvr>
                                      <p:tavLst>
                                        <p:tav tm="0">
                                          <p:val>
                                            <p:fltVal val="0"/>
                                          </p:val>
                                        </p:tav>
                                        <p:tav tm="100000">
                                          <p:val>
                                            <p:strVal val="#ppt_w"/>
                                          </p:val>
                                        </p:tav>
                                      </p:tavLst>
                                    </p:anim>
                                    <p:anim calcmode="lin" valueType="num">
                                      <p:cBhvr>
                                        <p:cTn id="40" dur="500" fill="hold"/>
                                        <p:tgtEl>
                                          <p:spTgt spid="75"/>
                                        </p:tgtEl>
                                        <p:attrNameLst>
                                          <p:attrName>ppt_h</p:attrName>
                                        </p:attrNameLst>
                                      </p:cBhvr>
                                      <p:tavLst>
                                        <p:tav tm="0">
                                          <p:val>
                                            <p:fltVal val="0"/>
                                          </p:val>
                                        </p:tav>
                                        <p:tav tm="100000">
                                          <p:val>
                                            <p:strVal val="#ppt_h"/>
                                          </p:val>
                                        </p:tav>
                                      </p:tavLst>
                                    </p:anim>
                                    <p:animEffect transition="in" filter="fade">
                                      <p:cBhvr>
                                        <p:cTn id="41" dur="500"/>
                                        <p:tgtEl>
                                          <p:spTgt spid="75"/>
                                        </p:tgtEl>
                                      </p:cBhvr>
                                    </p:animEffect>
                                  </p:childTnLst>
                                </p:cTn>
                              </p:par>
                            </p:childTnLst>
                          </p:cTn>
                        </p:par>
                        <p:par>
                          <p:cTn id="42" fill="hold">
                            <p:stCondLst>
                              <p:cond delay="5500"/>
                            </p:stCondLst>
                            <p:childTnLst>
                              <p:par>
                                <p:cTn id="43" presetID="22" presetClass="entr" presetSubtype="2" fill="hold" grpId="0" nodeType="after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wipe(right)">
                                      <p:cBhvr>
                                        <p:cTn id="45" dur="500"/>
                                        <p:tgtEl>
                                          <p:spTgt spid="69"/>
                                        </p:tgtEl>
                                      </p:cBhvr>
                                    </p:animEffect>
                                  </p:childTnLst>
                                </p:cTn>
                              </p:par>
                            </p:childTnLst>
                          </p:cTn>
                        </p:par>
                        <p:par>
                          <p:cTn id="46" fill="hold">
                            <p:stCondLst>
                              <p:cond delay="6000"/>
                            </p:stCondLst>
                            <p:childTnLst>
                              <p:par>
                                <p:cTn id="47" presetID="18" presetClass="entr" presetSubtype="3" fill="hold" grpId="0" nodeType="after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strips(upRight)">
                                      <p:cBhvr>
                                        <p:cTn id="49" dur="1000"/>
                                        <p:tgtEl>
                                          <p:spTgt spid="66"/>
                                        </p:tgtEl>
                                      </p:cBhvr>
                                    </p:animEffect>
                                  </p:childTnLst>
                                </p:cTn>
                              </p:par>
                            </p:childTnLst>
                          </p:cTn>
                        </p:par>
                        <p:par>
                          <p:cTn id="50" fill="hold">
                            <p:stCondLst>
                              <p:cond delay="7000"/>
                            </p:stCondLst>
                            <p:childTnLst>
                              <p:par>
                                <p:cTn id="51" presetID="53" presetClass="entr" presetSubtype="16" fill="hold" grpId="0" nodeType="afterEffect">
                                  <p:stCondLst>
                                    <p:cond delay="0"/>
                                  </p:stCondLst>
                                  <p:childTnLst>
                                    <p:set>
                                      <p:cBhvr>
                                        <p:cTn id="52" dur="1" fill="hold">
                                          <p:stCondLst>
                                            <p:cond delay="0"/>
                                          </p:stCondLst>
                                        </p:cTn>
                                        <p:tgtEl>
                                          <p:spTgt spid="77"/>
                                        </p:tgtEl>
                                        <p:attrNameLst>
                                          <p:attrName>style.visibility</p:attrName>
                                        </p:attrNameLst>
                                      </p:cBhvr>
                                      <p:to>
                                        <p:strVal val="visible"/>
                                      </p:to>
                                    </p:set>
                                    <p:anim calcmode="lin" valueType="num">
                                      <p:cBhvr>
                                        <p:cTn id="53" dur="500" fill="hold"/>
                                        <p:tgtEl>
                                          <p:spTgt spid="77"/>
                                        </p:tgtEl>
                                        <p:attrNameLst>
                                          <p:attrName>ppt_w</p:attrName>
                                        </p:attrNameLst>
                                      </p:cBhvr>
                                      <p:tavLst>
                                        <p:tav tm="0">
                                          <p:val>
                                            <p:fltVal val="0"/>
                                          </p:val>
                                        </p:tav>
                                        <p:tav tm="100000">
                                          <p:val>
                                            <p:strVal val="#ppt_w"/>
                                          </p:val>
                                        </p:tav>
                                      </p:tavLst>
                                    </p:anim>
                                    <p:anim calcmode="lin" valueType="num">
                                      <p:cBhvr>
                                        <p:cTn id="54" dur="500" fill="hold"/>
                                        <p:tgtEl>
                                          <p:spTgt spid="77"/>
                                        </p:tgtEl>
                                        <p:attrNameLst>
                                          <p:attrName>ppt_h</p:attrName>
                                        </p:attrNameLst>
                                      </p:cBhvr>
                                      <p:tavLst>
                                        <p:tav tm="0">
                                          <p:val>
                                            <p:fltVal val="0"/>
                                          </p:val>
                                        </p:tav>
                                        <p:tav tm="100000">
                                          <p:val>
                                            <p:strVal val="#ppt_h"/>
                                          </p:val>
                                        </p:tav>
                                      </p:tavLst>
                                    </p:anim>
                                    <p:animEffect transition="in" filter="fade">
                                      <p:cBhvr>
                                        <p:cTn id="55" dur="500"/>
                                        <p:tgtEl>
                                          <p:spTgt spid="77"/>
                                        </p:tgtEl>
                                      </p:cBhvr>
                                    </p:animEffect>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left)">
                                      <p:cBhvr>
                                        <p:cTn id="59" dur="500"/>
                                        <p:tgtEl>
                                          <p:spTgt spid="72"/>
                                        </p:tgtEl>
                                      </p:cBhvr>
                                    </p:animEffect>
                                  </p:childTnLst>
                                </p:cTn>
                              </p:par>
                            </p:childTnLst>
                          </p:cTn>
                        </p:par>
                        <p:par>
                          <p:cTn id="60" fill="hold">
                            <p:stCondLst>
                              <p:cond delay="8000"/>
                            </p:stCondLst>
                            <p:childTnLst>
                              <p:par>
                                <p:cTn id="61" presetID="18" presetClass="entr" presetSubtype="9"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strips(upLeft)">
                                      <p:cBhvr>
                                        <p:cTn id="63" dur="1000"/>
                                        <p:tgtEl>
                                          <p:spTgt spid="65"/>
                                        </p:tgtEl>
                                      </p:cBhvr>
                                    </p:animEffect>
                                  </p:childTnLst>
                                </p:cTn>
                              </p:par>
                            </p:childTnLst>
                          </p:cTn>
                        </p:par>
                        <p:par>
                          <p:cTn id="64" fill="hold">
                            <p:stCondLst>
                              <p:cond delay="9000"/>
                            </p:stCondLst>
                            <p:childTnLst>
                              <p:par>
                                <p:cTn id="65" presetID="53" presetClass="entr" presetSubtype="16"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 calcmode="lin" valueType="num">
                                      <p:cBhvr>
                                        <p:cTn id="67" dur="500" fill="hold"/>
                                        <p:tgtEl>
                                          <p:spTgt spid="74"/>
                                        </p:tgtEl>
                                        <p:attrNameLst>
                                          <p:attrName>ppt_w</p:attrName>
                                        </p:attrNameLst>
                                      </p:cBhvr>
                                      <p:tavLst>
                                        <p:tav tm="0">
                                          <p:val>
                                            <p:fltVal val="0"/>
                                          </p:val>
                                        </p:tav>
                                        <p:tav tm="100000">
                                          <p:val>
                                            <p:strVal val="#ppt_w"/>
                                          </p:val>
                                        </p:tav>
                                      </p:tavLst>
                                    </p:anim>
                                    <p:anim calcmode="lin" valueType="num">
                                      <p:cBhvr>
                                        <p:cTn id="68" dur="500" fill="hold"/>
                                        <p:tgtEl>
                                          <p:spTgt spid="74"/>
                                        </p:tgtEl>
                                        <p:attrNameLst>
                                          <p:attrName>ppt_h</p:attrName>
                                        </p:attrNameLst>
                                      </p:cBhvr>
                                      <p:tavLst>
                                        <p:tav tm="0">
                                          <p:val>
                                            <p:fltVal val="0"/>
                                          </p:val>
                                        </p:tav>
                                        <p:tav tm="100000">
                                          <p:val>
                                            <p:strVal val="#ppt_h"/>
                                          </p:val>
                                        </p:tav>
                                      </p:tavLst>
                                    </p:anim>
                                    <p:animEffect transition="in" filter="fade">
                                      <p:cBhvr>
                                        <p:cTn id="69" dur="500"/>
                                        <p:tgtEl>
                                          <p:spTgt spid="74"/>
                                        </p:tgtEl>
                                      </p:cBhvr>
                                    </p:animEffect>
                                  </p:childTnLst>
                                </p:cTn>
                              </p:par>
                            </p:childTnLst>
                          </p:cTn>
                        </p:par>
                        <p:par>
                          <p:cTn id="70" fill="hold">
                            <p:stCondLst>
                              <p:cond delay="9500"/>
                            </p:stCondLst>
                            <p:childTnLst>
                              <p:par>
                                <p:cTn id="71" presetID="22" presetClass="entr" presetSubtype="2"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wipe(right)">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54" grpId="0" animBg="1"/>
      <p:bldP spid="51" grpId="0" animBg="1"/>
      <p:bldP spid="57" grpId="0" animBg="1"/>
      <p:bldP spid="67" grpId="0"/>
      <p:bldP spid="69" grpId="0"/>
      <p:bldP spid="70" grpId="0"/>
      <p:bldP spid="71" grpId="0"/>
      <p:bldP spid="72" grpId="0"/>
      <p:bldP spid="73" grpId="0" animBg="1"/>
      <p:bldP spid="74" grpId="0" animBg="1"/>
      <p:bldP spid="75" grpId="0" animBg="1"/>
      <p:bldP spid="76" grpId="0" animBg="1"/>
      <p:bldP spid="7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flipV="1">
              <a:off x="3944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flipV="1">
              <a:off x="4096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flipV="1">
              <a:off x="4249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flipV="1">
              <a:off x="4401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flipV="1">
              <a:off x="4554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flipV="1">
              <a:off x="4706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flipV="1">
              <a:off x="48588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flipV="1">
              <a:off x="50112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flipV="1">
              <a:off x="51636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flipV="1">
              <a:off x="53160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flipV="1">
              <a:off x="5468400" y="4785845"/>
              <a:ext cx="36000" cy="36000"/>
            </a:xfrm>
            <a:prstGeom prst="ellipse">
              <a:avLst/>
            </a:prstGeom>
            <a:grp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050452" y="1723844"/>
            <a:ext cx="2046842" cy="1024681"/>
            <a:chOff x="3050452" y="1723844"/>
            <a:chExt cx="2046842" cy="1024681"/>
          </a:xfrm>
        </p:grpSpPr>
        <p:sp>
          <p:nvSpPr>
            <p:cNvPr id="44" name="矩形 43"/>
            <p:cNvSpPr/>
            <p:nvPr/>
          </p:nvSpPr>
          <p:spPr>
            <a:xfrm>
              <a:off x="3050452" y="1723844"/>
              <a:ext cx="2046842" cy="1003556"/>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052563" y="1782811"/>
              <a:ext cx="1525418" cy="307777"/>
            </a:xfrm>
            <a:prstGeom prst="rect">
              <a:avLst/>
            </a:prstGeom>
            <a:effectLst/>
          </p:spPr>
          <p:txBody>
            <a:bodyPr wrap="none">
              <a:spAutoFit/>
            </a:bodyPr>
            <a:lstStyle/>
            <a:p>
              <a:r>
                <a:rPr lang="en-US" altLang="zh-CN" sz="1400" dirty="0" smtClean="0">
                  <a:solidFill>
                    <a:srgbClr val="1C5E6E"/>
                  </a:solidFill>
                  <a:latin typeface="微软雅黑" panose="020B0503020204020204" pitchFamily="34" charset="-122"/>
                  <a:ea typeface="微软雅黑" panose="020B0503020204020204" pitchFamily="34" charset="-122"/>
                </a:rPr>
                <a:t>XIANGCAO PPT</a:t>
              </a:r>
              <a:endParaRPr lang="en-US" altLang="zh-CN" sz="1400" dirty="0">
                <a:solidFill>
                  <a:srgbClr val="1C5E6E"/>
                </a:solidFill>
                <a:latin typeface="微软雅黑" panose="020B0503020204020204" pitchFamily="34" charset="-122"/>
                <a:ea typeface="微软雅黑" panose="020B0503020204020204" pitchFamily="34" charset="-122"/>
              </a:endParaRPr>
            </a:p>
          </p:txBody>
        </p:sp>
        <p:sp>
          <p:nvSpPr>
            <p:cNvPr id="49" name="Rectangle 51"/>
            <p:cNvSpPr/>
            <p:nvPr/>
          </p:nvSpPr>
          <p:spPr>
            <a:xfrm>
              <a:off x="3052592" y="2032944"/>
              <a:ext cx="2029712" cy="715581"/>
            </a:xfrm>
            <a:prstGeom prst="rect">
              <a:avLst/>
            </a:prstGeom>
            <a:effectLst/>
          </p:spPr>
          <p:txBody>
            <a:bodyPr wrap="square">
              <a:spAutoFit/>
            </a:bodyPr>
            <a:lstStyle/>
            <a:p>
              <a:pPr>
                <a:lnSpc>
                  <a:spcPct val="150000"/>
                </a:lnSpc>
                <a:spcBef>
                  <a:spcPts val="750"/>
                </a:spcBef>
                <a:spcAft>
                  <a:spcPts val="375"/>
                </a:spcAft>
              </a:pPr>
              <a:r>
                <a:rPr lang="en-US" sz="900" dirty="0">
                  <a:solidFill>
                    <a:schemeClr val="tx1">
                      <a:lumMod val="95000"/>
                      <a:lumOff val="5000"/>
                    </a:schemeClr>
                  </a:solidFill>
                </a:rPr>
                <a:t>I'm looking forward to the rest of my life every time at the thought of spending the rest life with you.</a:t>
              </a:r>
            </a:p>
          </p:txBody>
        </p:sp>
      </p:grpSp>
      <p:grpSp>
        <p:nvGrpSpPr>
          <p:cNvPr id="7" name="组合 6"/>
          <p:cNvGrpSpPr/>
          <p:nvPr/>
        </p:nvGrpSpPr>
        <p:grpSpPr>
          <a:xfrm>
            <a:off x="6283922" y="1727113"/>
            <a:ext cx="2059990" cy="2065844"/>
            <a:chOff x="6283922" y="1727113"/>
            <a:chExt cx="2059990" cy="2065844"/>
          </a:xfrm>
        </p:grpSpPr>
        <p:sp>
          <p:nvSpPr>
            <p:cNvPr id="47" name="矩形 46"/>
            <p:cNvSpPr/>
            <p:nvPr/>
          </p:nvSpPr>
          <p:spPr>
            <a:xfrm>
              <a:off x="6283922" y="1727113"/>
              <a:ext cx="2059990" cy="2065844"/>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6300221" y="2023201"/>
              <a:ext cx="1201611" cy="523220"/>
            </a:xfrm>
            <a:prstGeom prst="rect">
              <a:avLst/>
            </a:prstGeom>
            <a:effectLst/>
          </p:spPr>
          <p:txBody>
            <a:bodyPr wrap="none">
              <a:spAutoFit/>
            </a:bodyPr>
            <a:lstStyle/>
            <a:p>
              <a:r>
                <a:rPr lang="en-US" altLang="zh-CN" sz="1400" dirty="0" smtClean="0">
                  <a:solidFill>
                    <a:srgbClr val="1C5E6E"/>
                  </a:solidFill>
                  <a:latin typeface="微软雅黑" panose="020B0503020204020204" pitchFamily="34" charset="-122"/>
                  <a:ea typeface="微软雅黑" panose="020B0503020204020204" pitchFamily="34" charset="-122"/>
                </a:rPr>
                <a:t>XIANGCAO </a:t>
              </a:r>
            </a:p>
            <a:p>
              <a:r>
                <a:rPr lang="en-US" altLang="zh-CN" sz="1400" dirty="0" smtClean="0">
                  <a:solidFill>
                    <a:srgbClr val="1C5E6E"/>
                  </a:solidFill>
                  <a:latin typeface="微软雅黑" panose="020B0503020204020204" pitchFamily="34" charset="-122"/>
                  <a:ea typeface="微软雅黑" panose="020B0503020204020204" pitchFamily="34" charset="-122"/>
                </a:rPr>
                <a:t>PPT</a:t>
              </a:r>
              <a:endParaRPr lang="en-US" altLang="zh-CN" sz="1400" dirty="0">
                <a:solidFill>
                  <a:srgbClr val="1C5E6E"/>
                </a:solidFill>
                <a:latin typeface="微软雅黑" panose="020B0503020204020204" pitchFamily="34" charset="-122"/>
                <a:ea typeface="微软雅黑" panose="020B0503020204020204" pitchFamily="34" charset="-122"/>
              </a:endParaRPr>
            </a:p>
          </p:txBody>
        </p:sp>
        <p:sp>
          <p:nvSpPr>
            <p:cNvPr id="51" name="Rectangle 51"/>
            <p:cNvSpPr/>
            <p:nvPr/>
          </p:nvSpPr>
          <p:spPr>
            <a:xfrm>
              <a:off x="6307041" y="2864281"/>
              <a:ext cx="2021882" cy="715581"/>
            </a:xfrm>
            <a:prstGeom prst="rect">
              <a:avLst/>
            </a:prstGeom>
            <a:effectLst/>
          </p:spPr>
          <p:txBody>
            <a:bodyPr wrap="square">
              <a:spAutoFit/>
            </a:bodyPr>
            <a:lstStyle/>
            <a:p>
              <a:pPr>
                <a:lnSpc>
                  <a:spcPct val="150000"/>
                </a:lnSpc>
                <a:spcBef>
                  <a:spcPts val="750"/>
                </a:spcBef>
                <a:spcAft>
                  <a:spcPts val="375"/>
                </a:spcAft>
              </a:pPr>
              <a:r>
                <a:rPr lang="en-US" sz="900" dirty="0">
                  <a:solidFill>
                    <a:schemeClr val="tx1">
                      <a:lumMod val="95000"/>
                      <a:lumOff val="5000"/>
                    </a:schemeClr>
                  </a:solidFill>
                </a:rPr>
                <a:t>I'm looking forward to the rest of my life every time at the thought of spending the rest life with you.</a:t>
              </a:r>
            </a:p>
          </p:txBody>
        </p:sp>
        <p:grpSp>
          <p:nvGrpSpPr>
            <p:cNvPr id="60" name="组合 59"/>
            <p:cNvGrpSpPr/>
            <p:nvPr/>
          </p:nvGrpSpPr>
          <p:grpSpPr>
            <a:xfrm>
              <a:off x="6413268" y="2554414"/>
              <a:ext cx="704380" cy="180533"/>
              <a:chOff x="4822295" y="2796296"/>
              <a:chExt cx="1085741" cy="278276"/>
            </a:xfrm>
            <a:solidFill>
              <a:srgbClr val="1C5E6E"/>
            </a:solidFill>
            <a:effectLst/>
          </p:grpSpPr>
          <p:sp>
            <p:nvSpPr>
              <p:cNvPr id="61" name="Freeform 92"/>
              <p:cNvSpPr>
                <a:spLocks noEditPoints="1"/>
              </p:cNvSpPr>
              <p:nvPr/>
            </p:nvSpPr>
            <p:spPr bwMode="auto">
              <a:xfrm>
                <a:off x="4822295" y="2796296"/>
                <a:ext cx="204835" cy="259473"/>
              </a:xfrm>
              <a:custGeom>
                <a:avLst/>
                <a:gdLst>
                  <a:gd name="T0" fmla="*/ 340 w 347"/>
                  <a:gd name="T1" fmla="*/ 93 h 440"/>
                  <a:gd name="T2" fmla="*/ 281 w 347"/>
                  <a:gd name="T3" fmla="*/ 93 h 440"/>
                  <a:gd name="T4" fmla="*/ 281 w 347"/>
                  <a:gd name="T5" fmla="*/ 34 h 440"/>
                  <a:gd name="T6" fmla="*/ 273 w 347"/>
                  <a:gd name="T7" fmla="*/ 27 h 440"/>
                  <a:gd name="T8" fmla="*/ 214 w 347"/>
                  <a:gd name="T9" fmla="*/ 27 h 440"/>
                  <a:gd name="T10" fmla="*/ 214 w 347"/>
                  <a:gd name="T11" fmla="*/ 7 h 440"/>
                  <a:gd name="T12" fmla="*/ 207 w 347"/>
                  <a:gd name="T13" fmla="*/ 0 h 440"/>
                  <a:gd name="T14" fmla="*/ 140 w 347"/>
                  <a:gd name="T15" fmla="*/ 0 h 440"/>
                  <a:gd name="T16" fmla="*/ 133 w 347"/>
                  <a:gd name="T17" fmla="*/ 7 h 440"/>
                  <a:gd name="T18" fmla="*/ 133 w 347"/>
                  <a:gd name="T19" fmla="*/ 27 h 440"/>
                  <a:gd name="T20" fmla="*/ 74 w 347"/>
                  <a:gd name="T21" fmla="*/ 27 h 440"/>
                  <a:gd name="T22" fmla="*/ 66 w 347"/>
                  <a:gd name="T23" fmla="*/ 34 h 440"/>
                  <a:gd name="T24" fmla="*/ 66 w 347"/>
                  <a:gd name="T25" fmla="*/ 159 h 440"/>
                  <a:gd name="T26" fmla="*/ 7 w 347"/>
                  <a:gd name="T27" fmla="*/ 159 h 440"/>
                  <a:gd name="T28" fmla="*/ 0 w 347"/>
                  <a:gd name="T29" fmla="*/ 167 h 440"/>
                  <a:gd name="T30" fmla="*/ 0 w 347"/>
                  <a:gd name="T31" fmla="*/ 300 h 440"/>
                  <a:gd name="T32" fmla="*/ 2 w 347"/>
                  <a:gd name="T33" fmla="*/ 305 h 440"/>
                  <a:gd name="T34" fmla="*/ 66 w 347"/>
                  <a:gd name="T35" fmla="*/ 369 h 440"/>
                  <a:gd name="T36" fmla="*/ 66 w 347"/>
                  <a:gd name="T37" fmla="*/ 433 h 440"/>
                  <a:gd name="T38" fmla="*/ 74 w 347"/>
                  <a:gd name="T39" fmla="*/ 440 h 440"/>
                  <a:gd name="T40" fmla="*/ 273 w 347"/>
                  <a:gd name="T41" fmla="*/ 440 h 440"/>
                  <a:gd name="T42" fmla="*/ 281 w 347"/>
                  <a:gd name="T43" fmla="*/ 433 h 440"/>
                  <a:gd name="T44" fmla="*/ 281 w 347"/>
                  <a:gd name="T45" fmla="*/ 364 h 440"/>
                  <a:gd name="T46" fmla="*/ 345 w 347"/>
                  <a:gd name="T47" fmla="*/ 305 h 440"/>
                  <a:gd name="T48" fmla="*/ 347 w 347"/>
                  <a:gd name="T49" fmla="*/ 300 h 440"/>
                  <a:gd name="T50" fmla="*/ 347 w 347"/>
                  <a:gd name="T51" fmla="*/ 100 h 440"/>
                  <a:gd name="T52" fmla="*/ 340 w 347"/>
                  <a:gd name="T53" fmla="*/ 93 h 440"/>
                  <a:gd name="T54" fmla="*/ 332 w 347"/>
                  <a:gd name="T55" fmla="*/ 296 h 440"/>
                  <a:gd name="T56" fmla="*/ 268 w 347"/>
                  <a:gd name="T57" fmla="*/ 355 h 440"/>
                  <a:gd name="T58" fmla="*/ 266 w 347"/>
                  <a:gd name="T59" fmla="*/ 361 h 440"/>
                  <a:gd name="T60" fmla="*/ 266 w 347"/>
                  <a:gd name="T61" fmla="*/ 425 h 440"/>
                  <a:gd name="T62" fmla="*/ 81 w 347"/>
                  <a:gd name="T63" fmla="*/ 425 h 440"/>
                  <a:gd name="T64" fmla="*/ 81 w 347"/>
                  <a:gd name="T65" fmla="*/ 366 h 440"/>
                  <a:gd name="T66" fmla="*/ 79 w 347"/>
                  <a:gd name="T67" fmla="*/ 361 h 440"/>
                  <a:gd name="T68" fmla="*/ 15 w 347"/>
                  <a:gd name="T69" fmla="*/ 297 h 440"/>
                  <a:gd name="T70" fmla="*/ 15 w 347"/>
                  <a:gd name="T71" fmla="*/ 174 h 440"/>
                  <a:gd name="T72" fmla="*/ 66 w 347"/>
                  <a:gd name="T73" fmla="*/ 174 h 440"/>
                  <a:gd name="T74" fmla="*/ 66 w 347"/>
                  <a:gd name="T75" fmla="*/ 233 h 440"/>
                  <a:gd name="T76" fmla="*/ 81 w 347"/>
                  <a:gd name="T77" fmla="*/ 233 h 440"/>
                  <a:gd name="T78" fmla="*/ 81 w 347"/>
                  <a:gd name="T79" fmla="*/ 167 h 440"/>
                  <a:gd name="T80" fmla="*/ 81 w 347"/>
                  <a:gd name="T81" fmla="*/ 41 h 440"/>
                  <a:gd name="T82" fmla="*/ 133 w 347"/>
                  <a:gd name="T83" fmla="*/ 41 h 440"/>
                  <a:gd name="T84" fmla="*/ 133 w 347"/>
                  <a:gd name="T85" fmla="*/ 233 h 440"/>
                  <a:gd name="T86" fmla="*/ 148 w 347"/>
                  <a:gd name="T87" fmla="*/ 233 h 440"/>
                  <a:gd name="T88" fmla="*/ 148 w 347"/>
                  <a:gd name="T89" fmla="*/ 34 h 440"/>
                  <a:gd name="T90" fmla="*/ 148 w 347"/>
                  <a:gd name="T91" fmla="*/ 15 h 440"/>
                  <a:gd name="T92" fmla="*/ 199 w 347"/>
                  <a:gd name="T93" fmla="*/ 15 h 440"/>
                  <a:gd name="T94" fmla="*/ 199 w 347"/>
                  <a:gd name="T95" fmla="*/ 34 h 440"/>
                  <a:gd name="T96" fmla="*/ 199 w 347"/>
                  <a:gd name="T97" fmla="*/ 233 h 440"/>
                  <a:gd name="T98" fmla="*/ 214 w 347"/>
                  <a:gd name="T99" fmla="*/ 233 h 440"/>
                  <a:gd name="T100" fmla="*/ 214 w 347"/>
                  <a:gd name="T101" fmla="*/ 41 h 440"/>
                  <a:gd name="T102" fmla="*/ 266 w 347"/>
                  <a:gd name="T103" fmla="*/ 41 h 440"/>
                  <a:gd name="T104" fmla="*/ 266 w 347"/>
                  <a:gd name="T105" fmla="*/ 100 h 440"/>
                  <a:gd name="T106" fmla="*/ 266 w 347"/>
                  <a:gd name="T107" fmla="*/ 233 h 440"/>
                  <a:gd name="T108" fmla="*/ 281 w 347"/>
                  <a:gd name="T109" fmla="*/ 233 h 440"/>
                  <a:gd name="T110" fmla="*/ 281 w 347"/>
                  <a:gd name="T111" fmla="*/ 108 h 440"/>
                  <a:gd name="T112" fmla="*/ 332 w 347"/>
                  <a:gd name="T113" fmla="*/ 108 h 440"/>
                  <a:gd name="T114" fmla="*/ 332 w 347"/>
                  <a:gd name="T115" fmla="*/ 296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7" h="440">
                    <a:moveTo>
                      <a:pt x="340" y="93"/>
                    </a:moveTo>
                    <a:cubicBezTo>
                      <a:pt x="281" y="93"/>
                      <a:pt x="281" y="93"/>
                      <a:pt x="281" y="93"/>
                    </a:cubicBezTo>
                    <a:cubicBezTo>
                      <a:pt x="281" y="34"/>
                      <a:pt x="281" y="34"/>
                      <a:pt x="281" y="34"/>
                    </a:cubicBezTo>
                    <a:cubicBezTo>
                      <a:pt x="281" y="30"/>
                      <a:pt x="277" y="27"/>
                      <a:pt x="273" y="27"/>
                    </a:cubicBezTo>
                    <a:cubicBezTo>
                      <a:pt x="214" y="27"/>
                      <a:pt x="214" y="27"/>
                      <a:pt x="214" y="27"/>
                    </a:cubicBezTo>
                    <a:cubicBezTo>
                      <a:pt x="214" y="7"/>
                      <a:pt x="214" y="7"/>
                      <a:pt x="214" y="7"/>
                    </a:cubicBezTo>
                    <a:cubicBezTo>
                      <a:pt x="214" y="3"/>
                      <a:pt x="211" y="0"/>
                      <a:pt x="207" y="0"/>
                    </a:cubicBezTo>
                    <a:cubicBezTo>
                      <a:pt x="140" y="0"/>
                      <a:pt x="140" y="0"/>
                      <a:pt x="140" y="0"/>
                    </a:cubicBezTo>
                    <a:cubicBezTo>
                      <a:pt x="136" y="0"/>
                      <a:pt x="133" y="3"/>
                      <a:pt x="133" y="7"/>
                    </a:cubicBezTo>
                    <a:cubicBezTo>
                      <a:pt x="133" y="27"/>
                      <a:pt x="133" y="27"/>
                      <a:pt x="133" y="27"/>
                    </a:cubicBezTo>
                    <a:cubicBezTo>
                      <a:pt x="74" y="27"/>
                      <a:pt x="74" y="27"/>
                      <a:pt x="74" y="27"/>
                    </a:cubicBezTo>
                    <a:cubicBezTo>
                      <a:pt x="70" y="27"/>
                      <a:pt x="66" y="30"/>
                      <a:pt x="66" y="34"/>
                    </a:cubicBezTo>
                    <a:cubicBezTo>
                      <a:pt x="66" y="159"/>
                      <a:pt x="66" y="159"/>
                      <a:pt x="66" y="159"/>
                    </a:cubicBezTo>
                    <a:cubicBezTo>
                      <a:pt x="7" y="159"/>
                      <a:pt x="7" y="159"/>
                      <a:pt x="7" y="159"/>
                    </a:cubicBezTo>
                    <a:cubicBezTo>
                      <a:pt x="3" y="159"/>
                      <a:pt x="0" y="163"/>
                      <a:pt x="0" y="167"/>
                    </a:cubicBezTo>
                    <a:cubicBezTo>
                      <a:pt x="0" y="300"/>
                      <a:pt x="0" y="300"/>
                      <a:pt x="0" y="300"/>
                    </a:cubicBezTo>
                    <a:cubicBezTo>
                      <a:pt x="0" y="302"/>
                      <a:pt x="1" y="304"/>
                      <a:pt x="2" y="305"/>
                    </a:cubicBezTo>
                    <a:cubicBezTo>
                      <a:pt x="66" y="369"/>
                      <a:pt x="66" y="369"/>
                      <a:pt x="66" y="369"/>
                    </a:cubicBezTo>
                    <a:cubicBezTo>
                      <a:pt x="66" y="433"/>
                      <a:pt x="66" y="433"/>
                      <a:pt x="66" y="433"/>
                    </a:cubicBezTo>
                    <a:cubicBezTo>
                      <a:pt x="66" y="437"/>
                      <a:pt x="70" y="440"/>
                      <a:pt x="74" y="440"/>
                    </a:cubicBezTo>
                    <a:cubicBezTo>
                      <a:pt x="273" y="440"/>
                      <a:pt x="273" y="440"/>
                      <a:pt x="273" y="440"/>
                    </a:cubicBezTo>
                    <a:cubicBezTo>
                      <a:pt x="277" y="440"/>
                      <a:pt x="281" y="437"/>
                      <a:pt x="281" y="433"/>
                    </a:cubicBezTo>
                    <a:cubicBezTo>
                      <a:pt x="281" y="364"/>
                      <a:pt x="281" y="364"/>
                      <a:pt x="281" y="364"/>
                    </a:cubicBezTo>
                    <a:cubicBezTo>
                      <a:pt x="345" y="305"/>
                      <a:pt x="345" y="305"/>
                      <a:pt x="345" y="305"/>
                    </a:cubicBezTo>
                    <a:cubicBezTo>
                      <a:pt x="346" y="304"/>
                      <a:pt x="347" y="302"/>
                      <a:pt x="347" y="300"/>
                    </a:cubicBezTo>
                    <a:cubicBezTo>
                      <a:pt x="347" y="100"/>
                      <a:pt x="347" y="100"/>
                      <a:pt x="347" y="100"/>
                    </a:cubicBezTo>
                    <a:cubicBezTo>
                      <a:pt x="347" y="96"/>
                      <a:pt x="344" y="93"/>
                      <a:pt x="340" y="93"/>
                    </a:cubicBezTo>
                    <a:close/>
                    <a:moveTo>
                      <a:pt x="332" y="296"/>
                    </a:moveTo>
                    <a:cubicBezTo>
                      <a:pt x="268" y="355"/>
                      <a:pt x="268" y="355"/>
                      <a:pt x="268" y="355"/>
                    </a:cubicBezTo>
                    <a:cubicBezTo>
                      <a:pt x="267" y="357"/>
                      <a:pt x="266" y="359"/>
                      <a:pt x="266" y="361"/>
                    </a:cubicBezTo>
                    <a:cubicBezTo>
                      <a:pt x="266" y="425"/>
                      <a:pt x="266" y="425"/>
                      <a:pt x="266" y="425"/>
                    </a:cubicBezTo>
                    <a:cubicBezTo>
                      <a:pt x="81" y="425"/>
                      <a:pt x="81" y="425"/>
                      <a:pt x="81" y="425"/>
                    </a:cubicBezTo>
                    <a:cubicBezTo>
                      <a:pt x="81" y="366"/>
                      <a:pt x="81" y="366"/>
                      <a:pt x="81" y="366"/>
                    </a:cubicBezTo>
                    <a:cubicBezTo>
                      <a:pt x="81" y="364"/>
                      <a:pt x="80" y="362"/>
                      <a:pt x="79" y="361"/>
                    </a:cubicBezTo>
                    <a:cubicBezTo>
                      <a:pt x="15" y="297"/>
                      <a:pt x="15" y="297"/>
                      <a:pt x="15" y="297"/>
                    </a:cubicBezTo>
                    <a:cubicBezTo>
                      <a:pt x="15" y="174"/>
                      <a:pt x="15" y="174"/>
                      <a:pt x="15" y="174"/>
                    </a:cubicBezTo>
                    <a:cubicBezTo>
                      <a:pt x="66" y="174"/>
                      <a:pt x="66" y="174"/>
                      <a:pt x="66" y="174"/>
                    </a:cubicBezTo>
                    <a:cubicBezTo>
                      <a:pt x="66" y="233"/>
                      <a:pt x="66" y="233"/>
                      <a:pt x="66" y="233"/>
                    </a:cubicBezTo>
                    <a:cubicBezTo>
                      <a:pt x="81" y="233"/>
                      <a:pt x="81" y="233"/>
                      <a:pt x="81" y="233"/>
                    </a:cubicBezTo>
                    <a:cubicBezTo>
                      <a:pt x="81" y="167"/>
                      <a:pt x="81" y="167"/>
                      <a:pt x="81" y="167"/>
                    </a:cubicBezTo>
                    <a:cubicBezTo>
                      <a:pt x="81" y="41"/>
                      <a:pt x="81" y="41"/>
                      <a:pt x="81" y="41"/>
                    </a:cubicBezTo>
                    <a:cubicBezTo>
                      <a:pt x="133" y="41"/>
                      <a:pt x="133" y="41"/>
                      <a:pt x="133" y="41"/>
                    </a:cubicBezTo>
                    <a:cubicBezTo>
                      <a:pt x="133" y="233"/>
                      <a:pt x="133" y="233"/>
                      <a:pt x="133" y="233"/>
                    </a:cubicBezTo>
                    <a:cubicBezTo>
                      <a:pt x="148" y="233"/>
                      <a:pt x="148" y="233"/>
                      <a:pt x="148" y="233"/>
                    </a:cubicBezTo>
                    <a:cubicBezTo>
                      <a:pt x="148" y="34"/>
                      <a:pt x="148" y="34"/>
                      <a:pt x="148" y="34"/>
                    </a:cubicBezTo>
                    <a:cubicBezTo>
                      <a:pt x="148" y="15"/>
                      <a:pt x="148" y="15"/>
                      <a:pt x="148" y="15"/>
                    </a:cubicBezTo>
                    <a:cubicBezTo>
                      <a:pt x="199" y="15"/>
                      <a:pt x="199" y="15"/>
                      <a:pt x="199" y="15"/>
                    </a:cubicBezTo>
                    <a:cubicBezTo>
                      <a:pt x="199" y="34"/>
                      <a:pt x="199" y="34"/>
                      <a:pt x="199" y="34"/>
                    </a:cubicBezTo>
                    <a:cubicBezTo>
                      <a:pt x="199" y="233"/>
                      <a:pt x="199" y="233"/>
                      <a:pt x="199" y="233"/>
                    </a:cubicBezTo>
                    <a:cubicBezTo>
                      <a:pt x="214" y="233"/>
                      <a:pt x="214" y="233"/>
                      <a:pt x="214" y="233"/>
                    </a:cubicBezTo>
                    <a:cubicBezTo>
                      <a:pt x="214" y="41"/>
                      <a:pt x="214" y="41"/>
                      <a:pt x="214" y="41"/>
                    </a:cubicBezTo>
                    <a:cubicBezTo>
                      <a:pt x="266" y="41"/>
                      <a:pt x="266" y="41"/>
                      <a:pt x="266" y="41"/>
                    </a:cubicBezTo>
                    <a:cubicBezTo>
                      <a:pt x="266" y="100"/>
                      <a:pt x="266" y="100"/>
                      <a:pt x="266" y="100"/>
                    </a:cubicBezTo>
                    <a:cubicBezTo>
                      <a:pt x="266" y="233"/>
                      <a:pt x="266" y="233"/>
                      <a:pt x="266" y="233"/>
                    </a:cubicBezTo>
                    <a:cubicBezTo>
                      <a:pt x="281" y="233"/>
                      <a:pt x="281" y="233"/>
                      <a:pt x="281" y="233"/>
                    </a:cubicBezTo>
                    <a:cubicBezTo>
                      <a:pt x="281" y="108"/>
                      <a:pt x="281" y="108"/>
                      <a:pt x="281" y="108"/>
                    </a:cubicBezTo>
                    <a:cubicBezTo>
                      <a:pt x="332" y="108"/>
                      <a:pt x="332" y="108"/>
                      <a:pt x="332" y="108"/>
                    </a:cubicBezTo>
                    <a:lnTo>
                      <a:pt x="332" y="296"/>
                    </a:lnTo>
                    <a:close/>
                  </a:path>
                </a:pathLst>
              </a:custGeom>
              <a:grpFill/>
              <a:ln>
                <a:noFill/>
              </a:ln>
            </p:spPr>
            <p:txBody>
              <a:bodyPr vert="horz" wrap="square" lIns="68571" tIns="34286" rIns="68571" bIns="34286" numCol="1" anchor="t" anchorCtr="0" compatLnSpc="1"/>
              <a:lstStyle/>
              <a:p>
                <a:endParaRPr lang="en-US">
                  <a:solidFill>
                    <a:srgbClr val="1C5E6E"/>
                  </a:solidFill>
                </a:endParaRPr>
              </a:p>
            </p:txBody>
          </p:sp>
          <p:sp>
            <p:nvSpPr>
              <p:cNvPr id="62" name="Freeform 70"/>
              <p:cNvSpPr>
                <a:spLocks noEditPoints="1"/>
              </p:cNvSpPr>
              <p:nvPr/>
            </p:nvSpPr>
            <p:spPr bwMode="auto">
              <a:xfrm>
                <a:off x="5201664" y="2805390"/>
                <a:ext cx="216024" cy="258527"/>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grpFill/>
              <a:ln>
                <a:noFill/>
              </a:ln>
            </p:spPr>
            <p:txBody>
              <a:bodyPr vert="horz" wrap="square" lIns="68571" tIns="34286" rIns="68571" bIns="34286" numCol="1" anchor="t" anchorCtr="0" compatLnSpc="1"/>
              <a:lstStyle/>
              <a:p>
                <a:endParaRPr lang="en-US">
                  <a:solidFill>
                    <a:srgbClr val="1C5E6E"/>
                  </a:solidFill>
                </a:endParaRPr>
              </a:p>
            </p:txBody>
          </p:sp>
          <p:sp>
            <p:nvSpPr>
              <p:cNvPr id="63" name="Freeform 83"/>
              <p:cNvSpPr>
                <a:spLocks noEditPoints="1"/>
              </p:cNvSpPr>
              <p:nvPr/>
            </p:nvSpPr>
            <p:spPr bwMode="auto">
              <a:xfrm>
                <a:off x="5561704" y="2805390"/>
                <a:ext cx="346332" cy="269182"/>
              </a:xfrm>
              <a:custGeom>
                <a:avLst/>
                <a:gdLst>
                  <a:gd name="T0" fmla="*/ 339 w 413"/>
                  <a:gd name="T1" fmla="*/ 41 h 321"/>
                  <a:gd name="T2" fmla="*/ 280 w 413"/>
                  <a:gd name="T3" fmla="*/ 41 h 321"/>
                  <a:gd name="T4" fmla="*/ 280 w 413"/>
                  <a:gd name="T5" fmla="*/ 8 h 321"/>
                  <a:gd name="T6" fmla="*/ 273 w 413"/>
                  <a:gd name="T7" fmla="*/ 0 h 321"/>
                  <a:gd name="T8" fmla="*/ 140 w 413"/>
                  <a:gd name="T9" fmla="*/ 0 h 321"/>
                  <a:gd name="T10" fmla="*/ 132 w 413"/>
                  <a:gd name="T11" fmla="*/ 8 h 321"/>
                  <a:gd name="T12" fmla="*/ 132 w 413"/>
                  <a:gd name="T13" fmla="*/ 41 h 321"/>
                  <a:gd name="T14" fmla="*/ 73 w 413"/>
                  <a:gd name="T15" fmla="*/ 41 h 321"/>
                  <a:gd name="T16" fmla="*/ 0 w 413"/>
                  <a:gd name="T17" fmla="*/ 115 h 321"/>
                  <a:gd name="T18" fmla="*/ 0 w 413"/>
                  <a:gd name="T19" fmla="*/ 247 h 321"/>
                  <a:gd name="T20" fmla="*/ 73 w 413"/>
                  <a:gd name="T21" fmla="*/ 321 h 321"/>
                  <a:gd name="T22" fmla="*/ 339 w 413"/>
                  <a:gd name="T23" fmla="*/ 321 h 321"/>
                  <a:gd name="T24" fmla="*/ 413 w 413"/>
                  <a:gd name="T25" fmla="*/ 247 h 321"/>
                  <a:gd name="T26" fmla="*/ 413 w 413"/>
                  <a:gd name="T27" fmla="*/ 115 h 321"/>
                  <a:gd name="T28" fmla="*/ 339 w 413"/>
                  <a:gd name="T29" fmla="*/ 41 h 321"/>
                  <a:gd name="T30" fmla="*/ 81 w 413"/>
                  <a:gd name="T31" fmla="*/ 56 h 321"/>
                  <a:gd name="T32" fmla="*/ 332 w 413"/>
                  <a:gd name="T33" fmla="*/ 56 h 321"/>
                  <a:gd name="T34" fmla="*/ 332 w 413"/>
                  <a:gd name="T35" fmla="*/ 306 h 321"/>
                  <a:gd name="T36" fmla="*/ 81 w 413"/>
                  <a:gd name="T37" fmla="*/ 306 h 321"/>
                  <a:gd name="T38" fmla="*/ 81 w 413"/>
                  <a:gd name="T39" fmla="*/ 56 h 321"/>
                  <a:gd name="T40" fmla="*/ 147 w 413"/>
                  <a:gd name="T41" fmla="*/ 15 h 321"/>
                  <a:gd name="T42" fmla="*/ 265 w 413"/>
                  <a:gd name="T43" fmla="*/ 15 h 321"/>
                  <a:gd name="T44" fmla="*/ 265 w 413"/>
                  <a:gd name="T45" fmla="*/ 41 h 321"/>
                  <a:gd name="T46" fmla="*/ 147 w 413"/>
                  <a:gd name="T47" fmla="*/ 41 h 321"/>
                  <a:gd name="T48" fmla="*/ 147 w 413"/>
                  <a:gd name="T49" fmla="*/ 15 h 321"/>
                  <a:gd name="T50" fmla="*/ 14 w 413"/>
                  <a:gd name="T51" fmla="*/ 247 h 321"/>
                  <a:gd name="T52" fmla="*/ 14 w 413"/>
                  <a:gd name="T53" fmla="*/ 115 h 321"/>
                  <a:gd name="T54" fmla="*/ 66 w 413"/>
                  <a:gd name="T55" fmla="*/ 56 h 321"/>
                  <a:gd name="T56" fmla="*/ 66 w 413"/>
                  <a:gd name="T57" fmla="*/ 305 h 321"/>
                  <a:gd name="T58" fmla="*/ 14 w 413"/>
                  <a:gd name="T59" fmla="*/ 247 h 321"/>
                  <a:gd name="T60" fmla="*/ 398 w 413"/>
                  <a:gd name="T61" fmla="*/ 247 h 321"/>
                  <a:gd name="T62" fmla="*/ 347 w 413"/>
                  <a:gd name="T63" fmla="*/ 305 h 321"/>
                  <a:gd name="T64" fmla="*/ 347 w 413"/>
                  <a:gd name="T65" fmla="*/ 56 h 321"/>
                  <a:gd name="T66" fmla="*/ 398 w 413"/>
                  <a:gd name="T67" fmla="*/ 115 h 321"/>
                  <a:gd name="T68" fmla="*/ 398 w 413"/>
                  <a:gd name="T69" fmla="*/ 24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3" h="321">
                    <a:moveTo>
                      <a:pt x="339" y="41"/>
                    </a:moveTo>
                    <a:cubicBezTo>
                      <a:pt x="280" y="41"/>
                      <a:pt x="280" y="41"/>
                      <a:pt x="280" y="41"/>
                    </a:cubicBezTo>
                    <a:cubicBezTo>
                      <a:pt x="280" y="8"/>
                      <a:pt x="280" y="8"/>
                      <a:pt x="280" y="8"/>
                    </a:cubicBezTo>
                    <a:cubicBezTo>
                      <a:pt x="280" y="4"/>
                      <a:pt x="277" y="0"/>
                      <a:pt x="273" y="0"/>
                    </a:cubicBezTo>
                    <a:cubicBezTo>
                      <a:pt x="140" y="0"/>
                      <a:pt x="140" y="0"/>
                      <a:pt x="140" y="0"/>
                    </a:cubicBezTo>
                    <a:cubicBezTo>
                      <a:pt x="136" y="0"/>
                      <a:pt x="132" y="4"/>
                      <a:pt x="132" y="8"/>
                    </a:cubicBezTo>
                    <a:cubicBezTo>
                      <a:pt x="132" y="41"/>
                      <a:pt x="132" y="41"/>
                      <a:pt x="132" y="41"/>
                    </a:cubicBezTo>
                    <a:cubicBezTo>
                      <a:pt x="73" y="41"/>
                      <a:pt x="73" y="41"/>
                      <a:pt x="73" y="41"/>
                    </a:cubicBezTo>
                    <a:cubicBezTo>
                      <a:pt x="33" y="41"/>
                      <a:pt x="0" y="74"/>
                      <a:pt x="0" y="115"/>
                    </a:cubicBezTo>
                    <a:cubicBezTo>
                      <a:pt x="0" y="247"/>
                      <a:pt x="0" y="247"/>
                      <a:pt x="0" y="247"/>
                    </a:cubicBezTo>
                    <a:cubicBezTo>
                      <a:pt x="0" y="288"/>
                      <a:pt x="33" y="321"/>
                      <a:pt x="73" y="321"/>
                    </a:cubicBezTo>
                    <a:cubicBezTo>
                      <a:pt x="339" y="321"/>
                      <a:pt x="339" y="321"/>
                      <a:pt x="339" y="321"/>
                    </a:cubicBezTo>
                    <a:cubicBezTo>
                      <a:pt x="380" y="321"/>
                      <a:pt x="413" y="288"/>
                      <a:pt x="413" y="247"/>
                    </a:cubicBezTo>
                    <a:cubicBezTo>
                      <a:pt x="413" y="115"/>
                      <a:pt x="413" y="115"/>
                      <a:pt x="413" y="115"/>
                    </a:cubicBezTo>
                    <a:cubicBezTo>
                      <a:pt x="413" y="74"/>
                      <a:pt x="380" y="41"/>
                      <a:pt x="339" y="41"/>
                    </a:cubicBezTo>
                    <a:close/>
                    <a:moveTo>
                      <a:pt x="81" y="56"/>
                    </a:moveTo>
                    <a:cubicBezTo>
                      <a:pt x="332" y="56"/>
                      <a:pt x="332" y="56"/>
                      <a:pt x="332" y="56"/>
                    </a:cubicBezTo>
                    <a:cubicBezTo>
                      <a:pt x="332" y="306"/>
                      <a:pt x="332" y="306"/>
                      <a:pt x="332" y="306"/>
                    </a:cubicBezTo>
                    <a:cubicBezTo>
                      <a:pt x="81" y="306"/>
                      <a:pt x="81" y="306"/>
                      <a:pt x="81" y="306"/>
                    </a:cubicBezTo>
                    <a:lnTo>
                      <a:pt x="81" y="56"/>
                    </a:lnTo>
                    <a:close/>
                    <a:moveTo>
                      <a:pt x="147" y="15"/>
                    </a:moveTo>
                    <a:cubicBezTo>
                      <a:pt x="265" y="15"/>
                      <a:pt x="265" y="15"/>
                      <a:pt x="265" y="15"/>
                    </a:cubicBezTo>
                    <a:cubicBezTo>
                      <a:pt x="265" y="41"/>
                      <a:pt x="265" y="41"/>
                      <a:pt x="265" y="41"/>
                    </a:cubicBezTo>
                    <a:cubicBezTo>
                      <a:pt x="147" y="41"/>
                      <a:pt x="147" y="41"/>
                      <a:pt x="147" y="41"/>
                    </a:cubicBezTo>
                    <a:lnTo>
                      <a:pt x="147" y="15"/>
                    </a:lnTo>
                    <a:close/>
                    <a:moveTo>
                      <a:pt x="14" y="247"/>
                    </a:moveTo>
                    <a:cubicBezTo>
                      <a:pt x="14" y="115"/>
                      <a:pt x="14" y="115"/>
                      <a:pt x="14" y="115"/>
                    </a:cubicBezTo>
                    <a:cubicBezTo>
                      <a:pt x="14" y="85"/>
                      <a:pt x="37" y="60"/>
                      <a:pt x="66" y="56"/>
                    </a:cubicBezTo>
                    <a:cubicBezTo>
                      <a:pt x="66" y="305"/>
                      <a:pt x="66" y="305"/>
                      <a:pt x="66" y="305"/>
                    </a:cubicBezTo>
                    <a:cubicBezTo>
                      <a:pt x="37" y="302"/>
                      <a:pt x="14" y="277"/>
                      <a:pt x="14" y="247"/>
                    </a:cubicBezTo>
                    <a:close/>
                    <a:moveTo>
                      <a:pt x="398" y="247"/>
                    </a:moveTo>
                    <a:cubicBezTo>
                      <a:pt x="398" y="277"/>
                      <a:pt x="376" y="302"/>
                      <a:pt x="347" y="305"/>
                    </a:cubicBezTo>
                    <a:cubicBezTo>
                      <a:pt x="347" y="56"/>
                      <a:pt x="347" y="56"/>
                      <a:pt x="347" y="56"/>
                    </a:cubicBezTo>
                    <a:cubicBezTo>
                      <a:pt x="376" y="60"/>
                      <a:pt x="398" y="85"/>
                      <a:pt x="398" y="115"/>
                    </a:cubicBezTo>
                    <a:lnTo>
                      <a:pt x="398" y="247"/>
                    </a:lnTo>
                    <a:close/>
                  </a:path>
                </a:pathLst>
              </a:custGeom>
              <a:grpFill/>
              <a:ln>
                <a:noFill/>
              </a:ln>
            </p:spPr>
            <p:txBody>
              <a:bodyPr vert="horz" wrap="square" lIns="68571" tIns="34286" rIns="68571" bIns="34286" numCol="1" anchor="t" anchorCtr="0" compatLnSpc="1"/>
              <a:lstStyle/>
              <a:p>
                <a:endParaRPr lang="en-US">
                  <a:solidFill>
                    <a:srgbClr val="1C5E6E"/>
                  </a:solidFill>
                </a:endParaRPr>
              </a:p>
            </p:txBody>
          </p:sp>
        </p:grpSp>
      </p:grpSp>
      <p:grpSp>
        <p:nvGrpSpPr>
          <p:cNvPr id="6" name="组合 5"/>
          <p:cNvGrpSpPr/>
          <p:nvPr/>
        </p:nvGrpSpPr>
        <p:grpSpPr>
          <a:xfrm>
            <a:off x="3052563" y="2792673"/>
            <a:ext cx="1075116" cy="1003556"/>
            <a:chOff x="3052563" y="2792673"/>
            <a:chExt cx="1075116" cy="1003556"/>
          </a:xfrm>
        </p:grpSpPr>
        <p:sp>
          <p:nvSpPr>
            <p:cNvPr id="45" name="矩形 44"/>
            <p:cNvSpPr/>
            <p:nvPr/>
          </p:nvSpPr>
          <p:spPr>
            <a:xfrm>
              <a:off x="3052563" y="2792673"/>
              <a:ext cx="1021309" cy="1003556"/>
            </a:xfrm>
            <a:prstGeom prst="rect">
              <a:avLst/>
            </a:prstGeom>
            <a:solidFill>
              <a:srgbClr val="1C5E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3105329" y="3042775"/>
              <a:ext cx="1022350" cy="502285"/>
            </a:xfrm>
            <a:prstGeom prst="rect">
              <a:avLst/>
            </a:prstGeom>
            <a:noFill/>
            <a:effectLst/>
          </p:spPr>
          <p:txBody>
            <a:bodyPr wrap="none" rtlCol="0">
              <a:spAutoFit/>
            </a:bodyPr>
            <a:lstStyle/>
            <a:p>
              <a:r>
                <a:rPr lang="en-US" altLang="zh-CN" sz="2400" dirty="0" smtClean="0">
                  <a:solidFill>
                    <a:schemeClr val="bg2"/>
                  </a:solidFill>
                  <a:latin typeface="Impact" panose="020B0806030902050204" pitchFamily="34" charset="0"/>
                </a:rPr>
                <a:t>+95%</a:t>
              </a:r>
              <a:endParaRPr lang="zh-CN" altLang="en-US" sz="2400" dirty="0">
                <a:solidFill>
                  <a:schemeClr val="bg2"/>
                </a:solidFill>
                <a:latin typeface="Impact" panose="020B0806030902050204" pitchFamily="34" charset="0"/>
              </a:endParaRPr>
            </a:p>
          </p:txBody>
        </p:sp>
      </p:grpSp>
      <p:grpSp>
        <p:nvGrpSpPr>
          <p:cNvPr id="3" name="组合 2"/>
          <p:cNvGrpSpPr/>
          <p:nvPr/>
        </p:nvGrpSpPr>
        <p:grpSpPr>
          <a:xfrm>
            <a:off x="4110149" y="2789402"/>
            <a:ext cx="2085463" cy="1003556"/>
            <a:chOff x="4110149" y="2789402"/>
            <a:chExt cx="2085463" cy="1003556"/>
          </a:xfrm>
        </p:grpSpPr>
        <p:sp>
          <p:nvSpPr>
            <p:cNvPr id="46" name="矩形 45"/>
            <p:cNvSpPr/>
            <p:nvPr/>
          </p:nvSpPr>
          <p:spPr>
            <a:xfrm>
              <a:off x="4115847" y="2789402"/>
              <a:ext cx="2079765" cy="1003556"/>
            </a:xfrm>
            <a:prstGeom prst="rect">
              <a:avLst/>
            </a:prstGeom>
            <a:solidFill>
              <a:srgbClr val="1C5E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Rectangle 51"/>
            <p:cNvSpPr/>
            <p:nvPr/>
          </p:nvSpPr>
          <p:spPr>
            <a:xfrm>
              <a:off x="4110149" y="2931790"/>
              <a:ext cx="1853947" cy="715581"/>
            </a:xfrm>
            <a:prstGeom prst="rect">
              <a:avLst/>
            </a:prstGeom>
            <a:effectLst/>
          </p:spPr>
          <p:txBody>
            <a:bodyPr wrap="square">
              <a:spAutoFit/>
            </a:bodyPr>
            <a:lstStyle/>
            <a:p>
              <a:pPr>
                <a:lnSpc>
                  <a:spcPct val="150000"/>
                </a:lnSpc>
                <a:spcBef>
                  <a:spcPts val="750"/>
                </a:spcBef>
                <a:spcAft>
                  <a:spcPts val="375"/>
                </a:spcAft>
              </a:pPr>
              <a:r>
                <a:rPr lang="en-US" sz="900" dirty="0">
                  <a:solidFill>
                    <a:schemeClr val="bg2"/>
                  </a:solidFill>
                </a:rPr>
                <a:t>I'm looking forward to the rest of my life every time at the thought of spending the rest life with you.</a:t>
              </a:r>
            </a:p>
          </p:txBody>
        </p:sp>
      </p:gr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1044" t="-461" r="22414" b="461"/>
          <a:stretch>
            <a:fillRect/>
          </a:stretch>
        </p:blipFill>
        <p:spPr>
          <a:xfrm>
            <a:off x="820218" y="1724750"/>
            <a:ext cx="2092875" cy="2092875"/>
          </a:xfrm>
          <a:prstGeom prst="rect">
            <a:avLst/>
          </a:prstGeom>
        </p:spPr>
      </p:pic>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l="11044" t="-461" r="22414" b="461"/>
          <a:stretch>
            <a:fillRect/>
          </a:stretch>
        </p:blipFill>
        <p:spPr>
          <a:xfrm>
            <a:off x="5185604" y="1730803"/>
            <a:ext cx="985088" cy="985088"/>
          </a:xfrm>
          <a:prstGeom prst="rect">
            <a:avLst/>
          </a:prstGeom>
        </p:spPr>
      </p:pic>
      <p:sp>
        <p:nvSpPr>
          <p:cNvPr id="43"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52" name="矩形 51"/>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53"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04</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707904" y="4785845"/>
            <a:ext cx="1712400" cy="36000"/>
            <a:chOff x="3792000" y="4785845"/>
            <a:chExt cx="1712400" cy="36000"/>
          </a:xfrm>
          <a:solidFill>
            <a:schemeClr val="bg1"/>
          </a:solidFill>
        </p:grpSpPr>
        <p:sp>
          <p:nvSpPr>
            <p:cNvPr id="30" name="椭圆 29"/>
            <p:cNvSpPr/>
            <p:nvPr/>
          </p:nvSpPr>
          <p:spPr>
            <a:xfrm flipV="1">
              <a:off x="3792000" y="4785845"/>
              <a:ext cx="36000" cy="36000"/>
            </a:xfrm>
            <a:prstGeom prst="ellipse">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1" name="椭圆 30"/>
            <p:cNvSpPr/>
            <p:nvPr/>
          </p:nvSpPr>
          <p:spPr>
            <a:xfrm flipV="1">
              <a:off x="3944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2" name="椭圆 31"/>
            <p:cNvSpPr/>
            <p:nvPr/>
          </p:nvSpPr>
          <p:spPr>
            <a:xfrm flipV="1">
              <a:off x="40968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3" name="椭圆 32"/>
            <p:cNvSpPr/>
            <p:nvPr/>
          </p:nvSpPr>
          <p:spPr>
            <a:xfrm flipV="1">
              <a:off x="42492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4" name="椭圆 33"/>
            <p:cNvSpPr/>
            <p:nvPr/>
          </p:nvSpPr>
          <p:spPr>
            <a:xfrm flipV="1">
              <a:off x="44016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5" name="椭圆 34"/>
            <p:cNvSpPr/>
            <p:nvPr/>
          </p:nvSpPr>
          <p:spPr>
            <a:xfrm flipV="1">
              <a:off x="45540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6" name="椭圆 35"/>
            <p:cNvSpPr/>
            <p:nvPr/>
          </p:nvSpPr>
          <p:spPr>
            <a:xfrm flipV="1">
              <a:off x="4706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7" name="椭圆 36"/>
            <p:cNvSpPr/>
            <p:nvPr/>
          </p:nvSpPr>
          <p:spPr>
            <a:xfrm flipV="1">
              <a:off x="48588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8" name="椭圆 37"/>
            <p:cNvSpPr/>
            <p:nvPr/>
          </p:nvSpPr>
          <p:spPr>
            <a:xfrm flipV="1">
              <a:off x="50112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39" name="椭圆 38"/>
            <p:cNvSpPr/>
            <p:nvPr/>
          </p:nvSpPr>
          <p:spPr>
            <a:xfrm flipV="1">
              <a:off x="51636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0" name="椭圆 39"/>
            <p:cNvSpPr/>
            <p:nvPr/>
          </p:nvSpPr>
          <p:spPr>
            <a:xfrm flipV="1">
              <a:off x="53160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sp>
          <p:nvSpPr>
            <p:cNvPr id="41" name="椭圆 40"/>
            <p:cNvSpPr/>
            <p:nvPr/>
          </p:nvSpPr>
          <p:spPr>
            <a:xfrm flipV="1">
              <a:off x="5468400" y="4785845"/>
              <a:ext cx="36000" cy="3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C5E6E"/>
                </a:solidFill>
              </a:endParaRPr>
            </a:p>
          </p:txBody>
        </p:sp>
      </p:grpSp>
      <p:sp>
        <p:nvSpPr>
          <p:cNvPr id="56" name="矩形 55"/>
          <p:cNvSpPr/>
          <p:nvPr/>
        </p:nvSpPr>
        <p:spPr>
          <a:xfrm>
            <a:off x="790886" y="1924495"/>
            <a:ext cx="7562228" cy="311809"/>
          </a:xfrm>
          <a:prstGeom prst="rect">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TextBox 57"/>
          <p:cNvSpPr txBox="1"/>
          <p:nvPr/>
        </p:nvSpPr>
        <p:spPr>
          <a:xfrm>
            <a:off x="1527754" y="1943545"/>
            <a:ext cx="564327" cy="276999"/>
          </a:xfrm>
          <a:prstGeom prst="rect">
            <a:avLst/>
          </a:prstGeom>
          <a:noFill/>
        </p:spPr>
        <p:txBody>
          <a:bodyPr wrap="square" rtlCol="0">
            <a:spAutoFit/>
          </a:bodyPr>
          <a:lstStyle/>
          <a:p>
            <a:r>
              <a:rPr lang="en-US" altLang="zh-CN" sz="1200" dirty="0" smtClean="0">
                <a:solidFill>
                  <a:schemeClr val="bg1"/>
                </a:solidFill>
                <a:latin typeface="微软雅黑" panose="020B0503020204020204" pitchFamily="34" charset="-122"/>
                <a:ea typeface="微软雅黑" panose="020B0503020204020204" pitchFamily="34" charset="-122"/>
              </a:rPr>
              <a:t>Title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5" name="Title 3"/>
          <p:cNvSpPr>
            <a:spLocks noGrp="1"/>
          </p:cNvSpPr>
          <p:nvPr>
            <p:ph type="title" idx="4294967295"/>
          </p:nvPr>
        </p:nvSpPr>
        <p:spPr>
          <a:xfrm>
            <a:off x="3068897" y="1856142"/>
            <a:ext cx="1192148" cy="489904"/>
          </a:xfrm>
        </p:spPr>
        <p:txBody>
          <a:bodyPr>
            <a:noAutofit/>
          </a:bodyPr>
          <a:lstStyle/>
          <a:p>
            <a:r>
              <a:rPr lang="en-US" altLang="zh-CN" sz="1200" dirty="0">
                <a:solidFill>
                  <a:schemeClr val="bg1"/>
                </a:solidFill>
                <a:latin typeface="微软雅黑" panose="020B0503020204020204" pitchFamily="34" charset="-122"/>
                <a:ea typeface="微软雅黑" panose="020B0503020204020204" pitchFamily="34" charset="-122"/>
              </a:rPr>
              <a:t>Title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6" name="Title 3"/>
          <p:cNvSpPr txBox="1"/>
          <p:nvPr/>
        </p:nvSpPr>
        <p:spPr>
          <a:xfrm>
            <a:off x="5124105" y="1837092"/>
            <a:ext cx="1037893" cy="4899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dirty="0">
                <a:solidFill>
                  <a:schemeClr val="bg1"/>
                </a:solidFill>
                <a:latin typeface="微软雅黑" panose="020B0503020204020204" pitchFamily="34" charset="-122"/>
                <a:ea typeface="微软雅黑" panose="020B0503020204020204" pitchFamily="34" charset="-122"/>
              </a:rPr>
              <a:t>Title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7" name="Title 3"/>
          <p:cNvSpPr txBox="1"/>
          <p:nvPr/>
        </p:nvSpPr>
        <p:spPr>
          <a:xfrm>
            <a:off x="6897044" y="1837092"/>
            <a:ext cx="1140356" cy="4899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dirty="0">
                <a:solidFill>
                  <a:schemeClr val="bg1"/>
                </a:solidFill>
                <a:latin typeface="微软雅黑" panose="020B0503020204020204" pitchFamily="34" charset="-122"/>
                <a:ea typeface="微软雅黑" panose="020B0503020204020204" pitchFamily="34" charset="-122"/>
              </a:rPr>
              <a:t>Title</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790886" y="2242901"/>
            <a:ext cx="7562228" cy="311809"/>
            <a:chOff x="769046" y="2213509"/>
            <a:chExt cx="7562228" cy="311809"/>
          </a:xfrm>
        </p:grpSpPr>
        <p:sp>
          <p:nvSpPr>
            <p:cNvPr id="57" name="矩形 56"/>
            <p:cNvSpPr/>
            <p:nvPr/>
          </p:nvSpPr>
          <p:spPr>
            <a:xfrm>
              <a:off x="769046" y="2213509"/>
              <a:ext cx="7562228" cy="311809"/>
            </a:xfrm>
            <a:prstGeom prst="rect">
              <a:avLst/>
            </a:prstGeom>
            <a:solidFill>
              <a:srgbClr val="1C5E6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1C5E6E"/>
                </a:solidFill>
              </a:endParaRPr>
            </a:p>
          </p:txBody>
        </p:sp>
        <p:sp>
          <p:nvSpPr>
            <p:cNvPr id="59" name="TextBox 58"/>
            <p:cNvSpPr txBox="1"/>
            <p:nvPr/>
          </p:nvSpPr>
          <p:spPr>
            <a:xfrm>
              <a:off x="1507467" y="2236047"/>
              <a:ext cx="412292" cy="246221"/>
            </a:xfrm>
            <a:prstGeom prst="rect">
              <a:avLst/>
            </a:prstGeom>
            <a:noFill/>
          </p:spPr>
          <p:txBody>
            <a:bodyPr wrap="none" rtlCol="0">
              <a:spAutoFit/>
            </a:bodyPr>
            <a:lstStyle/>
            <a:p>
              <a:r>
                <a:rPr lang="en-US" altLang="zh-CN" sz="1000" dirty="0">
                  <a:solidFill>
                    <a:srgbClr val="1C5E6E"/>
                  </a:solidFill>
                </a:rPr>
                <a:t>Title</a:t>
              </a:r>
            </a:p>
          </p:txBody>
        </p:sp>
        <p:sp>
          <p:nvSpPr>
            <p:cNvPr id="68" name="TextBox 67"/>
            <p:cNvSpPr txBox="1"/>
            <p:nvPr/>
          </p:nvSpPr>
          <p:spPr>
            <a:xfrm>
              <a:off x="3355666" y="2244441"/>
              <a:ext cx="604653" cy="246221"/>
            </a:xfrm>
            <a:prstGeom prst="rect">
              <a:avLst/>
            </a:prstGeom>
            <a:noFill/>
          </p:spPr>
          <p:txBody>
            <a:bodyPr wrap="none" rtlCol="0">
              <a:spAutoFit/>
            </a:bodyPr>
            <a:lstStyle/>
            <a:p>
              <a:r>
                <a:rPr lang="en-US" altLang="zh-CN" sz="1000" dirty="0" smtClean="0">
                  <a:solidFill>
                    <a:srgbClr val="1C5E6E"/>
                  </a:solidFill>
                </a:rPr>
                <a:t>200MW</a:t>
              </a:r>
              <a:endParaRPr lang="zh-CN" altLang="en-US" sz="1000" dirty="0">
                <a:solidFill>
                  <a:srgbClr val="1C5E6E"/>
                </a:solidFill>
              </a:endParaRPr>
            </a:p>
          </p:txBody>
        </p:sp>
        <p:sp>
          <p:nvSpPr>
            <p:cNvPr id="69" name="TextBox 68"/>
            <p:cNvSpPr txBox="1"/>
            <p:nvPr/>
          </p:nvSpPr>
          <p:spPr>
            <a:xfrm>
              <a:off x="5250882" y="2244441"/>
              <a:ext cx="604653" cy="246221"/>
            </a:xfrm>
            <a:prstGeom prst="rect">
              <a:avLst/>
            </a:prstGeom>
            <a:noFill/>
          </p:spPr>
          <p:txBody>
            <a:bodyPr wrap="none" rtlCol="0">
              <a:spAutoFit/>
            </a:bodyPr>
            <a:lstStyle/>
            <a:p>
              <a:r>
                <a:rPr lang="en-US" altLang="zh-CN" sz="1000" dirty="0">
                  <a:solidFill>
                    <a:srgbClr val="1C5E6E"/>
                  </a:solidFill>
                </a:rPr>
                <a:t>200MW</a:t>
              </a:r>
              <a:endParaRPr lang="zh-CN" altLang="en-US" sz="1000" dirty="0">
                <a:solidFill>
                  <a:srgbClr val="1C5E6E"/>
                </a:solidFill>
              </a:endParaRPr>
            </a:p>
          </p:txBody>
        </p:sp>
        <p:sp>
          <p:nvSpPr>
            <p:cNvPr id="70" name="TextBox 69"/>
            <p:cNvSpPr txBox="1"/>
            <p:nvPr/>
          </p:nvSpPr>
          <p:spPr>
            <a:xfrm>
              <a:off x="7107138" y="2225961"/>
              <a:ext cx="604653" cy="246221"/>
            </a:xfrm>
            <a:prstGeom prst="rect">
              <a:avLst/>
            </a:prstGeom>
            <a:noFill/>
          </p:spPr>
          <p:txBody>
            <a:bodyPr wrap="none" rtlCol="0">
              <a:spAutoFit/>
            </a:bodyPr>
            <a:lstStyle/>
            <a:p>
              <a:r>
                <a:rPr lang="en-US" altLang="zh-CN" sz="1000" dirty="0">
                  <a:solidFill>
                    <a:srgbClr val="1C5E6E"/>
                  </a:solidFill>
                </a:rPr>
                <a:t>200MW</a:t>
              </a:r>
              <a:endParaRPr lang="zh-CN" altLang="en-US" sz="1000" dirty="0">
                <a:solidFill>
                  <a:srgbClr val="1C5E6E"/>
                </a:solidFill>
              </a:endParaRPr>
            </a:p>
          </p:txBody>
        </p:sp>
      </p:grpSp>
      <p:grpSp>
        <p:nvGrpSpPr>
          <p:cNvPr id="3" name="组合 2"/>
          <p:cNvGrpSpPr/>
          <p:nvPr/>
        </p:nvGrpSpPr>
        <p:grpSpPr>
          <a:xfrm>
            <a:off x="790886" y="2561307"/>
            <a:ext cx="7562228" cy="311809"/>
            <a:chOff x="769046" y="2531915"/>
            <a:chExt cx="7562228" cy="311809"/>
          </a:xfrm>
        </p:grpSpPr>
        <p:sp>
          <p:nvSpPr>
            <p:cNvPr id="55" name="矩形 54"/>
            <p:cNvSpPr/>
            <p:nvPr/>
          </p:nvSpPr>
          <p:spPr>
            <a:xfrm>
              <a:off x="769046" y="2531915"/>
              <a:ext cx="7562228" cy="311809"/>
            </a:xfrm>
            <a:prstGeom prst="rect">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60" name="TextBox 59"/>
            <p:cNvSpPr txBox="1"/>
            <p:nvPr/>
          </p:nvSpPr>
          <p:spPr>
            <a:xfrm>
              <a:off x="1505914" y="2576044"/>
              <a:ext cx="412292" cy="246221"/>
            </a:xfrm>
            <a:prstGeom prst="rect">
              <a:avLst/>
            </a:prstGeom>
            <a:noFill/>
          </p:spPr>
          <p:txBody>
            <a:bodyPr wrap="none" rtlCol="0">
              <a:spAutoFit/>
            </a:bodyPr>
            <a:lstStyle/>
            <a:p>
              <a:r>
                <a:rPr lang="en-US" altLang="zh-CN" sz="1000" dirty="0">
                  <a:solidFill>
                    <a:schemeClr val="bg1"/>
                  </a:solidFill>
                </a:rPr>
                <a:t>Title</a:t>
              </a:r>
            </a:p>
          </p:txBody>
        </p:sp>
        <p:sp>
          <p:nvSpPr>
            <p:cNvPr id="71" name="TextBox 70"/>
            <p:cNvSpPr txBox="1"/>
            <p:nvPr/>
          </p:nvSpPr>
          <p:spPr>
            <a:xfrm>
              <a:off x="3368964" y="2576045"/>
              <a:ext cx="604653" cy="246221"/>
            </a:xfrm>
            <a:prstGeom prst="rect">
              <a:avLst/>
            </a:prstGeom>
            <a:noFill/>
          </p:spPr>
          <p:txBody>
            <a:bodyPr wrap="none" rtlCol="0">
              <a:spAutoFit/>
            </a:bodyPr>
            <a:lstStyle/>
            <a:p>
              <a:r>
                <a:rPr lang="en-US" altLang="zh-CN" sz="1000" dirty="0">
                  <a:solidFill>
                    <a:schemeClr val="bg1"/>
                  </a:solidFill>
                </a:rPr>
                <a:t>200MW</a:t>
              </a:r>
            </a:p>
          </p:txBody>
        </p:sp>
        <p:sp>
          <p:nvSpPr>
            <p:cNvPr id="72" name="TextBox 71"/>
            <p:cNvSpPr txBox="1"/>
            <p:nvPr/>
          </p:nvSpPr>
          <p:spPr>
            <a:xfrm>
              <a:off x="5264180" y="2576045"/>
              <a:ext cx="604653" cy="246221"/>
            </a:xfrm>
            <a:prstGeom prst="rect">
              <a:avLst/>
            </a:prstGeom>
            <a:noFill/>
          </p:spPr>
          <p:txBody>
            <a:bodyPr wrap="none" rtlCol="0">
              <a:spAutoFit/>
            </a:bodyPr>
            <a:lstStyle/>
            <a:p>
              <a:r>
                <a:rPr lang="en-US" altLang="zh-CN" sz="1000" dirty="0">
                  <a:solidFill>
                    <a:schemeClr val="bg1"/>
                  </a:solidFill>
                </a:rPr>
                <a:t>200MW</a:t>
              </a:r>
              <a:endParaRPr lang="zh-CN" altLang="en-US" sz="1000" dirty="0">
                <a:solidFill>
                  <a:schemeClr val="bg1"/>
                </a:solidFill>
              </a:endParaRPr>
            </a:p>
          </p:txBody>
        </p:sp>
        <p:sp>
          <p:nvSpPr>
            <p:cNvPr id="73" name="TextBox 72"/>
            <p:cNvSpPr txBox="1"/>
            <p:nvPr/>
          </p:nvSpPr>
          <p:spPr>
            <a:xfrm>
              <a:off x="7120436" y="2557565"/>
              <a:ext cx="604653" cy="246221"/>
            </a:xfrm>
            <a:prstGeom prst="rect">
              <a:avLst/>
            </a:prstGeom>
            <a:noFill/>
          </p:spPr>
          <p:txBody>
            <a:bodyPr wrap="none" rtlCol="0">
              <a:spAutoFit/>
            </a:bodyPr>
            <a:lstStyle/>
            <a:p>
              <a:r>
                <a:rPr lang="en-US" altLang="zh-CN" sz="1000" dirty="0">
                  <a:solidFill>
                    <a:schemeClr val="bg1"/>
                  </a:solidFill>
                </a:rPr>
                <a:t>200MW</a:t>
              </a:r>
            </a:p>
          </p:txBody>
        </p:sp>
      </p:grpSp>
      <p:grpSp>
        <p:nvGrpSpPr>
          <p:cNvPr id="5" name="组合 4"/>
          <p:cNvGrpSpPr/>
          <p:nvPr/>
        </p:nvGrpSpPr>
        <p:grpSpPr>
          <a:xfrm>
            <a:off x="790886" y="2879713"/>
            <a:ext cx="7562228" cy="311809"/>
            <a:chOff x="769046" y="2850321"/>
            <a:chExt cx="7562228" cy="311809"/>
          </a:xfrm>
        </p:grpSpPr>
        <p:sp>
          <p:nvSpPr>
            <p:cNvPr id="54" name="矩形 53"/>
            <p:cNvSpPr/>
            <p:nvPr/>
          </p:nvSpPr>
          <p:spPr>
            <a:xfrm>
              <a:off x="769046" y="2850321"/>
              <a:ext cx="7562228" cy="311809"/>
            </a:xfrm>
            <a:prstGeom prst="rect">
              <a:avLst/>
            </a:prstGeom>
            <a:solidFill>
              <a:srgbClr val="1C5E6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1C5E6E"/>
                </a:solidFill>
              </a:endParaRPr>
            </a:p>
          </p:txBody>
        </p:sp>
        <p:sp>
          <p:nvSpPr>
            <p:cNvPr id="61" name="TextBox 60"/>
            <p:cNvSpPr txBox="1"/>
            <p:nvPr/>
          </p:nvSpPr>
          <p:spPr>
            <a:xfrm>
              <a:off x="1507872" y="2884402"/>
              <a:ext cx="412292" cy="246221"/>
            </a:xfrm>
            <a:prstGeom prst="rect">
              <a:avLst/>
            </a:prstGeom>
            <a:noFill/>
          </p:spPr>
          <p:txBody>
            <a:bodyPr wrap="none" rtlCol="0">
              <a:spAutoFit/>
            </a:bodyPr>
            <a:lstStyle/>
            <a:p>
              <a:r>
                <a:rPr lang="en-US" altLang="zh-CN" sz="1000" dirty="0">
                  <a:solidFill>
                    <a:srgbClr val="1C5E6E"/>
                  </a:solidFill>
                </a:rPr>
                <a:t>Title</a:t>
              </a:r>
            </a:p>
          </p:txBody>
        </p:sp>
        <p:sp>
          <p:nvSpPr>
            <p:cNvPr id="74" name="TextBox 73"/>
            <p:cNvSpPr txBox="1"/>
            <p:nvPr/>
          </p:nvSpPr>
          <p:spPr>
            <a:xfrm>
              <a:off x="3378489" y="2880194"/>
              <a:ext cx="604653" cy="246221"/>
            </a:xfrm>
            <a:prstGeom prst="rect">
              <a:avLst/>
            </a:prstGeom>
            <a:noFill/>
          </p:spPr>
          <p:txBody>
            <a:bodyPr wrap="none" rtlCol="0">
              <a:spAutoFit/>
            </a:bodyPr>
            <a:lstStyle/>
            <a:p>
              <a:r>
                <a:rPr lang="en-US" altLang="zh-CN" sz="1000" dirty="0">
                  <a:solidFill>
                    <a:srgbClr val="1C5E6E"/>
                  </a:solidFill>
                </a:rPr>
                <a:t>200MW</a:t>
              </a:r>
              <a:endParaRPr lang="zh-CN" altLang="en-US" sz="1000" dirty="0">
                <a:solidFill>
                  <a:srgbClr val="1C5E6E"/>
                </a:solidFill>
              </a:endParaRPr>
            </a:p>
          </p:txBody>
        </p:sp>
        <p:sp>
          <p:nvSpPr>
            <p:cNvPr id="75" name="TextBox 74"/>
            <p:cNvSpPr txBox="1"/>
            <p:nvPr/>
          </p:nvSpPr>
          <p:spPr>
            <a:xfrm>
              <a:off x="5273705" y="2880194"/>
              <a:ext cx="604653" cy="246221"/>
            </a:xfrm>
            <a:prstGeom prst="rect">
              <a:avLst/>
            </a:prstGeom>
            <a:noFill/>
          </p:spPr>
          <p:txBody>
            <a:bodyPr wrap="none" rtlCol="0">
              <a:spAutoFit/>
            </a:bodyPr>
            <a:lstStyle/>
            <a:p>
              <a:r>
                <a:rPr lang="en-US" altLang="zh-CN" sz="1000" dirty="0">
                  <a:solidFill>
                    <a:srgbClr val="1C5E6E"/>
                  </a:solidFill>
                </a:rPr>
                <a:t>200MW</a:t>
              </a:r>
              <a:endParaRPr lang="zh-CN" altLang="en-US" sz="1000" dirty="0">
                <a:solidFill>
                  <a:srgbClr val="1C5E6E"/>
                </a:solidFill>
              </a:endParaRPr>
            </a:p>
          </p:txBody>
        </p:sp>
        <p:sp>
          <p:nvSpPr>
            <p:cNvPr id="76" name="TextBox 75"/>
            <p:cNvSpPr txBox="1"/>
            <p:nvPr/>
          </p:nvSpPr>
          <p:spPr>
            <a:xfrm>
              <a:off x="7149011" y="2861714"/>
              <a:ext cx="604653" cy="246221"/>
            </a:xfrm>
            <a:prstGeom prst="rect">
              <a:avLst/>
            </a:prstGeom>
            <a:noFill/>
          </p:spPr>
          <p:txBody>
            <a:bodyPr wrap="none" rtlCol="0">
              <a:spAutoFit/>
            </a:bodyPr>
            <a:lstStyle/>
            <a:p>
              <a:r>
                <a:rPr lang="en-US" altLang="zh-CN" sz="1000" dirty="0">
                  <a:solidFill>
                    <a:srgbClr val="1C5E6E"/>
                  </a:solidFill>
                </a:rPr>
                <a:t>200MW</a:t>
              </a:r>
              <a:endParaRPr lang="zh-CN" altLang="en-US" sz="1000" dirty="0">
                <a:solidFill>
                  <a:srgbClr val="1C5E6E"/>
                </a:solidFill>
              </a:endParaRPr>
            </a:p>
          </p:txBody>
        </p:sp>
      </p:grpSp>
      <p:grpSp>
        <p:nvGrpSpPr>
          <p:cNvPr id="6" name="组合 5"/>
          <p:cNvGrpSpPr/>
          <p:nvPr/>
        </p:nvGrpSpPr>
        <p:grpSpPr>
          <a:xfrm>
            <a:off x="790886" y="3198119"/>
            <a:ext cx="7562228" cy="311809"/>
            <a:chOff x="769046" y="3168727"/>
            <a:chExt cx="7562228" cy="311809"/>
          </a:xfrm>
        </p:grpSpPr>
        <p:sp>
          <p:nvSpPr>
            <p:cNvPr id="53" name="矩形 52"/>
            <p:cNvSpPr/>
            <p:nvPr/>
          </p:nvSpPr>
          <p:spPr>
            <a:xfrm>
              <a:off x="769046" y="3168727"/>
              <a:ext cx="7562228" cy="311809"/>
            </a:xfrm>
            <a:prstGeom prst="rect">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62" name="TextBox 61"/>
            <p:cNvSpPr txBox="1"/>
            <p:nvPr/>
          </p:nvSpPr>
          <p:spPr>
            <a:xfrm>
              <a:off x="1475656" y="3213622"/>
              <a:ext cx="412292" cy="246221"/>
            </a:xfrm>
            <a:prstGeom prst="rect">
              <a:avLst/>
            </a:prstGeom>
            <a:noFill/>
          </p:spPr>
          <p:txBody>
            <a:bodyPr wrap="none" rtlCol="0">
              <a:spAutoFit/>
            </a:bodyPr>
            <a:lstStyle/>
            <a:p>
              <a:r>
                <a:rPr lang="en-US" altLang="zh-CN" sz="1000" dirty="0">
                  <a:solidFill>
                    <a:schemeClr val="bg1"/>
                  </a:solidFill>
                </a:rPr>
                <a:t>Title</a:t>
              </a:r>
            </a:p>
          </p:txBody>
        </p:sp>
        <p:sp>
          <p:nvSpPr>
            <p:cNvPr id="77" name="TextBox 76"/>
            <p:cNvSpPr txBox="1"/>
            <p:nvPr/>
          </p:nvSpPr>
          <p:spPr>
            <a:xfrm>
              <a:off x="3371738" y="3200068"/>
              <a:ext cx="604653" cy="246221"/>
            </a:xfrm>
            <a:prstGeom prst="rect">
              <a:avLst/>
            </a:prstGeom>
            <a:noFill/>
          </p:spPr>
          <p:txBody>
            <a:bodyPr wrap="none" rtlCol="0">
              <a:spAutoFit/>
            </a:bodyPr>
            <a:lstStyle/>
            <a:p>
              <a:r>
                <a:rPr lang="en-US" altLang="zh-CN" sz="1000" dirty="0">
                  <a:solidFill>
                    <a:schemeClr val="bg1"/>
                  </a:solidFill>
                </a:rPr>
                <a:t>200MW</a:t>
              </a:r>
              <a:endParaRPr lang="zh-CN" altLang="en-US" sz="1000" dirty="0">
                <a:solidFill>
                  <a:schemeClr val="bg1"/>
                </a:solidFill>
              </a:endParaRPr>
            </a:p>
          </p:txBody>
        </p:sp>
        <p:sp>
          <p:nvSpPr>
            <p:cNvPr id="78" name="TextBox 77"/>
            <p:cNvSpPr txBox="1"/>
            <p:nvPr/>
          </p:nvSpPr>
          <p:spPr>
            <a:xfrm>
              <a:off x="5266954" y="3200068"/>
              <a:ext cx="604653" cy="246221"/>
            </a:xfrm>
            <a:prstGeom prst="rect">
              <a:avLst/>
            </a:prstGeom>
            <a:noFill/>
          </p:spPr>
          <p:txBody>
            <a:bodyPr wrap="none" rtlCol="0">
              <a:spAutoFit/>
            </a:bodyPr>
            <a:lstStyle/>
            <a:p>
              <a:r>
                <a:rPr lang="en-US" altLang="zh-CN" sz="1000" dirty="0">
                  <a:solidFill>
                    <a:schemeClr val="bg1"/>
                  </a:solidFill>
                </a:rPr>
                <a:t>200MW</a:t>
              </a:r>
              <a:endParaRPr lang="zh-CN" altLang="en-US" sz="1000" dirty="0">
                <a:solidFill>
                  <a:schemeClr val="bg1"/>
                </a:solidFill>
              </a:endParaRPr>
            </a:p>
          </p:txBody>
        </p:sp>
        <p:sp>
          <p:nvSpPr>
            <p:cNvPr id="79" name="TextBox 78"/>
            <p:cNvSpPr txBox="1"/>
            <p:nvPr/>
          </p:nvSpPr>
          <p:spPr>
            <a:xfrm>
              <a:off x="7123210" y="3181588"/>
              <a:ext cx="604653" cy="246221"/>
            </a:xfrm>
            <a:prstGeom prst="rect">
              <a:avLst/>
            </a:prstGeom>
            <a:noFill/>
          </p:spPr>
          <p:txBody>
            <a:bodyPr wrap="none" rtlCol="0">
              <a:spAutoFit/>
            </a:bodyPr>
            <a:lstStyle/>
            <a:p>
              <a:r>
                <a:rPr lang="en-US" altLang="zh-CN" sz="1000" dirty="0">
                  <a:solidFill>
                    <a:schemeClr val="bg1"/>
                  </a:solidFill>
                </a:rPr>
                <a:t>200MW</a:t>
              </a:r>
              <a:endParaRPr lang="zh-CN" altLang="en-US" sz="1000" dirty="0">
                <a:solidFill>
                  <a:schemeClr val="bg1"/>
                </a:solidFill>
              </a:endParaRPr>
            </a:p>
          </p:txBody>
        </p:sp>
      </p:grpSp>
      <p:grpSp>
        <p:nvGrpSpPr>
          <p:cNvPr id="7" name="组合 6"/>
          <p:cNvGrpSpPr/>
          <p:nvPr/>
        </p:nvGrpSpPr>
        <p:grpSpPr>
          <a:xfrm>
            <a:off x="790886" y="3516525"/>
            <a:ext cx="7562228" cy="311809"/>
            <a:chOff x="769046" y="3487133"/>
            <a:chExt cx="7562228" cy="311809"/>
          </a:xfrm>
        </p:grpSpPr>
        <p:sp>
          <p:nvSpPr>
            <p:cNvPr id="52" name="矩形 51"/>
            <p:cNvSpPr/>
            <p:nvPr/>
          </p:nvSpPr>
          <p:spPr>
            <a:xfrm>
              <a:off x="769046" y="3487133"/>
              <a:ext cx="7562228" cy="311809"/>
            </a:xfrm>
            <a:prstGeom prst="rect">
              <a:avLst/>
            </a:prstGeom>
            <a:solidFill>
              <a:srgbClr val="1C5E6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1C5E6E"/>
                </a:solidFill>
              </a:endParaRPr>
            </a:p>
          </p:txBody>
        </p:sp>
        <p:sp>
          <p:nvSpPr>
            <p:cNvPr id="63" name="TextBox 62"/>
            <p:cNvSpPr txBox="1"/>
            <p:nvPr/>
          </p:nvSpPr>
          <p:spPr>
            <a:xfrm>
              <a:off x="1495412" y="3542842"/>
              <a:ext cx="412292" cy="246221"/>
            </a:xfrm>
            <a:prstGeom prst="rect">
              <a:avLst/>
            </a:prstGeom>
            <a:noFill/>
          </p:spPr>
          <p:txBody>
            <a:bodyPr wrap="none" rtlCol="0">
              <a:spAutoFit/>
            </a:bodyPr>
            <a:lstStyle/>
            <a:p>
              <a:r>
                <a:rPr lang="en-US" altLang="zh-CN" sz="1000" dirty="0">
                  <a:solidFill>
                    <a:srgbClr val="1C5E6E"/>
                  </a:solidFill>
                </a:rPr>
                <a:t>Title</a:t>
              </a:r>
            </a:p>
          </p:txBody>
        </p:sp>
        <p:sp>
          <p:nvSpPr>
            <p:cNvPr id="80" name="TextBox 79"/>
            <p:cNvSpPr txBox="1"/>
            <p:nvPr/>
          </p:nvSpPr>
          <p:spPr>
            <a:xfrm>
              <a:off x="3385036" y="3531672"/>
              <a:ext cx="604653" cy="246221"/>
            </a:xfrm>
            <a:prstGeom prst="rect">
              <a:avLst/>
            </a:prstGeom>
            <a:noFill/>
          </p:spPr>
          <p:txBody>
            <a:bodyPr wrap="none" rtlCol="0">
              <a:spAutoFit/>
            </a:bodyPr>
            <a:lstStyle/>
            <a:p>
              <a:r>
                <a:rPr lang="en-US" altLang="zh-CN" sz="1000" dirty="0" smtClean="0">
                  <a:solidFill>
                    <a:srgbClr val="1C5E6E"/>
                  </a:solidFill>
                </a:rPr>
                <a:t>200MW</a:t>
              </a:r>
              <a:endParaRPr lang="zh-CN" altLang="en-US" sz="1000" dirty="0">
                <a:solidFill>
                  <a:srgbClr val="1C5E6E"/>
                </a:solidFill>
              </a:endParaRPr>
            </a:p>
          </p:txBody>
        </p:sp>
        <p:sp>
          <p:nvSpPr>
            <p:cNvPr id="81" name="TextBox 80"/>
            <p:cNvSpPr txBox="1"/>
            <p:nvPr/>
          </p:nvSpPr>
          <p:spPr>
            <a:xfrm>
              <a:off x="5280252" y="3531672"/>
              <a:ext cx="604653" cy="246221"/>
            </a:xfrm>
            <a:prstGeom prst="rect">
              <a:avLst/>
            </a:prstGeom>
            <a:noFill/>
          </p:spPr>
          <p:txBody>
            <a:bodyPr wrap="none" rtlCol="0">
              <a:spAutoFit/>
            </a:bodyPr>
            <a:lstStyle/>
            <a:p>
              <a:r>
                <a:rPr lang="en-US" altLang="zh-CN" sz="1000" dirty="0">
                  <a:solidFill>
                    <a:srgbClr val="1C5E6E"/>
                  </a:solidFill>
                </a:rPr>
                <a:t>200MW</a:t>
              </a:r>
              <a:endParaRPr lang="zh-CN" altLang="en-US" sz="1000" dirty="0">
                <a:solidFill>
                  <a:srgbClr val="1C5E6E"/>
                </a:solidFill>
              </a:endParaRPr>
            </a:p>
          </p:txBody>
        </p:sp>
        <p:sp>
          <p:nvSpPr>
            <p:cNvPr id="82" name="TextBox 81"/>
            <p:cNvSpPr txBox="1"/>
            <p:nvPr/>
          </p:nvSpPr>
          <p:spPr>
            <a:xfrm>
              <a:off x="7136508" y="3513192"/>
              <a:ext cx="604653" cy="246221"/>
            </a:xfrm>
            <a:prstGeom prst="rect">
              <a:avLst/>
            </a:prstGeom>
            <a:noFill/>
          </p:spPr>
          <p:txBody>
            <a:bodyPr wrap="none" rtlCol="0">
              <a:spAutoFit/>
            </a:bodyPr>
            <a:lstStyle/>
            <a:p>
              <a:r>
                <a:rPr lang="en-US" altLang="zh-CN" sz="1000" dirty="0">
                  <a:solidFill>
                    <a:srgbClr val="1C5E6E"/>
                  </a:solidFill>
                </a:rPr>
                <a:t>200MW</a:t>
              </a:r>
              <a:endParaRPr lang="zh-CN" altLang="en-US" sz="1000" dirty="0">
                <a:solidFill>
                  <a:srgbClr val="1C5E6E"/>
                </a:solidFill>
              </a:endParaRPr>
            </a:p>
          </p:txBody>
        </p:sp>
      </p:grpSp>
      <p:sp>
        <p:nvSpPr>
          <p:cNvPr id="86" name="矩形 85"/>
          <p:cNvSpPr/>
          <p:nvPr/>
        </p:nvSpPr>
        <p:spPr>
          <a:xfrm>
            <a:off x="790886" y="3846937"/>
            <a:ext cx="7562228" cy="36000"/>
          </a:xfrm>
          <a:prstGeom prst="rect">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1C5E6E"/>
              </a:solidFill>
            </a:endParaRPr>
          </a:p>
        </p:txBody>
      </p:sp>
      <p:sp>
        <p:nvSpPr>
          <p:cNvPr id="64"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83" name="矩形 82"/>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84"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04</a:t>
            </a:r>
            <a:endParaRPr lang="zh-CN" altLang="en-US" sz="1400" b="1" dirty="0">
              <a:solidFill>
                <a:srgbClr val="1C5E6E"/>
              </a:solidFill>
            </a:endParaRPr>
          </a:p>
        </p:txBody>
      </p:sp>
    </p:spTree>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1000"/>
                                            <p:tgtEl>
                                              <p:spTgt spid="66"/>
                                            </p:tgtEl>
                                          </p:cBhvr>
                                        </p:animEffect>
                                        <p:anim calcmode="lin" valueType="num">
                                          <p:cBhvr>
                                            <p:cTn id="23" dur="1000" fill="hold"/>
                                            <p:tgtEl>
                                              <p:spTgt spid="66"/>
                                            </p:tgtEl>
                                            <p:attrNameLst>
                                              <p:attrName>ppt_x</p:attrName>
                                            </p:attrNameLst>
                                          </p:cBhvr>
                                          <p:tavLst>
                                            <p:tav tm="0">
                                              <p:val>
                                                <p:strVal val="#ppt_x"/>
                                              </p:val>
                                            </p:tav>
                                            <p:tav tm="100000">
                                              <p:val>
                                                <p:strVal val="#ppt_x"/>
                                              </p:val>
                                            </p:tav>
                                          </p:tavLst>
                                        </p:anim>
                                        <p:anim calcmode="lin" valueType="num">
                                          <p:cBhvr>
                                            <p:cTn id="24" dur="1000" fill="hold"/>
                                            <p:tgtEl>
                                              <p:spTgt spid="66"/>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1000"/>
                                            <p:tgtEl>
                                              <p:spTgt spid="67"/>
                                            </p:tgtEl>
                                          </p:cBhvr>
                                        </p:animEffect>
                                        <p:anim calcmode="lin" valueType="num">
                                          <p:cBhvr>
                                            <p:cTn id="28" dur="1000" fill="hold"/>
                                            <p:tgtEl>
                                              <p:spTgt spid="67"/>
                                            </p:tgtEl>
                                            <p:attrNameLst>
                                              <p:attrName>ppt_x</p:attrName>
                                            </p:attrNameLst>
                                          </p:cBhvr>
                                          <p:tavLst>
                                            <p:tav tm="0">
                                              <p:val>
                                                <p:strVal val="#ppt_x"/>
                                              </p:val>
                                            </p:tav>
                                            <p:tav tm="100000">
                                              <p:val>
                                                <p:strVal val="#ppt_x"/>
                                              </p:val>
                                            </p:tav>
                                          </p:tavLst>
                                        </p:anim>
                                        <p:anim calcmode="lin" valueType="num">
                                          <p:cBhvr>
                                            <p:cTn id="29" dur="1000" fill="hold"/>
                                            <p:tgtEl>
                                              <p:spTgt spid="6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1000"/>
                                            <p:tgtEl>
                                              <p:spTgt spid="86"/>
                                            </p:tgtEl>
                                          </p:cBhvr>
                                        </p:animEffect>
                                        <p:anim calcmode="lin" valueType="num">
                                          <p:cBhvr>
                                            <p:cTn id="33" dur="1000" fill="hold"/>
                                            <p:tgtEl>
                                              <p:spTgt spid="86"/>
                                            </p:tgtEl>
                                            <p:attrNameLst>
                                              <p:attrName>ppt_x</p:attrName>
                                            </p:attrNameLst>
                                          </p:cBhvr>
                                          <p:tavLst>
                                            <p:tav tm="0">
                                              <p:val>
                                                <p:strVal val="#ppt_x"/>
                                              </p:val>
                                            </p:tav>
                                            <p:tav tm="100000">
                                              <p:val>
                                                <p:strVal val="#ppt_x"/>
                                              </p:val>
                                            </p:tav>
                                          </p:tavLst>
                                        </p:anim>
                                        <p:anim calcmode="lin" valueType="num">
                                          <p:cBhvr>
                                            <p:cTn id="34" dur="1000" fill="hold"/>
                                            <p:tgtEl>
                                              <p:spTgt spid="86"/>
                                            </p:tgtEl>
                                            <p:attrNameLst>
                                              <p:attrName>ppt_y</p:attrName>
                                            </p:attrNameLst>
                                          </p:cBhvr>
                                          <p:tavLst>
                                            <p:tav tm="0">
                                              <p:val>
                                                <p:strVal val="#ppt_y+.1"/>
                                              </p:val>
                                            </p:tav>
                                            <p:tav tm="100000">
                                              <p:val>
                                                <p:strVal val="#ppt_y"/>
                                              </p:val>
                                            </p:tav>
                                          </p:tavLst>
                                        </p:anim>
                                      </p:childTnLst>
                                    </p:cTn>
                                  </p:par>
                                  <p:par>
                                    <p:cTn id="35" presetID="2" presetClass="entr" presetSubtype="8" fill="hold" nodeType="withEffect" p14:presetBounceEnd="50000">
                                      <p:stCondLst>
                                        <p:cond delay="250"/>
                                      </p:stCondLst>
                                      <p:childTnLst>
                                        <p:set>
                                          <p:cBhvr>
                                            <p:cTn id="36" dur="1" fill="hold">
                                              <p:stCondLst>
                                                <p:cond delay="0"/>
                                              </p:stCondLst>
                                            </p:cTn>
                                            <p:tgtEl>
                                              <p:spTgt spid="2"/>
                                            </p:tgtEl>
                                            <p:attrNameLst>
                                              <p:attrName>style.visibility</p:attrName>
                                            </p:attrNameLst>
                                          </p:cBhvr>
                                          <p:to>
                                            <p:strVal val="visible"/>
                                          </p:to>
                                        </p:set>
                                        <p:anim calcmode="lin" valueType="num" p14:bounceEnd="50000">
                                          <p:cBhvr additive="base">
                                            <p:cTn id="37" dur="15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38" dur="1500" fill="hold"/>
                                            <p:tgtEl>
                                              <p:spTgt spid="2"/>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14:presetBounceEnd="50000">
                                      <p:stCondLst>
                                        <p:cond delay="500"/>
                                      </p:stCondLst>
                                      <p:childTnLst>
                                        <p:set>
                                          <p:cBhvr>
                                            <p:cTn id="40" dur="1" fill="hold">
                                              <p:stCondLst>
                                                <p:cond delay="0"/>
                                              </p:stCondLst>
                                            </p:cTn>
                                            <p:tgtEl>
                                              <p:spTgt spid="3"/>
                                            </p:tgtEl>
                                            <p:attrNameLst>
                                              <p:attrName>style.visibility</p:attrName>
                                            </p:attrNameLst>
                                          </p:cBhvr>
                                          <p:to>
                                            <p:strVal val="visible"/>
                                          </p:to>
                                        </p:set>
                                        <p:anim calcmode="lin" valueType="num" p14:bounceEnd="50000">
                                          <p:cBhvr additive="base">
                                            <p:cTn id="41" dur="15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42" dur="1500" fill="hold"/>
                                            <p:tgtEl>
                                              <p:spTgt spid="3"/>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14:presetBounceEnd="50000">
                                      <p:stCondLst>
                                        <p:cond delay="750"/>
                                      </p:stCondLst>
                                      <p:childTnLst>
                                        <p:set>
                                          <p:cBhvr>
                                            <p:cTn id="44" dur="1" fill="hold">
                                              <p:stCondLst>
                                                <p:cond delay="0"/>
                                              </p:stCondLst>
                                            </p:cTn>
                                            <p:tgtEl>
                                              <p:spTgt spid="5"/>
                                            </p:tgtEl>
                                            <p:attrNameLst>
                                              <p:attrName>style.visibility</p:attrName>
                                            </p:attrNameLst>
                                          </p:cBhvr>
                                          <p:to>
                                            <p:strVal val="visible"/>
                                          </p:to>
                                        </p:set>
                                        <p:anim calcmode="lin" valueType="num" p14:bounceEnd="50000">
                                          <p:cBhvr additive="base">
                                            <p:cTn id="45" dur="1500" fill="hold"/>
                                            <p:tgtEl>
                                              <p:spTgt spid="5"/>
                                            </p:tgtEl>
                                            <p:attrNameLst>
                                              <p:attrName>ppt_x</p:attrName>
                                            </p:attrNameLst>
                                          </p:cBhvr>
                                          <p:tavLst>
                                            <p:tav tm="0">
                                              <p:val>
                                                <p:strVal val="0-#ppt_w/2"/>
                                              </p:val>
                                            </p:tav>
                                            <p:tav tm="100000">
                                              <p:val>
                                                <p:strVal val="#ppt_x"/>
                                              </p:val>
                                            </p:tav>
                                          </p:tavLst>
                                        </p:anim>
                                        <p:anim calcmode="lin" valueType="num" p14:bounceEnd="50000">
                                          <p:cBhvr additive="base">
                                            <p:cTn id="46" dur="1500" fill="hold"/>
                                            <p:tgtEl>
                                              <p:spTgt spid="5"/>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14:presetBounceEnd="50000">
                                      <p:stCondLst>
                                        <p:cond delay="1000"/>
                                      </p:stCondLst>
                                      <p:childTnLst>
                                        <p:set>
                                          <p:cBhvr>
                                            <p:cTn id="48" dur="1" fill="hold">
                                              <p:stCondLst>
                                                <p:cond delay="0"/>
                                              </p:stCondLst>
                                            </p:cTn>
                                            <p:tgtEl>
                                              <p:spTgt spid="6"/>
                                            </p:tgtEl>
                                            <p:attrNameLst>
                                              <p:attrName>style.visibility</p:attrName>
                                            </p:attrNameLst>
                                          </p:cBhvr>
                                          <p:to>
                                            <p:strVal val="visible"/>
                                          </p:to>
                                        </p:set>
                                        <p:anim calcmode="lin" valueType="num" p14:bounceEnd="50000">
                                          <p:cBhvr additive="base">
                                            <p:cTn id="49" dur="15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50" dur="1500" fill="hold"/>
                                            <p:tgtEl>
                                              <p:spTgt spid="6"/>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14:presetBounceEnd="50000">
                                      <p:stCondLst>
                                        <p:cond delay="1250"/>
                                      </p:stCondLst>
                                      <p:childTnLst>
                                        <p:set>
                                          <p:cBhvr>
                                            <p:cTn id="52" dur="1" fill="hold">
                                              <p:stCondLst>
                                                <p:cond delay="0"/>
                                              </p:stCondLst>
                                            </p:cTn>
                                            <p:tgtEl>
                                              <p:spTgt spid="7"/>
                                            </p:tgtEl>
                                            <p:attrNameLst>
                                              <p:attrName>style.visibility</p:attrName>
                                            </p:attrNameLst>
                                          </p:cBhvr>
                                          <p:to>
                                            <p:strVal val="visible"/>
                                          </p:to>
                                        </p:set>
                                        <p:anim calcmode="lin" valueType="num" p14:bounceEnd="50000">
                                          <p:cBhvr additive="base">
                                            <p:cTn id="53" dur="15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54" dur="1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p:bldP spid="65" grpId="0"/>
          <p:bldP spid="66" grpId="0"/>
          <p:bldP spid="67" grpId="0"/>
          <p:bldP spid="8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1000"/>
                                            <p:tgtEl>
                                              <p:spTgt spid="66"/>
                                            </p:tgtEl>
                                          </p:cBhvr>
                                        </p:animEffect>
                                        <p:anim calcmode="lin" valueType="num">
                                          <p:cBhvr>
                                            <p:cTn id="23" dur="1000" fill="hold"/>
                                            <p:tgtEl>
                                              <p:spTgt spid="66"/>
                                            </p:tgtEl>
                                            <p:attrNameLst>
                                              <p:attrName>ppt_x</p:attrName>
                                            </p:attrNameLst>
                                          </p:cBhvr>
                                          <p:tavLst>
                                            <p:tav tm="0">
                                              <p:val>
                                                <p:strVal val="#ppt_x"/>
                                              </p:val>
                                            </p:tav>
                                            <p:tav tm="100000">
                                              <p:val>
                                                <p:strVal val="#ppt_x"/>
                                              </p:val>
                                            </p:tav>
                                          </p:tavLst>
                                        </p:anim>
                                        <p:anim calcmode="lin" valueType="num">
                                          <p:cBhvr>
                                            <p:cTn id="24" dur="1000" fill="hold"/>
                                            <p:tgtEl>
                                              <p:spTgt spid="66"/>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1000"/>
                                            <p:tgtEl>
                                              <p:spTgt spid="67"/>
                                            </p:tgtEl>
                                          </p:cBhvr>
                                        </p:animEffect>
                                        <p:anim calcmode="lin" valueType="num">
                                          <p:cBhvr>
                                            <p:cTn id="28" dur="1000" fill="hold"/>
                                            <p:tgtEl>
                                              <p:spTgt spid="67"/>
                                            </p:tgtEl>
                                            <p:attrNameLst>
                                              <p:attrName>ppt_x</p:attrName>
                                            </p:attrNameLst>
                                          </p:cBhvr>
                                          <p:tavLst>
                                            <p:tav tm="0">
                                              <p:val>
                                                <p:strVal val="#ppt_x"/>
                                              </p:val>
                                            </p:tav>
                                            <p:tav tm="100000">
                                              <p:val>
                                                <p:strVal val="#ppt_x"/>
                                              </p:val>
                                            </p:tav>
                                          </p:tavLst>
                                        </p:anim>
                                        <p:anim calcmode="lin" valueType="num">
                                          <p:cBhvr>
                                            <p:cTn id="29" dur="1000" fill="hold"/>
                                            <p:tgtEl>
                                              <p:spTgt spid="6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1000"/>
                                            <p:tgtEl>
                                              <p:spTgt spid="86"/>
                                            </p:tgtEl>
                                          </p:cBhvr>
                                        </p:animEffect>
                                        <p:anim calcmode="lin" valueType="num">
                                          <p:cBhvr>
                                            <p:cTn id="33" dur="1000" fill="hold"/>
                                            <p:tgtEl>
                                              <p:spTgt spid="86"/>
                                            </p:tgtEl>
                                            <p:attrNameLst>
                                              <p:attrName>ppt_x</p:attrName>
                                            </p:attrNameLst>
                                          </p:cBhvr>
                                          <p:tavLst>
                                            <p:tav tm="0">
                                              <p:val>
                                                <p:strVal val="#ppt_x"/>
                                              </p:val>
                                            </p:tav>
                                            <p:tav tm="100000">
                                              <p:val>
                                                <p:strVal val="#ppt_x"/>
                                              </p:val>
                                            </p:tav>
                                          </p:tavLst>
                                        </p:anim>
                                        <p:anim calcmode="lin" valueType="num">
                                          <p:cBhvr>
                                            <p:cTn id="34" dur="1000" fill="hold"/>
                                            <p:tgtEl>
                                              <p:spTgt spid="86"/>
                                            </p:tgtEl>
                                            <p:attrNameLst>
                                              <p:attrName>ppt_y</p:attrName>
                                            </p:attrNameLst>
                                          </p:cBhvr>
                                          <p:tavLst>
                                            <p:tav tm="0">
                                              <p:val>
                                                <p:strVal val="#ppt_y+.1"/>
                                              </p:val>
                                            </p:tav>
                                            <p:tav tm="100000">
                                              <p:val>
                                                <p:strVal val="#ppt_y"/>
                                              </p:val>
                                            </p:tav>
                                          </p:tavLst>
                                        </p:anim>
                                      </p:childTnLst>
                                    </p:cTn>
                                  </p:par>
                                  <p:par>
                                    <p:cTn id="35" presetID="2" presetClass="entr" presetSubtype="8" fill="hold" nodeType="withEffect">
                                      <p:stCondLst>
                                        <p:cond delay="25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1500" fill="hold"/>
                                            <p:tgtEl>
                                              <p:spTgt spid="2"/>
                                            </p:tgtEl>
                                            <p:attrNameLst>
                                              <p:attrName>ppt_x</p:attrName>
                                            </p:attrNameLst>
                                          </p:cBhvr>
                                          <p:tavLst>
                                            <p:tav tm="0">
                                              <p:val>
                                                <p:strVal val="0-#ppt_w/2"/>
                                              </p:val>
                                            </p:tav>
                                            <p:tav tm="100000">
                                              <p:val>
                                                <p:strVal val="#ppt_x"/>
                                              </p:val>
                                            </p:tav>
                                          </p:tavLst>
                                        </p:anim>
                                        <p:anim calcmode="lin" valueType="num">
                                          <p:cBhvr additive="base">
                                            <p:cTn id="38" dur="1500" fill="hold"/>
                                            <p:tgtEl>
                                              <p:spTgt spid="2"/>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50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1500" fill="hold"/>
                                            <p:tgtEl>
                                              <p:spTgt spid="3"/>
                                            </p:tgtEl>
                                            <p:attrNameLst>
                                              <p:attrName>ppt_x</p:attrName>
                                            </p:attrNameLst>
                                          </p:cBhvr>
                                          <p:tavLst>
                                            <p:tav tm="0">
                                              <p:val>
                                                <p:strVal val="1+#ppt_w/2"/>
                                              </p:val>
                                            </p:tav>
                                            <p:tav tm="100000">
                                              <p:val>
                                                <p:strVal val="#ppt_x"/>
                                              </p:val>
                                            </p:tav>
                                          </p:tavLst>
                                        </p:anim>
                                        <p:anim calcmode="lin" valueType="num">
                                          <p:cBhvr additive="base">
                                            <p:cTn id="42" dur="1500" fill="hold"/>
                                            <p:tgtEl>
                                              <p:spTgt spid="3"/>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75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1500" fill="hold"/>
                                            <p:tgtEl>
                                              <p:spTgt spid="5"/>
                                            </p:tgtEl>
                                            <p:attrNameLst>
                                              <p:attrName>ppt_x</p:attrName>
                                            </p:attrNameLst>
                                          </p:cBhvr>
                                          <p:tavLst>
                                            <p:tav tm="0">
                                              <p:val>
                                                <p:strVal val="0-#ppt_w/2"/>
                                              </p:val>
                                            </p:tav>
                                            <p:tav tm="100000">
                                              <p:val>
                                                <p:strVal val="#ppt_x"/>
                                              </p:val>
                                            </p:tav>
                                          </p:tavLst>
                                        </p:anim>
                                        <p:anim calcmode="lin" valueType="num">
                                          <p:cBhvr additive="base">
                                            <p:cTn id="46" dur="1500" fill="hold"/>
                                            <p:tgtEl>
                                              <p:spTgt spid="5"/>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100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1500" fill="hold"/>
                                            <p:tgtEl>
                                              <p:spTgt spid="6"/>
                                            </p:tgtEl>
                                            <p:attrNameLst>
                                              <p:attrName>ppt_x</p:attrName>
                                            </p:attrNameLst>
                                          </p:cBhvr>
                                          <p:tavLst>
                                            <p:tav tm="0">
                                              <p:val>
                                                <p:strVal val="1+#ppt_w/2"/>
                                              </p:val>
                                            </p:tav>
                                            <p:tav tm="100000">
                                              <p:val>
                                                <p:strVal val="#ppt_x"/>
                                              </p:val>
                                            </p:tav>
                                          </p:tavLst>
                                        </p:anim>
                                        <p:anim calcmode="lin" valueType="num">
                                          <p:cBhvr additive="base">
                                            <p:cTn id="50" dur="1500" fill="hold"/>
                                            <p:tgtEl>
                                              <p:spTgt spid="6"/>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125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1500" fill="hold"/>
                                            <p:tgtEl>
                                              <p:spTgt spid="7"/>
                                            </p:tgtEl>
                                            <p:attrNameLst>
                                              <p:attrName>ppt_x</p:attrName>
                                            </p:attrNameLst>
                                          </p:cBhvr>
                                          <p:tavLst>
                                            <p:tav tm="0">
                                              <p:val>
                                                <p:strVal val="0-#ppt_w/2"/>
                                              </p:val>
                                            </p:tav>
                                            <p:tav tm="100000">
                                              <p:val>
                                                <p:strVal val="#ppt_x"/>
                                              </p:val>
                                            </p:tav>
                                          </p:tavLst>
                                        </p:anim>
                                        <p:anim calcmode="lin" valueType="num">
                                          <p:cBhvr additive="base">
                                            <p:cTn id="54" dur="1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8" grpId="0"/>
          <p:bldP spid="65" grpId="0"/>
          <p:bldP spid="66" grpId="0"/>
          <p:bldP spid="67" grpId="0"/>
          <p:bldP spid="86"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150297" y="1740762"/>
            <a:ext cx="2843408" cy="2738037"/>
            <a:chOff x="4200186" y="2320894"/>
            <a:chExt cx="3791627" cy="3651116"/>
          </a:xfrm>
        </p:grpSpPr>
        <p:sp>
          <p:nvSpPr>
            <p:cNvPr id="7" name="Rounded Rectangle 6"/>
            <p:cNvSpPr/>
            <p:nvPr/>
          </p:nvSpPr>
          <p:spPr>
            <a:xfrm flipH="1">
              <a:off x="4214254" y="4850056"/>
              <a:ext cx="3777559" cy="914400"/>
            </a:xfrm>
            <a:prstGeom prst="roundRect">
              <a:avLst>
                <a:gd name="adj" fmla="val 50000"/>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ounded Rectangle 5"/>
            <p:cNvSpPr/>
            <p:nvPr/>
          </p:nvSpPr>
          <p:spPr>
            <a:xfrm rot="3492391" flipH="1">
              <a:off x="4991307" y="3689252"/>
              <a:ext cx="3651116" cy="914400"/>
            </a:xfrm>
            <a:prstGeom prst="roundRect">
              <a:avLst>
                <a:gd name="adj" fmla="val 50000"/>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Rounded Rectangle 3"/>
            <p:cNvSpPr/>
            <p:nvPr/>
          </p:nvSpPr>
          <p:spPr>
            <a:xfrm rot="18107609">
              <a:off x="3556490" y="3689252"/>
              <a:ext cx="3651116" cy="914400"/>
            </a:xfrm>
            <a:prstGeom prst="roundRect">
              <a:avLst>
                <a:gd name="adj" fmla="val 50000"/>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9"/>
            <p:cNvSpPr/>
            <p:nvPr/>
          </p:nvSpPr>
          <p:spPr>
            <a:xfrm flipH="1">
              <a:off x="4200186" y="4850056"/>
              <a:ext cx="1948760" cy="914400"/>
            </a:xfrm>
            <a:prstGeom prst="roundRect">
              <a:avLst>
                <a:gd name="adj" fmla="val 50000"/>
              </a:avLst>
            </a:prstGeom>
            <a:solidFill>
              <a:srgbClr val="1C5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1C5E6E"/>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1C5E6E"/>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C5E6E"/>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6156190" y="3554714"/>
            <a:ext cx="1744180" cy="635589"/>
            <a:chOff x="8512415" y="2327889"/>
            <a:chExt cx="3256083" cy="847545"/>
          </a:xfrm>
        </p:grpSpPr>
        <p:sp>
          <p:nvSpPr>
            <p:cNvPr id="25" name="TextBox 24"/>
            <p:cNvSpPr txBox="1"/>
            <p:nvPr/>
          </p:nvSpPr>
          <p:spPr>
            <a:xfrm>
              <a:off x="8512415" y="2327889"/>
              <a:ext cx="2419651" cy="345774"/>
            </a:xfrm>
            <a:prstGeom prst="rect">
              <a:avLst/>
            </a:prstGeom>
            <a:noFill/>
          </p:spPr>
          <p:txBody>
            <a:bodyPr wrap="square" rtlCol="0">
              <a:spAutoFit/>
            </a:bodyPr>
            <a:lstStyle/>
            <a:p>
              <a:pPr>
                <a:lnSpc>
                  <a:spcPct val="120000"/>
                </a:lnSpc>
              </a:pPr>
              <a:r>
                <a:rPr lang="en-US" altLang="zh-CN"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rPr>
                <a:t>ADD YOUR TITLE</a:t>
              </a:r>
              <a:endParaRPr lang="en-GB" altLang="zh-CN"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8512415" y="2631891"/>
              <a:ext cx="3256083" cy="543543"/>
            </a:xfrm>
            <a:prstGeom prst="rect">
              <a:avLst/>
            </a:prstGeom>
          </p:spPr>
          <p:txBody>
            <a:bodyPr wrap="square">
              <a:spAutoFit/>
            </a:bodyPr>
            <a:lstStyle/>
            <a:p>
              <a:pPr>
                <a:lnSpc>
                  <a:spcPct val="120000"/>
                </a:lnSpc>
              </a:pPr>
              <a:r>
                <a:rPr lang="en-US" altLang="zh-CN" sz="57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I'm looking forward to the rest of my life every time at the thought of spending the rest life with you.</a:t>
              </a:r>
            </a:p>
          </p:txBody>
        </p:sp>
      </p:grpSp>
      <p:grpSp>
        <p:nvGrpSpPr>
          <p:cNvPr id="27" name="Group 26"/>
          <p:cNvGrpSpPr/>
          <p:nvPr/>
        </p:nvGrpSpPr>
        <p:grpSpPr>
          <a:xfrm flipH="1">
            <a:off x="2247182" y="1676133"/>
            <a:ext cx="1682465" cy="635589"/>
            <a:chOff x="8512415" y="2327889"/>
            <a:chExt cx="3256083" cy="847544"/>
          </a:xfrm>
        </p:grpSpPr>
        <p:sp>
          <p:nvSpPr>
            <p:cNvPr id="28" name="TextBox 27"/>
            <p:cNvSpPr txBox="1"/>
            <p:nvPr/>
          </p:nvSpPr>
          <p:spPr>
            <a:xfrm>
              <a:off x="8519748" y="2327889"/>
              <a:ext cx="2651529" cy="368345"/>
            </a:xfrm>
            <a:prstGeom prst="rect">
              <a:avLst/>
            </a:prstGeom>
            <a:noFill/>
          </p:spPr>
          <p:txBody>
            <a:bodyPr wrap="square" rtlCol="0">
              <a:spAutoFit/>
            </a:bodyPr>
            <a:lstStyle/>
            <a:p>
              <a:pPr algn="r">
                <a:lnSpc>
                  <a:spcPct val="120000"/>
                </a:lnSpc>
              </a:pPr>
              <a:r>
                <a:rPr lang="en-US" sz="995" dirty="0" smtClean="0">
                  <a:solidFill>
                    <a:srgbClr val="1C5E6E"/>
                  </a:solidFill>
                  <a:latin typeface="Arial" panose="020B0604020202020204" pitchFamily="34" charset="0"/>
                  <a:ea typeface="微软雅黑" panose="020B0503020204020204" pitchFamily="34" charset="-122"/>
                  <a:cs typeface="+mn-ea"/>
                  <a:sym typeface="Arial" panose="020B0604020202020204" pitchFamily="34" charset="0"/>
                </a:rPr>
                <a:t>ADD YOUR TITLE</a:t>
              </a:r>
              <a:endParaRPr lang="en-GB"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8512415" y="2631891"/>
              <a:ext cx="3256083" cy="543542"/>
            </a:xfrm>
            <a:prstGeom prst="rect">
              <a:avLst/>
            </a:prstGeom>
          </p:spPr>
          <p:txBody>
            <a:bodyPr wrap="square">
              <a:spAutoFit/>
            </a:bodyPr>
            <a:lstStyle/>
            <a:p>
              <a:pPr algn="r">
                <a:lnSpc>
                  <a:spcPct val="120000"/>
                </a:lnSpc>
              </a:pPr>
              <a:r>
                <a:rPr lang="en-US" altLang="zh-CN" sz="57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I'm looking forward to the rest of my life every time at the thought of spending the rest life with you.</a:t>
              </a:r>
            </a:p>
          </p:txBody>
        </p:sp>
      </p:grpSp>
      <p:grpSp>
        <p:nvGrpSpPr>
          <p:cNvPr id="31" name="Group 30"/>
          <p:cNvGrpSpPr/>
          <p:nvPr/>
        </p:nvGrpSpPr>
        <p:grpSpPr>
          <a:xfrm flipH="1">
            <a:off x="1345537" y="3674068"/>
            <a:ext cx="1682465" cy="635589"/>
            <a:chOff x="8512415" y="2327889"/>
            <a:chExt cx="3256083" cy="847545"/>
          </a:xfrm>
        </p:grpSpPr>
        <p:sp>
          <p:nvSpPr>
            <p:cNvPr id="32" name="TextBox 31"/>
            <p:cNvSpPr txBox="1"/>
            <p:nvPr/>
          </p:nvSpPr>
          <p:spPr>
            <a:xfrm>
              <a:off x="8519742" y="2327889"/>
              <a:ext cx="2996936" cy="368346"/>
            </a:xfrm>
            <a:prstGeom prst="rect">
              <a:avLst/>
            </a:prstGeom>
            <a:noFill/>
          </p:spPr>
          <p:txBody>
            <a:bodyPr wrap="square" rtlCol="0">
              <a:spAutoFit/>
            </a:bodyPr>
            <a:lstStyle/>
            <a:p>
              <a:pPr algn="r">
                <a:lnSpc>
                  <a:spcPct val="120000"/>
                </a:lnSpc>
              </a:pPr>
              <a:r>
                <a:rPr lang="en-US" altLang="zh-CN"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rPr>
                <a:t>ADD YOUR TITLE</a:t>
              </a:r>
              <a:endParaRPr lang="en-GB" altLang="zh-CN" sz="995" dirty="0">
                <a:solidFill>
                  <a:srgbClr val="1C5E6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8512415" y="2631892"/>
              <a:ext cx="3256083" cy="543542"/>
            </a:xfrm>
            <a:prstGeom prst="rect">
              <a:avLst/>
            </a:prstGeom>
          </p:spPr>
          <p:txBody>
            <a:bodyPr wrap="square">
              <a:spAutoFit/>
            </a:bodyPr>
            <a:lstStyle/>
            <a:p>
              <a:pPr algn="r">
                <a:lnSpc>
                  <a:spcPct val="120000"/>
                </a:lnSpc>
              </a:pPr>
              <a:r>
                <a:rPr lang="en-US" altLang="zh-CN" sz="57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I'm looking forward to the rest of my life every time at the thought of spending the rest life with you.</a:t>
              </a:r>
            </a:p>
          </p:txBody>
        </p:sp>
      </p:grpSp>
      <p:sp>
        <p:nvSpPr>
          <p:cNvPr id="30" name="TextBox 16"/>
          <p:cNvSpPr txBox="1"/>
          <p:nvPr/>
        </p:nvSpPr>
        <p:spPr>
          <a:xfrm>
            <a:off x="691332" y="328845"/>
            <a:ext cx="1234633" cy="307777"/>
          </a:xfrm>
          <a:prstGeom prst="rect">
            <a:avLst/>
          </a:prstGeom>
          <a:noFill/>
        </p:spPr>
        <p:txBody>
          <a:bodyPr wrap="none" rtlCol="0">
            <a:spAutoFit/>
          </a:bodyPr>
          <a:lstStyle/>
          <a:p>
            <a:r>
              <a:rPr lang="en-US" altLang="zh-CN" sz="1400" b="1" dirty="0" smtClean="0">
                <a:solidFill>
                  <a:srgbClr val="1C5E6E"/>
                </a:solidFill>
                <a:latin typeface="微软雅黑" panose="020B0503020204020204" pitchFamily="34" charset="-122"/>
                <a:ea typeface="微软雅黑" panose="020B0503020204020204" pitchFamily="34" charset="-122"/>
              </a:rPr>
              <a:t>HAPPINESS</a:t>
            </a:r>
            <a:endParaRPr lang="en-US" altLang="zh-CN" sz="1400" b="1" dirty="0">
              <a:solidFill>
                <a:srgbClr val="1C5E6E"/>
              </a:solidFill>
              <a:latin typeface="微软雅黑" panose="020B0503020204020204" pitchFamily="34" charset="-122"/>
              <a:ea typeface="微软雅黑" panose="020B0503020204020204" pitchFamily="34" charset="-122"/>
            </a:endParaRPr>
          </a:p>
        </p:txBody>
      </p:sp>
      <p:sp>
        <p:nvSpPr>
          <p:cNvPr id="40" name="矩形 39"/>
          <p:cNvSpPr/>
          <p:nvPr/>
        </p:nvSpPr>
        <p:spPr>
          <a:xfrm>
            <a:off x="691332" y="636622"/>
            <a:ext cx="7462658" cy="486352"/>
          </a:xfrm>
          <a:prstGeom prst="rect">
            <a:avLst/>
          </a:prstGeom>
        </p:spPr>
        <p:txBody>
          <a:bodyPr wrap="square">
            <a:spAutoFit/>
          </a:bodyPr>
          <a:lstStyle/>
          <a:p>
            <a:pPr>
              <a:lnSpc>
                <a:spcPct val="150000"/>
              </a:lnSpc>
            </a:pPr>
            <a:r>
              <a:rPr lang="en-US" altLang="zh-CN" sz="900" dirty="0">
                <a:solidFill>
                  <a:srgbClr val="1C5E6E"/>
                </a:solidFill>
              </a:rPr>
              <a:t>I'M LOOKING FORWARD TO THE REST OF MY LIFE EVERY TIME AT THE THOUGHT OF SPENDING THE REST LIFE WITH YOU. I'M LOOKING FORWARD TO THE REST OF MY LIFE EVERY TIME AT THE THOUGHT OF SPENDING THE REST LIFE WITH YOU.</a:t>
            </a:r>
          </a:p>
        </p:txBody>
      </p:sp>
      <p:sp>
        <p:nvSpPr>
          <p:cNvPr id="41" name="圆角矩形 20"/>
          <p:cNvSpPr/>
          <p:nvPr/>
        </p:nvSpPr>
        <p:spPr>
          <a:xfrm>
            <a:off x="289829" y="361184"/>
            <a:ext cx="393739" cy="393739"/>
          </a:xfrm>
          <a:prstGeom prst="roundRect">
            <a:avLst>
              <a:gd name="adj" fmla="val 12258"/>
            </a:avLst>
          </a:prstGeom>
          <a:noFill/>
          <a:ln w="6350">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04</a:t>
            </a:r>
            <a:endParaRPr lang="zh-CN" altLang="en-US" sz="1400" b="1" dirty="0">
              <a:solidFill>
                <a:srgbClr val="1C5E6E"/>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1744174" y="1858287"/>
            <a:ext cx="5962401" cy="584775"/>
          </a:xfrm>
          <a:prstGeom prst="rect">
            <a:avLst/>
          </a:prstGeom>
          <a:noFill/>
          <a:effectLst/>
        </p:spPr>
        <p:txBody>
          <a:bodyPr wrap="none" rtlCol="0">
            <a:spAutoFit/>
          </a:bodyPr>
          <a:lstStyle/>
          <a:p>
            <a:r>
              <a:rPr lang="en-US" altLang="zh-CN" sz="3200" b="1" dirty="0">
                <a:solidFill>
                  <a:srgbClr val="1C5E6E"/>
                </a:solidFill>
                <a:latin typeface="+mj-lt"/>
                <a:ea typeface="微软雅黑" panose="020B0503020204020204" pitchFamily="34" charset="-122"/>
              </a:rPr>
              <a:t>THANK YOU FOR YOUR LISTENING</a:t>
            </a:r>
          </a:p>
        </p:txBody>
      </p:sp>
      <p:sp>
        <p:nvSpPr>
          <p:cNvPr id="2" name="圆角矩形 1"/>
          <p:cNvSpPr/>
          <p:nvPr/>
        </p:nvSpPr>
        <p:spPr>
          <a:xfrm>
            <a:off x="4077107" y="2931790"/>
            <a:ext cx="943564" cy="231445"/>
          </a:xfrm>
          <a:prstGeom prst="roundRect">
            <a:avLst/>
          </a:prstGeom>
          <a:solidFill>
            <a:srgbClr val="1C5E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t>商务简约</a:t>
            </a:r>
            <a:endParaRPr lang="zh-CN" altLang="en-US" sz="1200" b="1" dirty="0"/>
          </a:p>
        </p:txBody>
      </p:sp>
      <p:sp>
        <p:nvSpPr>
          <p:cNvPr id="3" name="六边形 2"/>
          <p:cNvSpPr/>
          <p:nvPr/>
        </p:nvSpPr>
        <p:spPr>
          <a:xfrm>
            <a:off x="3965018" y="2519834"/>
            <a:ext cx="299761" cy="258415"/>
          </a:xfrm>
          <a:prstGeom prst="hexagon">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2</a:t>
            </a:r>
            <a:endParaRPr lang="zh-CN" altLang="en-US" sz="1400" b="1" dirty="0">
              <a:solidFill>
                <a:srgbClr val="1C5E6E"/>
              </a:solidFill>
            </a:endParaRPr>
          </a:p>
        </p:txBody>
      </p:sp>
      <p:sp>
        <p:nvSpPr>
          <p:cNvPr id="11" name="六边形 10"/>
          <p:cNvSpPr/>
          <p:nvPr/>
        </p:nvSpPr>
        <p:spPr>
          <a:xfrm>
            <a:off x="4264779" y="2519834"/>
            <a:ext cx="299761" cy="258415"/>
          </a:xfrm>
          <a:prstGeom prst="hexagon">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0</a:t>
            </a:r>
            <a:endParaRPr lang="zh-CN" altLang="en-US" sz="1400" b="1" dirty="0">
              <a:solidFill>
                <a:srgbClr val="1C5E6E"/>
              </a:solidFill>
            </a:endParaRPr>
          </a:p>
        </p:txBody>
      </p:sp>
      <p:sp>
        <p:nvSpPr>
          <p:cNvPr id="12" name="六边形 11"/>
          <p:cNvSpPr/>
          <p:nvPr/>
        </p:nvSpPr>
        <p:spPr>
          <a:xfrm>
            <a:off x="4571999" y="2522885"/>
            <a:ext cx="299761" cy="258415"/>
          </a:xfrm>
          <a:prstGeom prst="hexagon">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1</a:t>
            </a:r>
            <a:endParaRPr lang="zh-CN" altLang="en-US" sz="1400" b="1" dirty="0">
              <a:solidFill>
                <a:srgbClr val="1C5E6E"/>
              </a:solidFill>
            </a:endParaRPr>
          </a:p>
        </p:txBody>
      </p:sp>
      <p:sp>
        <p:nvSpPr>
          <p:cNvPr id="13" name="六边形 12"/>
          <p:cNvSpPr/>
          <p:nvPr/>
        </p:nvSpPr>
        <p:spPr>
          <a:xfrm>
            <a:off x="4893195" y="2519833"/>
            <a:ext cx="299761" cy="258415"/>
          </a:xfrm>
          <a:prstGeom prst="hexagon">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rgbClr val="1C5E6E"/>
                </a:solidFill>
              </a:rPr>
              <a:t>9</a:t>
            </a:r>
            <a:endParaRPr lang="zh-CN" altLang="en-US" sz="1400" b="1" dirty="0">
              <a:solidFill>
                <a:srgbClr val="1C5E6E"/>
              </a:solidFill>
            </a:endParaRPr>
          </a:p>
        </p:txBody>
      </p:sp>
      <p:sp>
        <p:nvSpPr>
          <p:cNvPr id="14" name="TextBox 48"/>
          <p:cNvSpPr txBox="1"/>
          <p:nvPr/>
        </p:nvSpPr>
        <p:spPr>
          <a:xfrm>
            <a:off x="4283968" y="1482338"/>
            <a:ext cx="553357" cy="369332"/>
          </a:xfrm>
          <a:prstGeom prst="rect">
            <a:avLst/>
          </a:prstGeom>
          <a:noFill/>
          <a:effectLst/>
        </p:spPr>
        <p:txBody>
          <a:bodyPr wrap="none" rtlCol="0">
            <a:spAutoFit/>
          </a:bodyPr>
          <a:lstStyle/>
          <a:p>
            <a:r>
              <a:rPr lang="en-US" altLang="zh-CN" dirty="0" smtClean="0">
                <a:solidFill>
                  <a:srgbClr val="1C5E6E"/>
                </a:solidFill>
                <a:latin typeface="+mj-lt"/>
                <a:ea typeface="微软雅黑" panose="020B0503020204020204" pitchFamily="34" charset="-122"/>
              </a:rPr>
              <a:t>THE</a:t>
            </a:r>
            <a:endParaRPr lang="zh-CN" altLang="en-US" dirty="0">
              <a:solidFill>
                <a:srgbClr val="1C5E6E"/>
              </a:solidFill>
              <a:latin typeface="+mj-lt"/>
              <a:ea typeface="微软雅黑" panose="020B0503020204020204" pitchFamily="34" charset="-122"/>
            </a:endParaRPr>
          </a:p>
        </p:txBody>
      </p:sp>
      <p:pic>
        <p:nvPicPr>
          <p:cNvPr id="5" name="Otokaze - Save The Flavor (留香)">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42593" y="4713907"/>
            <a:ext cx="609600" cy="609600"/>
          </a:xfrm>
          <a:prstGeom prst="rect">
            <a:avLst/>
          </a:prstGeom>
        </p:spPr>
      </p:pic>
      <p:sp>
        <p:nvSpPr>
          <p:cNvPr id="18" name="矩形 17"/>
          <p:cNvSpPr/>
          <p:nvPr/>
        </p:nvSpPr>
        <p:spPr>
          <a:xfrm>
            <a:off x="4237746" y="1419622"/>
            <a:ext cx="655448" cy="449155"/>
          </a:xfrm>
          <a:prstGeom prst="rect">
            <a:avLst/>
          </a:prstGeom>
          <a:noFill/>
          <a:ln>
            <a:solidFill>
              <a:srgbClr val="1C5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512" y="0"/>
            <a:ext cx="611560" cy="5143500"/>
          </a:xfrm>
          <a:prstGeom prst="rect">
            <a:avLst/>
          </a:prstGeom>
          <a:solidFill>
            <a:srgbClr val="467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568952" y="0"/>
            <a:ext cx="611560" cy="5143500"/>
          </a:xfrm>
          <a:prstGeom prst="rect">
            <a:avLst/>
          </a:prstGeom>
          <a:solidFill>
            <a:srgbClr val="467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38" presetClass="entr" presetSubtype="0" accel="50000" fill="hold" grpId="0" nodeType="clickEffect">
                                  <p:stCondLst>
                                    <p:cond delay="0"/>
                                  </p:stCondLst>
                                  <p:iterate type="lt">
                                    <p:tmPct val="10000"/>
                                  </p:iterate>
                                  <p:childTnLst>
                                    <p:set>
                                      <p:cBhvr>
                                        <p:cTn id="18" dur="1" fill="hold">
                                          <p:stCondLst>
                                            <p:cond delay="0"/>
                                          </p:stCondLst>
                                        </p:cTn>
                                        <p:tgtEl>
                                          <p:spTgt spid="49"/>
                                        </p:tgtEl>
                                        <p:attrNameLst>
                                          <p:attrName>style.visibility</p:attrName>
                                        </p:attrNameLst>
                                      </p:cBhvr>
                                      <p:to>
                                        <p:strVal val="visible"/>
                                      </p:to>
                                    </p:set>
                                    <p:set>
                                      <p:cBhvr>
                                        <p:cTn id="19" dur="341" fill="hold">
                                          <p:stCondLst>
                                            <p:cond delay="0"/>
                                          </p:stCondLst>
                                        </p:cTn>
                                        <p:tgtEl>
                                          <p:spTgt spid="49"/>
                                        </p:tgtEl>
                                        <p:attrNameLst>
                                          <p:attrName>style.rotation</p:attrName>
                                        </p:attrNameLst>
                                      </p:cBhvr>
                                      <p:to>
                                        <p:strVal val="-45.0"/>
                                      </p:to>
                                    </p:set>
                                    <p:anim calcmode="lin" valueType="num">
                                      <p:cBhvr>
                                        <p:cTn id="20" dur="341" fill="hold">
                                          <p:stCondLst>
                                            <p:cond delay="341"/>
                                          </p:stCondLst>
                                        </p:cTn>
                                        <p:tgtEl>
                                          <p:spTgt spid="49"/>
                                        </p:tgtEl>
                                        <p:attrNameLst>
                                          <p:attrName>style.rotation</p:attrName>
                                        </p:attrNameLst>
                                      </p:cBhvr>
                                      <p:tavLst>
                                        <p:tav tm="0">
                                          <p:val>
                                            <p:fltVal val="-45"/>
                                          </p:val>
                                        </p:tav>
                                        <p:tav tm="69900">
                                          <p:val>
                                            <p:fltVal val="45"/>
                                          </p:val>
                                        </p:tav>
                                        <p:tav tm="100000">
                                          <p:val>
                                            <p:fltVal val="0"/>
                                          </p:val>
                                        </p:tav>
                                      </p:tavLst>
                                    </p:anim>
                                    <p:anim calcmode="lin" valueType="num">
                                      <p:cBhvr>
                                        <p:cTn id="21" dur="341" fill="hold">
                                          <p:stCondLst>
                                            <p:cond delay="0"/>
                                          </p:stCondLst>
                                        </p:cTn>
                                        <p:tgtEl>
                                          <p:spTgt spid="49"/>
                                        </p:tgtEl>
                                        <p:attrNameLst>
                                          <p:attrName>ppt_y</p:attrName>
                                        </p:attrNameLst>
                                      </p:cBhvr>
                                      <p:tavLst>
                                        <p:tav tm="0">
                                          <p:val>
                                            <p:strVal val="#ppt_y-1"/>
                                          </p:val>
                                        </p:tav>
                                        <p:tav tm="100000">
                                          <p:val>
                                            <p:strVal val="#ppt_y-(0.354*#ppt_w-0.172*#ppt_h)"/>
                                          </p:val>
                                        </p:tav>
                                      </p:tavLst>
                                    </p:anim>
                                    <p:anim calcmode="lin" valueType="num">
                                      <p:cBhvr>
                                        <p:cTn id="22" dur="117" decel="50000" autoRev="1" fill="hold">
                                          <p:stCondLst>
                                            <p:cond delay="341"/>
                                          </p:stCondLst>
                                        </p:cTn>
                                        <p:tgtEl>
                                          <p:spTgt spid="49"/>
                                        </p:tgtEl>
                                        <p:attrNameLst>
                                          <p:attrName>ppt_y</p:attrName>
                                        </p:attrNameLst>
                                      </p:cBhvr>
                                      <p:tavLst>
                                        <p:tav tm="0">
                                          <p:val>
                                            <p:strVal val="#ppt_y-(0.354*#ppt_w-0.172*#ppt_h)"/>
                                          </p:val>
                                        </p:tav>
                                        <p:tav tm="100000">
                                          <p:val>
                                            <p:strVal val="#ppt_y-(0.354*#ppt_w-0.172*#ppt_h)-#ppt_h/2"/>
                                          </p:val>
                                        </p:tav>
                                      </p:tavLst>
                                    </p:anim>
                                    <p:anim calcmode="lin" valueType="num">
                                      <p:cBhvr>
                                        <p:cTn id="23" dur="102" fill="hold">
                                          <p:stCondLst>
                                            <p:cond delay="648"/>
                                          </p:stCondLst>
                                        </p:cTn>
                                        <p:tgtEl>
                                          <p:spTgt spid="49"/>
                                        </p:tgtEl>
                                        <p:attrNameLst>
                                          <p:attrName>ppt_y</p:attrName>
                                        </p:attrNameLst>
                                      </p:cBhvr>
                                      <p:tavLst>
                                        <p:tav tm="0">
                                          <p:val>
                                            <p:strVal val="#ppt_y-(0.354*#ppt_w-0.172*#ppt_h)"/>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6" presetClass="emph" presetSubtype="0" fill="hold" grpId="1" nodeType="clickEffect">
                                  <p:stCondLst>
                                    <p:cond delay="0"/>
                                  </p:stCondLst>
                                  <p:iterate type="lt">
                                    <p:tmPct val="10000"/>
                                  </p:iterate>
                                  <p:childTnLst>
                                    <p:animEffect transition="out" filter="fade">
                                      <p:cBhvr>
                                        <p:cTn id="27" dur="500" tmFilter="0, 0; .2, .5; .8, .5; 1, 0"/>
                                        <p:tgtEl>
                                          <p:spTgt spid="49"/>
                                        </p:tgtEl>
                                      </p:cBhvr>
                                    </p:animEffect>
                                    <p:animScale>
                                      <p:cBhvr>
                                        <p:cTn id="28" dur="250" autoRev="1" fill="hold"/>
                                        <p:tgtEl>
                                          <p:spTgt spid="49"/>
                                        </p:tgtEl>
                                      </p:cBhvr>
                                      <p:by x="105000" y="105000"/>
                                    </p:animScale>
                                  </p:childTnLst>
                                </p:cTn>
                              </p:par>
                            </p:childTnLst>
                          </p:cTn>
                        </p:par>
                        <p:par>
                          <p:cTn id="29" fill="hold">
                            <p:stCondLst>
                              <p:cond delay="1850"/>
                            </p:stCondLst>
                            <p:childTnLst>
                              <p:par>
                                <p:cTn id="30" presetID="53" presetClass="entr" presetSubtype="16"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250" fill="hold"/>
                                        <p:tgtEl>
                                          <p:spTgt spid="3"/>
                                        </p:tgtEl>
                                        <p:attrNameLst>
                                          <p:attrName>ppt_w</p:attrName>
                                        </p:attrNameLst>
                                      </p:cBhvr>
                                      <p:tavLst>
                                        <p:tav tm="0">
                                          <p:val>
                                            <p:fltVal val="0"/>
                                          </p:val>
                                        </p:tav>
                                        <p:tav tm="100000">
                                          <p:val>
                                            <p:strVal val="#ppt_w"/>
                                          </p:val>
                                        </p:tav>
                                      </p:tavLst>
                                    </p:anim>
                                    <p:anim calcmode="lin" valueType="num">
                                      <p:cBhvr>
                                        <p:cTn id="33" dur="250" fill="hold"/>
                                        <p:tgtEl>
                                          <p:spTgt spid="3"/>
                                        </p:tgtEl>
                                        <p:attrNameLst>
                                          <p:attrName>ppt_h</p:attrName>
                                        </p:attrNameLst>
                                      </p:cBhvr>
                                      <p:tavLst>
                                        <p:tav tm="0">
                                          <p:val>
                                            <p:fltVal val="0"/>
                                          </p:val>
                                        </p:tav>
                                        <p:tav tm="100000">
                                          <p:val>
                                            <p:strVal val="#ppt_h"/>
                                          </p:val>
                                        </p:tav>
                                      </p:tavLst>
                                    </p:anim>
                                    <p:animEffect transition="in" filter="fade">
                                      <p:cBhvr>
                                        <p:cTn id="34" dur="250"/>
                                        <p:tgtEl>
                                          <p:spTgt spid="3"/>
                                        </p:tgtEl>
                                      </p:cBhvr>
                                    </p:animEffect>
                                  </p:childTnLst>
                                </p:cTn>
                              </p:par>
                            </p:childTnLst>
                          </p:cTn>
                        </p:par>
                        <p:par>
                          <p:cTn id="35" fill="hold">
                            <p:stCondLst>
                              <p:cond delay="235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250" fill="hold"/>
                                        <p:tgtEl>
                                          <p:spTgt spid="11"/>
                                        </p:tgtEl>
                                        <p:attrNameLst>
                                          <p:attrName>ppt_w</p:attrName>
                                        </p:attrNameLst>
                                      </p:cBhvr>
                                      <p:tavLst>
                                        <p:tav tm="0">
                                          <p:val>
                                            <p:fltVal val="0"/>
                                          </p:val>
                                        </p:tav>
                                        <p:tav tm="100000">
                                          <p:val>
                                            <p:strVal val="#ppt_w"/>
                                          </p:val>
                                        </p:tav>
                                      </p:tavLst>
                                    </p:anim>
                                    <p:anim calcmode="lin" valueType="num">
                                      <p:cBhvr>
                                        <p:cTn id="39" dur="250" fill="hold"/>
                                        <p:tgtEl>
                                          <p:spTgt spid="11"/>
                                        </p:tgtEl>
                                        <p:attrNameLst>
                                          <p:attrName>ppt_h</p:attrName>
                                        </p:attrNameLst>
                                      </p:cBhvr>
                                      <p:tavLst>
                                        <p:tav tm="0">
                                          <p:val>
                                            <p:fltVal val="0"/>
                                          </p:val>
                                        </p:tav>
                                        <p:tav tm="100000">
                                          <p:val>
                                            <p:strVal val="#ppt_h"/>
                                          </p:val>
                                        </p:tav>
                                      </p:tavLst>
                                    </p:anim>
                                    <p:animEffect transition="in" filter="fade">
                                      <p:cBhvr>
                                        <p:cTn id="40" dur="250"/>
                                        <p:tgtEl>
                                          <p:spTgt spid="11"/>
                                        </p:tgtEl>
                                      </p:cBhvr>
                                    </p:animEffect>
                                  </p:childTnLst>
                                </p:cTn>
                              </p:par>
                            </p:childTnLst>
                          </p:cTn>
                        </p:par>
                        <p:par>
                          <p:cTn id="41" fill="hold">
                            <p:stCondLst>
                              <p:cond delay="2850"/>
                            </p:stCondLst>
                            <p:childTnLst>
                              <p:par>
                                <p:cTn id="42" presetID="53" presetClass="entr" presetSubtype="16"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250" fill="hold"/>
                                        <p:tgtEl>
                                          <p:spTgt spid="12"/>
                                        </p:tgtEl>
                                        <p:attrNameLst>
                                          <p:attrName>ppt_w</p:attrName>
                                        </p:attrNameLst>
                                      </p:cBhvr>
                                      <p:tavLst>
                                        <p:tav tm="0">
                                          <p:val>
                                            <p:fltVal val="0"/>
                                          </p:val>
                                        </p:tav>
                                        <p:tav tm="100000">
                                          <p:val>
                                            <p:strVal val="#ppt_w"/>
                                          </p:val>
                                        </p:tav>
                                      </p:tavLst>
                                    </p:anim>
                                    <p:anim calcmode="lin" valueType="num">
                                      <p:cBhvr>
                                        <p:cTn id="45" dur="250" fill="hold"/>
                                        <p:tgtEl>
                                          <p:spTgt spid="12"/>
                                        </p:tgtEl>
                                        <p:attrNameLst>
                                          <p:attrName>ppt_h</p:attrName>
                                        </p:attrNameLst>
                                      </p:cBhvr>
                                      <p:tavLst>
                                        <p:tav tm="0">
                                          <p:val>
                                            <p:fltVal val="0"/>
                                          </p:val>
                                        </p:tav>
                                        <p:tav tm="100000">
                                          <p:val>
                                            <p:strVal val="#ppt_h"/>
                                          </p:val>
                                        </p:tav>
                                      </p:tavLst>
                                    </p:anim>
                                    <p:animEffect transition="in" filter="fade">
                                      <p:cBhvr>
                                        <p:cTn id="46" dur="250"/>
                                        <p:tgtEl>
                                          <p:spTgt spid="12"/>
                                        </p:tgtEl>
                                      </p:cBhvr>
                                    </p:animEffect>
                                  </p:childTnLst>
                                </p:cTn>
                              </p:par>
                            </p:childTnLst>
                          </p:cTn>
                        </p:par>
                        <p:par>
                          <p:cTn id="47" fill="hold">
                            <p:stCondLst>
                              <p:cond delay="3350"/>
                            </p:stCondLst>
                            <p:childTnLst>
                              <p:par>
                                <p:cTn id="48" presetID="53" presetClass="entr" presetSubtype="16"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250" fill="hold"/>
                                        <p:tgtEl>
                                          <p:spTgt spid="13"/>
                                        </p:tgtEl>
                                        <p:attrNameLst>
                                          <p:attrName>ppt_w</p:attrName>
                                        </p:attrNameLst>
                                      </p:cBhvr>
                                      <p:tavLst>
                                        <p:tav tm="0">
                                          <p:val>
                                            <p:fltVal val="0"/>
                                          </p:val>
                                        </p:tav>
                                        <p:tav tm="100000">
                                          <p:val>
                                            <p:strVal val="#ppt_w"/>
                                          </p:val>
                                        </p:tav>
                                      </p:tavLst>
                                    </p:anim>
                                    <p:anim calcmode="lin" valueType="num">
                                      <p:cBhvr>
                                        <p:cTn id="51" dur="250" fill="hold"/>
                                        <p:tgtEl>
                                          <p:spTgt spid="13"/>
                                        </p:tgtEl>
                                        <p:attrNameLst>
                                          <p:attrName>ppt_h</p:attrName>
                                        </p:attrNameLst>
                                      </p:cBhvr>
                                      <p:tavLst>
                                        <p:tav tm="0">
                                          <p:val>
                                            <p:fltVal val="0"/>
                                          </p:val>
                                        </p:tav>
                                        <p:tav tm="100000">
                                          <p:val>
                                            <p:strVal val="#ppt_h"/>
                                          </p:val>
                                        </p:tav>
                                      </p:tavLst>
                                    </p:anim>
                                    <p:animEffect transition="in" filter="fade">
                                      <p:cBhvr>
                                        <p:cTn id="52" dur="25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grpId="1" nodeType="clickEffect">
                                  <p:stCondLst>
                                    <p:cond delay="0"/>
                                  </p:stCondLst>
                                  <p:childTnLst>
                                    <p:animEffect transition="out" filter="fade">
                                      <p:cBhvr>
                                        <p:cTn id="61" dur="500" tmFilter="0, 0; .2, .5; .8, .5; 1, 0"/>
                                        <p:tgtEl>
                                          <p:spTgt spid="2"/>
                                        </p:tgtEl>
                                      </p:cBhvr>
                                    </p:animEffect>
                                    <p:animScale>
                                      <p:cBhvr>
                                        <p:cTn id="62"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p:cTn id="63" repeatCount="indefinite" fill="hold" display="0">
                  <p:stCondLst>
                    <p:cond delay="indefinite"/>
                  </p:stCondLst>
                  <p:endCondLst>
                    <p:cond evt="onStopAudio" delay="0">
                      <p:tgtEl>
                        <p:sldTgt/>
                      </p:tgtEl>
                    </p:cond>
                  </p:endCondLst>
                </p:cTn>
                <p:tgtEl>
                  <p:spTgt spid="5"/>
                </p:tgtEl>
              </p:cMediaNode>
            </p:audio>
          </p:childTnLst>
        </p:cTn>
      </p:par>
    </p:tnLst>
    <p:bldLst>
      <p:bldP spid="49" grpId="0"/>
      <p:bldP spid="49" grpId="1"/>
      <p:bldP spid="2" grpId="0" animBg="1"/>
      <p:bldP spid="2" grpId="1" animBg="1"/>
      <p:bldP spid="3" grpId="0" animBg="1"/>
      <p:bldP spid="11" grpId="0" animBg="1"/>
      <p:bldP spid="12" grpId="0" animBg="1"/>
      <p:bldP spid="13" grpId="0" animBg="1"/>
      <p:bldP spid="14" grpId="0"/>
      <p:bldP spid="18"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2124</Words>
  <Application>Microsoft Office PowerPoint</Application>
  <PresentationFormat>全屏显示(16:9)</PresentationFormat>
  <Paragraphs>252</Paragraphs>
  <Slides>26</Slides>
  <Notes>26</Notes>
  <HiddenSlides>0</HiddenSlides>
  <MMClips>2</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Title</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86</cp:revision>
  <dcterms:created xsi:type="dcterms:W3CDTF">2015-07-19T10:44:00Z</dcterms:created>
  <dcterms:modified xsi:type="dcterms:W3CDTF">2018-01-20T02:05:34Z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