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tags/tag1.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6"/>
  </p:notesMasterIdLst>
  <p:sldIdLst>
    <p:sldId id="378" r:id="rId2"/>
    <p:sldId id="319" r:id="rId3"/>
    <p:sldId id="350" r:id="rId4"/>
    <p:sldId id="329" r:id="rId5"/>
    <p:sldId id="321" r:id="rId6"/>
    <p:sldId id="302" r:id="rId7"/>
    <p:sldId id="303" r:id="rId8"/>
    <p:sldId id="377" r:id="rId9"/>
    <p:sldId id="261" r:id="rId10"/>
    <p:sldId id="331" r:id="rId11"/>
    <p:sldId id="330" r:id="rId12"/>
    <p:sldId id="335" r:id="rId13"/>
    <p:sldId id="336" r:id="rId14"/>
    <p:sldId id="337" r:id="rId15"/>
    <p:sldId id="351" r:id="rId16"/>
    <p:sldId id="346" r:id="rId17"/>
    <p:sldId id="355" r:id="rId18"/>
    <p:sldId id="338" r:id="rId19"/>
    <p:sldId id="353" r:id="rId20"/>
    <p:sldId id="354" r:id="rId21"/>
    <p:sldId id="352" r:id="rId22"/>
    <p:sldId id="356" r:id="rId23"/>
    <p:sldId id="345" r:id="rId24"/>
    <p:sldId id="361" r:id="rId25"/>
    <p:sldId id="357" r:id="rId26"/>
    <p:sldId id="358" r:id="rId27"/>
    <p:sldId id="359" r:id="rId28"/>
    <p:sldId id="347" r:id="rId29"/>
    <p:sldId id="343" r:id="rId30"/>
    <p:sldId id="368" r:id="rId31"/>
    <p:sldId id="267" r:id="rId32"/>
    <p:sldId id="310" r:id="rId33"/>
    <p:sldId id="366" r:id="rId34"/>
    <p:sldId id="369" r:id="rId35"/>
    <p:sldId id="277" r:id="rId36"/>
    <p:sldId id="371" r:id="rId37"/>
    <p:sldId id="283" r:id="rId38"/>
    <p:sldId id="375" r:id="rId39"/>
    <p:sldId id="370" r:id="rId40"/>
    <p:sldId id="367" r:id="rId41"/>
    <p:sldId id="349" r:id="rId42"/>
    <p:sldId id="372" r:id="rId43"/>
    <p:sldId id="379" r:id="rId44"/>
    <p:sldId id="380" r:id="rId45"/>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DFDFD"/>
    <a:srgbClr val="2B4857"/>
    <a:srgbClr val="223A46"/>
    <a:srgbClr val="000000"/>
    <a:srgbClr val="2D4D5D"/>
    <a:srgbClr val="2DE3C9"/>
    <a:srgbClr val="1AD1F6"/>
    <a:srgbClr val="E20030"/>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11" autoAdjust="0"/>
    <p:restoredTop sz="94660"/>
  </p:normalViewPr>
  <p:slideViewPr>
    <p:cSldViewPr>
      <p:cViewPr varScale="1">
        <p:scale>
          <a:sx n="140" d="100"/>
          <a:sy n="140" d="100"/>
        </p:scale>
        <p:origin x="82" y="8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accent3"/>
              </a:solidFill>
              <a:ln w="19050">
                <a:noFill/>
              </a:ln>
              <a:effectLst/>
            </c:spPr>
          </c:dPt>
          <c:dPt>
            <c:idx val="3"/>
            <c:bubble3D val="0"/>
            <c:spPr>
              <a:solidFill>
                <a:schemeClr val="accent4"/>
              </a:solidFill>
              <a:ln w="19050">
                <a:noFill/>
              </a:ln>
              <a:effectLst/>
            </c:spPr>
          </c:dPt>
          <c:cat>
            <c:strRef>
              <c:f>Sheet1!$A$2:$A$5</c:f>
              <c:strCache>
                <c:ptCount val="4"/>
                <c:pt idx="0">
                  <c:v>1st </c:v>
                </c:pt>
                <c:pt idx="1">
                  <c:v>2nd </c:v>
                </c:pt>
                <c:pt idx="2">
                  <c:v>3rd </c:v>
                </c:pt>
                <c:pt idx="3">
                  <c:v>4th </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holeSize val="56"/>
      </c:doughnutChart>
      <c:spPr>
        <a:noFill/>
        <a:ln>
          <a:noFill/>
        </a:ln>
        <a:effectLst/>
      </c:spPr>
    </c:plotArea>
    <c:legend>
      <c:legendPos val="b"/>
      <c:legendEntry>
        <c:idx val="0"/>
        <c:txPr>
          <a:bodyPr rot="0" spcFirstLastPara="1" vertOverflow="ellipsis" vert="horz" wrap="square" anchor="ctr" anchorCtr="1"/>
          <a:lstStyle/>
          <a:p>
            <a:pPr>
              <a:defRPr lang="zh-CN" sz="1050" b="0" i="0" u="none" strike="noStrike" kern="1200" baseline="0">
                <a:solidFill>
                  <a:schemeClr val="accent1"/>
                </a:solidFill>
                <a:latin typeface="+mn-lt"/>
                <a:ea typeface="+mn-ea"/>
                <a:cs typeface="+mn-cs"/>
              </a:defRPr>
            </a:pPr>
            <a:endParaRPr lang="zh-CN"/>
          </a:p>
        </c:txPr>
      </c:legendEntry>
      <c:legendEntry>
        <c:idx val="1"/>
        <c:txPr>
          <a:bodyPr rot="0" spcFirstLastPara="1" vertOverflow="ellipsis" vert="horz" wrap="square" anchor="ctr" anchorCtr="1"/>
          <a:lstStyle/>
          <a:p>
            <a:pPr>
              <a:defRPr lang="zh-CN" sz="1050" b="0" i="0" u="none" strike="noStrike" kern="1200" baseline="0">
                <a:solidFill>
                  <a:schemeClr val="accent2"/>
                </a:solidFill>
                <a:latin typeface="+mn-lt"/>
                <a:ea typeface="+mn-ea"/>
                <a:cs typeface="+mn-cs"/>
              </a:defRPr>
            </a:pPr>
            <a:endParaRPr lang="zh-CN"/>
          </a:p>
        </c:txPr>
      </c:legendEntry>
      <c:legendEntry>
        <c:idx val="2"/>
        <c:txPr>
          <a:bodyPr rot="0" spcFirstLastPara="1" vertOverflow="ellipsis" vert="horz" wrap="square" anchor="ctr" anchorCtr="1"/>
          <a:lstStyle/>
          <a:p>
            <a:pPr>
              <a:defRPr lang="zh-CN" sz="1050" b="0" i="0" u="none" strike="noStrike" kern="1200" baseline="0">
                <a:solidFill>
                  <a:schemeClr val="accent1"/>
                </a:solidFill>
                <a:latin typeface="+mn-lt"/>
                <a:ea typeface="微软雅黑" panose="020B0503020204020204" pitchFamily="34" charset="-122"/>
                <a:cs typeface="+mn-cs"/>
              </a:defRPr>
            </a:pPr>
            <a:endParaRPr lang="zh-CN"/>
          </a:p>
        </c:txPr>
      </c:legendEntry>
      <c:legendEntry>
        <c:idx val="3"/>
        <c:txPr>
          <a:bodyPr rot="0" spcFirstLastPara="1" vertOverflow="ellipsis" vert="horz" wrap="square" anchor="ctr" anchorCtr="1"/>
          <a:lstStyle/>
          <a:p>
            <a:pPr>
              <a:defRPr lang="zh-CN" sz="1050" b="0" i="0" u="none" strike="noStrike" kern="1200" baseline="0">
                <a:solidFill>
                  <a:schemeClr val="accent2"/>
                </a:solidFill>
                <a:latin typeface="+mn-lt"/>
                <a:ea typeface="+mn-ea"/>
                <a:cs typeface="+mn-cs"/>
              </a:defRPr>
            </a:pPr>
            <a:endParaRPr lang="zh-CN"/>
          </a:p>
        </c:txPr>
      </c:legendEntry>
      <c:layout>
        <c:manualLayout>
          <c:xMode val="edge"/>
          <c:yMode val="edge"/>
          <c:x val="0.15169515989537799"/>
          <c:y val="0.91094071832441703"/>
          <c:w val="0.72617574581564504"/>
          <c:h val="6.6329195483215697E-2"/>
        </c:manualLayout>
      </c:layout>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3E162B-D9D7-4A7C-A048-E327715032EB}" type="datetimeFigureOut">
              <a:rPr lang="zh-CN" altLang="en-US" smtClean="0"/>
              <a:t>2018/12/11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D138E6-E906-4F92-996E-008D3C1AE50D}" type="slidenum">
              <a:rPr lang="zh-CN" altLang="en-US" smtClean="0"/>
              <a:t>‹#›</a:t>
            </a:fld>
            <a:endParaRPr lang="zh-CN" altLang="en-US"/>
          </a:p>
        </p:txBody>
      </p:sp>
    </p:spTree>
    <p:extLst>
      <p:ext uri="{BB962C8B-B14F-4D97-AF65-F5344CB8AC3E}">
        <p14:creationId xmlns:p14="http://schemas.microsoft.com/office/powerpoint/2010/main" val="2971902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1</a:t>
            </a:fld>
            <a:endParaRPr lang="zh-CN" altLang="en-US"/>
          </a:p>
        </p:txBody>
      </p:sp>
    </p:spTree>
    <p:extLst>
      <p:ext uri="{BB962C8B-B14F-4D97-AF65-F5344CB8AC3E}">
        <p14:creationId xmlns:p14="http://schemas.microsoft.com/office/powerpoint/2010/main" val="982634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2</a:t>
            </a:fld>
            <a:endParaRPr lang="zh-CN" altLang="en-US"/>
          </a:p>
        </p:txBody>
      </p:sp>
    </p:spTree>
    <p:extLst>
      <p:ext uri="{BB962C8B-B14F-4D97-AF65-F5344CB8AC3E}">
        <p14:creationId xmlns:p14="http://schemas.microsoft.com/office/powerpoint/2010/main" val="2340541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3</a:t>
            </a:fld>
            <a:endParaRPr lang="zh-CN" altLang="en-US"/>
          </a:p>
        </p:txBody>
      </p:sp>
    </p:spTree>
    <p:extLst>
      <p:ext uri="{BB962C8B-B14F-4D97-AF65-F5344CB8AC3E}">
        <p14:creationId xmlns:p14="http://schemas.microsoft.com/office/powerpoint/2010/main" val="4228225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4</a:t>
            </a:fld>
            <a:endParaRPr lang="zh-CN" altLang="en-US"/>
          </a:p>
        </p:txBody>
      </p:sp>
    </p:spTree>
    <p:extLst>
      <p:ext uri="{BB962C8B-B14F-4D97-AF65-F5344CB8AC3E}">
        <p14:creationId xmlns:p14="http://schemas.microsoft.com/office/powerpoint/2010/main" val="3504733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5</a:t>
            </a:fld>
            <a:endParaRPr lang="zh-CN" altLang="en-US"/>
          </a:p>
        </p:txBody>
      </p:sp>
    </p:spTree>
    <p:extLst>
      <p:ext uri="{BB962C8B-B14F-4D97-AF65-F5344CB8AC3E}">
        <p14:creationId xmlns:p14="http://schemas.microsoft.com/office/powerpoint/2010/main" val="370652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6</a:t>
            </a:fld>
            <a:endParaRPr lang="zh-CN" altLang="en-US"/>
          </a:p>
        </p:txBody>
      </p:sp>
    </p:spTree>
    <p:extLst>
      <p:ext uri="{BB962C8B-B14F-4D97-AF65-F5344CB8AC3E}">
        <p14:creationId xmlns:p14="http://schemas.microsoft.com/office/powerpoint/2010/main" val="983825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7</a:t>
            </a:fld>
            <a:endParaRPr lang="zh-CN" altLang="en-US"/>
          </a:p>
        </p:txBody>
      </p:sp>
    </p:spTree>
    <p:extLst>
      <p:ext uri="{BB962C8B-B14F-4D97-AF65-F5344CB8AC3E}">
        <p14:creationId xmlns:p14="http://schemas.microsoft.com/office/powerpoint/2010/main" val="37101790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2E8203-EB08-4F0D-830A-C288DDF96F60}" type="slidenum">
              <a:rPr lang="zh-CN" altLang="en-US" smtClean="0"/>
              <a:t>8</a:t>
            </a:fld>
            <a:endParaRPr lang="zh-CN" altLang="en-US"/>
          </a:p>
        </p:txBody>
      </p:sp>
    </p:spTree>
    <p:extLst>
      <p:ext uri="{BB962C8B-B14F-4D97-AF65-F5344CB8AC3E}">
        <p14:creationId xmlns:p14="http://schemas.microsoft.com/office/powerpoint/2010/main" val="3819359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ED138E6-E906-4F92-996E-008D3C1AE50D}" type="slidenum">
              <a:rPr lang="zh-CN" altLang="en-US" smtClean="0"/>
              <a:t>9</a:t>
            </a:fld>
            <a:endParaRPr lang="zh-CN" altLang="en-US"/>
          </a:p>
        </p:txBody>
      </p:sp>
    </p:spTree>
    <p:extLst>
      <p:ext uri="{BB962C8B-B14F-4D97-AF65-F5344CB8AC3E}">
        <p14:creationId xmlns:p14="http://schemas.microsoft.com/office/powerpoint/2010/main" val="2286177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10</a:t>
            </a:fld>
            <a:endParaRPr lang="zh-CN" altLang="en-US"/>
          </a:p>
        </p:txBody>
      </p:sp>
    </p:spTree>
    <p:extLst>
      <p:ext uri="{BB962C8B-B14F-4D97-AF65-F5344CB8AC3E}">
        <p14:creationId xmlns:p14="http://schemas.microsoft.com/office/powerpoint/2010/main" val="2710135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11</a:t>
            </a:fld>
            <a:endParaRPr lang="zh-CN" altLang="en-US"/>
          </a:p>
        </p:txBody>
      </p:sp>
    </p:spTree>
    <p:extLst>
      <p:ext uri="{BB962C8B-B14F-4D97-AF65-F5344CB8AC3E}">
        <p14:creationId xmlns:p14="http://schemas.microsoft.com/office/powerpoint/2010/main" val="1918940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12</a:t>
            </a:fld>
            <a:endParaRPr lang="zh-CN" altLang="en-US"/>
          </a:p>
        </p:txBody>
      </p:sp>
    </p:spTree>
    <p:extLst>
      <p:ext uri="{BB962C8B-B14F-4D97-AF65-F5344CB8AC3E}">
        <p14:creationId xmlns:p14="http://schemas.microsoft.com/office/powerpoint/2010/main" val="3327667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13</a:t>
            </a:fld>
            <a:endParaRPr lang="zh-CN" altLang="en-US"/>
          </a:p>
        </p:txBody>
      </p:sp>
    </p:spTree>
    <p:extLst>
      <p:ext uri="{BB962C8B-B14F-4D97-AF65-F5344CB8AC3E}">
        <p14:creationId xmlns:p14="http://schemas.microsoft.com/office/powerpoint/2010/main" val="16186991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14</a:t>
            </a:fld>
            <a:endParaRPr lang="zh-CN" altLang="en-US"/>
          </a:p>
        </p:txBody>
      </p:sp>
    </p:spTree>
    <p:extLst>
      <p:ext uri="{BB962C8B-B14F-4D97-AF65-F5344CB8AC3E}">
        <p14:creationId xmlns:p14="http://schemas.microsoft.com/office/powerpoint/2010/main" val="14508499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15</a:t>
            </a:fld>
            <a:endParaRPr lang="zh-CN" altLang="en-US"/>
          </a:p>
        </p:txBody>
      </p:sp>
    </p:spTree>
    <p:extLst>
      <p:ext uri="{BB962C8B-B14F-4D97-AF65-F5344CB8AC3E}">
        <p14:creationId xmlns:p14="http://schemas.microsoft.com/office/powerpoint/2010/main" val="33284327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16</a:t>
            </a:fld>
            <a:endParaRPr lang="en-US"/>
          </a:p>
        </p:txBody>
      </p:sp>
    </p:spTree>
    <p:extLst>
      <p:ext uri="{BB962C8B-B14F-4D97-AF65-F5344CB8AC3E}">
        <p14:creationId xmlns:p14="http://schemas.microsoft.com/office/powerpoint/2010/main" val="13847089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17</a:t>
            </a:fld>
            <a:endParaRPr lang="zh-CN" altLang="en-US"/>
          </a:p>
        </p:txBody>
      </p:sp>
    </p:spTree>
    <p:extLst>
      <p:ext uri="{BB962C8B-B14F-4D97-AF65-F5344CB8AC3E}">
        <p14:creationId xmlns:p14="http://schemas.microsoft.com/office/powerpoint/2010/main" val="27656427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08B30-C45C-4A2E-AEB3-D0CEEF704AC4}" type="slidenum">
              <a:rPr lang="zh-CN" altLang="en-US" smtClean="0"/>
              <a:t>18</a:t>
            </a:fld>
            <a:endParaRPr lang="zh-CN" altLang="en-US"/>
          </a:p>
        </p:txBody>
      </p:sp>
    </p:spTree>
    <p:extLst>
      <p:ext uri="{BB962C8B-B14F-4D97-AF65-F5344CB8AC3E}">
        <p14:creationId xmlns:p14="http://schemas.microsoft.com/office/powerpoint/2010/main" val="23014670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19</a:t>
            </a:fld>
            <a:endParaRPr lang="en-US"/>
          </a:p>
        </p:txBody>
      </p:sp>
    </p:spTree>
    <p:extLst>
      <p:ext uri="{BB962C8B-B14F-4D97-AF65-F5344CB8AC3E}">
        <p14:creationId xmlns:p14="http://schemas.microsoft.com/office/powerpoint/2010/main" val="26546039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FEBB3A-D6CC-4186-90DB-758CD0665105}" type="slidenum">
              <a:rPr lang="id-ID" smtClean="0"/>
              <a:t>20</a:t>
            </a:fld>
            <a:endParaRPr lang="id-ID"/>
          </a:p>
        </p:txBody>
      </p:sp>
    </p:spTree>
    <p:extLst>
      <p:ext uri="{BB962C8B-B14F-4D97-AF65-F5344CB8AC3E}">
        <p14:creationId xmlns:p14="http://schemas.microsoft.com/office/powerpoint/2010/main" val="37947515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21</a:t>
            </a:fld>
            <a:endParaRPr lang="zh-CN" altLang="en-US"/>
          </a:p>
        </p:txBody>
      </p:sp>
    </p:spTree>
    <p:extLst>
      <p:ext uri="{BB962C8B-B14F-4D97-AF65-F5344CB8AC3E}">
        <p14:creationId xmlns:p14="http://schemas.microsoft.com/office/powerpoint/2010/main" val="35148472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22</a:t>
            </a:fld>
            <a:endParaRPr lang="zh-CN" altLang="en-US"/>
          </a:p>
        </p:txBody>
      </p:sp>
    </p:spTree>
    <p:extLst>
      <p:ext uri="{BB962C8B-B14F-4D97-AF65-F5344CB8AC3E}">
        <p14:creationId xmlns:p14="http://schemas.microsoft.com/office/powerpoint/2010/main" val="26843627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23</a:t>
            </a:fld>
            <a:endParaRPr lang="en-US"/>
          </a:p>
        </p:txBody>
      </p:sp>
    </p:spTree>
    <p:extLst>
      <p:ext uri="{BB962C8B-B14F-4D97-AF65-F5344CB8AC3E}">
        <p14:creationId xmlns:p14="http://schemas.microsoft.com/office/powerpoint/2010/main" val="37948095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24</a:t>
            </a:fld>
            <a:endParaRPr lang="zh-CN" altLang="en-US"/>
          </a:p>
        </p:txBody>
      </p:sp>
    </p:spTree>
    <p:extLst>
      <p:ext uri="{BB962C8B-B14F-4D97-AF65-F5344CB8AC3E}">
        <p14:creationId xmlns:p14="http://schemas.microsoft.com/office/powerpoint/2010/main" val="1495542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25</a:t>
            </a:fld>
            <a:endParaRPr lang="zh-CN" altLang="en-US"/>
          </a:p>
        </p:txBody>
      </p:sp>
    </p:spTree>
    <p:extLst>
      <p:ext uri="{BB962C8B-B14F-4D97-AF65-F5344CB8AC3E}">
        <p14:creationId xmlns:p14="http://schemas.microsoft.com/office/powerpoint/2010/main" val="6649468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26</a:t>
            </a:fld>
            <a:endParaRPr lang="en-US"/>
          </a:p>
        </p:txBody>
      </p:sp>
    </p:spTree>
    <p:extLst>
      <p:ext uri="{BB962C8B-B14F-4D97-AF65-F5344CB8AC3E}">
        <p14:creationId xmlns:p14="http://schemas.microsoft.com/office/powerpoint/2010/main" val="26469455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27</a:t>
            </a:fld>
            <a:endParaRPr lang="en-US"/>
          </a:p>
        </p:txBody>
      </p:sp>
    </p:spTree>
    <p:extLst>
      <p:ext uri="{BB962C8B-B14F-4D97-AF65-F5344CB8AC3E}">
        <p14:creationId xmlns:p14="http://schemas.microsoft.com/office/powerpoint/2010/main" val="32761989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28</a:t>
            </a:fld>
            <a:endParaRPr lang="zh-CN" altLang="en-US"/>
          </a:p>
        </p:txBody>
      </p:sp>
    </p:spTree>
    <p:extLst>
      <p:ext uri="{BB962C8B-B14F-4D97-AF65-F5344CB8AC3E}">
        <p14:creationId xmlns:p14="http://schemas.microsoft.com/office/powerpoint/2010/main" val="35274352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t>29</a:t>
            </a:fld>
            <a:endParaRPr lang="zh-CN" altLang="en-US"/>
          </a:p>
        </p:txBody>
      </p:sp>
    </p:spTree>
    <p:extLst>
      <p:ext uri="{BB962C8B-B14F-4D97-AF65-F5344CB8AC3E}">
        <p14:creationId xmlns:p14="http://schemas.microsoft.com/office/powerpoint/2010/main" val="23631301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30</a:t>
            </a:fld>
            <a:endParaRPr lang="zh-CN" altLang="en-US"/>
          </a:p>
        </p:txBody>
      </p:sp>
    </p:spTree>
    <p:extLst>
      <p:ext uri="{BB962C8B-B14F-4D97-AF65-F5344CB8AC3E}">
        <p14:creationId xmlns:p14="http://schemas.microsoft.com/office/powerpoint/2010/main" val="2749407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t>31</a:t>
            </a:fld>
            <a:endParaRPr lang="zh-CN" altLang="en-US"/>
          </a:p>
        </p:txBody>
      </p:sp>
    </p:spTree>
    <p:extLst>
      <p:ext uri="{BB962C8B-B14F-4D97-AF65-F5344CB8AC3E}">
        <p14:creationId xmlns:p14="http://schemas.microsoft.com/office/powerpoint/2010/main" val="35077065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t>32</a:t>
            </a:fld>
            <a:endParaRPr lang="zh-CN" altLang="en-US"/>
          </a:p>
        </p:txBody>
      </p:sp>
    </p:spTree>
    <p:extLst>
      <p:ext uri="{BB962C8B-B14F-4D97-AF65-F5344CB8AC3E}">
        <p14:creationId xmlns:p14="http://schemas.microsoft.com/office/powerpoint/2010/main" val="26886013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33</a:t>
            </a:fld>
            <a:endParaRPr lang="zh-CN" altLang="en-US"/>
          </a:p>
        </p:txBody>
      </p:sp>
    </p:spTree>
    <p:extLst>
      <p:ext uri="{BB962C8B-B14F-4D97-AF65-F5344CB8AC3E}">
        <p14:creationId xmlns:p14="http://schemas.microsoft.com/office/powerpoint/2010/main" val="7319053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34</a:t>
            </a:fld>
            <a:endParaRPr lang="zh-CN" altLang="en-US"/>
          </a:p>
        </p:txBody>
      </p:sp>
    </p:spTree>
    <p:extLst>
      <p:ext uri="{BB962C8B-B14F-4D97-AF65-F5344CB8AC3E}">
        <p14:creationId xmlns:p14="http://schemas.microsoft.com/office/powerpoint/2010/main" val="30513991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35</a:t>
            </a:fld>
            <a:endParaRPr lang="en-US"/>
          </a:p>
        </p:txBody>
      </p:sp>
    </p:spTree>
    <p:extLst>
      <p:ext uri="{BB962C8B-B14F-4D97-AF65-F5344CB8AC3E}">
        <p14:creationId xmlns:p14="http://schemas.microsoft.com/office/powerpoint/2010/main" val="16432431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36</a:t>
            </a:fld>
            <a:endParaRPr lang="zh-CN" altLang="en-US"/>
          </a:p>
        </p:txBody>
      </p:sp>
    </p:spTree>
    <p:extLst>
      <p:ext uri="{BB962C8B-B14F-4D97-AF65-F5344CB8AC3E}">
        <p14:creationId xmlns:p14="http://schemas.microsoft.com/office/powerpoint/2010/main" val="22862020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37</a:t>
            </a:fld>
            <a:endParaRPr lang="zh-CN" altLang="en-US"/>
          </a:p>
        </p:txBody>
      </p:sp>
    </p:spTree>
    <p:extLst>
      <p:ext uri="{BB962C8B-B14F-4D97-AF65-F5344CB8AC3E}">
        <p14:creationId xmlns:p14="http://schemas.microsoft.com/office/powerpoint/2010/main" val="3210291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38</a:t>
            </a:fld>
            <a:endParaRPr lang="zh-CN" altLang="en-US"/>
          </a:p>
        </p:txBody>
      </p:sp>
    </p:spTree>
    <p:extLst>
      <p:ext uri="{BB962C8B-B14F-4D97-AF65-F5344CB8AC3E}">
        <p14:creationId xmlns:p14="http://schemas.microsoft.com/office/powerpoint/2010/main" val="7825934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39</a:t>
            </a:fld>
            <a:endParaRPr lang="zh-CN" altLang="en-US"/>
          </a:p>
        </p:txBody>
      </p:sp>
    </p:spTree>
    <p:extLst>
      <p:ext uri="{BB962C8B-B14F-4D97-AF65-F5344CB8AC3E}">
        <p14:creationId xmlns:p14="http://schemas.microsoft.com/office/powerpoint/2010/main" val="37472706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40</a:t>
            </a:fld>
            <a:endParaRPr lang="zh-CN" altLang="en-US"/>
          </a:p>
        </p:txBody>
      </p:sp>
    </p:spTree>
    <p:extLst>
      <p:ext uri="{BB962C8B-B14F-4D97-AF65-F5344CB8AC3E}">
        <p14:creationId xmlns:p14="http://schemas.microsoft.com/office/powerpoint/2010/main" val="17702831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41</a:t>
            </a:fld>
            <a:endParaRPr lang="zh-CN" altLang="en-US"/>
          </a:p>
        </p:txBody>
      </p:sp>
    </p:spTree>
    <p:extLst>
      <p:ext uri="{BB962C8B-B14F-4D97-AF65-F5344CB8AC3E}">
        <p14:creationId xmlns:p14="http://schemas.microsoft.com/office/powerpoint/2010/main" val="27132723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42</a:t>
            </a:fld>
            <a:endParaRPr lang="zh-CN" altLang="en-US"/>
          </a:p>
        </p:txBody>
      </p:sp>
    </p:spTree>
    <p:extLst>
      <p:ext uri="{BB962C8B-B14F-4D97-AF65-F5344CB8AC3E}">
        <p14:creationId xmlns:p14="http://schemas.microsoft.com/office/powerpoint/2010/main" val="21749845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43</a:t>
            </a:fld>
            <a:endParaRPr lang="zh-CN" altLang="en-US"/>
          </a:p>
        </p:txBody>
      </p:sp>
    </p:spTree>
    <p:extLst>
      <p:ext uri="{BB962C8B-B14F-4D97-AF65-F5344CB8AC3E}">
        <p14:creationId xmlns:p14="http://schemas.microsoft.com/office/powerpoint/2010/main" val="4220737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5"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5CB132A-E95F-4D71-A527-9C8E18673043}" type="datetimeFigureOut">
              <a:rPr lang="zh-CN" altLang="en-US" smtClean="0"/>
              <a:t>2018/12/11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0FC57C-1653-43D2-B695-6D48D1DA9F3E}" type="slidenum">
              <a:rPr lang="zh-CN" altLang="en-US" smtClean="0"/>
              <a:t>‹#›</a:t>
            </a:fld>
            <a:endParaRPr lang="zh-CN" altLang="en-US"/>
          </a:p>
        </p:txBody>
      </p:sp>
      <p:grpSp>
        <p:nvGrpSpPr>
          <p:cNvPr id="13" name="组合 12">
            <a:extLst>
              <a:ext uri="{FF2B5EF4-FFF2-40B4-BE49-F238E27FC236}">
                <a16:creationId xmlns:a16="http://schemas.microsoft.com/office/drawing/2014/main" xmlns="" id="{060C6E30-62A2-4D7E-8A70-A8026CC451FE}"/>
              </a:ext>
            </a:extLst>
          </p:cNvPr>
          <p:cNvGrpSpPr/>
          <p:nvPr userDrawn="1"/>
        </p:nvGrpSpPr>
        <p:grpSpPr>
          <a:xfrm rot="10800000" flipH="1">
            <a:off x="1" y="-1"/>
            <a:ext cx="755576" cy="1070399"/>
            <a:chOff x="11131550" y="1753513"/>
            <a:chExt cx="1352550" cy="1916113"/>
          </a:xfrm>
        </p:grpSpPr>
        <p:sp>
          <p:nvSpPr>
            <p:cNvPr id="14"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5CB132A-E95F-4D71-A527-9C8E18673043}" type="datetimeFigureOut">
              <a:rPr lang="zh-CN" altLang="en-US" smtClean="0"/>
              <a:t>2018/12/11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0FC57C-1653-43D2-B695-6D48D1DA9F3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5CB132A-E95F-4D71-A527-9C8E18673043}" type="datetimeFigureOut">
              <a:rPr lang="zh-CN" altLang="en-US" smtClean="0"/>
              <a:t>2018/12/11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0FC57C-1653-43D2-B695-6D48D1DA9F3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5CB132A-E95F-4D71-A527-9C8E18673043}" type="datetimeFigureOut">
              <a:rPr lang="zh-CN" altLang="en-US" smtClean="0"/>
              <a:t>2018/12/11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70FC57C-1653-43D2-B695-6D48D1DA9F3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5CB132A-E95F-4D71-A527-9C8E18673043}" type="datetimeFigureOut">
              <a:rPr lang="zh-CN" altLang="en-US" smtClean="0"/>
              <a:t>2018/12/11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70FC57C-1653-43D2-B695-6D48D1DA9F3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CB132A-E95F-4D71-A527-9C8E18673043}" type="datetimeFigureOut">
              <a:rPr lang="zh-CN" altLang="en-US" smtClean="0"/>
              <a:t>2018/12/11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70FC57C-1653-43D2-B695-6D48D1DA9F3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5CB132A-E95F-4D71-A527-9C8E18673043}" type="datetimeFigureOut">
              <a:rPr lang="zh-CN" altLang="en-US" smtClean="0"/>
              <a:t>2018/12/11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0FC57C-1653-43D2-B695-6D48D1DA9F3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5CB132A-E95F-4D71-A527-9C8E18673043}" type="datetimeFigureOut">
              <a:rPr lang="zh-CN" altLang="en-US" smtClean="0"/>
              <a:t>2018/12/11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0FC57C-1653-43D2-B695-6D48D1DA9F3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5CB132A-E95F-4D71-A527-9C8E18673043}" type="datetimeFigureOut">
              <a:rPr lang="zh-CN" altLang="en-US" smtClean="0"/>
              <a:t>2018/12/11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0FC57C-1653-43D2-B695-6D48D1DA9F3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5CB132A-E95F-4D71-A527-9C8E18673043}" type="datetimeFigureOut">
              <a:rPr lang="zh-CN" altLang="en-US" smtClean="0"/>
              <a:t>2018/12/11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0FC57C-1653-43D2-B695-6D48D1DA9F3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oş">
    <p:spTree>
      <p:nvGrpSpPr>
        <p:cNvPr id="1" name=""/>
        <p:cNvGrpSpPr/>
        <p:nvPr/>
      </p:nvGrpSpPr>
      <p:grpSpPr>
        <a:xfrm>
          <a:off x="0" y="0"/>
          <a:ext cx="0" cy="0"/>
          <a:chOff x="0" y="0"/>
          <a:chExt cx="0" cy="0"/>
        </a:xfrm>
      </p:grpSpPr>
      <p:sp>
        <p:nvSpPr>
          <p:cNvPr id="108" name="Shape 108"/>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Başlık ve Alt Ana Başlık">
    <p:spTree>
      <p:nvGrpSpPr>
        <p:cNvPr id="1" name=""/>
        <p:cNvGrpSpPr/>
        <p:nvPr/>
      </p:nvGrpSpPr>
      <p:grpSpPr>
        <a:xfrm>
          <a:off x="0" y="0"/>
          <a:ext cx="0" cy="0"/>
          <a:chOff x="0" y="0"/>
          <a:chExt cx="0" cy="0"/>
        </a:xfrm>
      </p:grpSpPr>
      <p:sp>
        <p:nvSpPr>
          <p:cNvPr id="11" name="Shape 11"/>
          <p:cNvSpPr>
            <a:spLocks noGrp="1"/>
          </p:cNvSpPr>
          <p:nvPr>
            <p:ph type="sldNum" sz="quarter" idx="2"/>
          </p:nvPr>
        </p:nvSpPr>
        <p:spPr>
          <a:xfrm>
            <a:off x="4487018" y="4851978"/>
            <a:ext cx="169964" cy="176213"/>
          </a:xfrm>
          <a:prstGeom prst="rect">
            <a:avLst/>
          </a:prstGeom>
        </p:spPr>
        <p:txBody>
          <a:bodyPr/>
          <a:lstStyle>
            <a:lvl1pPr>
              <a:defRPr>
                <a:solidFill>
                  <a:srgbClr val="4A5E6C"/>
                </a:solidFill>
              </a:defRPr>
            </a:lvl1pPr>
          </a:lstStyle>
          <a:p>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ítulo y objetos">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763688" y="1203598"/>
            <a:ext cx="1295400" cy="1296987"/>
          </a:xfrm>
          <a:prstGeom prst="rect">
            <a:avLst/>
          </a:prstGeom>
        </p:spPr>
        <p:txBody>
          <a:bodyPr/>
          <a:lstStyle/>
          <a:p>
            <a:endParaRPr lang="zh-CN" altLang="en-US" dirty="0"/>
          </a:p>
        </p:txBody>
      </p:sp>
      <p:sp>
        <p:nvSpPr>
          <p:cNvPr id="5" name="图片占位符 3"/>
          <p:cNvSpPr>
            <a:spLocks noGrp="1"/>
          </p:cNvSpPr>
          <p:nvPr>
            <p:ph type="pic" sz="quarter" idx="11"/>
          </p:nvPr>
        </p:nvSpPr>
        <p:spPr>
          <a:xfrm>
            <a:off x="3419872" y="1203598"/>
            <a:ext cx="1295400" cy="1296987"/>
          </a:xfrm>
          <a:prstGeom prst="rect">
            <a:avLst/>
          </a:prstGeom>
        </p:spPr>
        <p:txBody>
          <a:bodyPr/>
          <a:lstStyle/>
          <a:p>
            <a:endParaRPr lang="zh-CN" altLang="en-US"/>
          </a:p>
        </p:txBody>
      </p:sp>
      <p:sp>
        <p:nvSpPr>
          <p:cNvPr id="6" name="图片占位符 3"/>
          <p:cNvSpPr>
            <a:spLocks noGrp="1"/>
          </p:cNvSpPr>
          <p:nvPr>
            <p:ph type="pic" sz="quarter" idx="12"/>
          </p:nvPr>
        </p:nvSpPr>
        <p:spPr>
          <a:xfrm>
            <a:off x="4932040" y="1203598"/>
            <a:ext cx="1295400" cy="1296987"/>
          </a:xfrm>
          <a:prstGeom prst="rect">
            <a:avLst/>
          </a:prstGeom>
        </p:spPr>
        <p:txBody>
          <a:bodyPr/>
          <a:lstStyle/>
          <a:p>
            <a:endParaRPr lang="zh-CN" altLang="en-US"/>
          </a:p>
        </p:txBody>
      </p:sp>
      <p:sp>
        <p:nvSpPr>
          <p:cNvPr id="7" name="图片占位符 3"/>
          <p:cNvSpPr>
            <a:spLocks noGrp="1"/>
          </p:cNvSpPr>
          <p:nvPr>
            <p:ph type="pic" sz="quarter" idx="13"/>
          </p:nvPr>
        </p:nvSpPr>
        <p:spPr>
          <a:xfrm>
            <a:off x="6516216" y="1203598"/>
            <a:ext cx="1295400" cy="1296987"/>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ítulo y objetos">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1763688" y="1203598"/>
            <a:ext cx="1295400" cy="1296987"/>
          </a:xfrm>
          <a:prstGeom prst="rect">
            <a:avLst/>
          </a:prstGeom>
        </p:spPr>
        <p:txBody>
          <a:bodyPr/>
          <a:lstStyle/>
          <a:p>
            <a:endParaRPr lang="zh-CN" altLang="en-US" dirty="0"/>
          </a:p>
        </p:txBody>
      </p:sp>
      <p:sp>
        <p:nvSpPr>
          <p:cNvPr id="5" name="图片占位符 3"/>
          <p:cNvSpPr>
            <a:spLocks noGrp="1"/>
          </p:cNvSpPr>
          <p:nvPr>
            <p:ph type="pic" sz="quarter" idx="11"/>
          </p:nvPr>
        </p:nvSpPr>
        <p:spPr>
          <a:xfrm>
            <a:off x="3419872" y="1203598"/>
            <a:ext cx="1295400" cy="1296987"/>
          </a:xfrm>
          <a:prstGeom prst="rect">
            <a:avLst/>
          </a:prstGeom>
        </p:spPr>
        <p:txBody>
          <a:bodyPr/>
          <a:lstStyle/>
          <a:p>
            <a:endParaRPr lang="zh-CN" altLang="en-US"/>
          </a:p>
        </p:txBody>
      </p:sp>
      <p:sp>
        <p:nvSpPr>
          <p:cNvPr id="6" name="图片占位符 3"/>
          <p:cNvSpPr>
            <a:spLocks noGrp="1"/>
          </p:cNvSpPr>
          <p:nvPr>
            <p:ph type="pic" sz="quarter" idx="12"/>
          </p:nvPr>
        </p:nvSpPr>
        <p:spPr>
          <a:xfrm>
            <a:off x="4932040" y="1203598"/>
            <a:ext cx="1295400" cy="1296987"/>
          </a:xfrm>
          <a:prstGeom prst="rect">
            <a:avLst/>
          </a:prstGeom>
        </p:spPr>
        <p:txBody>
          <a:bodyPr/>
          <a:lstStyle/>
          <a:p>
            <a:endParaRPr lang="zh-CN" altLang="en-US"/>
          </a:p>
        </p:txBody>
      </p:sp>
      <p:sp>
        <p:nvSpPr>
          <p:cNvPr id="7" name="图片占位符 3"/>
          <p:cNvSpPr>
            <a:spLocks noGrp="1"/>
          </p:cNvSpPr>
          <p:nvPr>
            <p:ph type="pic" sz="quarter" idx="13"/>
          </p:nvPr>
        </p:nvSpPr>
        <p:spPr>
          <a:xfrm>
            <a:off x="6516216" y="1203598"/>
            <a:ext cx="1295400" cy="1296987"/>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B50BB03C-1EC4-4CDD-BFFB-F6D9B4FD797C}" type="datetimeFigureOut">
              <a:rPr lang="en-US" smtClean="0"/>
              <a:t>12/11/2018</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BF85E420-93C3-411D-B6B6-9DA498E2293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4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9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5CB132A-E95F-4D71-A527-9C8E18673043}" type="datetimeFigureOut">
              <a:rPr lang="zh-CN" altLang="en-US" smtClean="0"/>
              <a:t>2018/12/11</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70FC57C-1653-43D2-B695-6D48D1DA9F3E}"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3.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24.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4.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27.jpeg"/><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9.jpeg"/><Relationship Id="rId7" Type="http://schemas.microsoft.com/office/2007/relationships/hdphoto" Target="../media/hdphoto4.wdp"/><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18.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microsoft.com/office/2007/relationships/hdphoto" Target="../media/hdphoto5.wdp"/><Relationship Id="rId4" Type="http://schemas.openxmlformats.org/officeDocument/2006/relationships/image" Target="../media/image39.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12.xml"/><Relationship Id="rId5" Type="http://schemas.openxmlformats.org/officeDocument/2006/relationships/image" Target="../media/image41.jpeg"/><Relationship Id="rId4" Type="http://schemas.microsoft.com/office/2007/relationships/hdphoto" Target="../media/hdphoto5.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hyperlink" Target="http://www.51pptmoban.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TextBox 19"/>
          <p:cNvSpPr txBox="1"/>
          <p:nvPr/>
        </p:nvSpPr>
        <p:spPr>
          <a:xfrm>
            <a:off x="786854" y="2023172"/>
            <a:ext cx="2952328" cy="1569660"/>
          </a:xfrm>
          <a:prstGeom prst="rect">
            <a:avLst/>
          </a:prstGeom>
          <a:noFill/>
        </p:spPr>
        <p:txBody>
          <a:bodyPr wrap="square" rtlCol="0">
            <a:spAutoFit/>
          </a:bodyPr>
          <a:lstStyle/>
          <a:p>
            <a:r>
              <a:rPr lang="en-US" altLang="zh-CN" sz="9600" dirty="0">
                <a:solidFill>
                  <a:srgbClr val="0070C0"/>
                </a:solidFill>
                <a:latin typeface="Impact" panose="020B0806030902050204" pitchFamily="34" charset="0"/>
                <a:ea typeface="DFGothic-EB" panose="02010609010101010101" pitchFamily="1" charset="-128"/>
              </a:rPr>
              <a:t>2019</a:t>
            </a:r>
            <a:endParaRPr lang="zh-CN" altLang="en-US" sz="9600" dirty="0">
              <a:solidFill>
                <a:srgbClr val="0070C0"/>
              </a:solidFill>
              <a:latin typeface="Impact" panose="020B0806030902050204" pitchFamily="34" charset="0"/>
              <a:ea typeface="DFGothic-EB" panose="02010609010101010101" pitchFamily="1" charset="-128"/>
            </a:endParaRPr>
          </a:p>
        </p:txBody>
      </p:sp>
      <p:sp>
        <p:nvSpPr>
          <p:cNvPr id="30" name="等腰三角形 29"/>
          <p:cNvSpPr/>
          <p:nvPr/>
        </p:nvSpPr>
        <p:spPr bwMode="auto">
          <a:xfrm rot="16200000">
            <a:off x="5951612" y="3539810"/>
            <a:ext cx="141424" cy="121916"/>
          </a:xfrm>
          <a:prstGeom prst="triangle">
            <a:avLst/>
          </a:prstGeom>
          <a:solidFill>
            <a:srgbClr val="FFFFFF">
              <a:alpha val="67000"/>
            </a:srgbClr>
          </a:solidFill>
          <a:ln>
            <a:noFill/>
          </a:ln>
          <a:effectLst/>
        </p:spPr>
        <p:txBody>
          <a:bodyPr lIns="0" tIns="0" rIns="0" bIns="0" rtlCol="0" anchor="ctr"/>
          <a:lstStyle/>
          <a:p>
            <a:pPr algn="ctr"/>
            <a:endParaRPr lang="zh-CN" altLang="en-US"/>
          </a:p>
        </p:txBody>
      </p:sp>
      <p:sp>
        <p:nvSpPr>
          <p:cNvPr id="31" name="TextBox 30"/>
          <p:cNvSpPr txBox="1"/>
          <p:nvPr/>
        </p:nvSpPr>
        <p:spPr>
          <a:xfrm>
            <a:off x="2989116" y="3446879"/>
            <a:ext cx="3033208" cy="276999"/>
          </a:xfrm>
          <a:prstGeom prst="rect">
            <a:avLst/>
          </a:prstGeom>
          <a:noFill/>
        </p:spPr>
        <p:txBody>
          <a:bodyPr wrap="square" rtlCol="0">
            <a:spAutoFit/>
          </a:bodyPr>
          <a:lstStyle/>
          <a:p>
            <a:r>
              <a:rPr lang="en-US" altLang="zh-CN" sz="1200" dirty="0">
                <a:solidFill>
                  <a:srgbClr val="FFFFFF"/>
                </a:solidFill>
                <a:latin typeface="方正兰亭准黑_GBK" panose="02000000000000000000" pitchFamily="2" charset="-122"/>
                <a:ea typeface="方正兰亭准黑_GBK" panose="02000000000000000000" pitchFamily="2" charset="-122"/>
              </a:rPr>
              <a:t>FOREIGN  STYLE  TEMPLATES</a:t>
            </a:r>
            <a:endParaRPr lang="zh-CN" altLang="en-US" sz="1200" dirty="0">
              <a:solidFill>
                <a:srgbClr val="FFFFFF"/>
              </a:solidFill>
              <a:latin typeface="方正兰亭准黑_GBK" panose="02000000000000000000" pitchFamily="2" charset="-122"/>
              <a:ea typeface="方正兰亭准黑_GBK" panose="02000000000000000000" pitchFamily="2" charset="-122"/>
            </a:endParaRPr>
          </a:p>
        </p:txBody>
      </p:sp>
      <p:sp>
        <p:nvSpPr>
          <p:cNvPr id="34" name="TextBox 33"/>
          <p:cNvSpPr txBox="1"/>
          <p:nvPr/>
        </p:nvSpPr>
        <p:spPr>
          <a:xfrm>
            <a:off x="786854" y="4156405"/>
            <a:ext cx="3137074" cy="252542"/>
          </a:xfrm>
          <a:prstGeom prst="rect">
            <a:avLst/>
          </a:prstGeom>
          <a:noFill/>
          <a:effectLst/>
        </p:spPr>
        <p:txBody>
          <a:bodyPr wrap="square" lIns="82461" tIns="41230" rIns="82461" bIns="41230"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工作报告   年度总结    市场报告   企业文化 </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2116049" y="3302508"/>
            <a:ext cx="4650198" cy="0"/>
          </a:xfrm>
          <a:prstGeom prst="line">
            <a:avLst/>
          </a:prstGeom>
          <a:ln>
            <a:solidFill>
              <a:srgbClr val="FFFFFF">
                <a:alpha val="54000"/>
              </a:srgb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21209" y="3487878"/>
            <a:ext cx="5688632" cy="575708"/>
          </a:xfrm>
          <a:prstGeom prst="rect">
            <a:avLst/>
          </a:prstGeom>
          <a:noFill/>
          <a:effectLst/>
        </p:spPr>
        <p:txBody>
          <a:bodyPr wrap="square" lIns="82461" tIns="41230" rIns="82461" bIns="41230" rtlCol="0">
            <a:spAutoFit/>
          </a:bodyPr>
          <a:lstStyle/>
          <a:p>
            <a:pPr algn="ctr"/>
            <a:r>
              <a:rPr lang="zh-CN" altLang="en-US" sz="3200" b="1" dirty="0">
                <a:solidFill>
                  <a:srgbClr val="0070C0"/>
                </a:solidFill>
                <a:latin typeface="微软雅黑" panose="020B0503020204020204" pitchFamily="34" charset="-122"/>
                <a:ea typeface="微软雅黑" panose="020B0503020204020204" pitchFamily="34" charset="-122"/>
              </a:rPr>
              <a:t>高端大气商务通用</a:t>
            </a:r>
            <a:r>
              <a:rPr lang="en-US" altLang="zh-CN" sz="3200" b="1" dirty="0">
                <a:solidFill>
                  <a:srgbClr val="0070C0"/>
                </a:solidFill>
                <a:latin typeface="微软雅黑" panose="020B0503020204020204" pitchFamily="34" charset="-122"/>
                <a:ea typeface="微软雅黑" panose="020B0503020204020204" pitchFamily="34" charset="-122"/>
              </a:rPr>
              <a:t>PPT</a:t>
            </a:r>
            <a:r>
              <a:rPr lang="zh-CN" altLang="en-US" sz="3200" b="1" dirty="0">
                <a:solidFill>
                  <a:srgbClr val="0070C0"/>
                </a:solidFill>
                <a:latin typeface="微软雅黑" panose="020B0503020204020204" pitchFamily="34" charset="-122"/>
                <a:ea typeface="微软雅黑" panose="020B0503020204020204" pitchFamily="34" charset="-122"/>
              </a:rPr>
              <a:t>模板</a:t>
            </a:r>
            <a:endParaRPr lang="en-US" altLang="zh-CN" sz="3200" b="1" dirty="0">
              <a:solidFill>
                <a:srgbClr val="0070C0"/>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998625" y="-1588"/>
            <a:ext cx="4145375" cy="5145088"/>
            <a:chOff x="6664325" y="-1588"/>
            <a:chExt cx="5524183" cy="6856414"/>
          </a:xfrm>
        </p:grpSpPr>
        <p:sp>
          <p:nvSpPr>
            <p:cNvPr id="10" name="Freeform 120">
              <a:extLst>
                <a:ext uri="{FF2B5EF4-FFF2-40B4-BE49-F238E27FC236}">
                  <a16:creationId xmlns:a16="http://schemas.microsoft.com/office/drawing/2014/main" xmlns="" id="{6BA9E955-0FFF-4094-BA34-F831E66E4E64}"/>
                </a:ext>
              </a:extLst>
            </p:cNvPr>
            <p:cNvSpPr>
              <a:spLocks/>
            </p:cNvSpPr>
            <p:nvPr/>
          </p:nvSpPr>
          <p:spPr bwMode="auto">
            <a:xfrm>
              <a:off x="6664325" y="1588"/>
              <a:ext cx="5521325" cy="6853238"/>
            </a:xfrm>
            <a:custGeom>
              <a:avLst/>
              <a:gdLst>
                <a:gd name="T0" fmla="*/ 298 w 3482"/>
                <a:gd name="T1" fmla="*/ 2365 h 4320"/>
                <a:gd name="T2" fmla="*/ 2253 w 3482"/>
                <a:gd name="T3" fmla="*/ 4320 h 4320"/>
                <a:gd name="T4" fmla="*/ 3482 w 3482"/>
                <a:gd name="T5" fmla="*/ 4320 h 4320"/>
                <a:gd name="T6" fmla="*/ 3482 w 3482"/>
                <a:gd name="T7" fmla="*/ 0 h 4320"/>
                <a:gd name="T8" fmla="*/ 1582 w 3482"/>
                <a:gd name="T9" fmla="*/ 0 h 4320"/>
                <a:gd name="T10" fmla="*/ 298 w 3482"/>
                <a:gd name="T11" fmla="*/ 1285 h 4320"/>
                <a:gd name="T12" fmla="*/ 298 w 3482"/>
                <a:gd name="T13" fmla="*/ 2365 h 4320"/>
              </a:gdLst>
              <a:ahLst/>
              <a:cxnLst>
                <a:cxn ang="0">
                  <a:pos x="T0" y="T1"/>
                </a:cxn>
                <a:cxn ang="0">
                  <a:pos x="T2" y="T3"/>
                </a:cxn>
                <a:cxn ang="0">
                  <a:pos x="T4" y="T5"/>
                </a:cxn>
                <a:cxn ang="0">
                  <a:pos x="T6" y="T7"/>
                </a:cxn>
                <a:cxn ang="0">
                  <a:pos x="T8" y="T9"/>
                </a:cxn>
                <a:cxn ang="0">
                  <a:pos x="T10" y="T11"/>
                </a:cxn>
                <a:cxn ang="0">
                  <a:pos x="T12" y="T13"/>
                </a:cxn>
              </a:cxnLst>
              <a:rect l="0" t="0" r="r" b="b"/>
              <a:pathLst>
                <a:path w="3482" h="4320">
                  <a:moveTo>
                    <a:pt x="298" y="2365"/>
                  </a:moveTo>
                  <a:cubicBezTo>
                    <a:pt x="2253" y="4320"/>
                    <a:pt x="2253" y="4320"/>
                    <a:pt x="2253" y="4320"/>
                  </a:cubicBezTo>
                  <a:cubicBezTo>
                    <a:pt x="3482" y="4320"/>
                    <a:pt x="3482" y="4320"/>
                    <a:pt x="3482" y="4320"/>
                  </a:cubicBezTo>
                  <a:cubicBezTo>
                    <a:pt x="3482" y="0"/>
                    <a:pt x="3482" y="0"/>
                    <a:pt x="3482" y="0"/>
                  </a:cubicBezTo>
                  <a:cubicBezTo>
                    <a:pt x="1582" y="0"/>
                    <a:pt x="1582" y="0"/>
                    <a:pt x="1582" y="0"/>
                  </a:cubicBezTo>
                  <a:cubicBezTo>
                    <a:pt x="298" y="1285"/>
                    <a:pt x="298" y="1285"/>
                    <a:pt x="298" y="1285"/>
                  </a:cubicBezTo>
                  <a:cubicBezTo>
                    <a:pt x="0" y="1583"/>
                    <a:pt x="0" y="2067"/>
                    <a:pt x="298" y="2365"/>
                  </a:cubicBezTo>
                  <a:close/>
                </a:path>
              </a:pathLst>
            </a:custGeom>
            <a:solidFill>
              <a:schemeClr val="accent1">
                <a:lumMod val="60000"/>
                <a:lumOff val="40000"/>
                <a:alpha val="11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21">
              <a:extLst>
                <a:ext uri="{FF2B5EF4-FFF2-40B4-BE49-F238E27FC236}">
                  <a16:creationId xmlns:a16="http://schemas.microsoft.com/office/drawing/2014/main" xmlns="" id="{E6A2DA16-AC3A-4E4A-B0F0-DDF623EFAF46}"/>
                </a:ext>
              </a:extLst>
            </p:cNvPr>
            <p:cNvSpPr>
              <a:spLocks/>
            </p:cNvSpPr>
            <p:nvPr/>
          </p:nvSpPr>
          <p:spPr bwMode="auto">
            <a:xfrm>
              <a:off x="7477125" y="1588"/>
              <a:ext cx="4708525" cy="6853238"/>
            </a:xfrm>
            <a:custGeom>
              <a:avLst/>
              <a:gdLst>
                <a:gd name="T0" fmla="*/ 299 w 2969"/>
                <a:gd name="T1" fmla="*/ 2879 h 4320"/>
                <a:gd name="T2" fmla="*/ 1740 w 2969"/>
                <a:gd name="T3" fmla="*/ 4320 h 4320"/>
                <a:gd name="T4" fmla="*/ 2969 w 2969"/>
                <a:gd name="T5" fmla="*/ 4320 h 4320"/>
                <a:gd name="T6" fmla="*/ 2969 w 2969"/>
                <a:gd name="T7" fmla="*/ 0 h 4320"/>
                <a:gd name="T8" fmla="*/ 2097 w 2969"/>
                <a:gd name="T9" fmla="*/ 0 h 4320"/>
                <a:gd name="T10" fmla="*/ 299 w 2969"/>
                <a:gd name="T11" fmla="*/ 1799 h 4320"/>
                <a:gd name="T12" fmla="*/ 299 w 2969"/>
                <a:gd name="T13" fmla="*/ 2879 h 4320"/>
              </a:gdLst>
              <a:ahLst/>
              <a:cxnLst>
                <a:cxn ang="0">
                  <a:pos x="T0" y="T1"/>
                </a:cxn>
                <a:cxn ang="0">
                  <a:pos x="T2" y="T3"/>
                </a:cxn>
                <a:cxn ang="0">
                  <a:pos x="T4" y="T5"/>
                </a:cxn>
                <a:cxn ang="0">
                  <a:pos x="T6" y="T7"/>
                </a:cxn>
                <a:cxn ang="0">
                  <a:pos x="T8" y="T9"/>
                </a:cxn>
                <a:cxn ang="0">
                  <a:pos x="T10" y="T11"/>
                </a:cxn>
                <a:cxn ang="0">
                  <a:pos x="T12" y="T13"/>
                </a:cxn>
              </a:cxnLst>
              <a:rect l="0" t="0" r="r" b="b"/>
              <a:pathLst>
                <a:path w="2969" h="4320">
                  <a:moveTo>
                    <a:pt x="299" y="2879"/>
                  </a:moveTo>
                  <a:cubicBezTo>
                    <a:pt x="1740" y="4320"/>
                    <a:pt x="1740" y="4320"/>
                    <a:pt x="1740" y="4320"/>
                  </a:cubicBezTo>
                  <a:cubicBezTo>
                    <a:pt x="2969" y="4320"/>
                    <a:pt x="2969" y="4320"/>
                    <a:pt x="2969" y="4320"/>
                  </a:cubicBezTo>
                  <a:cubicBezTo>
                    <a:pt x="2969" y="0"/>
                    <a:pt x="2969" y="0"/>
                    <a:pt x="2969" y="0"/>
                  </a:cubicBezTo>
                  <a:cubicBezTo>
                    <a:pt x="2097" y="0"/>
                    <a:pt x="2097" y="0"/>
                    <a:pt x="2097" y="0"/>
                  </a:cubicBezTo>
                  <a:cubicBezTo>
                    <a:pt x="299" y="1799"/>
                    <a:pt x="299" y="1799"/>
                    <a:pt x="299" y="1799"/>
                  </a:cubicBezTo>
                  <a:cubicBezTo>
                    <a:pt x="0" y="2097"/>
                    <a:pt x="0" y="2581"/>
                    <a:pt x="299" y="28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22">
              <a:extLst>
                <a:ext uri="{FF2B5EF4-FFF2-40B4-BE49-F238E27FC236}">
                  <a16:creationId xmlns:a16="http://schemas.microsoft.com/office/drawing/2014/main" xmlns="" id="{69FCCB4C-E530-4157-9C84-5CDF52E21416}"/>
                </a:ext>
              </a:extLst>
            </p:cNvPr>
            <p:cNvSpPr>
              <a:spLocks/>
            </p:cNvSpPr>
            <p:nvPr/>
          </p:nvSpPr>
          <p:spPr bwMode="auto">
            <a:xfrm>
              <a:off x="7620000" y="1588"/>
              <a:ext cx="4565650" cy="6853238"/>
            </a:xfrm>
            <a:custGeom>
              <a:avLst/>
              <a:gdLst>
                <a:gd name="T0" fmla="*/ 299 w 2879"/>
                <a:gd name="T1" fmla="*/ 2969 h 4320"/>
                <a:gd name="T2" fmla="*/ 1650 w 2879"/>
                <a:gd name="T3" fmla="*/ 4320 h 4320"/>
                <a:gd name="T4" fmla="*/ 2879 w 2879"/>
                <a:gd name="T5" fmla="*/ 4320 h 4320"/>
                <a:gd name="T6" fmla="*/ 2879 w 2879"/>
                <a:gd name="T7" fmla="*/ 0 h 4320"/>
                <a:gd name="T8" fmla="*/ 2187 w 2879"/>
                <a:gd name="T9" fmla="*/ 0 h 4320"/>
                <a:gd name="T10" fmla="*/ 299 w 2879"/>
                <a:gd name="T11" fmla="*/ 1888 h 4320"/>
                <a:gd name="T12" fmla="*/ 299 w 2879"/>
                <a:gd name="T13" fmla="*/ 2969 h 4320"/>
              </a:gdLst>
              <a:ahLst/>
              <a:cxnLst>
                <a:cxn ang="0">
                  <a:pos x="T0" y="T1"/>
                </a:cxn>
                <a:cxn ang="0">
                  <a:pos x="T2" y="T3"/>
                </a:cxn>
                <a:cxn ang="0">
                  <a:pos x="T4" y="T5"/>
                </a:cxn>
                <a:cxn ang="0">
                  <a:pos x="T6" y="T7"/>
                </a:cxn>
                <a:cxn ang="0">
                  <a:pos x="T8" y="T9"/>
                </a:cxn>
                <a:cxn ang="0">
                  <a:pos x="T10" y="T11"/>
                </a:cxn>
                <a:cxn ang="0">
                  <a:pos x="T12" y="T13"/>
                </a:cxn>
              </a:cxnLst>
              <a:rect l="0" t="0" r="r" b="b"/>
              <a:pathLst>
                <a:path w="2879" h="4320">
                  <a:moveTo>
                    <a:pt x="299" y="2969"/>
                  </a:moveTo>
                  <a:cubicBezTo>
                    <a:pt x="1650" y="4320"/>
                    <a:pt x="1650" y="4320"/>
                    <a:pt x="1650" y="4320"/>
                  </a:cubicBezTo>
                  <a:cubicBezTo>
                    <a:pt x="2879" y="4320"/>
                    <a:pt x="2879" y="4320"/>
                    <a:pt x="2879" y="4320"/>
                  </a:cubicBezTo>
                  <a:cubicBezTo>
                    <a:pt x="2879" y="0"/>
                    <a:pt x="2879" y="0"/>
                    <a:pt x="2879" y="0"/>
                  </a:cubicBezTo>
                  <a:cubicBezTo>
                    <a:pt x="2187" y="0"/>
                    <a:pt x="2187" y="0"/>
                    <a:pt x="2187" y="0"/>
                  </a:cubicBezTo>
                  <a:cubicBezTo>
                    <a:pt x="299" y="1888"/>
                    <a:pt x="299" y="1888"/>
                    <a:pt x="299" y="1888"/>
                  </a:cubicBezTo>
                  <a:cubicBezTo>
                    <a:pt x="0" y="2187"/>
                    <a:pt x="0" y="2671"/>
                    <a:pt x="299" y="2969"/>
                  </a:cubicBezTo>
                  <a:close/>
                </a:path>
              </a:pathLst>
            </a:custGeom>
            <a:solidFill>
              <a:schemeClr val="accent1">
                <a:alpha val="34000"/>
              </a:schemeClr>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13" name="Freeform 124">
              <a:extLst>
                <a:ext uri="{FF2B5EF4-FFF2-40B4-BE49-F238E27FC236}">
                  <a16:creationId xmlns:a16="http://schemas.microsoft.com/office/drawing/2014/main" xmlns="" id="{9471CD57-543F-40AA-9ACE-D82BB3873BF2}"/>
                </a:ext>
              </a:extLst>
            </p:cNvPr>
            <p:cNvSpPr>
              <a:spLocks/>
            </p:cNvSpPr>
            <p:nvPr/>
          </p:nvSpPr>
          <p:spPr bwMode="auto">
            <a:xfrm>
              <a:off x="8374063" y="1588"/>
              <a:ext cx="3735388" cy="6853238"/>
            </a:xfrm>
            <a:custGeom>
              <a:avLst/>
              <a:gdLst>
                <a:gd name="T0" fmla="*/ 412 w 2355"/>
                <a:gd name="T1" fmla="*/ 2368 h 4320"/>
                <a:gd name="T2" fmla="*/ 415 w 2355"/>
                <a:gd name="T3" fmla="*/ 1288 h 4320"/>
                <a:gd name="T4" fmla="*/ 1709 w 2355"/>
                <a:gd name="T5" fmla="*/ 0 h 4320"/>
                <a:gd name="T6" fmla="*/ 1709 w 2355"/>
                <a:gd name="T7" fmla="*/ 0 h 4320"/>
                <a:gd name="T8" fmla="*/ 300 w 2355"/>
                <a:gd name="T9" fmla="*/ 1402 h 4320"/>
                <a:gd name="T10" fmla="*/ 297 w 2355"/>
                <a:gd name="T11" fmla="*/ 2483 h 4320"/>
                <a:gd name="T12" fmla="*/ 2126 w 2355"/>
                <a:gd name="T13" fmla="*/ 4320 h 4320"/>
                <a:gd name="T14" fmla="*/ 2355 w 2355"/>
                <a:gd name="T15" fmla="*/ 4320 h 4320"/>
                <a:gd name="T16" fmla="*/ 412 w 2355"/>
                <a:gd name="T17" fmla="*/ 2368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5" h="4320">
                  <a:moveTo>
                    <a:pt x="412" y="2368"/>
                  </a:moveTo>
                  <a:cubicBezTo>
                    <a:pt x="115" y="2069"/>
                    <a:pt x="116" y="1586"/>
                    <a:pt x="415" y="1288"/>
                  </a:cubicBezTo>
                  <a:cubicBezTo>
                    <a:pt x="1709" y="0"/>
                    <a:pt x="1709" y="0"/>
                    <a:pt x="1709" y="0"/>
                  </a:cubicBezTo>
                  <a:cubicBezTo>
                    <a:pt x="1709" y="0"/>
                    <a:pt x="1709" y="0"/>
                    <a:pt x="1709" y="0"/>
                  </a:cubicBezTo>
                  <a:cubicBezTo>
                    <a:pt x="300" y="1402"/>
                    <a:pt x="300" y="1402"/>
                    <a:pt x="300" y="1402"/>
                  </a:cubicBezTo>
                  <a:cubicBezTo>
                    <a:pt x="1" y="1700"/>
                    <a:pt x="0" y="2184"/>
                    <a:pt x="297" y="2483"/>
                  </a:cubicBezTo>
                  <a:cubicBezTo>
                    <a:pt x="2126" y="4320"/>
                    <a:pt x="2126" y="4320"/>
                    <a:pt x="2126" y="4320"/>
                  </a:cubicBezTo>
                  <a:cubicBezTo>
                    <a:pt x="2355" y="4320"/>
                    <a:pt x="2355" y="4320"/>
                    <a:pt x="2355" y="4320"/>
                  </a:cubicBezTo>
                  <a:lnTo>
                    <a:pt x="412" y="2368"/>
                  </a:lnTo>
                  <a:close/>
                </a:path>
              </a:pathLst>
            </a:custGeom>
            <a:solidFill>
              <a:srgbClr val="FFFFFF"/>
            </a:solid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p>
          </p:txBody>
        </p:sp>
        <p:sp>
          <p:nvSpPr>
            <p:cNvPr id="14" name="Freeform 131">
              <a:extLst>
                <a:ext uri="{FF2B5EF4-FFF2-40B4-BE49-F238E27FC236}">
                  <a16:creationId xmlns:a16="http://schemas.microsoft.com/office/drawing/2014/main" xmlns="" id="{1A79F39A-39F3-4079-BBEC-6DAE307F5B7B}"/>
                </a:ext>
              </a:extLst>
            </p:cNvPr>
            <p:cNvSpPr>
              <a:spLocks/>
            </p:cNvSpPr>
            <p:nvPr/>
          </p:nvSpPr>
          <p:spPr bwMode="auto">
            <a:xfrm>
              <a:off x="8551546" y="-1588"/>
              <a:ext cx="3636962" cy="6853238"/>
            </a:xfrm>
            <a:custGeom>
              <a:avLst/>
              <a:gdLst>
                <a:gd name="T0" fmla="*/ 298 w 2288"/>
                <a:gd name="T1" fmla="*/ 2379 h 4320"/>
                <a:gd name="T2" fmla="*/ 2240 w 2288"/>
                <a:gd name="T3" fmla="*/ 4320 h 4320"/>
                <a:gd name="T4" fmla="*/ 2288 w 2288"/>
                <a:gd name="T5" fmla="*/ 4320 h 4320"/>
                <a:gd name="T6" fmla="*/ 2288 w 2288"/>
                <a:gd name="T7" fmla="*/ 0 h 4320"/>
                <a:gd name="T8" fmla="*/ 1596 w 2288"/>
                <a:gd name="T9" fmla="*/ 0 h 4320"/>
                <a:gd name="T10" fmla="*/ 298 w 2288"/>
                <a:gd name="T11" fmla="*/ 1298 h 4320"/>
                <a:gd name="T12" fmla="*/ 298 w 2288"/>
                <a:gd name="T13" fmla="*/ 2379 h 4320"/>
              </a:gdLst>
              <a:ahLst/>
              <a:cxnLst>
                <a:cxn ang="0">
                  <a:pos x="T0" y="T1"/>
                </a:cxn>
                <a:cxn ang="0">
                  <a:pos x="T2" y="T3"/>
                </a:cxn>
                <a:cxn ang="0">
                  <a:pos x="T4" y="T5"/>
                </a:cxn>
                <a:cxn ang="0">
                  <a:pos x="T6" y="T7"/>
                </a:cxn>
                <a:cxn ang="0">
                  <a:pos x="T8" y="T9"/>
                </a:cxn>
                <a:cxn ang="0">
                  <a:pos x="T10" y="T11"/>
                </a:cxn>
                <a:cxn ang="0">
                  <a:pos x="T12" y="T13"/>
                </a:cxn>
              </a:cxnLst>
              <a:rect l="0" t="0" r="r" b="b"/>
              <a:pathLst>
                <a:path w="2288" h="4320">
                  <a:moveTo>
                    <a:pt x="298" y="2379"/>
                  </a:moveTo>
                  <a:cubicBezTo>
                    <a:pt x="2240" y="4320"/>
                    <a:pt x="2240" y="4320"/>
                    <a:pt x="2240" y="4320"/>
                  </a:cubicBezTo>
                  <a:cubicBezTo>
                    <a:pt x="2288" y="4320"/>
                    <a:pt x="2288" y="4320"/>
                    <a:pt x="2288" y="4320"/>
                  </a:cubicBezTo>
                  <a:cubicBezTo>
                    <a:pt x="2288" y="0"/>
                    <a:pt x="2288" y="0"/>
                    <a:pt x="2288" y="0"/>
                  </a:cubicBezTo>
                  <a:cubicBezTo>
                    <a:pt x="1596" y="0"/>
                    <a:pt x="1596" y="0"/>
                    <a:pt x="1596" y="0"/>
                  </a:cubicBezTo>
                  <a:cubicBezTo>
                    <a:pt x="298" y="1298"/>
                    <a:pt x="298" y="1298"/>
                    <a:pt x="298" y="1298"/>
                  </a:cubicBezTo>
                  <a:cubicBezTo>
                    <a:pt x="0" y="1596"/>
                    <a:pt x="0" y="2080"/>
                    <a:pt x="298" y="2379"/>
                  </a:cubicBezTo>
                  <a:close/>
                </a:path>
              </a:pathLst>
            </a:custGeom>
            <a:solidFill>
              <a:schemeClr val="accent1"/>
            </a:solid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iterate type="lt">
                                    <p:tmPct val="10000"/>
                                  </p:iterate>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additive="base">
                                        <p:cTn id="7" dur="500"/>
                                        <p:tgtEl>
                                          <p:spTgt spid="20">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20">
                                            <p:txEl>
                                              <p:pRg st="0" end="0"/>
                                            </p:txEl>
                                          </p:spTgt>
                                        </p:tgtEl>
                                      </p:cBhvr>
                                    </p:animEffect>
                                  </p:childTnLst>
                                </p:cTn>
                              </p:par>
                            </p:childTnLst>
                          </p:cTn>
                        </p:par>
                        <p:par>
                          <p:cTn id="9" fill="hold">
                            <p:stCondLst>
                              <p:cond delay="650"/>
                            </p:stCondLst>
                            <p:childTnLst>
                              <p:par>
                                <p:cTn id="10" presetID="42" presetClass="entr" presetSubtype="0" fill="hold" grpId="0" nodeType="afterEffect">
                                  <p:stCondLst>
                                    <p:cond delay="0"/>
                                  </p:stCondLst>
                                  <p:iterate type="lt">
                                    <p:tmPct val="10000"/>
                                  </p:iterate>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anim calcmode="lin" valueType="num">
                                      <p:cBhvr>
                                        <p:cTn id="13" dur="500" fill="hold"/>
                                        <p:tgtEl>
                                          <p:spTgt spid="27"/>
                                        </p:tgtEl>
                                        <p:attrNameLst>
                                          <p:attrName>ppt_x</p:attrName>
                                        </p:attrNameLst>
                                      </p:cBhvr>
                                      <p:tavLst>
                                        <p:tav tm="0">
                                          <p:val>
                                            <p:strVal val="#ppt_x"/>
                                          </p:val>
                                        </p:tav>
                                        <p:tav tm="100000">
                                          <p:val>
                                            <p:strVal val="#ppt_x"/>
                                          </p:val>
                                        </p:tav>
                                      </p:tavLst>
                                    </p:anim>
                                    <p:anim calcmode="lin" valueType="num">
                                      <p:cBhvr>
                                        <p:cTn id="14" dur="500" fill="hold"/>
                                        <p:tgtEl>
                                          <p:spTgt spid="27"/>
                                        </p:tgtEl>
                                        <p:attrNameLst>
                                          <p:attrName>ppt_y</p:attrName>
                                        </p:attrNameLst>
                                      </p:cBhvr>
                                      <p:tavLst>
                                        <p:tav tm="0">
                                          <p:val>
                                            <p:strVal val="#ppt_y+.1"/>
                                          </p:val>
                                        </p:tav>
                                        <p:tav tm="100000">
                                          <p:val>
                                            <p:strVal val="#ppt_y"/>
                                          </p:val>
                                        </p:tav>
                                      </p:tavLst>
                                    </p:anim>
                                  </p:childTnLst>
                                </p:cTn>
                              </p:par>
                            </p:childTnLst>
                          </p:cTn>
                        </p:par>
                        <p:par>
                          <p:cTn id="15" fill="hold">
                            <p:stCondLst>
                              <p:cond delay="1750"/>
                            </p:stCondLst>
                            <p:childTnLst>
                              <p:par>
                                <p:cTn id="16" presetID="16" presetClass="entr" presetSubtype="37"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barn(outVertical)">
                                      <p:cBhvr>
                                        <p:cTn id="18" dur="500"/>
                                        <p:tgtEl>
                                          <p:spTgt spid="26"/>
                                        </p:tgtEl>
                                      </p:cBhvr>
                                    </p:animEffect>
                                  </p:childTnLst>
                                </p:cTn>
                              </p:par>
                              <p:par>
                                <p:cTn id="19" presetID="2" presetClass="entr" presetSubtype="8"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0-#ppt_w/2"/>
                                          </p:val>
                                        </p:tav>
                                        <p:tav tm="100000">
                                          <p:val>
                                            <p:strVal val="#ppt_x"/>
                                          </p:val>
                                        </p:tav>
                                      </p:tavLst>
                                    </p:anim>
                                    <p:anim calcmode="lin" valueType="num">
                                      <p:cBhvr additive="base">
                                        <p:cTn id="22" dur="500" fill="hold"/>
                                        <p:tgtEl>
                                          <p:spTgt spid="30"/>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42" presetClass="entr" presetSubtype="0"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1000"/>
                                        <p:tgtEl>
                                          <p:spTgt spid="31"/>
                                        </p:tgtEl>
                                      </p:cBhvr>
                                    </p:animEffect>
                                    <p:anim calcmode="lin" valueType="num">
                                      <p:cBhvr>
                                        <p:cTn id="27" dur="1000" fill="hold"/>
                                        <p:tgtEl>
                                          <p:spTgt spid="31"/>
                                        </p:tgtEl>
                                        <p:attrNameLst>
                                          <p:attrName>ppt_x</p:attrName>
                                        </p:attrNameLst>
                                      </p:cBhvr>
                                      <p:tavLst>
                                        <p:tav tm="0">
                                          <p:val>
                                            <p:strVal val="#ppt_x"/>
                                          </p:val>
                                        </p:tav>
                                        <p:tav tm="100000">
                                          <p:val>
                                            <p:strVal val="#ppt_x"/>
                                          </p:val>
                                        </p:tav>
                                      </p:tavLst>
                                    </p:anim>
                                    <p:anim calcmode="lin" valueType="num">
                                      <p:cBhvr>
                                        <p:cTn id="28" dur="1000" fill="hold"/>
                                        <p:tgtEl>
                                          <p:spTgt spid="31"/>
                                        </p:tgtEl>
                                        <p:attrNameLst>
                                          <p:attrName>ppt_y</p:attrName>
                                        </p:attrNameLst>
                                      </p:cBhvr>
                                      <p:tavLst>
                                        <p:tav tm="0">
                                          <p:val>
                                            <p:strVal val="#ppt_y+.1"/>
                                          </p:val>
                                        </p:tav>
                                        <p:tav tm="100000">
                                          <p:val>
                                            <p:strVal val="#ppt_y"/>
                                          </p:val>
                                        </p:tav>
                                      </p:tavLst>
                                    </p:anim>
                                  </p:childTnLst>
                                </p:cTn>
                              </p:par>
                            </p:childTnLst>
                          </p:cTn>
                        </p:par>
                        <p:par>
                          <p:cTn id="29" fill="hold">
                            <p:stCondLst>
                              <p:cond delay="3250"/>
                            </p:stCondLst>
                            <p:childTnLst>
                              <p:par>
                                <p:cTn id="30" presetID="52" presetClass="entr" presetSubtype="0" fill="hold" grpId="0" nodeType="afterEffect">
                                  <p:stCondLst>
                                    <p:cond delay="0"/>
                                  </p:stCondLst>
                                  <p:iterate type="lt">
                                    <p:tmPct val="10000"/>
                                  </p:iterate>
                                  <p:childTnLst>
                                    <p:set>
                                      <p:cBhvr>
                                        <p:cTn id="31" dur="1" fill="hold">
                                          <p:stCondLst>
                                            <p:cond delay="0"/>
                                          </p:stCondLst>
                                        </p:cTn>
                                        <p:tgtEl>
                                          <p:spTgt spid="34"/>
                                        </p:tgtEl>
                                        <p:attrNameLst>
                                          <p:attrName>style.visibility</p:attrName>
                                        </p:attrNameLst>
                                      </p:cBhvr>
                                      <p:to>
                                        <p:strVal val="visible"/>
                                      </p:to>
                                    </p:set>
                                    <p:animScale>
                                      <p:cBhvr>
                                        <p:cTn id="32"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4"/>
                                        </p:tgtEl>
                                        <p:attrNameLst>
                                          <p:attrName>ppt_x</p:attrName>
                                          <p:attrName>ppt_y</p:attrName>
                                        </p:attrNameLst>
                                      </p:cBhvr>
                                    </p:animMotion>
                                    <p:animEffect transition="in" filter="fade">
                                      <p:cBhvr>
                                        <p:cTn id="34"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4"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9" name="组合 18"/>
          <p:cNvGrpSpPr/>
          <p:nvPr/>
        </p:nvGrpSpPr>
        <p:grpSpPr>
          <a:xfrm>
            <a:off x="4355976" y="806377"/>
            <a:ext cx="2088232" cy="316893"/>
            <a:chOff x="4355976" y="1242238"/>
            <a:chExt cx="2088232" cy="316893"/>
          </a:xfrm>
        </p:grpSpPr>
        <p:sp>
          <p:nvSpPr>
            <p:cNvPr id="5" name="矩形 4"/>
            <p:cNvSpPr/>
            <p:nvPr/>
          </p:nvSpPr>
          <p:spPr>
            <a:xfrm>
              <a:off x="4355976" y="1247489"/>
              <a:ext cx="2088232" cy="311642"/>
            </a:xfrm>
            <a:prstGeom prst="rect">
              <a:avLst/>
            </a:prstGeom>
            <a:noFill/>
            <a:ln w="127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4782676" y="1242238"/>
              <a:ext cx="1440161" cy="307777"/>
            </a:xfrm>
            <a:prstGeom prst="rect">
              <a:avLst/>
            </a:prstGeom>
            <a:noFill/>
          </p:spPr>
          <p:txBody>
            <a:bodyPr wrap="square" rtlCol="0">
              <a:spAutoFit/>
            </a:bodyPr>
            <a:lstStyle/>
            <a:p>
              <a:r>
                <a:rPr lang="zh-CN" altLang="en-US" sz="1400" dirty="0">
                  <a:solidFill>
                    <a:schemeClr val="accent2"/>
                  </a:solidFill>
                  <a:latin typeface="+mj-ea"/>
                  <a:ea typeface="+mj-ea"/>
                </a:rPr>
                <a:t>前期工作回顾</a:t>
              </a:r>
            </a:p>
          </p:txBody>
        </p:sp>
      </p:grpSp>
      <p:grpSp>
        <p:nvGrpSpPr>
          <p:cNvPr id="21" name="组合 20"/>
          <p:cNvGrpSpPr/>
          <p:nvPr/>
        </p:nvGrpSpPr>
        <p:grpSpPr>
          <a:xfrm>
            <a:off x="4355976" y="1419154"/>
            <a:ext cx="2088232" cy="316893"/>
            <a:chOff x="4355976" y="1855015"/>
            <a:chExt cx="2088232" cy="316893"/>
          </a:xfrm>
        </p:grpSpPr>
        <p:sp>
          <p:nvSpPr>
            <p:cNvPr id="36" name="矩形 35"/>
            <p:cNvSpPr/>
            <p:nvPr/>
          </p:nvSpPr>
          <p:spPr>
            <a:xfrm>
              <a:off x="4355976" y="1860266"/>
              <a:ext cx="2088232" cy="311642"/>
            </a:xfrm>
            <a:prstGeom prst="rect">
              <a:avLst/>
            </a:prstGeom>
            <a:noFill/>
            <a:ln w="127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7"/>
            <p:cNvSpPr txBox="1"/>
            <p:nvPr/>
          </p:nvSpPr>
          <p:spPr>
            <a:xfrm>
              <a:off x="4782676" y="1855015"/>
              <a:ext cx="1440161" cy="307777"/>
            </a:xfrm>
            <a:prstGeom prst="rect">
              <a:avLst/>
            </a:prstGeom>
            <a:noFill/>
          </p:spPr>
          <p:txBody>
            <a:bodyPr wrap="square" rtlCol="0">
              <a:spAutoFit/>
            </a:bodyPr>
            <a:lstStyle/>
            <a:p>
              <a:r>
                <a:rPr lang="zh-CN" altLang="en-US" sz="1400" dirty="0">
                  <a:solidFill>
                    <a:schemeClr val="accent2"/>
                  </a:solidFill>
                  <a:latin typeface="+mj-ea"/>
                  <a:ea typeface="+mj-ea"/>
                </a:rPr>
                <a:t>工作完成情况</a:t>
              </a:r>
            </a:p>
          </p:txBody>
        </p:sp>
      </p:grpSp>
      <p:grpSp>
        <p:nvGrpSpPr>
          <p:cNvPr id="11264" name="组合 11263"/>
          <p:cNvGrpSpPr/>
          <p:nvPr/>
        </p:nvGrpSpPr>
        <p:grpSpPr>
          <a:xfrm>
            <a:off x="4355976" y="2030513"/>
            <a:ext cx="2088232" cy="316893"/>
            <a:chOff x="4355976" y="2466374"/>
            <a:chExt cx="2088232" cy="316893"/>
          </a:xfrm>
        </p:grpSpPr>
        <p:sp>
          <p:nvSpPr>
            <p:cNvPr id="40" name="矩形 39"/>
            <p:cNvSpPr/>
            <p:nvPr/>
          </p:nvSpPr>
          <p:spPr>
            <a:xfrm>
              <a:off x="4355976" y="2471625"/>
              <a:ext cx="2088232" cy="311642"/>
            </a:xfrm>
            <a:prstGeom prst="rect">
              <a:avLst/>
            </a:prstGeom>
            <a:noFill/>
            <a:ln w="127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41"/>
            <p:cNvSpPr txBox="1"/>
            <p:nvPr/>
          </p:nvSpPr>
          <p:spPr>
            <a:xfrm>
              <a:off x="4782676" y="2466374"/>
              <a:ext cx="1440161" cy="307777"/>
            </a:xfrm>
            <a:prstGeom prst="rect">
              <a:avLst/>
            </a:prstGeom>
            <a:noFill/>
          </p:spPr>
          <p:txBody>
            <a:bodyPr wrap="square" rtlCol="0">
              <a:spAutoFit/>
            </a:bodyPr>
            <a:lstStyle/>
            <a:p>
              <a:r>
                <a:rPr lang="zh-CN" altLang="en-US" sz="1400" dirty="0">
                  <a:solidFill>
                    <a:schemeClr val="accent2"/>
                  </a:solidFill>
                  <a:latin typeface="+mj-ea"/>
                  <a:ea typeface="+mj-ea"/>
                </a:rPr>
                <a:t>成功项目展示</a:t>
              </a:r>
            </a:p>
          </p:txBody>
        </p:sp>
      </p:grpSp>
      <p:grpSp>
        <p:nvGrpSpPr>
          <p:cNvPr id="11265" name="组合 11264"/>
          <p:cNvGrpSpPr/>
          <p:nvPr/>
        </p:nvGrpSpPr>
        <p:grpSpPr>
          <a:xfrm>
            <a:off x="4355976" y="2567275"/>
            <a:ext cx="2088232" cy="316893"/>
            <a:chOff x="4355976" y="3003136"/>
            <a:chExt cx="2088232" cy="316893"/>
          </a:xfrm>
        </p:grpSpPr>
        <p:sp>
          <p:nvSpPr>
            <p:cNvPr id="44" name="矩形 43"/>
            <p:cNvSpPr/>
            <p:nvPr/>
          </p:nvSpPr>
          <p:spPr>
            <a:xfrm>
              <a:off x="4355976" y="3008387"/>
              <a:ext cx="2088232" cy="311642"/>
            </a:xfrm>
            <a:prstGeom prst="rect">
              <a:avLst/>
            </a:prstGeom>
            <a:noFill/>
            <a:ln w="127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45"/>
            <p:cNvSpPr txBox="1"/>
            <p:nvPr/>
          </p:nvSpPr>
          <p:spPr>
            <a:xfrm>
              <a:off x="4782676" y="3003136"/>
              <a:ext cx="1440161" cy="307777"/>
            </a:xfrm>
            <a:prstGeom prst="rect">
              <a:avLst/>
            </a:prstGeom>
            <a:noFill/>
          </p:spPr>
          <p:txBody>
            <a:bodyPr wrap="square" rtlCol="0">
              <a:spAutoFit/>
            </a:bodyPr>
            <a:lstStyle/>
            <a:p>
              <a:r>
                <a:rPr lang="zh-CN" altLang="en-US" sz="1400" dirty="0">
                  <a:solidFill>
                    <a:schemeClr val="accent2"/>
                  </a:solidFill>
                  <a:latin typeface="+mj-ea"/>
                  <a:ea typeface="+mj-ea"/>
                </a:rPr>
                <a:t>工作不足之处</a:t>
              </a:r>
            </a:p>
          </p:txBody>
        </p:sp>
      </p:grpSp>
      <p:grpSp>
        <p:nvGrpSpPr>
          <p:cNvPr id="11267" name="组合 11266"/>
          <p:cNvGrpSpPr/>
          <p:nvPr/>
        </p:nvGrpSpPr>
        <p:grpSpPr>
          <a:xfrm>
            <a:off x="4355976" y="3200292"/>
            <a:ext cx="2088232" cy="316893"/>
            <a:chOff x="4355976" y="3636153"/>
            <a:chExt cx="2088232" cy="316893"/>
          </a:xfrm>
        </p:grpSpPr>
        <p:sp>
          <p:nvSpPr>
            <p:cNvPr id="48" name="矩形 47"/>
            <p:cNvSpPr/>
            <p:nvPr/>
          </p:nvSpPr>
          <p:spPr>
            <a:xfrm>
              <a:off x="4355976" y="3641404"/>
              <a:ext cx="2088232" cy="311642"/>
            </a:xfrm>
            <a:prstGeom prst="rect">
              <a:avLst/>
            </a:prstGeom>
            <a:noFill/>
            <a:ln w="127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4782676" y="3636153"/>
              <a:ext cx="1440161" cy="307777"/>
            </a:xfrm>
            <a:prstGeom prst="rect">
              <a:avLst/>
            </a:prstGeom>
            <a:noFill/>
          </p:spPr>
          <p:txBody>
            <a:bodyPr wrap="square" rtlCol="0">
              <a:spAutoFit/>
            </a:bodyPr>
            <a:lstStyle/>
            <a:p>
              <a:r>
                <a:rPr lang="zh-CN" altLang="en-US" sz="1400" dirty="0">
                  <a:solidFill>
                    <a:schemeClr val="accent2"/>
                  </a:solidFill>
                  <a:latin typeface="+mj-ea"/>
                  <a:ea typeface="+mj-ea"/>
                </a:rPr>
                <a:t>明年工作计划</a:t>
              </a:r>
            </a:p>
          </p:txBody>
        </p:sp>
      </p:grpSp>
      <p:sp>
        <p:nvSpPr>
          <p:cNvPr id="52" name="TextBox 51"/>
          <p:cNvSpPr txBox="1"/>
          <p:nvPr/>
        </p:nvSpPr>
        <p:spPr>
          <a:xfrm>
            <a:off x="2130891" y="1573042"/>
            <a:ext cx="2495690" cy="1200329"/>
          </a:xfrm>
          <a:prstGeom prst="rect">
            <a:avLst/>
          </a:prstGeom>
          <a:noFill/>
        </p:spPr>
        <p:txBody>
          <a:bodyPr wrap="square" rtlCol="0">
            <a:spAutoFit/>
          </a:bodyPr>
          <a:lstStyle/>
          <a:p>
            <a:r>
              <a:rPr lang="zh-CN" altLang="en-US" sz="3600" dirty="0">
                <a:solidFill>
                  <a:schemeClr val="accent2"/>
                </a:solidFill>
                <a:latin typeface="思源黑体 CN Bold" pitchFamily="34" charset="-122"/>
                <a:ea typeface="思源黑体 CN Bold" pitchFamily="34" charset="-122"/>
              </a:rPr>
              <a:t>目</a:t>
            </a:r>
            <a:endParaRPr lang="en-US" altLang="zh-CN" sz="3600" dirty="0">
              <a:solidFill>
                <a:schemeClr val="accent2"/>
              </a:solidFill>
              <a:latin typeface="思源黑体 CN Bold" pitchFamily="34" charset="-122"/>
              <a:ea typeface="思源黑体 CN Bold" pitchFamily="34" charset="-122"/>
            </a:endParaRPr>
          </a:p>
          <a:p>
            <a:r>
              <a:rPr lang="en-US" altLang="zh-CN" sz="3600" dirty="0">
                <a:solidFill>
                  <a:schemeClr val="tx1">
                    <a:lumMod val="65000"/>
                    <a:lumOff val="35000"/>
                  </a:schemeClr>
                </a:solidFill>
                <a:latin typeface="思源黑体 CN Bold" pitchFamily="34" charset="-122"/>
                <a:ea typeface="思源黑体 CN Bold" pitchFamily="34" charset="-122"/>
              </a:rPr>
              <a:t>   </a:t>
            </a:r>
            <a:r>
              <a:rPr lang="zh-CN" altLang="en-US" sz="3600" dirty="0">
                <a:solidFill>
                  <a:schemeClr val="accent2"/>
                </a:solidFill>
                <a:latin typeface="思源黑体 CN Bold" pitchFamily="34" charset="-122"/>
                <a:ea typeface="思源黑体 CN Bold" pitchFamily="34" charset="-122"/>
              </a:rPr>
              <a:t>录</a:t>
            </a:r>
          </a:p>
        </p:txBody>
      </p:sp>
      <p:sp>
        <p:nvSpPr>
          <p:cNvPr id="53" name="TextBox 52"/>
          <p:cNvSpPr txBox="1"/>
          <p:nvPr/>
        </p:nvSpPr>
        <p:spPr>
          <a:xfrm>
            <a:off x="2140881" y="2173206"/>
            <a:ext cx="461665" cy="1343980"/>
          </a:xfrm>
          <a:prstGeom prst="rect">
            <a:avLst/>
          </a:prstGeom>
          <a:noFill/>
        </p:spPr>
        <p:txBody>
          <a:bodyPr vert="eaVert" wrap="square" rtlCol="0">
            <a:spAutoFit/>
          </a:bodyPr>
          <a:lstStyle/>
          <a:p>
            <a:r>
              <a:rPr lang="en-US" altLang="zh-CN" dirty="0">
                <a:solidFill>
                  <a:schemeClr val="accent1"/>
                </a:solidFill>
                <a:latin typeface="Castellar" panose="020A0402060406010301" pitchFamily="18" charset="0"/>
                <a:ea typeface="思源黑体 CN Regular" pitchFamily="34" charset="-122"/>
              </a:rPr>
              <a:t>CATALOG</a:t>
            </a:r>
            <a:endParaRPr lang="zh-CN" altLang="en-US" dirty="0">
              <a:solidFill>
                <a:schemeClr val="accent1"/>
              </a:solidFill>
              <a:latin typeface="Castellar" panose="020A0402060406010301" pitchFamily="18" charset="0"/>
              <a:ea typeface="思源黑体 CN Regular" pitchFamily="34" charset="-122"/>
            </a:endParaRPr>
          </a:p>
        </p:txBody>
      </p:sp>
      <p:grpSp>
        <p:nvGrpSpPr>
          <p:cNvPr id="56" name="组合 55"/>
          <p:cNvGrpSpPr/>
          <p:nvPr/>
        </p:nvGrpSpPr>
        <p:grpSpPr>
          <a:xfrm>
            <a:off x="3378844" y="806377"/>
            <a:ext cx="60994" cy="2838097"/>
            <a:chOff x="6476530" y="2160017"/>
            <a:chExt cx="30497" cy="10081120"/>
          </a:xfrm>
        </p:grpSpPr>
        <p:cxnSp>
          <p:nvCxnSpPr>
            <p:cNvPr id="57" name="直接连接符 56"/>
            <p:cNvCxnSpPr/>
            <p:nvPr/>
          </p:nvCxnSpPr>
          <p:spPr>
            <a:xfrm>
              <a:off x="6491778" y="2160017"/>
              <a:ext cx="0" cy="1008112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6476530" y="5737556"/>
              <a:ext cx="30497" cy="33352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4316737" y="757233"/>
            <a:ext cx="471287" cy="366037"/>
            <a:chOff x="4316737" y="1193094"/>
            <a:chExt cx="471287" cy="366037"/>
          </a:xfrm>
        </p:grpSpPr>
        <p:sp>
          <p:nvSpPr>
            <p:cNvPr id="6" name="直角三角形 5"/>
            <p:cNvSpPr/>
            <p:nvPr/>
          </p:nvSpPr>
          <p:spPr>
            <a:xfrm rot="10800000" flipH="1">
              <a:off x="4355976" y="1247489"/>
              <a:ext cx="432048" cy="31164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4316737" y="1193094"/>
              <a:ext cx="284052" cy="307777"/>
            </a:xfrm>
            <a:prstGeom prst="rect">
              <a:avLst/>
            </a:prstGeom>
            <a:noFill/>
          </p:spPr>
          <p:txBody>
            <a:bodyPr wrap="none" rtlCol="0">
              <a:spAutoFit/>
            </a:bodyPr>
            <a:lstStyle/>
            <a:p>
              <a:r>
                <a:rPr lang="en-US" altLang="zh-CN" sz="1400" dirty="0">
                  <a:latin typeface="Arial Unicode MS" panose="020B0604020202020204" pitchFamily="34" charset="-122"/>
                  <a:ea typeface="Arial Unicode MS" panose="020B0604020202020204" pitchFamily="34" charset="-122"/>
                  <a:cs typeface="Arial Unicode MS" panose="020B0604020202020204" pitchFamily="34" charset="-122"/>
                </a:rPr>
                <a:t>1</a:t>
              </a:r>
            </a:p>
          </p:txBody>
        </p:sp>
      </p:grpSp>
      <p:grpSp>
        <p:nvGrpSpPr>
          <p:cNvPr id="10" name="组合 9"/>
          <p:cNvGrpSpPr/>
          <p:nvPr/>
        </p:nvGrpSpPr>
        <p:grpSpPr>
          <a:xfrm>
            <a:off x="4328929" y="1373587"/>
            <a:ext cx="459095" cy="362460"/>
            <a:chOff x="4328929" y="1809448"/>
            <a:chExt cx="459095" cy="362460"/>
          </a:xfrm>
        </p:grpSpPr>
        <p:sp>
          <p:nvSpPr>
            <p:cNvPr id="37" name="直角三角形 36"/>
            <p:cNvSpPr/>
            <p:nvPr/>
          </p:nvSpPr>
          <p:spPr>
            <a:xfrm rot="10800000" flipH="1">
              <a:off x="4355976" y="1860266"/>
              <a:ext cx="432048" cy="31164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TextBox 61"/>
            <p:cNvSpPr txBox="1"/>
            <p:nvPr/>
          </p:nvSpPr>
          <p:spPr>
            <a:xfrm>
              <a:off x="4328929" y="1809448"/>
              <a:ext cx="284052" cy="307777"/>
            </a:xfrm>
            <a:prstGeom prst="rect">
              <a:avLst/>
            </a:prstGeom>
            <a:noFill/>
          </p:spPr>
          <p:txBody>
            <a:bodyPr wrap="none" rtlCol="0">
              <a:spAutoFit/>
            </a:bodyPr>
            <a:lstStyle/>
            <a:p>
              <a:r>
                <a:rPr lang="en-US" altLang="zh-CN" sz="1400" dirty="0">
                  <a:latin typeface="Arial Unicode MS" panose="020B0604020202020204" pitchFamily="34" charset="-122"/>
                  <a:ea typeface="Arial Unicode MS" panose="020B0604020202020204" pitchFamily="34" charset="-122"/>
                  <a:cs typeface="Arial Unicode MS" panose="020B0604020202020204" pitchFamily="34" charset="-122"/>
                </a:rPr>
                <a:t>2</a:t>
              </a:r>
            </a:p>
          </p:txBody>
        </p:sp>
      </p:grpSp>
      <p:grpSp>
        <p:nvGrpSpPr>
          <p:cNvPr id="14" name="组合 13"/>
          <p:cNvGrpSpPr/>
          <p:nvPr/>
        </p:nvGrpSpPr>
        <p:grpSpPr>
          <a:xfrm>
            <a:off x="4328929" y="1980279"/>
            <a:ext cx="459095" cy="367127"/>
            <a:chOff x="4328929" y="2416140"/>
            <a:chExt cx="459095" cy="367127"/>
          </a:xfrm>
        </p:grpSpPr>
        <p:sp>
          <p:nvSpPr>
            <p:cNvPr id="41" name="直角三角形 40"/>
            <p:cNvSpPr/>
            <p:nvPr/>
          </p:nvSpPr>
          <p:spPr>
            <a:xfrm rot="10800000" flipH="1">
              <a:off x="4355976" y="2471625"/>
              <a:ext cx="432048" cy="31164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TextBox 62"/>
            <p:cNvSpPr txBox="1"/>
            <p:nvPr/>
          </p:nvSpPr>
          <p:spPr>
            <a:xfrm>
              <a:off x="4328929" y="2416140"/>
              <a:ext cx="284052" cy="307777"/>
            </a:xfrm>
            <a:prstGeom prst="rect">
              <a:avLst/>
            </a:prstGeom>
            <a:noFill/>
          </p:spPr>
          <p:txBody>
            <a:bodyPr wrap="none" rtlCol="0">
              <a:spAutoFit/>
            </a:bodyPr>
            <a:lstStyle/>
            <a:p>
              <a:r>
                <a:rPr lang="en-US" altLang="zh-CN" sz="1400" dirty="0">
                  <a:latin typeface="Arial Unicode MS" panose="020B0604020202020204" pitchFamily="34" charset="-122"/>
                  <a:ea typeface="Arial Unicode MS" panose="020B0604020202020204" pitchFamily="34" charset="-122"/>
                  <a:cs typeface="Arial Unicode MS" panose="020B0604020202020204" pitchFamily="34" charset="-122"/>
                </a:rPr>
                <a:t>3</a:t>
              </a:r>
            </a:p>
          </p:txBody>
        </p:sp>
      </p:grpSp>
      <p:grpSp>
        <p:nvGrpSpPr>
          <p:cNvPr id="15" name="组合 14"/>
          <p:cNvGrpSpPr/>
          <p:nvPr/>
        </p:nvGrpSpPr>
        <p:grpSpPr>
          <a:xfrm>
            <a:off x="4328929" y="2519258"/>
            <a:ext cx="459095" cy="364910"/>
            <a:chOff x="4328929" y="2955119"/>
            <a:chExt cx="459095" cy="364910"/>
          </a:xfrm>
        </p:grpSpPr>
        <p:sp>
          <p:nvSpPr>
            <p:cNvPr id="45" name="直角三角形 44"/>
            <p:cNvSpPr/>
            <p:nvPr/>
          </p:nvSpPr>
          <p:spPr>
            <a:xfrm rot="10800000" flipH="1">
              <a:off x="4355976" y="3008387"/>
              <a:ext cx="432048" cy="31164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63"/>
            <p:cNvSpPr txBox="1"/>
            <p:nvPr/>
          </p:nvSpPr>
          <p:spPr>
            <a:xfrm>
              <a:off x="4328929" y="2955119"/>
              <a:ext cx="284052" cy="307777"/>
            </a:xfrm>
            <a:prstGeom prst="rect">
              <a:avLst/>
            </a:prstGeom>
            <a:noFill/>
          </p:spPr>
          <p:txBody>
            <a:bodyPr wrap="none" rtlCol="0">
              <a:spAutoFit/>
            </a:bodyPr>
            <a:lstStyle/>
            <a:p>
              <a:r>
                <a:rPr lang="en-US" altLang="zh-CN" sz="1400" dirty="0">
                  <a:latin typeface="Arial Unicode MS" panose="020B0604020202020204" pitchFamily="34" charset="-122"/>
                  <a:ea typeface="Arial Unicode MS" panose="020B0604020202020204" pitchFamily="34" charset="-122"/>
                  <a:cs typeface="Arial Unicode MS" panose="020B0604020202020204" pitchFamily="34" charset="-122"/>
                </a:rPr>
                <a:t>4</a:t>
              </a:r>
            </a:p>
          </p:txBody>
        </p:sp>
      </p:grpSp>
      <p:grpSp>
        <p:nvGrpSpPr>
          <p:cNvPr id="16" name="组合 15"/>
          <p:cNvGrpSpPr/>
          <p:nvPr/>
        </p:nvGrpSpPr>
        <p:grpSpPr>
          <a:xfrm>
            <a:off x="4328929" y="3144001"/>
            <a:ext cx="459095" cy="373184"/>
            <a:chOff x="4328929" y="3579862"/>
            <a:chExt cx="459095" cy="373184"/>
          </a:xfrm>
        </p:grpSpPr>
        <p:sp>
          <p:nvSpPr>
            <p:cNvPr id="49" name="直角三角形 48"/>
            <p:cNvSpPr/>
            <p:nvPr/>
          </p:nvSpPr>
          <p:spPr>
            <a:xfrm rot="10800000" flipH="1">
              <a:off x="4355976" y="3641404"/>
              <a:ext cx="432048" cy="31164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TextBox 64"/>
            <p:cNvSpPr txBox="1"/>
            <p:nvPr/>
          </p:nvSpPr>
          <p:spPr>
            <a:xfrm>
              <a:off x="4328929" y="3579862"/>
              <a:ext cx="284052" cy="307777"/>
            </a:xfrm>
            <a:prstGeom prst="rect">
              <a:avLst/>
            </a:prstGeom>
            <a:noFill/>
          </p:spPr>
          <p:txBody>
            <a:bodyPr wrap="none" rtlCol="0">
              <a:spAutoFit/>
            </a:bodyPr>
            <a:lstStyle/>
            <a:p>
              <a:r>
                <a:rPr lang="en-US" altLang="zh-CN" sz="1400" dirty="0">
                  <a:latin typeface="Arial Unicode MS" panose="020B0604020202020204" pitchFamily="34" charset="-122"/>
                  <a:ea typeface="Arial Unicode MS" panose="020B0604020202020204" pitchFamily="34" charset="-122"/>
                  <a:cs typeface="Arial Unicode MS" panose="020B0604020202020204" pitchFamily="34" charset="-122"/>
                </a:rPr>
                <a:t>5</a:t>
              </a:r>
            </a:p>
          </p:txBody>
        </p:sp>
      </p:grpSp>
      <p:grpSp>
        <p:nvGrpSpPr>
          <p:cNvPr id="70" name="组合 69"/>
          <p:cNvGrpSpPr/>
          <p:nvPr/>
        </p:nvGrpSpPr>
        <p:grpSpPr>
          <a:xfrm rot="5400000">
            <a:off x="3798425" y="-218566"/>
            <a:ext cx="1561255" cy="9158111"/>
            <a:chOff x="6664325" y="-1588"/>
            <a:chExt cx="5524183" cy="6856414"/>
          </a:xfrm>
        </p:grpSpPr>
        <p:sp>
          <p:nvSpPr>
            <p:cNvPr id="71" name="Freeform 120">
              <a:extLst>
                <a:ext uri="{FF2B5EF4-FFF2-40B4-BE49-F238E27FC236}">
                  <a16:creationId xmlns:a16="http://schemas.microsoft.com/office/drawing/2014/main" xmlns="" id="{6BA9E955-0FFF-4094-BA34-F831E66E4E64}"/>
                </a:ext>
              </a:extLst>
            </p:cNvPr>
            <p:cNvSpPr>
              <a:spLocks/>
            </p:cNvSpPr>
            <p:nvPr/>
          </p:nvSpPr>
          <p:spPr bwMode="auto">
            <a:xfrm>
              <a:off x="6664325" y="1588"/>
              <a:ext cx="5521325" cy="6853238"/>
            </a:xfrm>
            <a:custGeom>
              <a:avLst/>
              <a:gdLst>
                <a:gd name="T0" fmla="*/ 298 w 3482"/>
                <a:gd name="T1" fmla="*/ 2365 h 4320"/>
                <a:gd name="T2" fmla="*/ 2253 w 3482"/>
                <a:gd name="T3" fmla="*/ 4320 h 4320"/>
                <a:gd name="T4" fmla="*/ 3482 w 3482"/>
                <a:gd name="T5" fmla="*/ 4320 h 4320"/>
                <a:gd name="T6" fmla="*/ 3482 w 3482"/>
                <a:gd name="T7" fmla="*/ 0 h 4320"/>
                <a:gd name="T8" fmla="*/ 1582 w 3482"/>
                <a:gd name="T9" fmla="*/ 0 h 4320"/>
                <a:gd name="T10" fmla="*/ 298 w 3482"/>
                <a:gd name="T11" fmla="*/ 1285 h 4320"/>
                <a:gd name="T12" fmla="*/ 298 w 3482"/>
                <a:gd name="T13" fmla="*/ 2365 h 4320"/>
              </a:gdLst>
              <a:ahLst/>
              <a:cxnLst>
                <a:cxn ang="0">
                  <a:pos x="T0" y="T1"/>
                </a:cxn>
                <a:cxn ang="0">
                  <a:pos x="T2" y="T3"/>
                </a:cxn>
                <a:cxn ang="0">
                  <a:pos x="T4" y="T5"/>
                </a:cxn>
                <a:cxn ang="0">
                  <a:pos x="T6" y="T7"/>
                </a:cxn>
                <a:cxn ang="0">
                  <a:pos x="T8" y="T9"/>
                </a:cxn>
                <a:cxn ang="0">
                  <a:pos x="T10" y="T11"/>
                </a:cxn>
                <a:cxn ang="0">
                  <a:pos x="T12" y="T13"/>
                </a:cxn>
              </a:cxnLst>
              <a:rect l="0" t="0" r="r" b="b"/>
              <a:pathLst>
                <a:path w="3482" h="4320">
                  <a:moveTo>
                    <a:pt x="298" y="2365"/>
                  </a:moveTo>
                  <a:cubicBezTo>
                    <a:pt x="2253" y="4320"/>
                    <a:pt x="2253" y="4320"/>
                    <a:pt x="2253" y="4320"/>
                  </a:cubicBezTo>
                  <a:cubicBezTo>
                    <a:pt x="3482" y="4320"/>
                    <a:pt x="3482" y="4320"/>
                    <a:pt x="3482" y="4320"/>
                  </a:cubicBezTo>
                  <a:cubicBezTo>
                    <a:pt x="3482" y="0"/>
                    <a:pt x="3482" y="0"/>
                    <a:pt x="3482" y="0"/>
                  </a:cubicBezTo>
                  <a:cubicBezTo>
                    <a:pt x="1582" y="0"/>
                    <a:pt x="1582" y="0"/>
                    <a:pt x="1582" y="0"/>
                  </a:cubicBezTo>
                  <a:cubicBezTo>
                    <a:pt x="298" y="1285"/>
                    <a:pt x="298" y="1285"/>
                    <a:pt x="298" y="1285"/>
                  </a:cubicBezTo>
                  <a:cubicBezTo>
                    <a:pt x="0" y="1583"/>
                    <a:pt x="0" y="2067"/>
                    <a:pt x="298" y="2365"/>
                  </a:cubicBezTo>
                  <a:close/>
                </a:path>
              </a:pathLst>
            </a:custGeom>
            <a:solidFill>
              <a:schemeClr val="accent1">
                <a:lumMod val="60000"/>
                <a:lumOff val="40000"/>
                <a:alpha val="11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121">
              <a:extLst>
                <a:ext uri="{FF2B5EF4-FFF2-40B4-BE49-F238E27FC236}">
                  <a16:creationId xmlns:a16="http://schemas.microsoft.com/office/drawing/2014/main" xmlns="" id="{E6A2DA16-AC3A-4E4A-B0F0-DDF623EFAF46}"/>
                </a:ext>
              </a:extLst>
            </p:cNvPr>
            <p:cNvSpPr>
              <a:spLocks/>
            </p:cNvSpPr>
            <p:nvPr/>
          </p:nvSpPr>
          <p:spPr bwMode="auto">
            <a:xfrm>
              <a:off x="7477125" y="1588"/>
              <a:ext cx="4708525" cy="6853238"/>
            </a:xfrm>
            <a:custGeom>
              <a:avLst/>
              <a:gdLst>
                <a:gd name="T0" fmla="*/ 299 w 2969"/>
                <a:gd name="T1" fmla="*/ 2879 h 4320"/>
                <a:gd name="T2" fmla="*/ 1740 w 2969"/>
                <a:gd name="T3" fmla="*/ 4320 h 4320"/>
                <a:gd name="T4" fmla="*/ 2969 w 2969"/>
                <a:gd name="T5" fmla="*/ 4320 h 4320"/>
                <a:gd name="T6" fmla="*/ 2969 w 2969"/>
                <a:gd name="T7" fmla="*/ 0 h 4320"/>
                <a:gd name="T8" fmla="*/ 2097 w 2969"/>
                <a:gd name="T9" fmla="*/ 0 h 4320"/>
                <a:gd name="T10" fmla="*/ 299 w 2969"/>
                <a:gd name="T11" fmla="*/ 1799 h 4320"/>
                <a:gd name="T12" fmla="*/ 299 w 2969"/>
                <a:gd name="T13" fmla="*/ 2879 h 4320"/>
              </a:gdLst>
              <a:ahLst/>
              <a:cxnLst>
                <a:cxn ang="0">
                  <a:pos x="T0" y="T1"/>
                </a:cxn>
                <a:cxn ang="0">
                  <a:pos x="T2" y="T3"/>
                </a:cxn>
                <a:cxn ang="0">
                  <a:pos x="T4" y="T5"/>
                </a:cxn>
                <a:cxn ang="0">
                  <a:pos x="T6" y="T7"/>
                </a:cxn>
                <a:cxn ang="0">
                  <a:pos x="T8" y="T9"/>
                </a:cxn>
                <a:cxn ang="0">
                  <a:pos x="T10" y="T11"/>
                </a:cxn>
                <a:cxn ang="0">
                  <a:pos x="T12" y="T13"/>
                </a:cxn>
              </a:cxnLst>
              <a:rect l="0" t="0" r="r" b="b"/>
              <a:pathLst>
                <a:path w="2969" h="4320">
                  <a:moveTo>
                    <a:pt x="299" y="2879"/>
                  </a:moveTo>
                  <a:cubicBezTo>
                    <a:pt x="1740" y="4320"/>
                    <a:pt x="1740" y="4320"/>
                    <a:pt x="1740" y="4320"/>
                  </a:cubicBezTo>
                  <a:cubicBezTo>
                    <a:pt x="2969" y="4320"/>
                    <a:pt x="2969" y="4320"/>
                    <a:pt x="2969" y="4320"/>
                  </a:cubicBezTo>
                  <a:cubicBezTo>
                    <a:pt x="2969" y="0"/>
                    <a:pt x="2969" y="0"/>
                    <a:pt x="2969" y="0"/>
                  </a:cubicBezTo>
                  <a:cubicBezTo>
                    <a:pt x="2097" y="0"/>
                    <a:pt x="2097" y="0"/>
                    <a:pt x="2097" y="0"/>
                  </a:cubicBezTo>
                  <a:cubicBezTo>
                    <a:pt x="299" y="1799"/>
                    <a:pt x="299" y="1799"/>
                    <a:pt x="299" y="1799"/>
                  </a:cubicBezTo>
                  <a:cubicBezTo>
                    <a:pt x="0" y="2097"/>
                    <a:pt x="0" y="2581"/>
                    <a:pt x="299" y="28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22">
              <a:extLst>
                <a:ext uri="{FF2B5EF4-FFF2-40B4-BE49-F238E27FC236}">
                  <a16:creationId xmlns:a16="http://schemas.microsoft.com/office/drawing/2014/main" xmlns="" id="{69FCCB4C-E530-4157-9C84-5CDF52E21416}"/>
                </a:ext>
              </a:extLst>
            </p:cNvPr>
            <p:cNvSpPr>
              <a:spLocks/>
            </p:cNvSpPr>
            <p:nvPr/>
          </p:nvSpPr>
          <p:spPr bwMode="auto">
            <a:xfrm>
              <a:off x="7620000" y="1588"/>
              <a:ext cx="4565650" cy="6853238"/>
            </a:xfrm>
            <a:custGeom>
              <a:avLst/>
              <a:gdLst>
                <a:gd name="T0" fmla="*/ 299 w 2879"/>
                <a:gd name="T1" fmla="*/ 2969 h 4320"/>
                <a:gd name="T2" fmla="*/ 1650 w 2879"/>
                <a:gd name="T3" fmla="*/ 4320 h 4320"/>
                <a:gd name="T4" fmla="*/ 2879 w 2879"/>
                <a:gd name="T5" fmla="*/ 4320 h 4320"/>
                <a:gd name="T6" fmla="*/ 2879 w 2879"/>
                <a:gd name="T7" fmla="*/ 0 h 4320"/>
                <a:gd name="T8" fmla="*/ 2187 w 2879"/>
                <a:gd name="T9" fmla="*/ 0 h 4320"/>
                <a:gd name="T10" fmla="*/ 299 w 2879"/>
                <a:gd name="T11" fmla="*/ 1888 h 4320"/>
                <a:gd name="T12" fmla="*/ 299 w 2879"/>
                <a:gd name="T13" fmla="*/ 2969 h 4320"/>
              </a:gdLst>
              <a:ahLst/>
              <a:cxnLst>
                <a:cxn ang="0">
                  <a:pos x="T0" y="T1"/>
                </a:cxn>
                <a:cxn ang="0">
                  <a:pos x="T2" y="T3"/>
                </a:cxn>
                <a:cxn ang="0">
                  <a:pos x="T4" y="T5"/>
                </a:cxn>
                <a:cxn ang="0">
                  <a:pos x="T6" y="T7"/>
                </a:cxn>
                <a:cxn ang="0">
                  <a:pos x="T8" y="T9"/>
                </a:cxn>
                <a:cxn ang="0">
                  <a:pos x="T10" y="T11"/>
                </a:cxn>
                <a:cxn ang="0">
                  <a:pos x="T12" y="T13"/>
                </a:cxn>
              </a:cxnLst>
              <a:rect l="0" t="0" r="r" b="b"/>
              <a:pathLst>
                <a:path w="2879" h="4320">
                  <a:moveTo>
                    <a:pt x="299" y="2969"/>
                  </a:moveTo>
                  <a:cubicBezTo>
                    <a:pt x="1650" y="4320"/>
                    <a:pt x="1650" y="4320"/>
                    <a:pt x="1650" y="4320"/>
                  </a:cubicBezTo>
                  <a:cubicBezTo>
                    <a:pt x="2879" y="4320"/>
                    <a:pt x="2879" y="4320"/>
                    <a:pt x="2879" y="4320"/>
                  </a:cubicBezTo>
                  <a:cubicBezTo>
                    <a:pt x="2879" y="0"/>
                    <a:pt x="2879" y="0"/>
                    <a:pt x="2879" y="0"/>
                  </a:cubicBezTo>
                  <a:cubicBezTo>
                    <a:pt x="2187" y="0"/>
                    <a:pt x="2187" y="0"/>
                    <a:pt x="2187" y="0"/>
                  </a:cubicBezTo>
                  <a:cubicBezTo>
                    <a:pt x="299" y="1888"/>
                    <a:pt x="299" y="1888"/>
                    <a:pt x="299" y="1888"/>
                  </a:cubicBezTo>
                  <a:cubicBezTo>
                    <a:pt x="0" y="2187"/>
                    <a:pt x="0" y="2671"/>
                    <a:pt x="299" y="2969"/>
                  </a:cubicBezTo>
                  <a:close/>
                </a:path>
              </a:pathLst>
            </a:custGeom>
            <a:solidFill>
              <a:schemeClr val="accent1">
                <a:alpha val="34000"/>
              </a:schemeClr>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74" name="Freeform 124">
              <a:extLst>
                <a:ext uri="{FF2B5EF4-FFF2-40B4-BE49-F238E27FC236}">
                  <a16:creationId xmlns:a16="http://schemas.microsoft.com/office/drawing/2014/main" xmlns="" id="{9471CD57-543F-40AA-9ACE-D82BB3873BF2}"/>
                </a:ext>
              </a:extLst>
            </p:cNvPr>
            <p:cNvSpPr>
              <a:spLocks/>
            </p:cNvSpPr>
            <p:nvPr/>
          </p:nvSpPr>
          <p:spPr bwMode="auto">
            <a:xfrm>
              <a:off x="8374063" y="1588"/>
              <a:ext cx="3735388" cy="6853238"/>
            </a:xfrm>
            <a:custGeom>
              <a:avLst/>
              <a:gdLst>
                <a:gd name="T0" fmla="*/ 412 w 2355"/>
                <a:gd name="T1" fmla="*/ 2368 h 4320"/>
                <a:gd name="T2" fmla="*/ 415 w 2355"/>
                <a:gd name="T3" fmla="*/ 1288 h 4320"/>
                <a:gd name="T4" fmla="*/ 1709 w 2355"/>
                <a:gd name="T5" fmla="*/ 0 h 4320"/>
                <a:gd name="T6" fmla="*/ 1709 w 2355"/>
                <a:gd name="T7" fmla="*/ 0 h 4320"/>
                <a:gd name="T8" fmla="*/ 300 w 2355"/>
                <a:gd name="T9" fmla="*/ 1402 h 4320"/>
                <a:gd name="T10" fmla="*/ 297 w 2355"/>
                <a:gd name="T11" fmla="*/ 2483 h 4320"/>
                <a:gd name="T12" fmla="*/ 2126 w 2355"/>
                <a:gd name="T13" fmla="*/ 4320 h 4320"/>
                <a:gd name="T14" fmla="*/ 2355 w 2355"/>
                <a:gd name="T15" fmla="*/ 4320 h 4320"/>
                <a:gd name="T16" fmla="*/ 412 w 2355"/>
                <a:gd name="T17" fmla="*/ 2368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5" h="4320">
                  <a:moveTo>
                    <a:pt x="412" y="2368"/>
                  </a:moveTo>
                  <a:cubicBezTo>
                    <a:pt x="115" y="2069"/>
                    <a:pt x="116" y="1586"/>
                    <a:pt x="415" y="1288"/>
                  </a:cubicBezTo>
                  <a:cubicBezTo>
                    <a:pt x="1709" y="0"/>
                    <a:pt x="1709" y="0"/>
                    <a:pt x="1709" y="0"/>
                  </a:cubicBezTo>
                  <a:cubicBezTo>
                    <a:pt x="1709" y="0"/>
                    <a:pt x="1709" y="0"/>
                    <a:pt x="1709" y="0"/>
                  </a:cubicBezTo>
                  <a:cubicBezTo>
                    <a:pt x="300" y="1402"/>
                    <a:pt x="300" y="1402"/>
                    <a:pt x="300" y="1402"/>
                  </a:cubicBezTo>
                  <a:cubicBezTo>
                    <a:pt x="1" y="1700"/>
                    <a:pt x="0" y="2184"/>
                    <a:pt x="297" y="2483"/>
                  </a:cubicBezTo>
                  <a:cubicBezTo>
                    <a:pt x="2126" y="4320"/>
                    <a:pt x="2126" y="4320"/>
                    <a:pt x="2126" y="4320"/>
                  </a:cubicBezTo>
                  <a:cubicBezTo>
                    <a:pt x="2355" y="4320"/>
                    <a:pt x="2355" y="4320"/>
                    <a:pt x="2355" y="4320"/>
                  </a:cubicBezTo>
                  <a:lnTo>
                    <a:pt x="412" y="2368"/>
                  </a:lnTo>
                  <a:close/>
                </a:path>
              </a:pathLst>
            </a:custGeom>
            <a:solidFill>
              <a:srgbClr val="FFFFFF"/>
            </a:solid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p>
          </p:txBody>
        </p:sp>
        <p:sp>
          <p:nvSpPr>
            <p:cNvPr id="75" name="Freeform 131">
              <a:extLst>
                <a:ext uri="{FF2B5EF4-FFF2-40B4-BE49-F238E27FC236}">
                  <a16:creationId xmlns:a16="http://schemas.microsoft.com/office/drawing/2014/main" xmlns="" id="{1A79F39A-39F3-4079-BBEC-6DAE307F5B7B}"/>
                </a:ext>
              </a:extLst>
            </p:cNvPr>
            <p:cNvSpPr>
              <a:spLocks/>
            </p:cNvSpPr>
            <p:nvPr/>
          </p:nvSpPr>
          <p:spPr bwMode="auto">
            <a:xfrm>
              <a:off x="8551546" y="-1588"/>
              <a:ext cx="3636962" cy="6853238"/>
            </a:xfrm>
            <a:custGeom>
              <a:avLst/>
              <a:gdLst>
                <a:gd name="T0" fmla="*/ 298 w 2288"/>
                <a:gd name="T1" fmla="*/ 2379 h 4320"/>
                <a:gd name="T2" fmla="*/ 2240 w 2288"/>
                <a:gd name="T3" fmla="*/ 4320 h 4320"/>
                <a:gd name="T4" fmla="*/ 2288 w 2288"/>
                <a:gd name="T5" fmla="*/ 4320 h 4320"/>
                <a:gd name="T6" fmla="*/ 2288 w 2288"/>
                <a:gd name="T7" fmla="*/ 0 h 4320"/>
                <a:gd name="T8" fmla="*/ 1596 w 2288"/>
                <a:gd name="T9" fmla="*/ 0 h 4320"/>
                <a:gd name="T10" fmla="*/ 298 w 2288"/>
                <a:gd name="T11" fmla="*/ 1298 h 4320"/>
                <a:gd name="T12" fmla="*/ 298 w 2288"/>
                <a:gd name="T13" fmla="*/ 2379 h 4320"/>
              </a:gdLst>
              <a:ahLst/>
              <a:cxnLst>
                <a:cxn ang="0">
                  <a:pos x="T0" y="T1"/>
                </a:cxn>
                <a:cxn ang="0">
                  <a:pos x="T2" y="T3"/>
                </a:cxn>
                <a:cxn ang="0">
                  <a:pos x="T4" y="T5"/>
                </a:cxn>
                <a:cxn ang="0">
                  <a:pos x="T6" y="T7"/>
                </a:cxn>
                <a:cxn ang="0">
                  <a:pos x="T8" y="T9"/>
                </a:cxn>
                <a:cxn ang="0">
                  <a:pos x="T10" y="T11"/>
                </a:cxn>
                <a:cxn ang="0">
                  <a:pos x="T12" y="T13"/>
                </a:cxn>
              </a:cxnLst>
              <a:rect l="0" t="0" r="r" b="b"/>
              <a:pathLst>
                <a:path w="2288" h="4320">
                  <a:moveTo>
                    <a:pt x="298" y="2379"/>
                  </a:moveTo>
                  <a:cubicBezTo>
                    <a:pt x="2240" y="4320"/>
                    <a:pt x="2240" y="4320"/>
                    <a:pt x="2240" y="4320"/>
                  </a:cubicBezTo>
                  <a:cubicBezTo>
                    <a:pt x="2288" y="4320"/>
                    <a:pt x="2288" y="4320"/>
                    <a:pt x="2288" y="4320"/>
                  </a:cubicBezTo>
                  <a:cubicBezTo>
                    <a:pt x="2288" y="0"/>
                    <a:pt x="2288" y="0"/>
                    <a:pt x="2288" y="0"/>
                  </a:cubicBezTo>
                  <a:cubicBezTo>
                    <a:pt x="1596" y="0"/>
                    <a:pt x="1596" y="0"/>
                    <a:pt x="1596" y="0"/>
                  </a:cubicBezTo>
                  <a:cubicBezTo>
                    <a:pt x="298" y="1298"/>
                    <a:pt x="298" y="1298"/>
                    <a:pt x="298" y="1298"/>
                  </a:cubicBezTo>
                  <a:cubicBezTo>
                    <a:pt x="0" y="1596"/>
                    <a:pt x="0" y="2080"/>
                    <a:pt x="298" y="2379"/>
                  </a:cubicBezTo>
                  <a:close/>
                </a:path>
              </a:pathLst>
            </a:custGeom>
            <a:solidFill>
              <a:schemeClr val="accent1"/>
            </a:solid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checkerboard(down)">
                                      <p:cBhvr>
                                        <p:cTn id="7" dur="500"/>
                                        <p:tgtEl>
                                          <p:spTgt spid="5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down)">
                                      <p:cBhvr>
                                        <p:cTn id="11" dur="500"/>
                                        <p:tgtEl>
                                          <p:spTgt spid="56"/>
                                        </p:tgtEl>
                                      </p:cBhvr>
                                    </p:animEffect>
                                  </p:childTnLst>
                                </p:cTn>
                              </p:par>
                              <p:par>
                                <p:cTn id="12" presetID="5" presetClass="entr" presetSubtype="5" fill="hold" grpId="0" nodeType="with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checkerboard(down)">
                                      <p:cBhvr>
                                        <p:cTn id="14" dur="500"/>
                                        <p:tgtEl>
                                          <p:spTgt spid="53"/>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par>
                                <p:cTn id="20" presetID="42"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anim calcmode="lin" valueType="num">
                                      <p:cBhvr>
                                        <p:cTn id="23" dur="500" fill="hold"/>
                                        <p:tgtEl>
                                          <p:spTgt spid="19"/>
                                        </p:tgtEl>
                                        <p:attrNameLst>
                                          <p:attrName>ppt_x</p:attrName>
                                        </p:attrNameLst>
                                      </p:cBhvr>
                                      <p:tavLst>
                                        <p:tav tm="0">
                                          <p:val>
                                            <p:strVal val="#ppt_x"/>
                                          </p:val>
                                        </p:tav>
                                        <p:tav tm="100000">
                                          <p:val>
                                            <p:strVal val="#ppt_x"/>
                                          </p:val>
                                        </p:tav>
                                      </p:tavLst>
                                    </p:anim>
                                    <p:anim calcmode="lin" valueType="num">
                                      <p:cBhvr>
                                        <p:cTn id="24" dur="500" fill="hold"/>
                                        <p:tgtEl>
                                          <p:spTgt spid="19"/>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12" presetClass="entr" presetSubtype="8"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p:tgtEl>
                                          <p:spTgt spid="10"/>
                                        </p:tgtEl>
                                        <p:attrNameLst>
                                          <p:attrName>ppt_x</p:attrName>
                                        </p:attrNameLst>
                                      </p:cBhvr>
                                      <p:tavLst>
                                        <p:tav tm="0">
                                          <p:val>
                                            <p:strVal val="#ppt_x-#ppt_w*1.125000"/>
                                          </p:val>
                                        </p:tav>
                                        <p:tav tm="100000">
                                          <p:val>
                                            <p:strVal val="#ppt_x"/>
                                          </p:val>
                                        </p:tav>
                                      </p:tavLst>
                                    </p:anim>
                                    <p:animEffect transition="in" filter="wipe(right)">
                                      <p:cBhvr>
                                        <p:cTn id="29" dur="500"/>
                                        <p:tgtEl>
                                          <p:spTgt spid="10"/>
                                        </p:tgtEl>
                                      </p:cBhvr>
                                    </p:animEffect>
                                  </p:childTnLst>
                                </p:cTn>
                              </p:par>
                              <p:par>
                                <p:cTn id="30" presetID="42" presetClass="entr" presetSubtype="0"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anim calcmode="lin" valueType="num">
                                      <p:cBhvr>
                                        <p:cTn id="33" dur="500" fill="hold"/>
                                        <p:tgtEl>
                                          <p:spTgt spid="21"/>
                                        </p:tgtEl>
                                        <p:attrNameLst>
                                          <p:attrName>ppt_x</p:attrName>
                                        </p:attrNameLst>
                                      </p:cBhvr>
                                      <p:tavLst>
                                        <p:tav tm="0">
                                          <p:val>
                                            <p:strVal val="#ppt_x"/>
                                          </p:val>
                                        </p:tav>
                                        <p:tav tm="100000">
                                          <p:val>
                                            <p:strVal val="#ppt_x"/>
                                          </p:val>
                                        </p:tav>
                                      </p:tavLst>
                                    </p:anim>
                                    <p:anim calcmode="lin" valueType="num">
                                      <p:cBhvr>
                                        <p:cTn id="34" dur="500" fill="hold"/>
                                        <p:tgtEl>
                                          <p:spTgt spid="21"/>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2" presetClass="entr" presetSubtype="8"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p:tgtEl>
                                          <p:spTgt spid="14"/>
                                        </p:tgtEl>
                                        <p:attrNameLst>
                                          <p:attrName>ppt_x</p:attrName>
                                        </p:attrNameLst>
                                      </p:cBhvr>
                                      <p:tavLst>
                                        <p:tav tm="0">
                                          <p:val>
                                            <p:strVal val="#ppt_x-#ppt_w*1.125000"/>
                                          </p:val>
                                        </p:tav>
                                        <p:tav tm="100000">
                                          <p:val>
                                            <p:strVal val="#ppt_x"/>
                                          </p:val>
                                        </p:tav>
                                      </p:tavLst>
                                    </p:anim>
                                    <p:animEffect transition="in" filter="wipe(right)">
                                      <p:cBhvr>
                                        <p:cTn id="39" dur="500"/>
                                        <p:tgtEl>
                                          <p:spTgt spid="14"/>
                                        </p:tgtEl>
                                      </p:cBhvr>
                                    </p:animEffect>
                                  </p:childTnLst>
                                </p:cTn>
                              </p:par>
                              <p:par>
                                <p:cTn id="40" presetID="42" presetClass="entr" presetSubtype="0" fill="hold" nodeType="withEffect">
                                  <p:stCondLst>
                                    <p:cond delay="0"/>
                                  </p:stCondLst>
                                  <p:childTnLst>
                                    <p:set>
                                      <p:cBhvr>
                                        <p:cTn id="41" dur="1" fill="hold">
                                          <p:stCondLst>
                                            <p:cond delay="0"/>
                                          </p:stCondLst>
                                        </p:cTn>
                                        <p:tgtEl>
                                          <p:spTgt spid="11264"/>
                                        </p:tgtEl>
                                        <p:attrNameLst>
                                          <p:attrName>style.visibility</p:attrName>
                                        </p:attrNameLst>
                                      </p:cBhvr>
                                      <p:to>
                                        <p:strVal val="visible"/>
                                      </p:to>
                                    </p:set>
                                    <p:animEffect transition="in" filter="fade">
                                      <p:cBhvr>
                                        <p:cTn id="42" dur="500"/>
                                        <p:tgtEl>
                                          <p:spTgt spid="11264"/>
                                        </p:tgtEl>
                                      </p:cBhvr>
                                    </p:animEffect>
                                    <p:anim calcmode="lin" valueType="num">
                                      <p:cBhvr>
                                        <p:cTn id="43" dur="500" fill="hold"/>
                                        <p:tgtEl>
                                          <p:spTgt spid="11264"/>
                                        </p:tgtEl>
                                        <p:attrNameLst>
                                          <p:attrName>ppt_x</p:attrName>
                                        </p:attrNameLst>
                                      </p:cBhvr>
                                      <p:tavLst>
                                        <p:tav tm="0">
                                          <p:val>
                                            <p:strVal val="#ppt_x"/>
                                          </p:val>
                                        </p:tav>
                                        <p:tav tm="100000">
                                          <p:val>
                                            <p:strVal val="#ppt_x"/>
                                          </p:val>
                                        </p:tav>
                                      </p:tavLst>
                                    </p:anim>
                                    <p:anim calcmode="lin" valueType="num">
                                      <p:cBhvr>
                                        <p:cTn id="44" dur="500" fill="hold"/>
                                        <p:tgtEl>
                                          <p:spTgt spid="11264"/>
                                        </p:tgtEl>
                                        <p:attrNameLst>
                                          <p:attrName>ppt_y</p:attrName>
                                        </p:attrNameLst>
                                      </p:cBhvr>
                                      <p:tavLst>
                                        <p:tav tm="0">
                                          <p:val>
                                            <p:strVal val="#ppt_y+.1"/>
                                          </p:val>
                                        </p:tav>
                                        <p:tav tm="100000">
                                          <p:val>
                                            <p:strVal val="#ppt_y"/>
                                          </p:val>
                                        </p:tav>
                                      </p:tavLst>
                                    </p:anim>
                                  </p:childTnLst>
                                </p:cTn>
                              </p:par>
                            </p:childTnLst>
                          </p:cTn>
                        </p:par>
                        <p:par>
                          <p:cTn id="45" fill="hold">
                            <p:stCondLst>
                              <p:cond delay="2500"/>
                            </p:stCondLst>
                            <p:childTnLst>
                              <p:par>
                                <p:cTn id="46" presetID="12" presetClass="entr" presetSubtype="8"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p:tgtEl>
                                          <p:spTgt spid="15"/>
                                        </p:tgtEl>
                                        <p:attrNameLst>
                                          <p:attrName>ppt_x</p:attrName>
                                        </p:attrNameLst>
                                      </p:cBhvr>
                                      <p:tavLst>
                                        <p:tav tm="0">
                                          <p:val>
                                            <p:strVal val="#ppt_x-#ppt_w*1.125000"/>
                                          </p:val>
                                        </p:tav>
                                        <p:tav tm="100000">
                                          <p:val>
                                            <p:strVal val="#ppt_x"/>
                                          </p:val>
                                        </p:tav>
                                      </p:tavLst>
                                    </p:anim>
                                    <p:animEffect transition="in" filter="wipe(right)">
                                      <p:cBhvr>
                                        <p:cTn id="49" dur="500"/>
                                        <p:tgtEl>
                                          <p:spTgt spid="15"/>
                                        </p:tgtEl>
                                      </p:cBhvr>
                                    </p:animEffect>
                                  </p:childTnLst>
                                </p:cTn>
                              </p:par>
                              <p:par>
                                <p:cTn id="50" presetID="42" presetClass="entr" presetSubtype="0" fill="hold" nodeType="withEffect">
                                  <p:stCondLst>
                                    <p:cond delay="0"/>
                                  </p:stCondLst>
                                  <p:childTnLst>
                                    <p:set>
                                      <p:cBhvr>
                                        <p:cTn id="51" dur="1" fill="hold">
                                          <p:stCondLst>
                                            <p:cond delay="0"/>
                                          </p:stCondLst>
                                        </p:cTn>
                                        <p:tgtEl>
                                          <p:spTgt spid="11265"/>
                                        </p:tgtEl>
                                        <p:attrNameLst>
                                          <p:attrName>style.visibility</p:attrName>
                                        </p:attrNameLst>
                                      </p:cBhvr>
                                      <p:to>
                                        <p:strVal val="visible"/>
                                      </p:to>
                                    </p:set>
                                    <p:animEffect transition="in" filter="fade">
                                      <p:cBhvr>
                                        <p:cTn id="52" dur="500"/>
                                        <p:tgtEl>
                                          <p:spTgt spid="11265"/>
                                        </p:tgtEl>
                                      </p:cBhvr>
                                    </p:animEffect>
                                    <p:anim calcmode="lin" valueType="num">
                                      <p:cBhvr>
                                        <p:cTn id="53" dur="500" fill="hold"/>
                                        <p:tgtEl>
                                          <p:spTgt spid="11265"/>
                                        </p:tgtEl>
                                        <p:attrNameLst>
                                          <p:attrName>ppt_x</p:attrName>
                                        </p:attrNameLst>
                                      </p:cBhvr>
                                      <p:tavLst>
                                        <p:tav tm="0">
                                          <p:val>
                                            <p:strVal val="#ppt_x"/>
                                          </p:val>
                                        </p:tav>
                                        <p:tav tm="100000">
                                          <p:val>
                                            <p:strVal val="#ppt_x"/>
                                          </p:val>
                                        </p:tav>
                                      </p:tavLst>
                                    </p:anim>
                                    <p:anim calcmode="lin" valueType="num">
                                      <p:cBhvr>
                                        <p:cTn id="54" dur="500" fill="hold"/>
                                        <p:tgtEl>
                                          <p:spTgt spid="11265"/>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12" presetClass="entr" presetSubtype="8" fill="hold"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p:tgtEl>
                                          <p:spTgt spid="16"/>
                                        </p:tgtEl>
                                        <p:attrNameLst>
                                          <p:attrName>ppt_x</p:attrName>
                                        </p:attrNameLst>
                                      </p:cBhvr>
                                      <p:tavLst>
                                        <p:tav tm="0">
                                          <p:val>
                                            <p:strVal val="#ppt_x-#ppt_w*1.125000"/>
                                          </p:val>
                                        </p:tav>
                                        <p:tav tm="100000">
                                          <p:val>
                                            <p:strVal val="#ppt_x"/>
                                          </p:val>
                                        </p:tav>
                                      </p:tavLst>
                                    </p:anim>
                                    <p:animEffect transition="in" filter="wipe(right)">
                                      <p:cBhvr>
                                        <p:cTn id="59" dur="500"/>
                                        <p:tgtEl>
                                          <p:spTgt spid="16"/>
                                        </p:tgtEl>
                                      </p:cBhvr>
                                    </p:animEffect>
                                  </p:childTnLst>
                                </p:cTn>
                              </p:par>
                              <p:par>
                                <p:cTn id="60" presetID="42" presetClass="entr" presetSubtype="0" fill="hold" nodeType="withEffect">
                                  <p:stCondLst>
                                    <p:cond delay="0"/>
                                  </p:stCondLst>
                                  <p:childTnLst>
                                    <p:set>
                                      <p:cBhvr>
                                        <p:cTn id="61" dur="1" fill="hold">
                                          <p:stCondLst>
                                            <p:cond delay="0"/>
                                          </p:stCondLst>
                                        </p:cTn>
                                        <p:tgtEl>
                                          <p:spTgt spid="11267"/>
                                        </p:tgtEl>
                                        <p:attrNameLst>
                                          <p:attrName>style.visibility</p:attrName>
                                        </p:attrNameLst>
                                      </p:cBhvr>
                                      <p:to>
                                        <p:strVal val="visible"/>
                                      </p:to>
                                    </p:set>
                                    <p:animEffect transition="in" filter="fade">
                                      <p:cBhvr>
                                        <p:cTn id="62" dur="500"/>
                                        <p:tgtEl>
                                          <p:spTgt spid="11267"/>
                                        </p:tgtEl>
                                      </p:cBhvr>
                                    </p:animEffect>
                                    <p:anim calcmode="lin" valueType="num">
                                      <p:cBhvr>
                                        <p:cTn id="63" dur="500" fill="hold"/>
                                        <p:tgtEl>
                                          <p:spTgt spid="11267"/>
                                        </p:tgtEl>
                                        <p:attrNameLst>
                                          <p:attrName>ppt_x</p:attrName>
                                        </p:attrNameLst>
                                      </p:cBhvr>
                                      <p:tavLst>
                                        <p:tav tm="0">
                                          <p:val>
                                            <p:strVal val="#ppt_x"/>
                                          </p:val>
                                        </p:tav>
                                        <p:tav tm="100000">
                                          <p:val>
                                            <p:strVal val="#ppt_x"/>
                                          </p:val>
                                        </p:tav>
                                      </p:tavLst>
                                    </p:anim>
                                    <p:anim calcmode="lin" valueType="num">
                                      <p:cBhvr>
                                        <p:cTn id="64" dur="500" fill="hold"/>
                                        <p:tgtEl>
                                          <p:spTgt spid="112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563888" y="2551201"/>
            <a:ext cx="2064165" cy="452597"/>
          </a:xfrm>
          <a:prstGeom prst="rect">
            <a:avLst/>
          </a:prstGeom>
          <a:noFill/>
        </p:spPr>
        <p:txBody>
          <a:bodyPr wrap="square" lIns="82461" tIns="41230" rIns="82461" bIns="41230" rtlCol="0">
            <a:spAutoFit/>
          </a:bodyPr>
          <a:lstStyle/>
          <a:p>
            <a:r>
              <a:rPr lang="zh-CN" altLang="en-US" sz="2400" dirty="0">
                <a:solidFill>
                  <a:srgbClr val="0070C0"/>
                </a:solidFill>
                <a:latin typeface="造字工房典黑（非商用）特细体" pitchFamily="2" charset="-122"/>
                <a:ea typeface="造字工房典黑（非商用）特细体" pitchFamily="2" charset="-122"/>
              </a:rPr>
              <a:t>前期工作回顾</a:t>
            </a:r>
          </a:p>
        </p:txBody>
      </p:sp>
      <p:sp>
        <p:nvSpPr>
          <p:cNvPr id="21" name="TextBox 20"/>
          <p:cNvSpPr txBox="1"/>
          <p:nvPr/>
        </p:nvSpPr>
        <p:spPr>
          <a:xfrm>
            <a:off x="3203848" y="3210017"/>
            <a:ext cx="1000139" cy="252542"/>
          </a:xfrm>
          <a:prstGeom prst="rect">
            <a:avLst/>
          </a:prstGeom>
          <a:noFill/>
        </p:spPr>
        <p:txBody>
          <a:bodyPr wrap="square" lIns="82461" tIns="41230" rIns="82461" bIns="41230"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工作前言</a:t>
            </a:r>
          </a:p>
        </p:txBody>
      </p:sp>
      <p:sp>
        <p:nvSpPr>
          <p:cNvPr id="22" name="TextBox 21"/>
          <p:cNvSpPr txBox="1"/>
          <p:nvPr/>
        </p:nvSpPr>
        <p:spPr>
          <a:xfrm>
            <a:off x="4148230" y="3210017"/>
            <a:ext cx="1337128" cy="252542"/>
          </a:xfrm>
          <a:prstGeom prst="rect">
            <a:avLst/>
          </a:prstGeom>
          <a:noFill/>
        </p:spPr>
        <p:txBody>
          <a:bodyPr wrap="square" lIns="82461" tIns="41230" rIns="82461" bIns="41230"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工作回顾</a:t>
            </a:r>
          </a:p>
        </p:txBody>
      </p:sp>
      <p:sp>
        <p:nvSpPr>
          <p:cNvPr id="24" name="TextBox 23"/>
          <p:cNvSpPr txBox="1"/>
          <p:nvPr/>
        </p:nvSpPr>
        <p:spPr>
          <a:xfrm>
            <a:off x="3203849" y="3563664"/>
            <a:ext cx="953298" cy="252542"/>
          </a:xfrm>
          <a:prstGeom prst="rect">
            <a:avLst/>
          </a:prstGeom>
          <a:noFill/>
        </p:spPr>
        <p:txBody>
          <a:bodyPr wrap="square" lIns="82461" tIns="41230" rIns="82461" bIns="41230"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工作计划</a:t>
            </a:r>
          </a:p>
        </p:txBody>
      </p:sp>
      <p:sp>
        <p:nvSpPr>
          <p:cNvPr id="25" name="TextBox 24"/>
          <p:cNvSpPr txBox="1"/>
          <p:nvPr/>
        </p:nvSpPr>
        <p:spPr>
          <a:xfrm>
            <a:off x="4148230" y="3563664"/>
            <a:ext cx="1337128" cy="252542"/>
          </a:xfrm>
          <a:prstGeom prst="rect">
            <a:avLst/>
          </a:prstGeom>
          <a:noFill/>
        </p:spPr>
        <p:txBody>
          <a:bodyPr wrap="square" lIns="82461" tIns="41230" rIns="82461" bIns="41230"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工作团队</a:t>
            </a:r>
          </a:p>
        </p:txBody>
      </p:sp>
      <p:sp>
        <p:nvSpPr>
          <p:cNvPr id="26" name="TextBox 25"/>
          <p:cNvSpPr txBox="1"/>
          <p:nvPr/>
        </p:nvSpPr>
        <p:spPr>
          <a:xfrm>
            <a:off x="5068083" y="3203624"/>
            <a:ext cx="1020044" cy="252542"/>
          </a:xfrm>
          <a:prstGeom prst="rect">
            <a:avLst/>
          </a:prstGeom>
          <a:noFill/>
        </p:spPr>
        <p:txBody>
          <a:bodyPr wrap="square" lIns="82461" tIns="41230" rIns="82461" bIns="41230"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工作进度</a:t>
            </a:r>
          </a:p>
        </p:txBody>
      </p:sp>
      <p:sp>
        <p:nvSpPr>
          <p:cNvPr id="27" name="TextBox 26"/>
          <p:cNvSpPr txBox="1"/>
          <p:nvPr/>
        </p:nvSpPr>
        <p:spPr>
          <a:xfrm>
            <a:off x="5072193" y="3563664"/>
            <a:ext cx="1020044" cy="252542"/>
          </a:xfrm>
          <a:prstGeom prst="rect">
            <a:avLst/>
          </a:prstGeom>
          <a:noFill/>
        </p:spPr>
        <p:txBody>
          <a:bodyPr wrap="square" lIns="82461" tIns="41230" rIns="82461" bIns="41230"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去年相比</a:t>
            </a:r>
          </a:p>
        </p:txBody>
      </p:sp>
      <p:grpSp>
        <p:nvGrpSpPr>
          <p:cNvPr id="41" name="组合 40"/>
          <p:cNvGrpSpPr/>
          <p:nvPr/>
        </p:nvGrpSpPr>
        <p:grpSpPr>
          <a:xfrm>
            <a:off x="4067944" y="1369412"/>
            <a:ext cx="1302632" cy="1128040"/>
            <a:chOff x="3951830" y="938267"/>
            <a:chExt cx="1302632" cy="1128040"/>
          </a:xfrm>
        </p:grpSpPr>
        <p:sp>
          <p:nvSpPr>
            <p:cNvPr id="17" name="椭圆 16"/>
            <p:cNvSpPr/>
            <p:nvPr/>
          </p:nvSpPr>
          <p:spPr>
            <a:xfrm>
              <a:off x="3951830" y="938267"/>
              <a:ext cx="1128040" cy="1128040"/>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p>
          </p:txBody>
        </p:sp>
        <p:sp>
          <p:nvSpPr>
            <p:cNvPr id="14" name="Freeform 106"/>
            <p:cNvSpPr/>
            <p:nvPr/>
          </p:nvSpPr>
          <p:spPr bwMode="auto">
            <a:xfrm>
              <a:off x="4524640" y="1463385"/>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15" name="Freeform 107"/>
            <p:cNvSpPr/>
            <p:nvPr/>
          </p:nvSpPr>
          <p:spPr bwMode="auto">
            <a:xfrm>
              <a:off x="4524640" y="14668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12" name="TextBox 11"/>
            <p:cNvSpPr txBox="1"/>
            <p:nvPr/>
          </p:nvSpPr>
          <p:spPr>
            <a:xfrm>
              <a:off x="4146898" y="1502287"/>
              <a:ext cx="1107564" cy="461665"/>
            </a:xfrm>
            <a:prstGeom prst="rect">
              <a:avLst/>
            </a:prstGeom>
            <a:noFill/>
          </p:spPr>
          <p:txBody>
            <a:bodyPr wrap="square" rtlCol="0">
              <a:spAutoFit/>
            </a:bodyPr>
            <a:lstStyle/>
            <a:p>
              <a:r>
                <a:rPr lang="en-US" altLang="zh-CN" dirty="0">
                  <a:solidFill>
                    <a:srgbClr val="FFFFFF"/>
                  </a:solidFill>
                  <a:latin typeface="Castellar" panose="020A0402060406010301" pitchFamily="18" charset="0"/>
                  <a:ea typeface="思源黑体 CN Bold" pitchFamily="34" charset="-122"/>
                  <a:cs typeface="Arial Unicode MS" panose="020B0604020202020204" pitchFamily="34" charset="-122"/>
                </a:rPr>
                <a:t>PART</a:t>
              </a:r>
              <a:r>
                <a:rPr lang="en-US" altLang="zh-CN" sz="2400" dirty="0">
                  <a:solidFill>
                    <a:srgbClr val="FFFFFF"/>
                  </a:solidFill>
                  <a:latin typeface="Castellar" panose="020A0402060406010301" pitchFamily="18" charset="0"/>
                  <a:ea typeface="思源黑体 CN Bold" pitchFamily="34" charset="-122"/>
                  <a:cs typeface="Arial Unicode MS" panose="020B0604020202020204" pitchFamily="34" charset="-122"/>
                </a:rPr>
                <a:t>  </a:t>
              </a:r>
              <a:endParaRPr lang="zh-CN" altLang="en-US" sz="3600" dirty="0">
                <a:solidFill>
                  <a:srgbClr val="FFFFFF"/>
                </a:solidFill>
                <a:latin typeface="Castellar" panose="020A0402060406010301" pitchFamily="18" charset="0"/>
                <a:ea typeface="DFGothic-EB" panose="02010609010101010101" pitchFamily="1" charset="-128"/>
                <a:cs typeface="Arial Unicode MS" panose="020B0604020202020204" pitchFamily="34" charset="-122"/>
              </a:endParaRPr>
            </a:p>
          </p:txBody>
        </p:sp>
        <p:sp>
          <p:nvSpPr>
            <p:cNvPr id="13" name="TextBox 12"/>
            <p:cNvSpPr txBox="1"/>
            <p:nvPr/>
          </p:nvSpPr>
          <p:spPr>
            <a:xfrm>
              <a:off x="4011794" y="1091538"/>
              <a:ext cx="1008112" cy="584775"/>
            </a:xfrm>
            <a:prstGeom prst="rect">
              <a:avLst/>
            </a:prstGeom>
            <a:noFill/>
          </p:spPr>
          <p:txBody>
            <a:bodyPr wrap="square" rtlCol="0">
              <a:spAutoFit/>
            </a:bodyPr>
            <a:lstStyle/>
            <a:p>
              <a:r>
                <a:rPr lang="en-US" altLang="zh-CN" sz="2000" dirty="0">
                  <a:solidFill>
                    <a:srgbClr val="FFFFFF"/>
                  </a:solidFill>
                  <a:latin typeface="Castellar" panose="020A0402060406010301" pitchFamily="18" charset="0"/>
                  <a:ea typeface="思源黑体 CN Bold" pitchFamily="34" charset="-122"/>
                  <a:cs typeface="Arial Unicode MS" panose="020B0604020202020204" pitchFamily="34" charset="-122"/>
                </a:rPr>
                <a:t>  </a:t>
              </a:r>
              <a:r>
                <a:rPr lang="en-US" altLang="zh-CN" sz="3200" dirty="0">
                  <a:solidFill>
                    <a:srgbClr val="FFFFFF"/>
                  </a:solidFill>
                  <a:latin typeface="Castellar" panose="020A0402060406010301" pitchFamily="18" charset="0"/>
                  <a:ea typeface="DFGothic-EB" panose="02010609010101010101" pitchFamily="1" charset="-128"/>
                  <a:cs typeface="Arial Unicode MS" panose="020B0604020202020204" pitchFamily="34" charset="-122"/>
                </a:rPr>
                <a:t>01</a:t>
              </a:r>
              <a:endParaRPr lang="zh-CN" altLang="en-US" sz="3200" dirty="0">
                <a:solidFill>
                  <a:srgbClr val="FFFFFF"/>
                </a:solidFill>
                <a:latin typeface="Castellar" panose="020A0402060406010301" pitchFamily="18" charset="0"/>
                <a:ea typeface="DFGothic-EB" panose="02010609010101010101" pitchFamily="1" charset="-128"/>
                <a:cs typeface="Arial Unicode MS" panose="020B0604020202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400" fill="hold"/>
                                        <p:tgtEl>
                                          <p:spTgt spid="41"/>
                                        </p:tgtEl>
                                        <p:attrNameLst>
                                          <p:attrName>ppt_w</p:attrName>
                                        </p:attrNameLst>
                                      </p:cBhvr>
                                      <p:tavLst>
                                        <p:tav tm="0">
                                          <p:val>
                                            <p:fltVal val="0"/>
                                          </p:val>
                                        </p:tav>
                                        <p:tav tm="100000">
                                          <p:val>
                                            <p:strVal val="#ppt_w"/>
                                          </p:val>
                                        </p:tav>
                                      </p:tavLst>
                                    </p:anim>
                                    <p:anim calcmode="lin" valueType="num">
                                      <p:cBhvr>
                                        <p:cTn id="8" dur="400" fill="hold"/>
                                        <p:tgtEl>
                                          <p:spTgt spid="41"/>
                                        </p:tgtEl>
                                        <p:attrNameLst>
                                          <p:attrName>ppt_h</p:attrName>
                                        </p:attrNameLst>
                                      </p:cBhvr>
                                      <p:tavLst>
                                        <p:tav tm="0">
                                          <p:val>
                                            <p:fltVal val="0"/>
                                          </p:val>
                                        </p:tav>
                                        <p:tav tm="100000">
                                          <p:val>
                                            <p:strVal val="#ppt_h"/>
                                          </p:val>
                                        </p:tav>
                                      </p:tavLst>
                                    </p:anim>
                                    <p:animEffect transition="in" filter="fade">
                                      <p:cBhvr>
                                        <p:cTn id="9" dur="400"/>
                                        <p:tgtEl>
                                          <p:spTgt spid="4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6"/>
                                        </p:tgtEl>
                                        <p:attrNameLst>
                                          <p:attrName>ppt_y</p:attrName>
                                        </p:attrNameLst>
                                      </p:cBhvr>
                                      <p:tavLst>
                                        <p:tav tm="0">
                                          <p:val>
                                            <p:strVal val="#ppt_y"/>
                                          </p:val>
                                        </p:tav>
                                        <p:tav tm="100000">
                                          <p:val>
                                            <p:strVal val="#ppt_y"/>
                                          </p:val>
                                        </p:tav>
                                      </p:tavLst>
                                    </p:anim>
                                    <p:anim calcmode="lin" valueType="num">
                                      <p:cBhvr>
                                        <p:cTn id="1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6"/>
                                        </p:tgtEl>
                                      </p:cBhvr>
                                    </p:animEffect>
                                  </p:childTnLst>
                                </p:cTn>
                              </p:par>
                            </p:childTnLst>
                          </p:cTn>
                        </p:par>
                        <p:par>
                          <p:cTn id="18" fill="hold">
                            <p:stCondLst>
                              <p:cond delay="1149"/>
                            </p:stCondLst>
                            <p:childTnLst>
                              <p:par>
                                <p:cTn id="19" presetID="53" presetClass="entr" presetSubtype="16"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par>
                          <p:cTn id="24" fill="hold">
                            <p:stCondLst>
                              <p:cond delay="1649"/>
                            </p:stCondLst>
                            <p:childTnLst>
                              <p:par>
                                <p:cTn id="25" presetID="53" presetClass="entr" presetSubtype="16"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childTnLst>
                          </p:cTn>
                        </p:par>
                        <p:par>
                          <p:cTn id="30" fill="hold">
                            <p:stCondLst>
                              <p:cond delay="2149"/>
                            </p:stCondLst>
                            <p:childTnLst>
                              <p:par>
                                <p:cTn id="31" presetID="53" presetClass="entr" presetSubtype="16"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childTnLst>
                          </p:cTn>
                        </p:par>
                        <p:par>
                          <p:cTn id="36" fill="hold">
                            <p:stCondLst>
                              <p:cond delay="2649"/>
                            </p:stCondLst>
                            <p:childTnLst>
                              <p:par>
                                <p:cTn id="37" presetID="53" presetClass="entr" presetSubtype="16"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ppt_w</p:attrName>
                                        </p:attrNameLst>
                                      </p:cBhvr>
                                      <p:tavLst>
                                        <p:tav tm="0">
                                          <p:val>
                                            <p:fltVal val="0"/>
                                          </p:val>
                                        </p:tav>
                                        <p:tav tm="100000">
                                          <p:val>
                                            <p:strVal val="#ppt_w"/>
                                          </p:val>
                                        </p:tav>
                                      </p:tavLst>
                                    </p:anim>
                                    <p:anim calcmode="lin" valueType="num">
                                      <p:cBhvr>
                                        <p:cTn id="40" dur="500" fill="hold"/>
                                        <p:tgtEl>
                                          <p:spTgt spid="24"/>
                                        </p:tgtEl>
                                        <p:attrNameLst>
                                          <p:attrName>ppt_h</p:attrName>
                                        </p:attrNameLst>
                                      </p:cBhvr>
                                      <p:tavLst>
                                        <p:tav tm="0">
                                          <p:val>
                                            <p:fltVal val="0"/>
                                          </p:val>
                                        </p:tav>
                                        <p:tav tm="100000">
                                          <p:val>
                                            <p:strVal val="#ppt_h"/>
                                          </p:val>
                                        </p:tav>
                                      </p:tavLst>
                                    </p:anim>
                                    <p:animEffect transition="in" filter="fade">
                                      <p:cBhvr>
                                        <p:cTn id="41" dur="500"/>
                                        <p:tgtEl>
                                          <p:spTgt spid="24"/>
                                        </p:tgtEl>
                                      </p:cBhvr>
                                    </p:animEffect>
                                  </p:childTnLst>
                                </p:cTn>
                              </p:par>
                            </p:childTnLst>
                          </p:cTn>
                        </p:par>
                        <p:par>
                          <p:cTn id="42" fill="hold">
                            <p:stCondLst>
                              <p:cond delay="3149"/>
                            </p:stCondLst>
                            <p:childTnLst>
                              <p:par>
                                <p:cTn id="43" presetID="53" presetClass="entr" presetSubtype="16"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p:cTn id="45" dur="500" fill="hold"/>
                                        <p:tgtEl>
                                          <p:spTgt spid="25"/>
                                        </p:tgtEl>
                                        <p:attrNameLst>
                                          <p:attrName>ppt_w</p:attrName>
                                        </p:attrNameLst>
                                      </p:cBhvr>
                                      <p:tavLst>
                                        <p:tav tm="0">
                                          <p:val>
                                            <p:fltVal val="0"/>
                                          </p:val>
                                        </p:tav>
                                        <p:tav tm="100000">
                                          <p:val>
                                            <p:strVal val="#ppt_w"/>
                                          </p:val>
                                        </p:tav>
                                      </p:tavLst>
                                    </p:anim>
                                    <p:anim calcmode="lin" valueType="num">
                                      <p:cBhvr>
                                        <p:cTn id="46" dur="500" fill="hold"/>
                                        <p:tgtEl>
                                          <p:spTgt spid="25"/>
                                        </p:tgtEl>
                                        <p:attrNameLst>
                                          <p:attrName>ppt_h</p:attrName>
                                        </p:attrNameLst>
                                      </p:cBhvr>
                                      <p:tavLst>
                                        <p:tav tm="0">
                                          <p:val>
                                            <p:fltVal val="0"/>
                                          </p:val>
                                        </p:tav>
                                        <p:tav tm="100000">
                                          <p:val>
                                            <p:strVal val="#ppt_h"/>
                                          </p:val>
                                        </p:tav>
                                      </p:tavLst>
                                    </p:anim>
                                    <p:animEffect transition="in" filter="fade">
                                      <p:cBhvr>
                                        <p:cTn id="47" dur="500"/>
                                        <p:tgtEl>
                                          <p:spTgt spid="25"/>
                                        </p:tgtEl>
                                      </p:cBhvr>
                                    </p:animEffect>
                                  </p:childTnLst>
                                </p:cTn>
                              </p:par>
                            </p:childTnLst>
                          </p:cTn>
                        </p:par>
                        <p:par>
                          <p:cTn id="48" fill="hold">
                            <p:stCondLst>
                              <p:cond delay="3649"/>
                            </p:stCondLst>
                            <p:childTnLst>
                              <p:par>
                                <p:cTn id="49" presetID="53" presetClass="entr" presetSubtype="16"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p:cTn id="51" dur="500" fill="hold"/>
                                        <p:tgtEl>
                                          <p:spTgt spid="27"/>
                                        </p:tgtEl>
                                        <p:attrNameLst>
                                          <p:attrName>ppt_w</p:attrName>
                                        </p:attrNameLst>
                                      </p:cBhvr>
                                      <p:tavLst>
                                        <p:tav tm="0">
                                          <p:val>
                                            <p:fltVal val="0"/>
                                          </p:val>
                                        </p:tav>
                                        <p:tav tm="100000">
                                          <p:val>
                                            <p:strVal val="#ppt_w"/>
                                          </p:val>
                                        </p:tav>
                                      </p:tavLst>
                                    </p:anim>
                                    <p:anim calcmode="lin" valueType="num">
                                      <p:cBhvr>
                                        <p:cTn id="52" dur="500" fill="hold"/>
                                        <p:tgtEl>
                                          <p:spTgt spid="27"/>
                                        </p:tgtEl>
                                        <p:attrNameLst>
                                          <p:attrName>ppt_h</p:attrName>
                                        </p:attrNameLst>
                                      </p:cBhvr>
                                      <p:tavLst>
                                        <p:tav tm="0">
                                          <p:val>
                                            <p:fltVal val="0"/>
                                          </p:val>
                                        </p:tav>
                                        <p:tav tm="100000">
                                          <p:val>
                                            <p:strVal val="#ppt_h"/>
                                          </p:val>
                                        </p:tav>
                                      </p:tavLst>
                                    </p:anim>
                                    <p:animEffect transition="in" filter="fade">
                                      <p:cBhvr>
                                        <p:cTn id="5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P spid="22" grpId="0"/>
      <p:bldP spid="24" grpId="0"/>
      <p:bldP spid="25" grpId="0"/>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06471" y="1427910"/>
            <a:ext cx="5419352" cy="2454889"/>
          </a:xfrm>
          <a:prstGeom prst="rect">
            <a:avLst/>
          </a:prstGeom>
          <a:solidFill>
            <a:srgbClr val="FFFFFF"/>
          </a:solidFill>
          <a:ln w="19050">
            <a:solidFill>
              <a:schemeClr val="bg1">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2138343" y="1647221"/>
            <a:ext cx="5241969" cy="2031325"/>
          </a:xfrm>
          <a:prstGeom prst="rect">
            <a:avLst/>
          </a:prstGeom>
          <a:noFill/>
        </p:spPr>
        <p:txBody>
          <a:bodyPr wrap="square" rtlCol="0">
            <a:spAutoFit/>
          </a:bodyPr>
          <a:lstStyle/>
          <a:p>
            <a:pPr>
              <a:lnSpc>
                <a:spcPct val="150000"/>
              </a:lnSpc>
            </a:pPr>
            <a:r>
              <a:rPr lang="zh-CN" altLang="en-US" sz="1400" dirty="0">
                <a:solidFill>
                  <a:schemeClr val="accent2"/>
                </a:solidFill>
                <a:latin typeface="微软雅黑" panose="020B0503020204020204" pitchFamily="34" charset="-122"/>
                <a:ea typeface="微软雅黑" panose="020B0503020204020204" pitchFamily="34" charset="-122"/>
              </a:rPr>
              <a:t>       </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一年来，在局领导的关怀和同志们的支持帮助下，在全体同志们的支持配合下，我服从工作安排，加强学习锻炼，认真履行职责，全方面提高完善了自己的思想认识、工作能力和综合素质，较好的完成了各项目标任务。虽然工作上经历过困难，但对我来说每一次都是很好的锻炼，感觉到自己逐渐成熟了。现将本年度工作做如下总结：</a:t>
            </a:r>
          </a:p>
        </p:txBody>
      </p:sp>
      <p:grpSp>
        <p:nvGrpSpPr>
          <p:cNvPr id="67" name="组合 66"/>
          <p:cNvGrpSpPr/>
          <p:nvPr/>
        </p:nvGrpSpPr>
        <p:grpSpPr>
          <a:xfrm>
            <a:off x="2297741" y="1137912"/>
            <a:ext cx="495164" cy="416986"/>
            <a:chOff x="2115278" y="1043585"/>
            <a:chExt cx="523987" cy="441260"/>
          </a:xfrm>
        </p:grpSpPr>
        <p:sp>
          <p:nvSpPr>
            <p:cNvPr id="8" name="矩形 7"/>
            <p:cNvSpPr/>
            <p:nvPr/>
          </p:nvSpPr>
          <p:spPr>
            <a:xfrm rot="2700000">
              <a:off x="2115278" y="1043585"/>
              <a:ext cx="441260" cy="4412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51"/>
            <p:cNvSpPr txBox="1"/>
            <p:nvPr/>
          </p:nvSpPr>
          <p:spPr>
            <a:xfrm>
              <a:off x="2117861" y="1064160"/>
              <a:ext cx="521404" cy="369332"/>
            </a:xfrm>
            <a:prstGeom prst="rect">
              <a:avLst/>
            </a:prstGeom>
            <a:noFill/>
            <a:ln>
              <a:no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前</a:t>
              </a:r>
            </a:p>
          </p:txBody>
        </p:sp>
      </p:grpSp>
      <p:sp>
        <p:nvSpPr>
          <p:cNvPr id="66" name="矩形 65"/>
          <p:cNvSpPr/>
          <p:nvPr/>
        </p:nvSpPr>
        <p:spPr>
          <a:xfrm rot="2700000">
            <a:off x="2881581" y="1137153"/>
            <a:ext cx="416986" cy="416986"/>
          </a:xfrm>
          <a:prstGeom prst="rect">
            <a:avLst/>
          </a:prstGeom>
          <a:noFill/>
          <a:ln w="9525">
            <a:solidFill>
              <a:schemeClr val="accent2">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组合 68"/>
          <p:cNvGrpSpPr/>
          <p:nvPr/>
        </p:nvGrpSpPr>
        <p:grpSpPr>
          <a:xfrm>
            <a:off x="2819383" y="1137912"/>
            <a:ext cx="503348" cy="416986"/>
            <a:chOff x="2636682" y="1043585"/>
            <a:chExt cx="532648" cy="441260"/>
          </a:xfrm>
        </p:grpSpPr>
        <p:sp>
          <p:nvSpPr>
            <p:cNvPr id="51" name="矩形 50"/>
            <p:cNvSpPr/>
            <p:nvPr/>
          </p:nvSpPr>
          <p:spPr>
            <a:xfrm rot="2700000">
              <a:off x="2636682" y="1043585"/>
              <a:ext cx="441260" cy="4412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2647237" y="1068107"/>
              <a:ext cx="522093" cy="369332"/>
            </a:xfrm>
            <a:prstGeom prst="rect">
              <a:avLst/>
            </a:prstGeom>
            <a:noFill/>
            <a:ln>
              <a:noFill/>
            </a:ln>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言</a:t>
              </a:r>
            </a:p>
          </p:txBody>
        </p:sp>
      </p:grpSp>
      <p:sp>
        <p:nvSpPr>
          <p:cNvPr id="62" name="TextBox 61"/>
          <p:cNvSpPr txBox="1"/>
          <p:nvPr/>
        </p:nvSpPr>
        <p:spPr>
          <a:xfrm>
            <a:off x="3434787" y="1094344"/>
            <a:ext cx="1593296" cy="307777"/>
          </a:xfrm>
          <a:prstGeom prst="rect">
            <a:avLst/>
          </a:prstGeom>
          <a:noFill/>
        </p:spPr>
        <p:txBody>
          <a:bodyPr wrap="square" rtlCol="0">
            <a:spAutoFit/>
          </a:bodyPr>
          <a:lstStyle/>
          <a:p>
            <a:r>
              <a:rPr lang="en-US" altLang="zh-CN" sz="1400" i="1" dirty="0">
                <a:solidFill>
                  <a:schemeClr val="bg1">
                    <a:lumMod val="50000"/>
                  </a:schemeClr>
                </a:solidFill>
                <a:latin typeface="Castellar" panose="020A0402060406010301" pitchFamily="18" charset="0"/>
                <a:ea typeface="方正兰亭准黑_GBK" panose="02000000000000000000" pitchFamily="2" charset="-122"/>
              </a:rPr>
              <a:t>Foreword</a:t>
            </a:r>
            <a:endParaRPr lang="zh-CN" altLang="en-US" sz="1400" i="1" dirty="0">
              <a:solidFill>
                <a:schemeClr val="bg1">
                  <a:lumMod val="50000"/>
                </a:schemeClr>
              </a:solidFill>
              <a:latin typeface="Castellar" panose="020A0402060406010301" pitchFamily="18" charset="0"/>
              <a:ea typeface="方正兰亭准黑_GBK" panose="02000000000000000000" pitchFamily="2" charset="-122"/>
            </a:endParaRPr>
          </a:p>
        </p:txBody>
      </p:sp>
      <p:sp>
        <p:nvSpPr>
          <p:cNvPr id="68" name="矩形 67"/>
          <p:cNvSpPr/>
          <p:nvPr/>
        </p:nvSpPr>
        <p:spPr>
          <a:xfrm rot="2700000">
            <a:off x="2355919" y="1141718"/>
            <a:ext cx="416986" cy="416986"/>
          </a:xfrm>
          <a:prstGeom prst="rect">
            <a:avLst/>
          </a:prstGeom>
          <a:noFill/>
          <a:ln w="12700">
            <a:solidFill>
              <a:schemeClr val="accent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fade">
                                      <p:cBhvr>
                                        <p:cTn id="12" dur="500"/>
                                        <p:tgtEl>
                                          <p:spTgt spid="68"/>
                                        </p:tgtEl>
                                      </p:cBhvr>
                                    </p:animEffect>
                                    <p:anim calcmode="lin" valueType="num">
                                      <p:cBhvr>
                                        <p:cTn id="13" dur="500" fill="hold"/>
                                        <p:tgtEl>
                                          <p:spTgt spid="68"/>
                                        </p:tgtEl>
                                        <p:attrNameLst>
                                          <p:attrName>ppt_x</p:attrName>
                                        </p:attrNameLst>
                                      </p:cBhvr>
                                      <p:tavLst>
                                        <p:tav tm="0">
                                          <p:val>
                                            <p:strVal val="#ppt_x"/>
                                          </p:val>
                                        </p:tav>
                                        <p:tav tm="100000">
                                          <p:val>
                                            <p:strVal val="#ppt_x"/>
                                          </p:val>
                                        </p:tav>
                                      </p:tavLst>
                                    </p:anim>
                                    <p:anim calcmode="lin" valueType="num">
                                      <p:cBhvr>
                                        <p:cTn id="14" dur="500" fill="hold"/>
                                        <p:tgtEl>
                                          <p:spTgt spid="6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fade">
                                      <p:cBhvr>
                                        <p:cTn id="17" dur="500"/>
                                        <p:tgtEl>
                                          <p:spTgt spid="66"/>
                                        </p:tgtEl>
                                      </p:cBhvr>
                                    </p:animEffect>
                                    <p:anim calcmode="lin" valueType="num">
                                      <p:cBhvr>
                                        <p:cTn id="18" dur="500" fill="hold"/>
                                        <p:tgtEl>
                                          <p:spTgt spid="66"/>
                                        </p:tgtEl>
                                        <p:attrNameLst>
                                          <p:attrName>ppt_x</p:attrName>
                                        </p:attrNameLst>
                                      </p:cBhvr>
                                      <p:tavLst>
                                        <p:tav tm="0">
                                          <p:val>
                                            <p:strVal val="#ppt_x"/>
                                          </p:val>
                                        </p:tav>
                                        <p:tav tm="100000">
                                          <p:val>
                                            <p:strVal val="#ppt_x"/>
                                          </p:val>
                                        </p:tav>
                                      </p:tavLst>
                                    </p:anim>
                                    <p:anim calcmode="lin" valueType="num">
                                      <p:cBhvr>
                                        <p:cTn id="19" dur="500" fill="hold"/>
                                        <p:tgtEl>
                                          <p:spTgt spid="6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500"/>
                                        <p:tgtEl>
                                          <p:spTgt spid="67"/>
                                        </p:tgtEl>
                                      </p:cBhvr>
                                    </p:animEffect>
                                    <p:anim calcmode="lin" valueType="num">
                                      <p:cBhvr>
                                        <p:cTn id="23" dur="500" fill="hold"/>
                                        <p:tgtEl>
                                          <p:spTgt spid="67"/>
                                        </p:tgtEl>
                                        <p:attrNameLst>
                                          <p:attrName>ppt_x</p:attrName>
                                        </p:attrNameLst>
                                      </p:cBhvr>
                                      <p:tavLst>
                                        <p:tav tm="0">
                                          <p:val>
                                            <p:strVal val="#ppt_x"/>
                                          </p:val>
                                        </p:tav>
                                        <p:tav tm="100000">
                                          <p:val>
                                            <p:strVal val="#ppt_x"/>
                                          </p:val>
                                        </p:tav>
                                      </p:tavLst>
                                    </p:anim>
                                    <p:anim calcmode="lin" valueType="num">
                                      <p:cBhvr>
                                        <p:cTn id="24" dur="500" fill="hold"/>
                                        <p:tgtEl>
                                          <p:spTgt spid="67"/>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500"/>
                                        <p:tgtEl>
                                          <p:spTgt spid="69"/>
                                        </p:tgtEl>
                                      </p:cBhvr>
                                    </p:animEffect>
                                    <p:anim calcmode="lin" valueType="num">
                                      <p:cBhvr>
                                        <p:cTn id="28" dur="500" fill="hold"/>
                                        <p:tgtEl>
                                          <p:spTgt spid="69"/>
                                        </p:tgtEl>
                                        <p:attrNameLst>
                                          <p:attrName>ppt_x</p:attrName>
                                        </p:attrNameLst>
                                      </p:cBhvr>
                                      <p:tavLst>
                                        <p:tav tm="0">
                                          <p:val>
                                            <p:strVal val="#ppt_x"/>
                                          </p:val>
                                        </p:tav>
                                        <p:tav tm="100000">
                                          <p:val>
                                            <p:strVal val="#ppt_x"/>
                                          </p:val>
                                        </p:tav>
                                      </p:tavLst>
                                    </p:anim>
                                    <p:anim calcmode="lin" valueType="num">
                                      <p:cBhvr>
                                        <p:cTn id="29" dur="500" fill="hold"/>
                                        <p:tgtEl>
                                          <p:spTgt spid="69"/>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14" presetClass="entr" presetSubtype="10" fill="hold" grpId="0" nodeType="after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randombar(horizontal)">
                                      <p:cBhvr>
                                        <p:cTn id="33" dur="500"/>
                                        <p:tgtEl>
                                          <p:spTgt spid="62"/>
                                        </p:tgtEl>
                                      </p:cBhvr>
                                    </p:animEffect>
                                  </p:childTnLst>
                                </p:cTn>
                              </p:par>
                            </p:childTnLst>
                          </p:cTn>
                        </p:par>
                        <p:par>
                          <p:cTn id="34" fill="hold">
                            <p:stCondLst>
                              <p:cond delay="1500"/>
                            </p:stCondLst>
                            <p:childTnLst>
                              <p:par>
                                <p:cTn id="35" presetID="22" presetClass="entr" presetSubtype="1" fill="hold" grpId="0" nodeType="afterEffect">
                                  <p:stCondLst>
                                    <p:cond delay="0"/>
                                  </p:stCondLst>
                                  <p:iterate type="lt">
                                    <p:tmPct val="10000"/>
                                  </p:iterate>
                                  <p:childTnLst>
                                    <p:set>
                                      <p:cBhvr>
                                        <p:cTn id="36" dur="1" fill="hold">
                                          <p:stCondLst>
                                            <p:cond delay="0"/>
                                          </p:stCondLst>
                                        </p:cTn>
                                        <p:tgtEl>
                                          <p:spTgt spid="19"/>
                                        </p:tgtEl>
                                        <p:attrNameLst>
                                          <p:attrName>style.visibility</p:attrName>
                                        </p:attrNameLst>
                                      </p:cBhvr>
                                      <p:to>
                                        <p:strVal val="visible"/>
                                      </p:to>
                                    </p:set>
                                    <p:animEffect transition="in" filter="wipe(up)">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9" grpId="0"/>
      <p:bldP spid="66" grpId="0" animBg="1"/>
      <p:bldP spid="62" grpId="0"/>
      <p:bldP spid="6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341059" y="1607559"/>
            <a:ext cx="1160947" cy="281115"/>
          </a:xfrm>
          <a:prstGeom prst="rect">
            <a:avLst/>
          </a:prstGeom>
          <a:noFill/>
        </p:spPr>
        <p:txBody>
          <a:bodyPr wrap="square" lIns="34555" tIns="17278" rIns="34555" bIns="17278" rtlCol="0">
            <a:spAutoFit/>
          </a:bodyPr>
          <a:lstStyle/>
          <a:p>
            <a:r>
              <a:rPr lang="zh-CN" altLang="en-US" sz="1600" dirty="0">
                <a:solidFill>
                  <a:schemeClr val="bg1">
                    <a:lumMod val="50000"/>
                  </a:schemeClr>
                </a:solidFill>
                <a:latin typeface="思源黑体 CN Medium" pitchFamily="34" charset="-122"/>
                <a:ea typeface="思源黑体 CN Medium" pitchFamily="34" charset="-122"/>
              </a:rPr>
              <a:t>公司简介</a:t>
            </a:r>
          </a:p>
        </p:txBody>
      </p:sp>
      <p:cxnSp>
        <p:nvCxnSpPr>
          <p:cNvPr id="10" name="直接连接符 9"/>
          <p:cNvCxnSpPr/>
          <p:nvPr/>
        </p:nvCxnSpPr>
        <p:spPr>
          <a:xfrm flipV="1">
            <a:off x="1341060" y="1900450"/>
            <a:ext cx="2210318" cy="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350948" y="1977736"/>
            <a:ext cx="2276868" cy="2435551"/>
          </a:xfrm>
          <a:prstGeom prst="rect">
            <a:avLst/>
          </a:prstGeom>
          <a:noFill/>
        </p:spPr>
        <p:txBody>
          <a:bodyPr wrap="square" lIns="34555" tIns="17278" rIns="34555" bIns="17278"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只保留文字。您的内容打在这里，或者通过复制您的文本后，在此框中选择粘贴，并选择只保留文字。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并选择只保留文字。您的内容打在这里，或者通过复制您的文本后，在此框中选择粘贴，并选择只保留文字。</a:t>
            </a:r>
          </a:p>
          <a:p>
            <a:pPr>
              <a:lnSpc>
                <a:spcPct val="150000"/>
              </a:lnSpc>
            </a:pP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331640" y="1256025"/>
            <a:ext cx="2337076" cy="347133"/>
          </a:xfrm>
          <a:prstGeom prst="rect">
            <a:avLst/>
          </a:prstGeom>
          <a:noFill/>
        </p:spPr>
        <p:txBody>
          <a:bodyPr wrap="square" lIns="34555" tIns="17278" rIns="34555" bIns="17278" rtlCol="0">
            <a:spAutoFit/>
          </a:bodyPr>
          <a:lstStyle/>
          <a:p>
            <a:r>
              <a:rPr lang="en-US" altLang="zh-CN" sz="2000" b="1" dirty="0">
                <a:solidFill>
                  <a:schemeClr val="accent1"/>
                </a:solidFill>
              </a:rPr>
              <a:t>COMPANY PROFILE</a:t>
            </a:r>
            <a:endParaRPr lang="zh-CN" altLang="en-US" sz="2000" b="1" dirty="0">
              <a:solidFill>
                <a:schemeClr val="accent1"/>
              </a:solidFill>
            </a:endParaRPr>
          </a:p>
        </p:txBody>
      </p:sp>
      <p:grpSp>
        <p:nvGrpSpPr>
          <p:cNvPr id="31" name="组合 30"/>
          <p:cNvGrpSpPr/>
          <p:nvPr/>
        </p:nvGrpSpPr>
        <p:grpSpPr>
          <a:xfrm>
            <a:off x="1116311" y="460609"/>
            <a:ext cx="8027688" cy="292388"/>
            <a:chOff x="1116311" y="460609"/>
            <a:chExt cx="8027688" cy="292388"/>
          </a:xfrm>
        </p:grpSpPr>
        <p:sp>
          <p:nvSpPr>
            <p:cNvPr id="14" name="Line 3"/>
            <p:cNvSpPr>
              <a:spLocks noChangeShapeType="1"/>
            </p:cNvSpPr>
            <p:nvPr/>
          </p:nvSpPr>
          <p:spPr bwMode="auto">
            <a:xfrm>
              <a:off x="1990886" y="695345"/>
              <a:ext cx="715311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15" name="TextBox 14"/>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公司文化</a:t>
              </a:r>
            </a:p>
          </p:txBody>
        </p:sp>
      </p:grpSp>
      <p:pic>
        <p:nvPicPr>
          <p:cNvPr id="2" name="图片 1"/>
          <p:cNvPicPr>
            <a:picLocks noChangeAspect="1"/>
          </p:cNvPicPr>
          <p:nvPr/>
        </p:nvPicPr>
        <p:blipFill>
          <a:blip r:embed="rId3" cstate="print"/>
          <a:stretch>
            <a:fillRect/>
          </a:stretch>
        </p:blipFill>
        <p:spPr>
          <a:xfrm>
            <a:off x="5093475" y="715578"/>
            <a:ext cx="2943632" cy="441406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checkerboard(across)">
                                      <p:cBhvr>
                                        <p:cTn id="11" dur="500"/>
                                        <p:tgtEl>
                                          <p:spTgt spid="40"/>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1000"/>
                                        <p:tgtEl>
                                          <p:spTgt spid="9"/>
                                        </p:tgtEl>
                                        <p:attrNameLst>
                                          <p:attrName>ppt_x</p:attrName>
                                        </p:attrNameLst>
                                      </p:cBhvr>
                                      <p:tavLst>
                                        <p:tav tm="0">
                                          <p:val>
                                            <p:strVal val="#ppt_x-#ppt_w*1.125000"/>
                                          </p:val>
                                        </p:tav>
                                        <p:tav tm="100000">
                                          <p:val>
                                            <p:strVal val="#ppt_x"/>
                                          </p:val>
                                        </p:tav>
                                      </p:tavLst>
                                    </p:anim>
                                    <p:animEffect transition="in" filter="wipe(right)">
                                      <p:cBhvr>
                                        <p:cTn id="15" dur="1000"/>
                                        <p:tgtEl>
                                          <p:spTgt spid="9"/>
                                        </p:tgtEl>
                                      </p:cBhvr>
                                    </p:animEffect>
                                  </p:childTnLst>
                                </p:cTn>
                              </p:par>
                              <p:par>
                                <p:cTn id="16" presetID="2" presetClass="entr" presetSubtype="8"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0-#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00"/>
                                        <p:tgtEl>
                                          <p:spTgt spid="2"/>
                                        </p:tgtEl>
                                      </p:cBhvr>
                                    </p:animEffect>
                                  </p:childTnLst>
                                </p:cTn>
                              </p:par>
                              <p:par>
                                <p:cTn id="24" presetID="12" presetClass="entr" presetSubtype="1" fill="hold" grpId="0" nodeType="withEffect">
                                  <p:stCondLst>
                                    <p:cond delay="30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1000"/>
                                        <p:tgtEl>
                                          <p:spTgt spid="11"/>
                                        </p:tgtEl>
                                        <p:attrNameLst>
                                          <p:attrName>ppt_y</p:attrName>
                                        </p:attrNameLst>
                                      </p:cBhvr>
                                      <p:tavLst>
                                        <p:tav tm="0">
                                          <p:val>
                                            <p:strVal val="#ppt_y-#ppt_h*1.125000"/>
                                          </p:val>
                                        </p:tav>
                                        <p:tav tm="100000">
                                          <p:val>
                                            <p:strVal val="#ppt_y"/>
                                          </p:val>
                                        </p:tav>
                                      </p:tavLst>
                                    </p:anim>
                                    <p:animEffect transition="in" filter="wipe(down)">
                                      <p:cBhvr>
                                        <p:cTn id="2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4744752" y="857250"/>
            <a:ext cx="10982" cy="1241413"/>
          </a:xfrm>
          <a:prstGeom prst="line">
            <a:avLst/>
          </a:prstGeom>
          <a:ln w="6350">
            <a:solidFill>
              <a:schemeClr val="bg1">
                <a:lumMod val="65000"/>
              </a:schemeClr>
            </a:solidFill>
            <a:headEnd type="oval" w="sm" len="sm"/>
            <a:tailEnd type="none" w="med" len="med"/>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4557514" y="1466256"/>
            <a:ext cx="435962" cy="309114"/>
            <a:chOff x="4557514" y="1466256"/>
            <a:chExt cx="435962" cy="309114"/>
          </a:xfrm>
        </p:grpSpPr>
        <p:sp>
          <p:nvSpPr>
            <p:cNvPr id="4" name="椭圆 3"/>
            <p:cNvSpPr/>
            <p:nvPr/>
          </p:nvSpPr>
          <p:spPr>
            <a:xfrm rot="2700000">
              <a:off x="4606540" y="1484410"/>
              <a:ext cx="290960" cy="290960"/>
            </a:xfrm>
            <a:prstGeom prst="ellipse">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4557514" y="1466256"/>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01</a:t>
              </a:r>
              <a:endParaRPr lang="zh-CN" altLang="en-US" sz="1400" dirty="0">
                <a:solidFill>
                  <a:schemeClr val="bg1"/>
                </a:solidFill>
                <a:latin typeface="DFGothic-EB" panose="02010609010101010101" pitchFamily="1" charset="-128"/>
                <a:ea typeface="DFGothic-EB" panose="02010609010101010101" pitchFamily="1" charset="-128"/>
              </a:endParaRPr>
            </a:p>
          </p:txBody>
        </p:sp>
      </p:grpSp>
      <p:cxnSp>
        <p:nvCxnSpPr>
          <p:cNvPr id="6" name="直接连接符 5"/>
          <p:cNvCxnSpPr/>
          <p:nvPr/>
        </p:nvCxnSpPr>
        <p:spPr>
          <a:xfrm flipH="1">
            <a:off x="3491880" y="1629890"/>
            <a:ext cx="1008112" cy="0"/>
          </a:xfrm>
          <a:prstGeom prst="line">
            <a:avLst/>
          </a:prstGeom>
          <a:ln w="6350">
            <a:solidFill>
              <a:schemeClr val="bg1">
                <a:lumMod val="65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666598" y="1363742"/>
            <a:ext cx="871226" cy="276999"/>
          </a:xfrm>
          <a:prstGeom prst="rect">
            <a:avLst/>
          </a:prstGeom>
          <a:noFill/>
          <a:effectLst/>
        </p:spPr>
        <p:txBody>
          <a:bodyPr wrap="square" rtlCol="0">
            <a:spAutoFit/>
          </a:bodyPr>
          <a:lstStyle/>
          <a:p>
            <a:r>
              <a:rPr lang="en-US" altLang="zh-CN" sz="1200" dirty="0">
                <a:solidFill>
                  <a:schemeClr val="bg1">
                    <a:lumMod val="50000"/>
                  </a:schemeClr>
                </a:solidFill>
                <a:latin typeface="DFGothic-EB" panose="02010609010101010101" pitchFamily="1" charset="-128"/>
                <a:ea typeface="DFGothic-EB" panose="02010609010101010101" pitchFamily="1" charset="-128"/>
              </a:rPr>
              <a:t>2011.4</a:t>
            </a:r>
            <a:endParaRPr lang="zh-CN" altLang="en-US" sz="1200" dirty="0">
              <a:solidFill>
                <a:schemeClr val="bg1">
                  <a:lumMod val="50000"/>
                </a:schemeClr>
              </a:solidFill>
              <a:latin typeface="DFGothic-EB" panose="02010609010101010101" pitchFamily="1" charset="-128"/>
              <a:ea typeface="DFGothic-EB" panose="02010609010101010101" pitchFamily="1" charset="-128"/>
            </a:endParaRPr>
          </a:p>
        </p:txBody>
      </p:sp>
      <p:sp>
        <p:nvSpPr>
          <p:cNvPr id="34" name="TextBox 33"/>
          <p:cNvSpPr txBox="1"/>
          <p:nvPr/>
        </p:nvSpPr>
        <p:spPr>
          <a:xfrm>
            <a:off x="3553284" y="1635395"/>
            <a:ext cx="885304" cy="6299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Freeform 6"/>
          <p:cNvSpPr/>
          <p:nvPr/>
        </p:nvSpPr>
        <p:spPr bwMode="auto">
          <a:xfrm>
            <a:off x="2467648" y="1136483"/>
            <a:ext cx="986400" cy="986814"/>
          </a:xfrm>
          <a:prstGeom prst="ellipse">
            <a:avLst/>
          </a:prstGeom>
          <a:blipFill>
            <a:blip r:embed="rId3" cstate="print"/>
            <a:stretch>
              <a:fillRect/>
            </a:stretch>
          </a:blipFill>
          <a:ln w="4763" cap="flat">
            <a:noFill/>
            <a:prstDash val="solid"/>
            <a:miter lim="800000"/>
          </a:ln>
        </p:spPr>
        <p:txBody>
          <a:bodyPr vert="horz" wrap="square" lIns="91440" tIns="45720" rIns="91440" bIns="45720" numCol="1" anchor="t" anchorCtr="0" compatLnSpc="1"/>
          <a:lstStyle/>
          <a:p>
            <a:endParaRPr lang="zh-CN" altLang="en-US"/>
          </a:p>
        </p:txBody>
      </p:sp>
      <p:cxnSp>
        <p:nvCxnSpPr>
          <p:cNvPr id="41" name="直接连接符 40"/>
          <p:cNvCxnSpPr/>
          <p:nvPr/>
        </p:nvCxnSpPr>
        <p:spPr>
          <a:xfrm>
            <a:off x="4993476" y="2791240"/>
            <a:ext cx="874668" cy="0"/>
          </a:xfrm>
          <a:prstGeom prst="line">
            <a:avLst/>
          </a:prstGeom>
          <a:ln w="6350">
            <a:solidFill>
              <a:schemeClr val="bg1">
                <a:lumMod val="65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5065484" y="2529874"/>
            <a:ext cx="755992" cy="276999"/>
          </a:xfrm>
          <a:prstGeom prst="rect">
            <a:avLst/>
          </a:prstGeom>
          <a:noFill/>
          <a:effectLst/>
        </p:spPr>
        <p:txBody>
          <a:bodyPr wrap="square" rtlCol="0">
            <a:spAutoFit/>
          </a:bodyPr>
          <a:lstStyle/>
          <a:p>
            <a:r>
              <a:rPr lang="en-US" altLang="zh-CN" sz="1200" kern="900" dirty="0">
                <a:solidFill>
                  <a:schemeClr val="bg1">
                    <a:lumMod val="50000"/>
                  </a:schemeClr>
                </a:solidFill>
                <a:latin typeface="DFGothic-EB" panose="02010609010101010101" pitchFamily="1" charset="-128"/>
                <a:ea typeface="DFGothic-EB" panose="02010609010101010101" pitchFamily="1" charset="-128"/>
              </a:rPr>
              <a:t>2012.5</a:t>
            </a:r>
            <a:endParaRPr lang="zh-CN" altLang="en-US" sz="1200" kern="900" dirty="0">
              <a:solidFill>
                <a:schemeClr val="bg1">
                  <a:lumMod val="50000"/>
                </a:schemeClr>
              </a:solidFill>
              <a:latin typeface="DFGothic-EB" panose="02010609010101010101" pitchFamily="1" charset="-128"/>
              <a:ea typeface="DFGothic-EB" panose="02010609010101010101" pitchFamily="1" charset="-128"/>
            </a:endParaRPr>
          </a:p>
        </p:txBody>
      </p:sp>
      <p:sp>
        <p:nvSpPr>
          <p:cNvPr id="47" name="TextBox 46"/>
          <p:cNvSpPr txBox="1"/>
          <p:nvPr/>
        </p:nvSpPr>
        <p:spPr>
          <a:xfrm>
            <a:off x="4981508" y="2782260"/>
            <a:ext cx="885304" cy="6299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Freeform 6"/>
          <p:cNvSpPr/>
          <p:nvPr/>
        </p:nvSpPr>
        <p:spPr bwMode="auto">
          <a:xfrm>
            <a:off x="5940152" y="2341438"/>
            <a:ext cx="986400" cy="986814"/>
          </a:xfrm>
          <a:prstGeom prst="ellipse">
            <a:avLst/>
          </a:prstGeom>
          <a:blipFill>
            <a:blip r:embed="rId4" cstate="print"/>
            <a:stretch>
              <a:fillRect/>
            </a:stretch>
          </a:blipFill>
          <a:ln w="4763" cap="flat">
            <a:noFill/>
            <a:prstDash val="solid"/>
            <a:miter lim="800000"/>
          </a:ln>
        </p:spPr>
        <p:txBody>
          <a:bodyPr vert="horz" wrap="square" lIns="91440" tIns="45720" rIns="91440" bIns="45720" numCol="1" anchor="t" anchorCtr="0" compatLnSpc="1"/>
          <a:lstStyle/>
          <a:p>
            <a:endParaRPr lang="zh-CN" altLang="en-US"/>
          </a:p>
        </p:txBody>
      </p:sp>
      <p:cxnSp>
        <p:nvCxnSpPr>
          <p:cNvPr id="69" name="直接连接符 68"/>
          <p:cNvCxnSpPr/>
          <p:nvPr/>
        </p:nvCxnSpPr>
        <p:spPr>
          <a:xfrm flipH="1">
            <a:off x="3491880" y="3924136"/>
            <a:ext cx="1008112" cy="0"/>
          </a:xfrm>
          <a:prstGeom prst="line">
            <a:avLst/>
          </a:prstGeom>
          <a:ln w="6350">
            <a:solidFill>
              <a:schemeClr val="bg1">
                <a:lumMod val="65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3695712" y="3668568"/>
            <a:ext cx="804280" cy="261610"/>
          </a:xfrm>
          <a:prstGeom prst="rect">
            <a:avLst/>
          </a:prstGeom>
          <a:noFill/>
          <a:effectLst/>
        </p:spPr>
        <p:txBody>
          <a:bodyPr wrap="square" rtlCol="0">
            <a:spAutoFit/>
          </a:bodyPr>
          <a:lstStyle/>
          <a:p>
            <a:r>
              <a:rPr lang="en-US" altLang="zh-CN" sz="1100" dirty="0">
                <a:solidFill>
                  <a:schemeClr val="bg1">
                    <a:lumMod val="50000"/>
                  </a:schemeClr>
                </a:solidFill>
                <a:latin typeface="DFGothic-EB" panose="02010609010101010101" pitchFamily="1" charset="-128"/>
                <a:ea typeface="DFGothic-EB" panose="02010609010101010101" pitchFamily="1" charset="-128"/>
              </a:rPr>
              <a:t>2014.5</a:t>
            </a:r>
            <a:endParaRPr lang="zh-CN" altLang="en-US" sz="1100" dirty="0">
              <a:solidFill>
                <a:schemeClr val="bg1">
                  <a:lumMod val="50000"/>
                </a:schemeClr>
              </a:solidFill>
              <a:latin typeface="DFGothic-EB" panose="02010609010101010101" pitchFamily="1" charset="-128"/>
              <a:ea typeface="DFGothic-EB" panose="02010609010101010101" pitchFamily="1" charset="-128"/>
            </a:endParaRPr>
          </a:p>
        </p:txBody>
      </p:sp>
      <p:sp>
        <p:nvSpPr>
          <p:cNvPr id="71" name="TextBox 70"/>
          <p:cNvSpPr txBox="1"/>
          <p:nvPr/>
        </p:nvSpPr>
        <p:spPr>
          <a:xfrm>
            <a:off x="3553284" y="3929641"/>
            <a:ext cx="885304" cy="6299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Freeform 6"/>
          <p:cNvSpPr/>
          <p:nvPr/>
        </p:nvSpPr>
        <p:spPr bwMode="auto">
          <a:xfrm>
            <a:off x="2473451" y="3435846"/>
            <a:ext cx="986400" cy="986814"/>
          </a:xfrm>
          <a:prstGeom prst="ellipse">
            <a:avLst/>
          </a:prstGeom>
          <a:blipFill>
            <a:blip r:embed="rId5" cstate="print"/>
            <a:srcRect/>
            <a:stretch>
              <a:fillRect/>
            </a:stretch>
          </a:blipFill>
          <a:ln w="4763" cap="flat">
            <a:noFill/>
            <a:prstDash val="solid"/>
            <a:miter lim="800000"/>
          </a:ln>
        </p:spPr>
        <p:txBody>
          <a:bodyPr vert="horz" wrap="square" lIns="91440" tIns="45720" rIns="91440" bIns="45720" numCol="1" anchor="t" anchorCtr="0" compatLnSpc="1"/>
          <a:lstStyle/>
          <a:p>
            <a:endParaRPr lang="zh-CN" altLang="en-US"/>
          </a:p>
        </p:txBody>
      </p:sp>
      <p:grpSp>
        <p:nvGrpSpPr>
          <p:cNvPr id="5" name="组合 4"/>
          <p:cNvGrpSpPr/>
          <p:nvPr/>
        </p:nvGrpSpPr>
        <p:grpSpPr>
          <a:xfrm>
            <a:off x="4340054" y="699542"/>
            <a:ext cx="816742" cy="253916"/>
            <a:chOff x="4340054" y="699542"/>
            <a:chExt cx="816742" cy="253916"/>
          </a:xfrm>
        </p:grpSpPr>
        <p:grpSp>
          <p:nvGrpSpPr>
            <p:cNvPr id="22" name="组合 21"/>
            <p:cNvGrpSpPr/>
            <p:nvPr/>
          </p:nvGrpSpPr>
          <p:grpSpPr>
            <a:xfrm>
              <a:off x="4340054" y="714782"/>
              <a:ext cx="805806" cy="202408"/>
              <a:chOff x="4355294" y="785166"/>
              <a:chExt cx="805806" cy="287788"/>
            </a:xfrm>
          </p:grpSpPr>
          <p:sp>
            <p:nvSpPr>
              <p:cNvPr id="2" name="矩形 1"/>
              <p:cNvSpPr/>
              <p:nvPr/>
            </p:nvSpPr>
            <p:spPr>
              <a:xfrm>
                <a:off x="4355294" y="785166"/>
                <a:ext cx="805806" cy="2877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直角三角形 20"/>
              <p:cNvSpPr/>
              <p:nvPr/>
            </p:nvSpPr>
            <p:spPr>
              <a:xfrm>
                <a:off x="4355294" y="852294"/>
                <a:ext cx="576064" cy="216307"/>
              </a:xfrm>
              <a:prstGeom prst="rtTriangle">
                <a:avLst/>
              </a:prstGeom>
              <a:solidFill>
                <a:schemeClr val="accent3">
                  <a:lumMod val="60000"/>
                  <a:lumOff val="40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19"/>
            <p:cNvSpPr txBox="1"/>
            <p:nvPr/>
          </p:nvSpPr>
          <p:spPr>
            <a:xfrm>
              <a:off x="4382763" y="699542"/>
              <a:ext cx="774033" cy="253916"/>
            </a:xfrm>
            <a:prstGeom prst="rect">
              <a:avLst/>
            </a:prstGeom>
            <a:noFill/>
          </p:spPr>
          <p:txBody>
            <a:bodyPr wrap="square" rtlCol="0">
              <a:spAutoFit/>
            </a:bodyPr>
            <a:lstStyle/>
            <a:p>
              <a:r>
                <a:rPr lang="zh-CN" altLang="en-US" sz="1000" dirty="0">
                  <a:latin typeface="方正兰亭黑_GB18030" panose="02000000000000000000" pitchFamily="2" charset="-122"/>
                  <a:ea typeface="方正兰亭黑_GB18030" panose="02000000000000000000" pitchFamily="2" charset="-122"/>
                </a:rPr>
                <a:t>公司历程</a:t>
              </a:r>
            </a:p>
          </p:txBody>
        </p:sp>
      </p:grpSp>
      <p:sp>
        <p:nvSpPr>
          <p:cNvPr id="78" name="椭圆 77"/>
          <p:cNvSpPr/>
          <p:nvPr/>
        </p:nvSpPr>
        <p:spPr>
          <a:xfrm>
            <a:off x="4703725" y="2139702"/>
            <a:ext cx="118306" cy="118306"/>
          </a:xfrm>
          <a:prstGeom prst="ellipse">
            <a:avLst/>
          </a:prstGeom>
          <a:solidFill>
            <a:schemeClr val="bg1">
              <a:lumMod val="6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4718014" y="3363838"/>
            <a:ext cx="118306" cy="118306"/>
          </a:xfrm>
          <a:prstGeom prst="ellipse">
            <a:avLst/>
          </a:prstGeom>
          <a:solidFill>
            <a:schemeClr val="bg1">
              <a:lumMod val="6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ardrop 38"/>
          <p:cNvSpPr/>
          <p:nvPr/>
        </p:nvSpPr>
        <p:spPr>
          <a:xfrm rot="8100000">
            <a:off x="4602286" y="184078"/>
            <a:ext cx="292608" cy="292607"/>
          </a:xfrm>
          <a:prstGeom prst="teardrop">
            <a:avLst>
              <a:gd name="adj" fmla="val 9891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5" name="直接连接符 34"/>
          <p:cNvCxnSpPr/>
          <p:nvPr/>
        </p:nvCxnSpPr>
        <p:spPr>
          <a:xfrm>
            <a:off x="4763829" y="2327803"/>
            <a:ext cx="14288" cy="1615145"/>
          </a:xfrm>
          <a:prstGeom prst="line">
            <a:avLst/>
          </a:prstGeom>
          <a:ln w="6350">
            <a:solidFill>
              <a:schemeClr val="bg1">
                <a:lumMod val="65000"/>
              </a:schemeClr>
            </a:solidFill>
            <a:headEnd type="none" w="sm" len="sm"/>
            <a:tailEnd type="none" w="med" len="med"/>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565134" y="2627606"/>
            <a:ext cx="435962" cy="309114"/>
            <a:chOff x="4565134" y="2627606"/>
            <a:chExt cx="435962" cy="309114"/>
          </a:xfrm>
        </p:grpSpPr>
        <p:sp>
          <p:nvSpPr>
            <p:cNvPr id="39" name="椭圆 38"/>
            <p:cNvSpPr/>
            <p:nvPr/>
          </p:nvSpPr>
          <p:spPr>
            <a:xfrm rot="2700000">
              <a:off x="4614160" y="2645760"/>
              <a:ext cx="290960" cy="290960"/>
            </a:xfrm>
            <a:prstGeom prst="ellipse">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4565134" y="2627606"/>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02</a:t>
              </a:r>
              <a:endParaRPr lang="zh-CN" altLang="en-US" sz="1400" dirty="0">
                <a:solidFill>
                  <a:schemeClr val="bg1"/>
                </a:solidFill>
                <a:latin typeface="DFGothic-EB" panose="02010609010101010101" pitchFamily="1" charset="-128"/>
                <a:ea typeface="DFGothic-EB" panose="02010609010101010101" pitchFamily="1" charset="-128"/>
              </a:endParaRPr>
            </a:p>
          </p:txBody>
        </p:sp>
      </p:grpSp>
      <p:grpSp>
        <p:nvGrpSpPr>
          <p:cNvPr id="10" name="组合 9"/>
          <p:cNvGrpSpPr/>
          <p:nvPr/>
        </p:nvGrpSpPr>
        <p:grpSpPr>
          <a:xfrm>
            <a:off x="4572754" y="3760502"/>
            <a:ext cx="435962" cy="309114"/>
            <a:chOff x="4572754" y="3760502"/>
            <a:chExt cx="435962" cy="309114"/>
          </a:xfrm>
        </p:grpSpPr>
        <p:sp>
          <p:nvSpPr>
            <p:cNvPr id="57" name="椭圆 56"/>
            <p:cNvSpPr/>
            <p:nvPr/>
          </p:nvSpPr>
          <p:spPr>
            <a:xfrm rot="2700000">
              <a:off x="4621780" y="3778656"/>
              <a:ext cx="290960" cy="290960"/>
            </a:xfrm>
            <a:prstGeom prst="ellipse">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TextBox 64"/>
            <p:cNvSpPr txBox="1"/>
            <p:nvPr/>
          </p:nvSpPr>
          <p:spPr>
            <a:xfrm>
              <a:off x="4572754" y="3760502"/>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03</a:t>
              </a:r>
              <a:endParaRPr lang="zh-CN" altLang="en-US" sz="1400" dirty="0">
                <a:solidFill>
                  <a:schemeClr val="bg1"/>
                </a:solidFill>
                <a:latin typeface="DFGothic-EB" panose="02010609010101010101" pitchFamily="1" charset="-128"/>
                <a:ea typeface="DFGothic-EB" panose="02010609010101010101" pitchFamily="1" charset="-128"/>
              </a:endParaRPr>
            </a:p>
          </p:txBody>
        </p:sp>
      </p:grpSp>
      <p:cxnSp>
        <p:nvCxnSpPr>
          <p:cNvPr id="36" name="直接连接符 35"/>
          <p:cNvCxnSpPr/>
          <p:nvPr/>
        </p:nvCxnSpPr>
        <p:spPr>
          <a:xfrm flipH="1">
            <a:off x="4755734" y="4129876"/>
            <a:ext cx="8095" cy="2114282"/>
          </a:xfrm>
          <a:prstGeom prst="line">
            <a:avLst/>
          </a:prstGeom>
          <a:ln w="6350">
            <a:solidFill>
              <a:schemeClr val="bg1">
                <a:lumMod val="65000"/>
              </a:schemeClr>
            </a:solidFill>
            <a:headEnd type="none" w="sm" len="sm"/>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5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par>
                          <p:cTn id="20" fill="hold">
                            <p:stCondLst>
                              <p:cond delay="1500"/>
                            </p:stCondLst>
                            <p:childTnLst>
                              <p:par>
                                <p:cTn id="21" presetID="49" presetClass="entr" presetSubtype="0" decel="10000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 calcmode="lin" valueType="num">
                                      <p:cBhvr>
                                        <p:cTn id="25" dur="500" fill="hold"/>
                                        <p:tgtEl>
                                          <p:spTgt spid="7"/>
                                        </p:tgtEl>
                                        <p:attrNameLst>
                                          <p:attrName>style.rotation</p:attrName>
                                        </p:attrNameLst>
                                      </p:cBhvr>
                                      <p:tavLst>
                                        <p:tav tm="0">
                                          <p:val>
                                            <p:fltVal val="360"/>
                                          </p:val>
                                        </p:tav>
                                        <p:tav tm="100000">
                                          <p:val>
                                            <p:fltVal val="0"/>
                                          </p:val>
                                        </p:tav>
                                      </p:tavLst>
                                    </p:anim>
                                    <p:animEffect transition="in" filter="fade">
                                      <p:cBhvr>
                                        <p:cTn id="26" dur="500"/>
                                        <p:tgtEl>
                                          <p:spTgt spid="7"/>
                                        </p:tgtEl>
                                      </p:cBhvr>
                                    </p:animEffect>
                                  </p:childTnLst>
                                </p:cTn>
                              </p:par>
                            </p:childTnLst>
                          </p:cTn>
                        </p:par>
                        <p:par>
                          <p:cTn id="27" fill="hold">
                            <p:stCondLst>
                              <p:cond delay="2000"/>
                            </p:stCondLst>
                            <p:childTnLst>
                              <p:par>
                                <p:cTn id="28" presetID="22" presetClass="entr" presetSubtype="2"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right)">
                                      <p:cBhvr>
                                        <p:cTn id="30" dur="500"/>
                                        <p:tgtEl>
                                          <p:spTgt spid="6"/>
                                        </p:tgtEl>
                                      </p:cBhvr>
                                    </p:animEffect>
                                  </p:childTnLst>
                                </p:cTn>
                              </p:par>
                            </p:childTnLst>
                          </p:cTn>
                        </p:par>
                        <p:par>
                          <p:cTn id="31" fill="hold">
                            <p:stCondLst>
                              <p:cond delay="2500"/>
                            </p:stCondLst>
                            <p:childTnLst>
                              <p:par>
                                <p:cTn id="32" presetID="47" presetClass="entr" presetSubtype="0"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anim calcmode="lin" valueType="num">
                                      <p:cBhvr>
                                        <p:cTn id="35" dur="500" fill="hold"/>
                                        <p:tgtEl>
                                          <p:spTgt spid="33"/>
                                        </p:tgtEl>
                                        <p:attrNameLst>
                                          <p:attrName>ppt_x</p:attrName>
                                        </p:attrNameLst>
                                      </p:cBhvr>
                                      <p:tavLst>
                                        <p:tav tm="0">
                                          <p:val>
                                            <p:strVal val="#ppt_x"/>
                                          </p:val>
                                        </p:tav>
                                        <p:tav tm="100000">
                                          <p:val>
                                            <p:strVal val="#ppt_x"/>
                                          </p:val>
                                        </p:tav>
                                      </p:tavLst>
                                    </p:anim>
                                    <p:anim calcmode="lin" valueType="num">
                                      <p:cBhvr>
                                        <p:cTn id="36" dur="500" fill="hold"/>
                                        <p:tgtEl>
                                          <p:spTgt spid="33"/>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anim calcmode="lin" valueType="num">
                                      <p:cBhvr>
                                        <p:cTn id="41" dur="500" fill="hold"/>
                                        <p:tgtEl>
                                          <p:spTgt spid="34"/>
                                        </p:tgtEl>
                                        <p:attrNameLst>
                                          <p:attrName>ppt_x</p:attrName>
                                        </p:attrNameLst>
                                      </p:cBhvr>
                                      <p:tavLst>
                                        <p:tav tm="0">
                                          <p:val>
                                            <p:strVal val="#ppt_x"/>
                                          </p:val>
                                        </p:tav>
                                        <p:tav tm="100000">
                                          <p:val>
                                            <p:strVal val="#ppt_x"/>
                                          </p:val>
                                        </p:tav>
                                      </p:tavLst>
                                    </p:anim>
                                    <p:anim calcmode="lin" valueType="num">
                                      <p:cBhvr>
                                        <p:cTn id="42" dur="500" fill="hold"/>
                                        <p:tgtEl>
                                          <p:spTgt spid="34"/>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9" presetClass="entr" presetSubtype="0" decel="100000"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 calcmode="lin" valueType="num">
                                      <p:cBhvr>
                                        <p:cTn id="48" dur="500" fill="hold"/>
                                        <p:tgtEl>
                                          <p:spTgt spid="12"/>
                                        </p:tgtEl>
                                        <p:attrNameLst>
                                          <p:attrName>style.rotation</p:attrName>
                                        </p:attrNameLst>
                                      </p:cBhvr>
                                      <p:tavLst>
                                        <p:tav tm="0">
                                          <p:val>
                                            <p:fltVal val="360"/>
                                          </p:val>
                                        </p:tav>
                                        <p:tav tm="100000">
                                          <p:val>
                                            <p:fltVal val="0"/>
                                          </p:val>
                                        </p:tav>
                                      </p:tavLst>
                                    </p:anim>
                                    <p:animEffect transition="in" filter="fade">
                                      <p:cBhvr>
                                        <p:cTn id="49" dur="500"/>
                                        <p:tgtEl>
                                          <p:spTgt spid="12"/>
                                        </p:tgtEl>
                                      </p:cBhvr>
                                    </p:animEffect>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fade">
                                      <p:cBhvr>
                                        <p:cTn id="53" dur="500"/>
                                        <p:tgtEl>
                                          <p:spTgt spid="78"/>
                                        </p:tgtEl>
                                      </p:cBhvr>
                                    </p:animEffect>
                                    <p:anim calcmode="lin" valueType="num">
                                      <p:cBhvr>
                                        <p:cTn id="54" dur="500" fill="hold"/>
                                        <p:tgtEl>
                                          <p:spTgt spid="78"/>
                                        </p:tgtEl>
                                        <p:attrNameLst>
                                          <p:attrName>ppt_x</p:attrName>
                                        </p:attrNameLst>
                                      </p:cBhvr>
                                      <p:tavLst>
                                        <p:tav tm="0">
                                          <p:val>
                                            <p:strVal val="#ppt_x"/>
                                          </p:val>
                                        </p:tav>
                                        <p:tav tm="100000">
                                          <p:val>
                                            <p:strVal val="#ppt_x"/>
                                          </p:val>
                                        </p:tav>
                                      </p:tavLst>
                                    </p:anim>
                                    <p:anim calcmode="lin" valueType="num">
                                      <p:cBhvr>
                                        <p:cTn id="55" dur="500" fill="hold"/>
                                        <p:tgtEl>
                                          <p:spTgt spid="78"/>
                                        </p:tgtEl>
                                        <p:attrNameLst>
                                          <p:attrName>ppt_y</p:attrName>
                                        </p:attrNameLst>
                                      </p:cBhvr>
                                      <p:tavLst>
                                        <p:tav tm="0">
                                          <p:val>
                                            <p:strVal val="#ppt_y+.1"/>
                                          </p:val>
                                        </p:tav>
                                        <p:tav tm="100000">
                                          <p:val>
                                            <p:strVal val="#ppt_y"/>
                                          </p:val>
                                        </p:tav>
                                      </p:tavLst>
                                    </p:anim>
                                  </p:childTnLst>
                                </p:cTn>
                              </p:par>
                            </p:childTnLst>
                          </p:cTn>
                        </p:par>
                        <p:par>
                          <p:cTn id="56" fill="hold">
                            <p:stCondLst>
                              <p:cond delay="4500"/>
                            </p:stCondLst>
                            <p:childTnLst>
                              <p:par>
                                <p:cTn id="57" presetID="22" presetClass="entr" presetSubtype="1"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ipe(up)">
                                      <p:cBhvr>
                                        <p:cTn id="59" dur="500"/>
                                        <p:tgtEl>
                                          <p:spTgt spid="35"/>
                                        </p:tgtEl>
                                      </p:cBhvr>
                                    </p:animEffect>
                                  </p:childTnLst>
                                </p:cTn>
                              </p:par>
                            </p:childTnLst>
                          </p:cTn>
                        </p:par>
                        <p:par>
                          <p:cTn id="60" fill="hold">
                            <p:stCondLst>
                              <p:cond delay="5000"/>
                            </p:stCondLst>
                            <p:childTnLst>
                              <p:par>
                                <p:cTn id="61" presetID="49" presetClass="entr" presetSubtype="0" decel="100000" fill="hold" nodeType="after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p:cTn id="63" dur="500" fill="hold"/>
                                        <p:tgtEl>
                                          <p:spTgt spid="9"/>
                                        </p:tgtEl>
                                        <p:attrNameLst>
                                          <p:attrName>ppt_w</p:attrName>
                                        </p:attrNameLst>
                                      </p:cBhvr>
                                      <p:tavLst>
                                        <p:tav tm="0">
                                          <p:val>
                                            <p:fltVal val="0"/>
                                          </p:val>
                                        </p:tav>
                                        <p:tav tm="100000">
                                          <p:val>
                                            <p:strVal val="#ppt_w"/>
                                          </p:val>
                                        </p:tav>
                                      </p:tavLst>
                                    </p:anim>
                                    <p:anim calcmode="lin" valueType="num">
                                      <p:cBhvr>
                                        <p:cTn id="64" dur="500" fill="hold"/>
                                        <p:tgtEl>
                                          <p:spTgt spid="9"/>
                                        </p:tgtEl>
                                        <p:attrNameLst>
                                          <p:attrName>ppt_h</p:attrName>
                                        </p:attrNameLst>
                                      </p:cBhvr>
                                      <p:tavLst>
                                        <p:tav tm="0">
                                          <p:val>
                                            <p:fltVal val="0"/>
                                          </p:val>
                                        </p:tav>
                                        <p:tav tm="100000">
                                          <p:val>
                                            <p:strVal val="#ppt_h"/>
                                          </p:val>
                                        </p:tav>
                                      </p:tavLst>
                                    </p:anim>
                                    <p:anim calcmode="lin" valueType="num">
                                      <p:cBhvr>
                                        <p:cTn id="65" dur="500" fill="hold"/>
                                        <p:tgtEl>
                                          <p:spTgt spid="9"/>
                                        </p:tgtEl>
                                        <p:attrNameLst>
                                          <p:attrName>style.rotation</p:attrName>
                                        </p:attrNameLst>
                                      </p:cBhvr>
                                      <p:tavLst>
                                        <p:tav tm="0">
                                          <p:val>
                                            <p:fltVal val="360"/>
                                          </p:val>
                                        </p:tav>
                                        <p:tav tm="100000">
                                          <p:val>
                                            <p:fltVal val="0"/>
                                          </p:val>
                                        </p:tav>
                                      </p:tavLst>
                                    </p:anim>
                                    <p:animEffect transition="in" filter="fade">
                                      <p:cBhvr>
                                        <p:cTn id="66" dur="500"/>
                                        <p:tgtEl>
                                          <p:spTgt spid="9"/>
                                        </p:tgtEl>
                                      </p:cBhvr>
                                    </p:animEffect>
                                  </p:childTnLst>
                                </p:cTn>
                              </p:par>
                            </p:childTnLst>
                          </p:cTn>
                        </p:par>
                        <p:par>
                          <p:cTn id="67" fill="hold">
                            <p:stCondLst>
                              <p:cond delay="5500"/>
                            </p:stCondLst>
                            <p:childTnLst>
                              <p:par>
                                <p:cTn id="68" presetID="22" presetClass="entr" presetSubtype="8" fill="hold"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wipe(left)">
                                      <p:cBhvr>
                                        <p:cTn id="70" dur="500"/>
                                        <p:tgtEl>
                                          <p:spTgt spid="41"/>
                                        </p:tgtEl>
                                      </p:cBhvr>
                                    </p:animEffect>
                                  </p:childTnLst>
                                </p:cTn>
                              </p:par>
                            </p:childTnLst>
                          </p:cTn>
                        </p:par>
                        <p:par>
                          <p:cTn id="71" fill="hold">
                            <p:stCondLst>
                              <p:cond delay="6000"/>
                            </p:stCondLst>
                            <p:childTnLst>
                              <p:par>
                                <p:cTn id="72" presetID="47" presetClass="entr" presetSubtype="0"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fade">
                                      <p:cBhvr>
                                        <p:cTn id="74" dur="500"/>
                                        <p:tgtEl>
                                          <p:spTgt spid="42"/>
                                        </p:tgtEl>
                                      </p:cBhvr>
                                    </p:animEffect>
                                    <p:anim calcmode="lin" valueType="num">
                                      <p:cBhvr>
                                        <p:cTn id="75" dur="500" fill="hold"/>
                                        <p:tgtEl>
                                          <p:spTgt spid="42"/>
                                        </p:tgtEl>
                                        <p:attrNameLst>
                                          <p:attrName>ppt_x</p:attrName>
                                        </p:attrNameLst>
                                      </p:cBhvr>
                                      <p:tavLst>
                                        <p:tav tm="0">
                                          <p:val>
                                            <p:strVal val="#ppt_x"/>
                                          </p:val>
                                        </p:tav>
                                        <p:tav tm="100000">
                                          <p:val>
                                            <p:strVal val="#ppt_x"/>
                                          </p:val>
                                        </p:tav>
                                      </p:tavLst>
                                    </p:anim>
                                    <p:anim calcmode="lin" valueType="num">
                                      <p:cBhvr>
                                        <p:cTn id="76" dur="500" fill="hold"/>
                                        <p:tgtEl>
                                          <p:spTgt spid="42"/>
                                        </p:tgtEl>
                                        <p:attrNameLst>
                                          <p:attrName>ppt_y</p:attrName>
                                        </p:attrNameLst>
                                      </p:cBhvr>
                                      <p:tavLst>
                                        <p:tav tm="0">
                                          <p:val>
                                            <p:strVal val="#ppt_y-.1"/>
                                          </p:val>
                                        </p:tav>
                                        <p:tav tm="100000">
                                          <p:val>
                                            <p:strVal val="#ppt_y"/>
                                          </p:val>
                                        </p:tav>
                                      </p:tavLst>
                                    </p:anim>
                                  </p:childTnLst>
                                </p:cTn>
                              </p:par>
                            </p:childTnLst>
                          </p:cTn>
                        </p:par>
                        <p:par>
                          <p:cTn id="77" fill="hold">
                            <p:stCondLst>
                              <p:cond delay="6500"/>
                            </p:stCondLst>
                            <p:childTnLst>
                              <p:par>
                                <p:cTn id="78" presetID="42" presetClass="entr" presetSubtype="0" fill="hold" grpId="0" nodeType="after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fade">
                                      <p:cBhvr>
                                        <p:cTn id="80" dur="500"/>
                                        <p:tgtEl>
                                          <p:spTgt spid="47"/>
                                        </p:tgtEl>
                                      </p:cBhvr>
                                    </p:animEffect>
                                    <p:anim calcmode="lin" valueType="num">
                                      <p:cBhvr>
                                        <p:cTn id="81" dur="500" fill="hold"/>
                                        <p:tgtEl>
                                          <p:spTgt spid="47"/>
                                        </p:tgtEl>
                                        <p:attrNameLst>
                                          <p:attrName>ppt_x</p:attrName>
                                        </p:attrNameLst>
                                      </p:cBhvr>
                                      <p:tavLst>
                                        <p:tav tm="0">
                                          <p:val>
                                            <p:strVal val="#ppt_x"/>
                                          </p:val>
                                        </p:tav>
                                        <p:tav tm="100000">
                                          <p:val>
                                            <p:strVal val="#ppt_x"/>
                                          </p:val>
                                        </p:tav>
                                      </p:tavLst>
                                    </p:anim>
                                    <p:anim calcmode="lin" valueType="num">
                                      <p:cBhvr>
                                        <p:cTn id="82" dur="500" fill="hold"/>
                                        <p:tgtEl>
                                          <p:spTgt spid="47"/>
                                        </p:tgtEl>
                                        <p:attrNameLst>
                                          <p:attrName>ppt_y</p:attrName>
                                        </p:attrNameLst>
                                      </p:cBhvr>
                                      <p:tavLst>
                                        <p:tav tm="0">
                                          <p:val>
                                            <p:strVal val="#ppt_y+.1"/>
                                          </p:val>
                                        </p:tav>
                                        <p:tav tm="100000">
                                          <p:val>
                                            <p:strVal val="#ppt_y"/>
                                          </p:val>
                                        </p:tav>
                                      </p:tavLst>
                                    </p:anim>
                                  </p:childTnLst>
                                </p:cTn>
                              </p:par>
                              <p:par>
                                <p:cTn id="83" presetID="49" presetClass="entr" presetSubtype="0" decel="100000" fill="hold" grpId="0" nodeType="withEffect">
                                  <p:stCondLst>
                                    <p:cond delay="0"/>
                                  </p:stCondLst>
                                  <p:childTnLst>
                                    <p:set>
                                      <p:cBhvr>
                                        <p:cTn id="84" dur="1" fill="hold">
                                          <p:stCondLst>
                                            <p:cond delay="0"/>
                                          </p:stCondLst>
                                        </p:cTn>
                                        <p:tgtEl>
                                          <p:spTgt spid="54"/>
                                        </p:tgtEl>
                                        <p:attrNameLst>
                                          <p:attrName>style.visibility</p:attrName>
                                        </p:attrNameLst>
                                      </p:cBhvr>
                                      <p:to>
                                        <p:strVal val="visible"/>
                                      </p:to>
                                    </p:set>
                                    <p:anim calcmode="lin" valueType="num">
                                      <p:cBhvr>
                                        <p:cTn id="85" dur="500" fill="hold"/>
                                        <p:tgtEl>
                                          <p:spTgt spid="54"/>
                                        </p:tgtEl>
                                        <p:attrNameLst>
                                          <p:attrName>ppt_w</p:attrName>
                                        </p:attrNameLst>
                                      </p:cBhvr>
                                      <p:tavLst>
                                        <p:tav tm="0">
                                          <p:val>
                                            <p:fltVal val="0"/>
                                          </p:val>
                                        </p:tav>
                                        <p:tav tm="100000">
                                          <p:val>
                                            <p:strVal val="#ppt_w"/>
                                          </p:val>
                                        </p:tav>
                                      </p:tavLst>
                                    </p:anim>
                                    <p:anim calcmode="lin" valueType="num">
                                      <p:cBhvr>
                                        <p:cTn id="86" dur="500" fill="hold"/>
                                        <p:tgtEl>
                                          <p:spTgt spid="54"/>
                                        </p:tgtEl>
                                        <p:attrNameLst>
                                          <p:attrName>ppt_h</p:attrName>
                                        </p:attrNameLst>
                                      </p:cBhvr>
                                      <p:tavLst>
                                        <p:tav tm="0">
                                          <p:val>
                                            <p:fltVal val="0"/>
                                          </p:val>
                                        </p:tav>
                                        <p:tav tm="100000">
                                          <p:val>
                                            <p:strVal val="#ppt_h"/>
                                          </p:val>
                                        </p:tav>
                                      </p:tavLst>
                                    </p:anim>
                                    <p:anim calcmode="lin" valueType="num">
                                      <p:cBhvr>
                                        <p:cTn id="87" dur="500" fill="hold"/>
                                        <p:tgtEl>
                                          <p:spTgt spid="54"/>
                                        </p:tgtEl>
                                        <p:attrNameLst>
                                          <p:attrName>style.rotation</p:attrName>
                                        </p:attrNameLst>
                                      </p:cBhvr>
                                      <p:tavLst>
                                        <p:tav tm="0">
                                          <p:val>
                                            <p:fltVal val="360"/>
                                          </p:val>
                                        </p:tav>
                                        <p:tav tm="100000">
                                          <p:val>
                                            <p:fltVal val="0"/>
                                          </p:val>
                                        </p:tav>
                                      </p:tavLst>
                                    </p:anim>
                                    <p:animEffect transition="in" filter="fade">
                                      <p:cBhvr>
                                        <p:cTn id="88" dur="500"/>
                                        <p:tgtEl>
                                          <p:spTgt spid="54"/>
                                        </p:tgtEl>
                                      </p:cBhvr>
                                    </p:animEffect>
                                  </p:childTnLst>
                                </p:cTn>
                              </p:par>
                            </p:childTnLst>
                          </p:cTn>
                        </p:par>
                        <p:par>
                          <p:cTn id="89" fill="hold">
                            <p:stCondLst>
                              <p:cond delay="7000"/>
                            </p:stCondLst>
                            <p:childTnLst>
                              <p:par>
                                <p:cTn id="90" presetID="42" presetClass="entr" presetSubtype="0" fill="hold" grpId="0" nodeType="afterEffect">
                                  <p:stCondLst>
                                    <p:cond delay="0"/>
                                  </p:stCondLst>
                                  <p:childTnLst>
                                    <p:set>
                                      <p:cBhvr>
                                        <p:cTn id="91" dur="1" fill="hold">
                                          <p:stCondLst>
                                            <p:cond delay="0"/>
                                          </p:stCondLst>
                                        </p:cTn>
                                        <p:tgtEl>
                                          <p:spTgt spid="79"/>
                                        </p:tgtEl>
                                        <p:attrNameLst>
                                          <p:attrName>style.visibility</p:attrName>
                                        </p:attrNameLst>
                                      </p:cBhvr>
                                      <p:to>
                                        <p:strVal val="visible"/>
                                      </p:to>
                                    </p:set>
                                    <p:animEffect transition="in" filter="fade">
                                      <p:cBhvr>
                                        <p:cTn id="92" dur="500"/>
                                        <p:tgtEl>
                                          <p:spTgt spid="79"/>
                                        </p:tgtEl>
                                      </p:cBhvr>
                                    </p:animEffect>
                                    <p:anim calcmode="lin" valueType="num">
                                      <p:cBhvr>
                                        <p:cTn id="93" dur="500" fill="hold"/>
                                        <p:tgtEl>
                                          <p:spTgt spid="79"/>
                                        </p:tgtEl>
                                        <p:attrNameLst>
                                          <p:attrName>ppt_x</p:attrName>
                                        </p:attrNameLst>
                                      </p:cBhvr>
                                      <p:tavLst>
                                        <p:tav tm="0">
                                          <p:val>
                                            <p:strVal val="#ppt_x"/>
                                          </p:val>
                                        </p:tav>
                                        <p:tav tm="100000">
                                          <p:val>
                                            <p:strVal val="#ppt_x"/>
                                          </p:val>
                                        </p:tav>
                                      </p:tavLst>
                                    </p:anim>
                                    <p:anim calcmode="lin" valueType="num">
                                      <p:cBhvr>
                                        <p:cTn id="94" dur="500" fill="hold"/>
                                        <p:tgtEl>
                                          <p:spTgt spid="79"/>
                                        </p:tgtEl>
                                        <p:attrNameLst>
                                          <p:attrName>ppt_y</p:attrName>
                                        </p:attrNameLst>
                                      </p:cBhvr>
                                      <p:tavLst>
                                        <p:tav tm="0">
                                          <p:val>
                                            <p:strVal val="#ppt_y+.1"/>
                                          </p:val>
                                        </p:tav>
                                        <p:tav tm="100000">
                                          <p:val>
                                            <p:strVal val="#ppt_y"/>
                                          </p:val>
                                        </p:tav>
                                      </p:tavLst>
                                    </p:anim>
                                  </p:childTnLst>
                                </p:cTn>
                              </p:par>
                            </p:childTnLst>
                          </p:cTn>
                        </p:par>
                        <p:par>
                          <p:cTn id="95" fill="hold">
                            <p:stCondLst>
                              <p:cond delay="7500"/>
                            </p:stCondLst>
                            <p:childTnLst>
                              <p:par>
                                <p:cTn id="96" presetID="49" presetClass="entr" presetSubtype="0" decel="100000" fill="hold" nodeType="afterEffect">
                                  <p:stCondLst>
                                    <p:cond delay="0"/>
                                  </p:stCondLst>
                                  <p:childTnLst>
                                    <p:set>
                                      <p:cBhvr>
                                        <p:cTn id="97" dur="1" fill="hold">
                                          <p:stCondLst>
                                            <p:cond delay="0"/>
                                          </p:stCondLst>
                                        </p:cTn>
                                        <p:tgtEl>
                                          <p:spTgt spid="10"/>
                                        </p:tgtEl>
                                        <p:attrNameLst>
                                          <p:attrName>style.visibility</p:attrName>
                                        </p:attrNameLst>
                                      </p:cBhvr>
                                      <p:to>
                                        <p:strVal val="visible"/>
                                      </p:to>
                                    </p:set>
                                    <p:anim calcmode="lin" valueType="num">
                                      <p:cBhvr>
                                        <p:cTn id="98" dur="500" fill="hold"/>
                                        <p:tgtEl>
                                          <p:spTgt spid="10"/>
                                        </p:tgtEl>
                                        <p:attrNameLst>
                                          <p:attrName>ppt_w</p:attrName>
                                        </p:attrNameLst>
                                      </p:cBhvr>
                                      <p:tavLst>
                                        <p:tav tm="0">
                                          <p:val>
                                            <p:fltVal val="0"/>
                                          </p:val>
                                        </p:tav>
                                        <p:tav tm="100000">
                                          <p:val>
                                            <p:strVal val="#ppt_w"/>
                                          </p:val>
                                        </p:tav>
                                      </p:tavLst>
                                    </p:anim>
                                    <p:anim calcmode="lin" valueType="num">
                                      <p:cBhvr>
                                        <p:cTn id="99" dur="500" fill="hold"/>
                                        <p:tgtEl>
                                          <p:spTgt spid="10"/>
                                        </p:tgtEl>
                                        <p:attrNameLst>
                                          <p:attrName>ppt_h</p:attrName>
                                        </p:attrNameLst>
                                      </p:cBhvr>
                                      <p:tavLst>
                                        <p:tav tm="0">
                                          <p:val>
                                            <p:fltVal val="0"/>
                                          </p:val>
                                        </p:tav>
                                        <p:tav tm="100000">
                                          <p:val>
                                            <p:strVal val="#ppt_h"/>
                                          </p:val>
                                        </p:tav>
                                      </p:tavLst>
                                    </p:anim>
                                    <p:anim calcmode="lin" valueType="num">
                                      <p:cBhvr>
                                        <p:cTn id="100" dur="500" fill="hold"/>
                                        <p:tgtEl>
                                          <p:spTgt spid="10"/>
                                        </p:tgtEl>
                                        <p:attrNameLst>
                                          <p:attrName>style.rotation</p:attrName>
                                        </p:attrNameLst>
                                      </p:cBhvr>
                                      <p:tavLst>
                                        <p:tav tm="0">
                                          <p:val>
                                            <p:fltVal val="360"/>
                                          </p:val>
                                        </p:tav>
                                        <p:tav tm="100000">
                                          <p:val>
                                            <p:fltVal val="0"/>
                                          </p:val>
                                        </p:tav>
                                      </p:tavLst>
                                    </p:anim>
                                    <p:animEffect transition="in" filter="fade">
                                      <p:cBhvr>
                                        <p:cTn id="101" dur="500"/>
                                        <p:tgtEl>
                                          <p:spTgt spid="10"/>
                                        </p:tgtEl>
                                      </p:cBhvr>
                                    </p:animEffect>
                                  </p:childTnLst>
                                </p:cTn>
                              </p:par>
                            </p:childTnLst>
                          </p:cTn>
                        </p:par>
                        <p:par>
                          <p:cTn id="102" fill="hold">
                            <p:stCondLst>
                              <p:cond delay="8000"/>
                            </p:stCondLst>
                            <p:childTnLst>
                              <p:par>
                                <p:cTn id="103" presetID="22" presetClass="entr" presetSubtype="2" fill="hold" nodeType="afterEffect">
                                  <p:stCondLst>
                                    <p:cond delay="0"/>
                                  </p:stCondLst>
                                  <p:childTnLst>
                                    <p:set>
                                      <p:cBhvr>
                                        <p:cTn id="104" dur="1" fill="hold">
                                          <p:stCondLst>
                                            <p:cond delay="0"/>
                                          </p:stCondLst>
                                        </p:cTn>
                                        <p:tgtEl>
                                          <p:spTgt spid="69"/>
                                        </p:tgtEl>
                                        <p:attrNameLst>
                                          <p:attrName>style.visibility</p:attrName>
                                        </p:attrNameLst>
                                      </p:cBhvr>
                                      <p:to>
                                        <p:strVal val="visible"/>
                                      </p:to>
                                    </p:set>
                                    <p:animEffect transition="in" filter="wipe(right)">
                                      <p:cBhvr>
                                        <p:cTn id="105" dur="500"/>
                                        <p:tgtEl>
                                          <p:spTgt spid="69"/>
                                        </p:tgtEl>
                                      </p:cBhvr>
                                    </p:animEffect>
                                  </p:childTnLst>
                                </p:cTn>
                              </p:par>
                            </p:childTnLst>
                          </p:cTn>
                        </p:par>
                        <p:par>
                          <p:cTn id="106" fill="hold">
                            <p:stCondLst>
                              <p:cond delay="8500"/>
                            </p:stCondLst>
                            <p:childTnLst>
                              <p:par>
                                <p:cTn id="107" presetID="47" presetClass="entr" presetSubtype="0" fill="hold" grpId="0" nodeType="afterEffect">
                                  <p:stCondLst>
                                    <p:cond delay="0"/>
                                  </p:stCondLst>
                                  <p:childTnLst>
                                    <p:set>
                                      <p:cBhvr>
                                        <p:cTn id="108" dur="1" fill="hold">
                                          <p:stCondLst>
                                            <p:cond delay="0"/>
                                          </p:stCondLst>
                                        </p:cTn>
                                        <p:tgtEl>
                                          <p:spTgt spid="70"/>
                                        </p:tgtEl>
                                        <p:attrNameLst>
                                          <p:attrName>style.visibility</p:attrName>
                                        </p:attrNameLst>
                                      </p:cBhvr>
                                      <p:to>
                                        <p:strVal val="visible"/>
                                      </p:to>
                                    </p:set>
                                    <p:animEffect transition="in" filter="fade">
                                      <p:cBhvr>
                                        <p:cTn id="109" dur="500"/>
                                        <p:tgtEl>
                                          <p:spTgt spid="70"/>
                                        </p:tgtEl>
                                      </p:cBhvr>
                                    </p:animEffect>
                                    <p:anim calcmode="lin" valueType="num">
                                      <p:cBhvr>
                                        <p:cTn id="110" dur="500" fill="hold"/>
                                        <p:tgtEl>
                                          <p:spTgt spid="70"/>
                                        </p:tgtEl>
                                        <p:attrNameLst>
                                          <p:attrName>ppt_x</p:attrName>
                                        </p:attrNameLst>
                                      </p:cBhvr>
                                      <p:tavLst>
                                        <p:tav tm="0">
                                          <p:val>
                                            <p:strVal val="#ppt_x"/>
                                          </p:val>
                                        </p:tav>
                                        <p:tav tm="100000">
                                          <p:val>
                                            <p:strVal val="#ppt_x"/>
                                          </p:val>
                                        </p:tav>
                                      </p:tavLst>
                                    </p:anim>
                                    <p:anim calcmode="lin" valueType="num">
                                      <p:cBhvr>
                                        <p:cTn id="111" dur="500" fill="hold"/>
                                        <p:tgtEl>
                                          <p:spTgt spid="70"/>
                                        </p:tgtEl>
                                        <p:attrNameLst>
                                          <p:attrName>ppt_y</p:attrName>
                                        </p:attrNameLst>
                                      </p:cBhvr>
                                      <p:tavLst>
                                        <p:tav tm="0">
                                          <p:val>
                                            <p:strVal val="#ppt_y-.1"/>
                                          </p:val>
                                        </p:tav>
                                        <p:tav tm="100000">
                                          <p:val>
                                            <p:strVal val="#ppt_y"/>
                                          </p:val>
                                        </p:tav>
                                      </p:tavLst>
                                    </p:anim>
                                  </p:childTnLst>
                                </p:cTn>
                              </p:par>
                            </p:childTnLst>
                          </p:cTn>
                        </p:par>
                        <p:par>
                          <p:cTn id="112" fill="hold">
                            <p:stCondLst>
                              <p:cond delay="9000"/>
                            </p:stCondLst>
                            <p:childTnLst>
                              <p:par>
                                <p:cTn id="113" presetID="42" presetClass="entr" presetSubtype="0" fill="hold" grpId="0" nodeType="afterEffect">
                                  <p:stCondLst>
                                    <p:cond delay="0"/>
                                  </p:stCondLst>
                                  <p:childTnLst>
                                    <p:set>
                                      <p:cBhvr>
                                        <p:cTn id="114" dur="1" fill="hold">
                                          <p:stCondLst>
                                            <p:cond delay="0"/>
                                          </p:stCondLst>
                                        </p:cTn>
                                        <p:tgtEl>
                                          <p:spTgt spid="71"/>
                                        </p:tgtEl>
                                        <p:attrNameLst>
                                          <p:attrName>style.visibility</p:attrName>
                                        </p:attrNameLst>
                                      </p:cBhvr>
                                      <p:to>
                                        <p:strVal val="visible"/>
                                      </p:to>
                                    </p:set>
                                    <p:animEffect transition="in" filter="fade">
                                      <p:cBhvr>
                                        <p:cTn id="115" dur="500"/>
                                        <p:tgtEl>
                                          <p:spTgt spid="71"/>
                                        </p:tgtEl>
                                      </p:cBhvr>
                                    </p:animEffect>
                                    <p:anim calcmode="lin" valueType="num">
                                      <p:cBhvr>
                                        <p:cTn id="116" dur="500" fill="hold"/>
                                        <p:tgtEl>
                                          <p:spTgt spid="71"/>
                                        </p:tgtEl>
                                        <p:attrNameLst>
                                          <p:attrName>ppt_x</p:attrName>
                                        </p:attrNameLst>
                                      </p:cBhvr>
                                      <p:tavLst>
                                        <p:tav tm="0">
                                          <p:val>
                                            <p:strVal val="#ppt_x"/>
                                          </p:val>
                                        </p:tav>
                                        <p:tav tm="100000">
                                          <p:val>
                                            <p:strVal val="#ppt_x"/>
                                          </p:val>
                                        </p:tav>
                                      </p:tavLst>
                                    </p:anim>
                                    <p:anim calcmode="lin" valueType="num">
                                      <p:cBhvr>
                                        <p:cTn id="117" dur="500" fill="hold"/>
                                        <p:tgtEl>
                                          <p:spTgt spid="71"/>
                                        </p:tgtEl>
                                        <p:attrNameLst>
                                          <p:attrName>ppt_y</p:attrName>
                                        </p:attrNameLst>
                                      </p:cBhvr>
                                      <p:tavLst>
                                        <p:tav tm="0">
                                          <p:val>
                                            <p:strVal val="#ppt_y+.1"/>
                                          </p:val>
                                        </p:tav>
                                        <p:tav tm="100000">
                                          <p:val>
                                            <p:strVal val="#ppt_y"/>
                                          </p:val>
                                        </p:tav>
                                      </p:tavLst>
                                    </p:anim>
                                  </p:childTnLst>
                                </p:cTn>
                              </p:par>
                            </p:childTnLst>
                          </p:cTn>
                        </p:par>
                        <p:par>
                          <p:cTn id="118" fill="hold">
                            <p:stCondLst>
                              <p:cond delay="9500"/>
                            </p:stCondLst>
                            <p:childTnLst>
                              <p:par>
                                <p:cTn id="119" presetID="49" presetClass="entr" presetSubtype="0" decel="100000" fill="hold" grpId="0" nodeType="afterEffect">
                                  <p:stCondLst>
                                    <p:cond delay="0"/>
                                  </p:stCondLst>
                                  <p:childTnLst>
                                    <p:set>
                                      <p:cBhvr>
                                        <p:cTn id="120" dur="1" fill="hold">
                                          <p:stCondLst>
                                            <p:cond delay="0"/>
                                          </p:stCondLst>
                                        </p:cTn>
                                        <p:tgtEl>
                                          <p:spTgt spid="72"/>
                                        </p:tgtEl>
                                        <p:attrNameLst>
                                          <p:attrName>style.visibility</p:attrName>
                                        </p:attrNameLst>
                                      </p:cBhvr>
                                      <p:to>
                                        <p:strVal val="visible"/>
                                      </p:to>
                                    </p:set>
                                    <p:anim calcmode="lin" valueType="num">
                                      <p:cBhvr>
                                        <p:cTn id="121" dur="500" fill="hold"/>
                                        <p:tgtEl>
                                          <p:spTgt spid="72"/>
                                        </p:tgtEl>
                                        <p:attrNameLst>
                                          <p:attrName>ppt_w</p:attrName>
                                        </p:attrNameLst>
                                      </p:cBhvr>
                                      <p:tavLst>
                                        <p:tav tm="0">
                                          <p:val>
                                            <p:fltVal val="0"/>
                                          </p:val>
                                        </p:tav>
                                        <p:tav tm="100000">
                                          <p:val>
                                            <p:strVal val="#ppt_w"/>
                                          </p:val>
                                        </p:tav>
                                      </p:tavLst>
                                    </p:anim>
                                    <p:anim calcmode="lin" valueType="num">
                                      <p:cBhvr>
                                        <p:cTn id="122" dur="500" fill="hold"/>
                                        <p:tgtEl>
                                          <p:spTgt spid="72"/>
                                        </p:tgtEl>
                                        <p:attrNameLst>
                                          <p:attrName>ppt_h</p:attrName>
                                        </p:attrNameLst>
                                      </p:cBhvr>
                                      <p:tavLst>
                                        <p:tav tm="0">
                                          <p:val>
                                            <p:fltVal val="0"/>
                                          </p:val>
                                        </p:tav>
                                        <p:tav tm="100000">
                                          <p:val>
                                            <p:strVal val="#ppt_h"/>
                                          </p:val>
                                        </p:tav>
                                      </p:tavLst>
                                    </p:anim>
                                    <p:anim calcmode="lin" valueType="num">
                                      <p:cBhvr>
                                        <p:cTn id="123" dur="500" fill="hold"/>
                                        <p:tgtEl>
                                          <p:spTgt spid="72"/>
                                        </p:tgtEl>
                                        <p:attrNameLst>
                                          <p:attrName>style.rotation</p:attrName>
                                        </p:attrNameLst>
                                      </p:cBhvr>
                                      <p:tavLst>
                                        <p:tav tm="0">
                                          <p:val>
                                            <p:fltVal val="360"/>
                                          </p:val>
                                        </p:tav>
                                        <p:tav tm="100000">
                                          <p:val>
                                            <p:fltVal val="0"/>
                                          </p:val>
                                        </p:tav>
                                      </p:tavLst>
                                    </p:anim>
                                    <p:animEffect transition="in" filter="fade">
                                      <p:cBhvr>
                                        <p:cTn id="124" dur="500"/>
                                        <p:tgtEl>
                                          <p:spTgt spid="72"/>
                                        </p:tgtEl>
                                      </p:cBhvr>
                                    </p:animEffect>
                                  </p:childTnLst>
                                </p:cTn>
                              </p:par>
                            </p:childTnLst>
                          </p:cTn>
                        </p:par>
                        <p:par>
                          <p:cTn id="125" fill="hold">
                            <p:stCondLst>
                              <p:cond delay="10000"/>
                            </p:stCondLst>
                            <p:childTnLst>
                              <p:par>
                                <p:cTn id="126" presetID="22" presetClass="entr" presetSubtype="1" fill="hold" nodeType="afterEffect">
                                  <p:stCondLst>
                                    <p:cond delay="0"/>
                                  </p:stCondLst>
                                  <p:childTnLst>
                                    <p:set>
                                      <p:cBhvr>
                                        <p:cTn id="127" dur="1" fill="hold">
                                          <p:stCondLst>
                                            <p:cond delay="0"/>
                                          </p:stCondLst>
                                        </p:cTn>
                                        <p:tgtEl>
                                          <p:spTgt spid="36"/>
                                        </p:tgtEl>
                                        <p:attrNameLst>
                                          <p:attrName>style.visibility</p:attrName>
                                        </p:attrNameLst>
                                      </p:cBhvr>
                                      <p:to>
                                        <p:strVal val="visible"/>
                                      </p:to>
                                    </p:set>
                                    <p:animEffect transition="in" filter="wipe(up)">
                                      <p:cBhvr>
                                        <p:cTn id="12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12" grpId="0" animBg="1"/>
      <p:bldP spid="42" grpId="0"/>
      <p:bldP spid="47" grpId="0"/>
      <p:bldP spid="54" grpId="0" animBg="1"/>
      <p:bldP spid="70" grpId="0"/>
      <p:bldP spid="71" grpId="0"/>
      <p:bldP spid="72" grpId="0" animBg="1"/>
      <p:bldP spid="78" grpId="0" animBg="1"/>
      <p:bldP spid="79" grpId="0" animBg="1"/>
      <p:bldP spid="3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2" name="直接连接符 81"/>
          <p:cNvCxnSpPr/>
          <p:nvPr/>
        </p:nvCxnSpPr>
        <p:spPr>
          <a:xfrm flipH="1">
            <a:off x="4742559" y="2623111"/>
            <a:ext cx="6032" cy="1405850"/>
          </a:xfrm>
          <a:prstGeom prst="line">
            <a:avLst/>
          </a:prstGeom>
          <a:ln w="6350">
            <a:solidFill>
              <a:schemeClr val="bg1">
                <a:lumMod val="65000"/>
              </a:schemeClr>
            </a:solidFill>
            <a:headEnd type="oval" w="sm" len="sm"/>
            <a:tailEnd type="none" w="med" len="me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748591" y="-164554"/>
            <a:ext cx="0" cy="1225258"/>
          </a:xfrm>
          <a:prstGeom prst="line">
            <a:avLst/>
          </a:prstGeom>
          <a:ln w="6350">
            <a:solidFill>
              <a:schemeClr val="bg1">
                <a:lumMod val="65000"/>
              </a:schemeClr>
            </a:solidFill>
            <a:headEnd type="oval" w="sm" len="sm"/>
            <a:tailEnd type="none" w="med" len="me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3491880" y="1318272"/>
            <a:ext cx="1008112" cy="0"/>
          </a:xfrm>
          <a:prstGeom prst="line">
            <a:avLst/>
          </a:prstGeom>
          <a:ln w="6350">
            <a:solidFill>
              <a:schemeClr val="bg1">
                <a:lumMod val="65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666598" y="1052124"/>
            <a:ext cx="730684" cy="276999"/>
          </a:xfrm>
          <a:prstGeom prst="rect">
            <a:avLst/>
          </a:prstGeom>
          <a:noFill/>
          <a:effectLst/>
        </p:spPr>
        <p:txBody>
          <a:bodyPr wrap="square" rtlCol="0">
            <a:spAutoFit/>
          </a:bodyPr>
          <a:lstStyle/>
          <a:p>
            <a:r>
              <a:rPr lang="en-US" altLang="zh-CN" sz="1200" dirty="0">
                <a:solidFill>
                  <a:schemeClr val="bg1">
                    <a:lumMod val="50000"/>
                  </a:schemeClr>
                </a:solidFill>
                <a:latin typeface="DFGothic-EB" panose="02010609010101010101" pitchFamily="1" charset="-128"/>
                <a:ea typeface="DFGothic-EB" panose="02010609010101010101" pitchFamily="1" charset="-128"/>
              </a:rPr>
              <a:t>2015.8</a:t>
            </a:r>
            <a:endParaRPr lang="zh-CN" altLang="en-US" sz="1200" dirty="0">
              <a:solidFill>
                <a:schemeClr val="bg1">
                  <a:lumMod val="50000"/>
                </a:schemeClr>
              </a:solidFill>
              <a:latin typeface="DFGothic-EB" panose="02010609010101010101" pitchFamily="1" charset="-128"/>
              <a:ea typeface="DFGothic-EB" panose="02010609010101010101" pitchFamily="1" charset="-128"/>
            </a:endParaRPr>
          </a:p>
        </p:txBody>
      </p:sp>
      <p:sp>
        <p:nvSpPr>
          <p:cNvPr id="34" name="TextBox 33"/>
          <p:cNvSpPr txBox="1"/>
          <p:nvPr/>
        </p:nvSpPr>
        <p:spPr>
          <a:xfrm>
            <a:off x="3553284" y="1323777"/>
            <a:ext cx="885304" cy="6299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Freeform 6"/>
          <p:cNvSpPr/>
          <p:nvPr/>
        </p:nvSpPr>
        <p:spPr bwMode="auto">
          <a:xfrm>
            <a:off x="2473451" y="891980"/>
            <a:ext cx="986400" cy="986814"/>
          </a:xfrm>
          <a:prstGeom prst="ellipse">
            <a:avLst/>
          </a:prstGeom>
          <a:blipFill>
            <a:blip r:embed="rId3" cstate="print"/>
            <a:srcRect/>
            <a:stretch>
              <a:fillRect/>
            </a:stretch>
          </a:blipFill>
          <a:ln w="4763" cap="flat">
            <a:noFill/>
            <a:prstDash val="solid"/>
            <a:miter lim="800000"/>
          </a:ln>
        </p:spPr>
        <p:txBody>
          <a:bodyPr vert="horz" wrap="square" lIns="91440" tIns="45720" rIns="91440" bIns="45720" numCol="1" anchor="t" anchorCtr="0" compatLnSpc="1"/>
          <a:lstStyle/>
          <a:p>
            <a:endParaRPr lang="zh-CN" altLang="en-US"/>
          </a:p>
        </p:txBody>
      </p:sp>
      <p:cxnSp>
        <p:nvCxnSpPr>
          <p:cNvPr id="41" name="直接连接符 40"/>
          <p:cNvCxnSpPr/>
          <p:nvPr/>
        </p:nvCxnSpPr>
        <p:spPr>
          <a:xfrm>
            <a:off x="4993476" y="2507486"/>
            <a:ext cx="874668" cy="0"/>
          </a:xfrm>
          <a:prstGeom prst="line">
            <a:avLst/>
          </a:prstGeom>
          <a:ln w="6350">
            <a:solidFill>
              <a:schemeClr val="bg1">
                <a:lumMod val="65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5065484" y="2246120"/>
            <a:ext cx="802660" cy="276999"/>
          </a:xfrm>
          <a:prstGeom prst="rect">
            <a:avLst/>
          </a:prstGeom>
          <a:noFill/>
          <a:effectLst/>
        </p:spPr>
        <p:txBody>
          <a:bodyPr wrap="square" rtlCol="0">
            <a:spAutoFit/>
          </a:bodyPr>
          <a:lstStyle/>
          <a:p>
            <a:r>
              <a:rPr lang="en-US" altLang="zh-CN" sz="1200" kern="900" dirty="0">
                <a:solidFill>
                  <a:schemeClr val="bg1">
                    <a:lumMod val="50000"/>
                  </a:schemeClr>
                </a:solidFill>
                <a:latin typeface="DFGothic-EB" panose="02010609010101010101" pitchFamily="1" charset="-128"/>
                <a:ea typeface="DFGothic-EB" panose="02010609010101010101" pitchFamily="1" charset="-128"/>
              </a:rPr>
              <a:t>2016.3</a:t>
            </a:r>
            <a:endParaRPr lang="zh-CN" altLang="en-US" sz="1200" kern="900" dirty="0">
              <a:solidFill>
                <a:schemeClr val="bg1">
                  <a:lumMod val="50000"/>
                </a:schemeClr>
              </a:solidFill>
              <a:latin typeface="DFGothic-EB" panose="02010609010101010101" pitchFamily="1" charset="-128"/>
              <a:ea typeface="DFGothic-EB" panose="02010609010101010101" pitchFamily="1" charset="-128"/>
            </a:endParaRPr>
          </a:p>
        </p:txBody>
      </p:sp>
      <p:sp>
        <p:nvSpPr>
          <p:cNvPr id="47" name="TextBox 46"/>
          <p:cNvSpPr txBox="1"/>
          <p:nvPr/>
        </p:nvSpPr>
        <p:spPr>
          <a:xfrm>
            <a:off x="4957760" y="2551091"/>
            <a:ext cx="885304" cy="6299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Freeform 6"/>
          <p:cNvSpPr/>
          <p:nvPr/>
        </p:nvSpPr>
        <p:spPr bwMode="auto">
          <a:xfrm>
            <a:off x="6084168" y="2057684"/>
            <a:ext cx="986400" cy="986814"/>
          </a:xfrm>
          <a:prstGeom prst="ellipse">
            <a:avLst/>
          </a:prstGeom>
          <a:blipFill>
            <a:blip r:embed="rId4" cstate="print"/>
            <a:srcRect/>
            <a:stretch>
              <a:fillRect b="1"/>
            </a:stretch>
          </a:blipFill>
          <a:ln w="4763" cap="flat">
            <a:noFill/>
            <a:prstDash val="solid"/>
            <a:miter lim="800000"/>
          </a:ln>
        </p:spPr>
        <p:txBody>
          <a:bodyPr vert="horz" wrap="square" lIns="91440" tIns="45720" rIns="91440" bIns="45720" numCol="1" anchor="t" anchorCtr="0" compatLnSpc="1"/>
          <a:lstStyle/>
          <a:p>
            <a:endParaRPr lang="zh-CN" altLang="en-US"/>
          </a:p>
        </p:txBody>
      </p:sp>
      <p:grpSp>
        <p:nvGrpSpPr>
          <p:cNvPr id="18" name="组合 17"/>
          <p:cNvGrpSpPr/>
          <p:nvPr/>
        </p:nvGrpSpPr>
        <p:grpSpPr>
          <a:xfrm>
            <a:off x="2352132" y="3363838"/>
            <a:ext cx="2016224" cy="1080120"/>
            <a:chOff x="2352132" y="3363838"/>
            <a:chExt cx="2016224" cy="1080120"/>
          </a:xfrm>
        </p:grpSpPr>
        <p:sp>
          <p:nvSpPr>
            <p:cNvPr id="10" name="矩形 9"/>
            <p:cNvSpPr/>
            <p:nvPr/>
          </p:nvSpPr>
          <p:spPr>
            <a:xfrm>
              <a:off x="2352132" y="3363838"/>
              <a:ext cx="2016224" cy="936104"/>
            </a:xfrm>
            <a:prstGeom prst="rect">
              <a:avLst/>
            </a:prstGeom>
            <a:blipFill dpi="0" rotWithShape="1">
              <a:blip r:embed="rId5" cstate="print"/>
              <a:srcRect/>
              <a:stretch>
                <a:fillRect r="24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352132" y="4299942"/>
              <a:ext cx="2016224" cy="144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4" name="直接连接符 13"/>
          <p:cNvCxnSpPr>
            <a:stCxn id="10" idx="3"/>
          </p:cNvCxnSpPr>
          <p:nvPr/>
        </p:nvCxnSpPr>
        <p:spPr>
          <a:xfrm>
            <a:off x="4368356" y="3831890"/>
            <a:ext cx="1715812" cy="974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084168" y="3550718"/>
            <a:ext cx="0" cy="64807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564658" y="3678001"/>
            <a:ext cx="435962" cy="309114"/>
            <a:chOff x="4564658" y="3678001"/>
            <a:chExt cx="435962" cy="309114"/>
          </a:xfrm>
        </p:grpSpPr>
        <p:sp>
          <p:nvSpPr>
            <p:cNvPr id="35" name="椭圆 34"/>
            <p:cNvSpPr/>
            <p:nvPr/>
          </p:nvSpPr>
          <p:spPr>
            <a:xfrm rot="2700000">
              <a:off x="4606540" y="3696155"/>
              <a:ext cx="290960" cy="290960"/>
            </a:xfrm>
            <a:prstGeom prst="ellipse">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4564658" y="3678001"/>
              <a:ext cx="435962" cy="292388"/>
            </a:xfrm>
            <a:prstGeom prst="rect">
              <a:avLst/>
            </a:prstGeom>
            <a:noFill/>
            <a:effectLst/>
          </p:spPr>
          <p:txBody>
            <a:bodyPr wrap="square" rtlCol="0">
              <a:spAutoFit/>
            </a:bodyPr>
            <a:lstStyle/>
            <a:p>
              <a:r>
                <a:rPr lang="en-US" altLang="zh-CN" sz="1300" dirty="0">
                  <a:solidFill>
                    <a:schemeClr val="bg1"/>
                  </a:solidFill>
                  <a:latin typeface="DFGothic-EB" panose="02010609010101010101" pitchFamily="1" charset="-128"/>
                  <a:ea typeface="DFGothic-EB" panose="02010609010101010101" pitchFamily="1" charset="-128"/>
                </a:rPr>
                <a:t>06</a:t>
              </a:r>
              <a:endParaRPr lang="zh-CN" altLang="en-US" sz="1300" dirty="0">
                <a:solidFill>
                  <a:schemeClr val="bg1"/>
                </a:solidFill>
                <a:latin typeface="DFGothic-EB" panose="02010609010101010101" pitchFamily="1" charset="-128"/>
                <a:ea typeface="DFGothic-EB" panose="02010609010101010101" pitchFamily="1" charset="-128"/>
              </a:endParaRPr>
            </a:p>
          </p:txBody>
        </p:sp>
      </p:grpSp>
      <p:sp>
        <p:nvSpPr>
          <p:cNvPr id="44" name="TextBox 43"/>
          <p:cNvSpPr txBox="1"/>
          <p:nvPr/>
        </p:nvSpPr>
        <p:spPr>
          <a:xfrm>
            <a:off x="5226262" y="3547196"/>
            <a:ext cx="648072" cy="261610"/>
          </a:xfrm>
          <a:prstGeom prst="rect">
            <a:avLst/>
          </a:prstGeom>
          <a:noFill/>
          <a:effectLst/>
        </p:spPr>
        <p:txBody>
          <a:bodyPr wrap="square" rtlCol="0">
            <a:spAutoFit/>
          </a:bodyPr>
          <a:lstStyle/>
          <a:p>
            <a:r>
              <a:rPr lang="zh-CN" altLang="en-US" sz="1100" kern="900" dirty="0">
                <a:solidFill>
                  <a:schemeClr val="bg1">
                    <a:lumMod val="50000"/>
                  </a:schemeClr>
                </a:solidFill>
                <a:latin typeface="+mn-ea"/>
              </a:rPr>
              <a:t>现在</a:t>
            </a:r>
          </a:p>
        </p:txBody>
      </p:sp>
      <p:grpSp>
        <p:nvGrpSpPr>
          <p:cNvPr id="20" name="组合 19"/>
          <p:cNvGrpSpPr/>
          <p:nvPr/>
        </p:nvGrpSpPr>
        <p:grpSpPr>
          <a:xfrm>
            <a:off x="6135125" y="3585669"/>
            <a:ext cx="1226584" cy="702604"/>
            <a:chOff x="6135125" y="3585669"/>
            <a:chExt cx="1226584" cy="702604"/>
          </a:xfrm>
        </p:grpSpPr>
        <p:sp>
          <p:nvSpPr>
            <p:cNvPr id="43" name="TextBox 42"/>
            <p:cNvSpPr txBox="1"/>
            <p:nvPr/>
          </p:nvSpPr>
          <p:spPr>
            <a:xfrm>
              <a:off x="6137573" y="3796792"/>
              <a:ext cx="1224136"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6135125" y="3585669"/>
              <a:ext cx="823317" cy="230832"/>
            </a:xfrm>
            <a:prstGeom prst="rect">
              <a:avLst/>
            </a:prstGeom>
            <a:noFill/>
          </p:spPr>
          <p:txBody>
            <a:bodyPr wrap="square" rtlCol="0">
              <a:spAutoFit/>
            </a:bodyPr>
            <a:lstStyle/>
            <a:p>
              <a:r>
                <a:rPr lang="zh-CN" altLang="en-US" sz="900"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sp>
        <p:nvSpPr>
          <p:cNvPr id="19" name="椭圆 18"/>
          <p:cNvSpPr/>
          <p:nvPr/>
        </p:nvSpPr>
        <p:spPr>
          <a:xfrm>
            <a:off x="4690721" y="424365"/>
            <a:ext cx="118306" cy="118306"/>
          </a:xfrm>
          <a:prstGeom prst="ellipse">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4686251" y="1850949"/>
            <a:ext cx="118306" cy="118306"/>
          </a:xfrm>
          <a:prstGeom prst="ellipse">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4696582" y="3153512"/>
            <a:ext cx="118306" cy="118306"/>
          </a:xfrm>
          <a:prstGeom prst="ellipse">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1" name="直接连接符 80"/>
          <p:cNvCxnSpPr/>
          <p:nvPr/>
        </p:nvCxnSpPr>
        <p:spPr>
          <a:xfrm>
            <a:off x="4748591" y="1481811"/>
            <a:ext cx="7144" cy="1231415"/>
          </a:xfrm>
          <a:prstGeom prst="line">
            <a:avLst/>
          </a:prstGeom>
          <a:ln w="6350">
            <a:solidFill>
              <a:schemeClr val="bg1">
                <a:lumMod val="65000"/>
              </a:schemeClr>
            </a:solidFill>
            <a:headEnd type="oval" w="sm" len="sm"/>
            <a:tailEnd type="none" w="med" len="med"/>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557514" y="2343852"/>
            <a:ext cx="435962" cy="309114"/>
            <a:chOff x="4557514" y="2343852"/>
            <a:chExt cx="435962" cy="309114"/>
          </a:xfrm>
        </p:grpSpPr>
        <p:sp>
          <p:nvSpPr>
            <p:cNvPr id="39" name="椭圆 38"/>
            <p:cNvSpPr/>
            <p:nvPr/>
          </p:nvSpPr>
          <p:spPr>
            <a:xfrm rot="2700000">
              <a:off x="4606540" y="2362006"/>
              <a:ext cx="290960" cy="290960"/>
            </a:xfrm>
            <a:prstGeom prst="ellipse">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4557514" y="2343852"/>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05</a:t>
              </a:r>
              <a:endParaRPr lang="zh-CN" altLang="en-US" sz="1400" dirty="0">
                <a:solidFill>
                  <a:schemeClr val="bg1"/>
                </a:solidFill>
                <a:latin typeface="DFGothic-EB" panose="02010609010101010101" pitchFamily="1" charset="-128"/>
                <a:ea typeface="DFGothic-EB" panose="02010609010101010101" pitchFamily="1" charset="-128"/>
              </a:endParaRPr>
            </a:p>
          </p:txBody>
        </p:sp>
      </p:grpSp>
      <p:grpSp>
        <p:nvGrpSpPr>
          <p:cNvPr id="5" name="组合 4"/>
          <p:cNvGrpSpPr/>
          <p:nvPr/>
        </p:nvGrpSpPr>
        <p:grpSpPr>
          <a:xfrm>
            <a:off x="4557514" y="1154638"/>
            <a:ext cx="435962" cy="309114"/>
            <a:chOff x="4557514" y="1154638"/>
            <a:chExt cx="435962" cy="309114"/>
          </a:xfrm>
        </p:grpSpPr>
        <p:sp>
          <p:nvSpPr>
            <p:cNvPr id="4" name="椭圆 3"/>
            <p:cNvSpPr/>
            <p:nvPr/>
          </p:nvSpPr>
          <p:spPr>
            <a:xfrm rot="2700000">
              <a:off x="4606540" y="1172792"/>
              <a:ext cx="290960" cy="290960"/>
            </a:xfrm>
            <a:prstGeom prst="ellipse">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4557514" y="1154638"/>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04</a:t>
              </a:r>
              <a:endParaRPr lang="zh-CN" altLang="en-US" sz="1400" dirty="0">
                <a:solidFill>
                  <a:schemeClr val="bg1"/>
                </a:solidFill>
                <a:latin typeface="DFGothic-EB" panose="02010609010101010101" pitchFamily="1" charset="-128"/>
                <a:ea typeface="DFGothic-EB" panose="02010609010101010101" pitchFamily="1" charset="-128"/>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7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200"/>
                            </p:stCondLst>
                            <p:childTnLst>
                              <p:par>
                                <p:cTn id="13" presetID="49" presetClass="entr" presetSubtype="0" decel="10000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 calcmode="lin" valueType="num">
                                      <p:cBhvr>
                                        <p:cTn id="17" dur="500" fill="hold"/>
                                        <p:tgtEl>
                                          <p:spTgt spid="5"/>
                                        </p:tgtEl>
                                        <p:attrNameLst>
                                          <p:attrName>style.rotation</p:attrName>
                                        </p:attrNameLst>
                                      </p:cBhvr>
                                      <p:tavLst>
                                        <p:tav tm="0">
                                          <p:val>
                                            <p:fltVal val="360"/>
                                          </p:val>
                                        </p:tav>
                                        <p:tav tm="100000">
                                          <p:val>
                                            <p:fltVal val="0"/>
                                          </p:val>
                                        </p:tav>
                                      </p:tavLst>
                                    </p:anim>
                                    <p:animEffect transition="in" filter="fade">
                                      <p:cBhvr>
                                        <p:cTn id="18" dur="500"/>
                                        <p:tgtEl>
                                          <p:spTgt spid="5"/>
                                        </p:tgtEl>
                                      </p:cBhvr>
                                    </p:animEffect>
                                  </p:childTnLst>
                                </p:cTn>
                              </p:par>
                            </p:childTnLst>
                          </p:cTn>
                        </p:par>
                        <p:par>
                          <p:cTn id="19" fill="hold">
                            <p:stCondLst>
                              <p:cond delay="1700"/>
                            </p:stCondLst>
                            <p:childTnLst>
                              <p:par>
                                <p:cTn id="20" presetID="22" presetClass="entr" presetSubtype="2"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right)">
                                      <p:cBhvr>
                                        <p:cTn id="22" dur="500"/>
                                        <p:tgtEl>
                                          <p:spTgt spid="6"/>
                                        </p:tgtEl>
                                      </p:cBhvr>
                                    </p:animEffect>
                                  </p:childTnLst>
                                </p:cTn>
                              </p:par>
                            </p:childTnLst>
                          </p:cTn>
                        </p:par>
                        <p:par>
                          <p:cTn id="23" fill="hold">
                            <p:stCondLst>
                              <p:cond delay="2200"/>
                            </p:stCondLst>
                            <p:childTnLst>
                              <p:par>
                                <p:cTn id="24" presetID="47"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anim calcmode="lin" valueType="num">
                                      <p:cBhvr>
                                        <p:cTn id="27" dur="500" fill="hold"/>
                                        <p:tgtEl>
                                          <p:spTgt spid="33"/>
                                        </p:tgtEl>
                                        <p:attrNameLst>
                                          <p:attrName>ppt_x</p:attrName>
                                        </p:attrNameLst>
                                      </p:cBhvr>
                                      <p:tavLst>
                                        <p:tav tm="0">
                                          <p:val>
                                            <p:strVal val="#ppt_x"/>
                                          </p:val>
                                        </p:tav>
                                        <p:tav tm="100000">
                                          <p:val>
                                            <p:strVal val="#ppt_x"/>
                                          </p:val>
                                        </p:tav>
                                      </p:tavLst>
                                    </p:anim>
                                    <p:anim calcmode="lin" valueType="num">
                                      <p:cBhvr>
                                        <p:cTn id="28" dur="500" fill="hold"/>
                                        <p:tgtEl>
                                          <p:spTgt spid="33"/>
                                        </p:tgtEl>
                                        <p:attrNameLst>
                                          <p:attrName>ppt_y</p:attrName>
                                        </p:attrNameLst>
                                      </p:cBhvr>
                                      <p:tavLst>
                                        <p:tav tm="0">
                                          <p:val>
                                            <p:strVal val="#ppt_y-.1"/>
                                          </p:val>
                                        </p:tav>
                                        <p:tav tm="100000">
                                          <p:val>
                                            <p:strVal val="#ppt_y"/>
                                          </p:val>
                                        </p:tav>
                                      </p:tavLst>
                                    </p:anim>
                                  </p:childTnLst>
                                </p:cTn>
                              </p:par>
                            </p:childTnLst>
                          </p:cTn>
                        </p:par>
                        <p:par>
                          <p:cTn id="29" fill="hold">
                            <p:stCondLst>
                              <p:cond delay="2700"/>
                            </p:stCondLst>
                            <p:childTnLst>
                              <p:par>
                                <p:cTn id="30" presetID="42" presetClass="entr" presetSubtype="0"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anim calcmode="lin" valueType="num">
                                      <p:cBhvr>
                                        <p:cTn id="33" dur="500" fill="hold"/>
                                        <p:tgtEl>
                                          <p:spTgt spid="34"/>
                                        </p:tgtEl>
                                        <p:attrNameLst>
                                          <p:attrName>ppt_x</p:attrName>
                                        </p:attrNameLst>
                                      </p:cBhvr>
                                      <p:tavLst>
                                        <p:tav tm="0">
                                          <p:val>
                                            <p:strVal val="#ppt_x"/>
                                          </p:val>
                                        </p:tav>
                                        <p:tav tm="100000">
                                          <p:val>
                                            <p:strVal val="#ppt_x"/>
                                          </p:val>
                                        </p:tav>
                                      </p:tavLst>
                                    </p:anim>
                                    <p:anim calcmode="lin" valueType="num">
                                      <p:cBhvr>
                                        <p:cTn id="34" dur="500" fill="hold"/>
                                        <p:tgtEl>
                                          <p:spTgt spid="34"/>
                                        </p:tgtEl>
                                        <p:attrNameLst>
                                          <p:attrName>ppt_y</p:attrName>
                                        </p:attrNameLst>
                                      </p:cBhvr>
                                      <p:tavLst>
                                        <p:tav tm="0">
                                          <p:val>
                                            <p:strVal val="#ppt_y+.1"/>
                                          </p:val>
                                        </p:tav>
                                        <p:tav tm="100000">
                                          <p:val>
                                            <p:strVal val="#ppt_y"/>
                                          </p:val>
                                        </p:tav>
                                      </p:tavLst>
                                    </p:anim>
                                  </p:childTnLst>
                                </p:cTn>
                              </p:par>
                            </p:childTnLst>
                          </p:cTn>
                        </p:par>
                        <p:par>
                          <p:cTn id="35" fill="hold">
                            <p:stCondLst>
                              <p:cond delay="3200"/>
                            </p:stCondLst>
                            <p:childTnLst>
                              <p:par>
                                <p:cTn id="36" presetID="49" presetClass="entr" presetSubtype="0" decel="10000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 calcmode="lin" valueType="num">
                                      <p:cBhvr>
                                        <p:cTn id="40" dur="500" fill="hold"/>
                                        <p:tgtEl>
                                          <p:spTgt spid="12"/>
                                        </p:tgtEl>
                                        <p:attrNameLst>
                                          <p:attrName>style.rotation</p:attrName>
                                        </p:attrNameLst>
                                      </p:cBhvr>
                                      <p:tavLst>
                                        <p:tav tm="0">
                                          <p:val>
                                            <p:fltVal val="360"/>
                                          </p:val>
                                        </p:tav>
                                        <p:tav tm="100000">
                                          <p:val>
                                            <p:fltVal val="0"/>
                                          </p:val>
                                        </p:tav>
                                      </p:tavLst>
                                    </p:anim>
                                    <p:animEffect transition="in" filter="fade">
                                      <p:cBhvr>
                                        <p:cTn id="41" dur="500"/>
                                        <p:tgtEl>
                                          <p:spTgt spid="12"/>
                                        </p:tgtEl>
                                      </p:cBhvr>
                                    </p:animEffect>
                                  </p:childTnLst>
                                </p:cTn>
                              </p:par>
                            </p:childTnLst>
                          </p:cTn>
                        </p:par>
                        <p:par>
                          <p:cTn id="42" fill="hold">
                            <p:stCondLst>
                              <p:cond delay="3700"/>
                            </p:stCondLst>
                            <p:childTnLst>
                              <p:par>
                                <p:cTn id="43" presetID="22" presetClass="entr" presetSubtype="1" fill="hold" nodeType="after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wipe(up)">
                                      <p:cBhvr>
                                        <p:cTn id="45" dur="500"/>
                                        <p:tgtEl>
                                          <p:spTgt spid="81"/>
                                        </p:tgtEl>
                                      </p:cBhvr>
                                    </p:animEffect>
                                  </p:childTnLst>
                                </p:cTn>
                              </p:par>
                            </p:childTnLst>
                          </p:cTn>
                        </p:par>
                        <p:par>
                          <p:cTn id="46" fill="hold">
                            <p:stCondLst>
                              <p:cond delay="4200"/>
                            </p:stCondLst>
                            <p:childTnLst>
                              <p:par>
                                <p:cTn id="47" presetID="10" presetClass="entr" presetSubtype="0" fill="hold" grpId="0" nodeType="after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fade">
                                      <p:cBhvr>
                                        <p:cTn id="49" dur="500"/>
                                        <p:tgtEl>
                                          <p:spTgt spid="46"/>
                                        </p:tgtEl>
                                      </p:cBhvr>
                                    </p:animEffect>
                                  </p:childTnLst>
                                </p:cTn>
                              </p:par>
                            </p:childTnLst>
                          </p:cTn>
                        </p:par>
                        <p:par>
                          <p:cTn id="50" fill="hold">
                            <p:stCondLst>
                              <p:cond delay="4700"/>
                            </p:stCondLst>
                            <p:childTnLst>
                              <p:par>
                                <p:cTn id="51" presetID="49" presetClass="entr" presetSubtype="0" decel="100000"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 calcmode="lin" valueType="num">
                                      <p:cBhvr>
                                        <p:cTn id="55" dur="500" fill="hold"/>
                                        <p:tgtEl>
                                          <p:spTgt spid="9"/>
                                        </p:tgtEl>
                                        <p:attrNameLst>
                                          <p:attrName>style.rotation</p:attrName>
                                        </p:attrNameLst>
                                      </p:cBhvr>
                                      <p:tavLst>
                                        <p:tav tm="0">
                                          <p:val>
                                            <p:fltVal val="360"/>
                                          </p:val>
                                        </p:tav>
                                        <p:tav tm="100000">
                                          <p:val>
                                            <p:fltVal val="0"/>
                                          </p:val>
                                        </p:tav>
                                      </p:tavLst>
                                    </p:anim>
                                    <p:animEffect transition="in" filter="fade">
                                      <p:cBhvr>
                                        <p:cTn id="56" dur="500"/>
                                        <p:tgtEl>
                                          <p:spTgt spid="9"/>
                                        </p:tgtEl>
                                      </p:cBhvr>
                                    </p:animEffect>
                                  </p:childTnLst>
                                </p:cTn>
                              </p:par>
                            </p:childTnLst>
                          </p:cTn>
                        </p:par>
                        <p:par>
                          <p:cTn id="57" fill="hold">
                            <p:stCondLst>
                              <p:cond delay="5200"/>
                            </p:stCondLst>
                            <p:childTnLst>
                              <p:par>
                                <p:cTn id="58" presetID="22" presetClass="entr" presetSubtype="8" fill="hold" nodeType="after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wipe(left)">
                                      <p:cBhvr>
                                        <p:cTn id="60" dur="500"/>
                                        <p:tgtEl>
                                          <p:spTgt spid="41"/>
                                        </p:tgtEl>
                                      </p:cBhvr>
                                    </p:animEffect>
                                  </p:childTnLst>
                                </p:cTn>
                              </p:par>
                            </p:childTnLst>
                          </p:cTn>
                        </p:par>
                        <p:par>
                          <p:cTn id="61" fill="hold">
                            <p:stCondLst>
                              <p:cond delay="5700"/>
                            </p:stCondLst>
                            <p:childTnLst>
                              <p:par>
                                <p:cTn id="62" presetID="47" presetClass="entr" presetSubtype="0"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anim calcmode="lin" valueType="num">
                                      <p:cBhvr>
                                        <p:cTn id="65" dur="500" fill="hold"/>
                                        <p:tgtEl>
                                          <p:spTgt spid="42"/>
                                        </p:tgtEl>
                                        <p:attrNameLst>
                                          <p:attrName>ppt_x</p:attrName>
                                        </p:attrNameLst>
                                      </p:cBhvr>
                                      <p:tavLst>
                                        <p:tav tm="0">
                                          <p:val>
                                            <p:strVal val="#ppt_x"/>
                                          </p:val>
                                        </p:tav>
                                        <p:tav tm="100000">
                                          <p:val>
                                            <p:strVal val="#ppt_x"/>
                                          </p:val>
                                        </p:tav>
                                      </p:tavLst>
                                    </p:anim>
                                    <p:anim calcmode="lin" valueType="num">
                                      <p:cBhvr>
                                        <p:cTn id="66" dur="500" fill="hold"/>
                                        <p:tgtEl>
                                          <p:spTgt spid="42"/>
                                        </p:tgtEl>
                                        <p:attrNameLst>
                                          <p:attrName>ppt_y</p:attrName>
                                        </p:attrNameLst>
                                      </p:cBhvr>
                                      <p:tavLst>
                                        <p:tav tm="0">
                                          <p:val>
                                            <p:strVal val="#ppt_y-.1"/>
                                          </p:val>
                                        </p:tav>
                                        <p:tav tm="100000">
                                          <p:val>
                                            <p:strVal val="#ppt_y"/>
                                          </p:val>
                                        </p:tav>
                                      </p:tavLst>
                                    </p:anim>
                                  </p:childTnLst>
                                </p:cTn>
                              </p:par>
                            </p:childTnLst>
                          </p:cTn>
                        </p:par>
                        <p:par>
                          <p:cTn id="67" fill="hold">
                            <p:stCondLst>
                              <p:cond delay="6200"/>
                            </p:stCondLst>
                            <p:childTnLst>
                              <p:par>
                                <p:cTn id="68" presetID="42" presetClass="entr" presetSubtype="0" fill="hold" grpId="0" nodeType="after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fade">
                                      <p:cBhvr>
                                        <p:cTn id="70" dur="500"/>
                                        <p:tgtEl>
                                          <p:spTgt spid="47"/>
                                        </p:tgtEl>
                                      </p:cBhvr>
                                    </p:animEffect>
                                    <p:anim calcmode="lin" valueType="num">
                                      <p:cBhvr>
                                        <p:cTn id="71" dur="500" fill="hold"/>
                                        <p:tgtEl>
                                          <p:spTgt spid="47"/>
                                        </p:tgtEl>
                                        <p:attrNameLst>
                                          <p:attrName>ppt_x</p:attrName>
                                        </p:attrNameLst>
                                      </p:cBhvr>
                                      <p:tavLst>
                                        <p:tav tm="0">
                                          <p:val>
                                            <p:strVal val="#ppt_x"/>
                                          </p:val>
                                        </p:tav>
                                        <p:tav tm="100000">
                                          <p:val>
                                            <p:strVal val="#ppt_x"/>
                                          </p:val>
                                        </p:tav>
                                      </p:tavLst>
                                    </p:anim>
                                    <p:anim calcmode="lin" valueType="num">
                                      <p:cBhvr>
                                        <p:cTn id="72" dur="500" fill="hold"/>
                                        <p:tgtEl>
                                          <p:spTgt spid="47"/>
                                        </p:tgtEl>
                                        <p:attrNameLst>
                                          <p:attrName>ppt_y</p:attrName>
                                        </p:attrNameLst>
                                      </p:cBhvr>
                                      <p:tavLst>
                                        <p:tav tm="0">
                                          <p:val>
                                            <p:strVal val="#ppt_y+.1"/>
                                          </p:val>
                                        </p:tav>
                                        <p:tav tm="100000">
                                          <p:val>
                                            <p:strVal val="#ppt_y"/>
                                          </p:val>
                                        </p:tav>
                                      </p:tavLst>
                                    </p:anim>
                                  </p:childTnLst>
                                </p:cTn>
                              </p:par>
                            </p:childTnLst>
                          </p:cTn>
                        </p:par>
                        <p:par>
                          <p:cTn id="73" fill="hold">
                            <p:stCondLst>
                              <p:cond delay="6700"/>
                            </p:stCondLst>
                            <p:childTnLst>
                              <p:par>
                                <p:cTn id="74" presetID="49" presetClass="entr" presetSubtype="0" decel="100000" fill="hold" grpId="0" nodeType="afterEffect">
                                  <p:stCondLst>
                                    <p:cond delay="0"/>
                                  </p:stCondLst>
                                  <p:childTnLst>
                                    <p:set>
                                      <p:cBhvr>
                                        <p:cTn id="75" dur="1" fill="hold">
                                          <p:stCondLst>
                                            <p:cond delay="0"/>
                                          </p:stCondLst>
                                        </p:cTn>
                                        <p:tgtEl>
                                          <p:spTgt spid="54"/>
                                        </p:tgtEl>
                                        <p:attrNameLst>
                                          <p:attrName>style.visibility</p:attrName>
                                        </p:attrNameLst>
                                      </p:cBhvr>
                                      <p:to>
                                        <p:strVal val="visible"/>
                                      </p:to>
                                    </p:set>
                                    <p:anim calcmode="lin" valueType="num">
                                      <p:cBhvr>
                                        <p:cTn id="76" dur="500" fill="hold"/>
                                        <p:tgtEl>
                                          <p:spTgt spid="54"/>
                                        </p:tgtEl>
                                        <p:attrNameLst>
                                          <p:attrName>ppt_w</p:attrName>
                                        </p:attrNameLst>
                                      </p:cBhvr>
                                      <p:tavLst>
                                        <p:tav tm="0">
                                          <p:val>
                                            <p:fltVal val="0"/>
                                          </p:val>
                                        </p:tav>
                                        <p:tav tm="100000">
                                          <p:val>
                                            <p:strVal val="#ppt_w"/>
                                          </p:val>
                                        </p:tav>
                                      </p:tavLst>
                                    </p:anim>
                                    <p:anim calcmode="lin" valueType="num">
                                      <p:cBhvr>
                                        <p:cTn id="77" dur="500" fill="hold"/>
                                        <p:tgtEl>
                                          <p:spTgt spid="54"/>
                                        </p:tgtEl>
                                        <p:attrNameLst>
                                          <p:attrName>ppt_h</p:attrName>
                                        </p:attrNameLst>
                                      </p:cBhvr>
                                      <p:tavLst>
                                        <p:tav tm="0">
                                          <p:val>
                                            <p:fltVal val="0"/>
                                          </p:val>
                                        </p:tav>
                                        <p:tav tm="100000">
                                          <p:val>
                                            <p:strVal val="#ppt_h"/>
                                          </p:val>
                                        </p:tav>
                                      </p:tavLst>
                                    </p:anim>
                                    <p:anim calcmode="lin" valueType="num">
                                      <p:cBhvr>
                                        <p:cTn id="78" dur="500" fill="hold"/>
                                        <p:tgtEl>
                                          <p:spTgt spid="54"/>
                                        </p:tgtEl>
                                        <p:attrNameLst>
                                          <p:attrName>style.rotation</p:attrName>
                                        </p:attrNameLst>
                                      </p:cBhvr>
                                      <p:tavLst>
                                        <p:tav tm="0">
                                          <p:val>
                                            <p:fltVal val="360"/>
                                          </p:val>
                                        </p:tav>
                                        <p:tav tm="100000">
                                          <p:val>
                                            <p:fltVal val="0"/>
                                          </p:val>
                                        </p:tav>
                                      </p:tavLst>
                                    </p:anim>
                                    <p:animEffect transition="in" filter="fade">
                                      <p:cBhvr>
                                        <p:cTn id="79" dur="500"/>
                                        <p:tgtEl>
                                          <p:spTgt spid="54"/>
                                        </p:tgtEl>
                                      </p:cBhvr>
                                    </p:animEffect>
                                  </p:childTnLst>
                                </p:cTn>
                              </p:par>
                            </p:childTnLst>
                          </p:cTn>
                        </p:par>
                        <p:par>
                          <p:cTn id="80" fill="hold">
                            <p:stCondLst>
                              <p:cond delay="7200"/>
                            </p:stCondLst>
                            <p:childTnLst>
                              <p:par>
                                <p:cTn id="81" presetID="22" presetClass="entr" presetSubtype="1" fill="hold" nodeType="afterEffect">
                                  <p:stCondLst>
                                    <p:cond delay="0"/>
                                  </p:stCondLst>
                                  <p:childTnLst>
                                    <p:set>
                                      <p:cBhvr>
                                        <p:cTn id="82" dur="1" fill="hold">
                                          <p:stCondLst>
                                            <p:cond delay="0"/>
                                          </p:stCondLst>
                                        </p:cTn>
                                        <p:tgtEl>
                                          <p:spTgt spid="82"/>
                                        </p:tgtEl>
                                        <p:attrNameLst>
                                          <p:attrName>style.visibility</p:attrName>
                                        </p:attrNameLst>
                                      </p:cBhvr>
                                      <p:to>
                                        <p:strVal val="visible"/>
                                      </p:to>
                                    </p:set>
                                    <p:animEffect transition="in" filter="wipe(up)">
                                      <p:cBhvr>
                                        <p:cTn id="83" dur="500"/>
                                        <p:tgtEl>
                                          <p:spTgt spid="82"/>
                                        </p:tgtEl>
                                      </p:cBhvr>
                                    </p:animEffect>
                                  </p:childTnLst>
                                </p:cTn>
                              </p:par>
                            </p:childTnLst>
                          </p:cTn>
                        </p:par>
                        <p:par>
                          <p:cTn id="84" fill="hold">
                            <p:stCondLst>
                              <p:cond delay="7700"/>
                            </p:stCondLst>
                            <p:childTnLst>
                              <p:par>
                                <p:cTn id="85" presetID="10" presetClass="entr" presetSubtype="0" fill="hold" grpId="0" nodeType="after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fade">
                                      <p:cBhvr>
                                        <p:cTn id="87" dur="500"/>
                                        <p:tgtEl>
                                          <p:spTgt spid="48"/>
                                        </p:tgtEl>
                                      </p:cBhvr>
                                    </p:animEffect>
                                  </p:childTnLst>
                                </p:cTn>
                              </p:par>
                            </p:childTnLst>
                          </p:cTn>
                        </p:par>
                        <p:par>
                          <p:cTn id="88" fill="hold">
                            <p:stCondLst>
                              <p:cond delay="8200"/>
                            </p:stCondLst>
                            <p:childTnLst>
                              <p:par>
                                <p:cTn id="89" presetID="49" presetClass="entr" presetSubtype="0" decel="100000" fill="hold" nodeType="afterEffect">
                                  <p:stCondLst>
                                    <p:cond delay="0"/>
                                  </p:stCondLst>
                                  <p:childTnLst>
                                    <p:set>
                                      <p:cBhvr>
                                        <p:cTn id="90" dur="1" fill="hold">
                                          <p:stCondLst>
                                            <p:cond delay="0"/>
                                          </p:stCondLst>
                                        </p:cTn>
                                        <p:tgtEl>
                                          <p:spTgt spid="15"/>
                                        </p:tgtEl>
                                        <p:attrNameLst>
                                          <p:attrName>style.visibility</p:attrName>
                                        </p:attrNameLst>
                                      </p:cBhvr>
                                      <p:to>
                                        <p:strVal val="visible"/>
                                      </p:to>
                                    </p:set>
                                    <p:anim calcmode="lin" valueType="num">
                                      <p:cBhvr>
                                        <p:cTn id="91" dur="500" fill="hold"/>
                                        <p:tgtEl>
                                          <p:spTgt spid="15"/>
                                        </p:tgtEl>
                                        <p:attrNameLst>
                                          <p:attrName>ppt_w</p:attrName>
                                        </p:attrNameLst>
                                      </p:cBhvr>
                                      <p:tavLst>
                                        <p:tav tm="0">
                                          <p:val>
                                            <p:fltVal val="0"/>
                                          </p:val>
                                        </p:tav>
                                        <p:tav tm="100000">
                                          <p:val>
                                            <p:strVal val="#ppt_w"/>
                                          </p:val>
                                        </p:tav>
                                      </p:tavLst>
                                    </p:anim>
                                    <p:anim calcmode="lin" valueType="num">
                                      <p:cBhvr>
                                        <p:cTn id="92" dur="500" fill="hold"/>
                                        <p:tgtEl>
                                          <p:spTgt spid="15"/>
                                        </p:tgtEl>
                                        <p:attrNameLst>
                                          <p:attrName>ppt_h</p:attrName>
                                        </p:attrNameLst>
                                      </p:cBhvr>
                                      <p:tavLst>
                                        <p:tav tm="0">
                                          <p:val>
                                            <p:fltVal val="0"/>
                                          </p:val>
                                        </p:tav>
                                        <p:tav tm="100000">
                                          <p:val>
                                            <p:strVal val="#ppt_h"/>
                                          </p:val>
                                        </p:tav>
                                      </p:tavLst>
                                    </p:anim>
                                    <p:anim calcmode="lin" valueType="num">
                                      <p:cBhvr>
                                        <p:cTn id="93" dur="500" fill="hold"/>
                                        <p:tgtEl>
                                          <p:spTgt spid="15"/>
                                        </p:tgtEl>
                                        <p:attrNameLst>
                                          <p:attrName>style.rotation</p:attrName>
                                        </p:attrNameLst>
                                      </p:cBhvr>
                                      <p:tavLst>
                                        <p:tav tm="0">
                                          <p:val>
                                            <p:fltVal val="360"/>
                                          </p:val>
                                        </p:tav>
                                        <p:tav tm="100000">
                                          <p:val>
                                            <p:fltVal val="0"/>
                                          </p:val>
                                        </p:tav>
                                      </p:tavLst>
                                    </p:anim>
                                    <p:animEffect transition="in" filter="fade">
                                      <p:cBhvr>
                                        <p:cTn id="94" dur="500"/>
                                        <p:tgtEl>
                                          <p:spTgt spid="15"/>
                                        </p:tgtEl>
                                      </p:cBhvr>
                                    </p:animEffect>
                                  </p:childTnLst>
                                </p:cTn>
                              </p:par>
                            </p:childTnLst>
                          </p:cTn>
                        </p:par>
                        <p:par>
                          <p:cTn id="95" fill="hold">
                            <p:stCondLst>
                              <p:cond delay="8700"/>
                            </p:stCondLst>
                            <p:childTnLst>
                              <p:par>
                                <p:cTn id="96" presetID="16" presetClass="entr" presetSubtype="21" fill="hold" nodeType="after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barn(inVertical)">
                                      <p:cBhvr>
                                        <p:cTn id="98" dur="500"/>
                                        <p:tgtEl>
                                          <p:spTgt spid="14"/>
                                        </p:tgtEl>
                                      </p:cBhvr>
                                    </p:animEffect>
                                  </p:childTnLst>
                                </p:cTn>
                              </p:par>
                            </p:childTnLst>
                          </p:cTn>
                        </p:par>
                        <p:par>
                          <p:cTn id="99" fill="hold">
                            <p:stCondLst>
                              <p:cond delay="9200"/>
                            </p:stCondLst>
                            <p:childTnLst>
                              <p:par>
                                <p:cTn id="100" presetID="49" presetClass="entr" presetSubtype="0" decel="100000" fill="hold" nodeType="afterEffect">
                                  <p:stCondLst>
                                    <p:cond delay="0"/>
                                  </p:stCondLst>
                                  <p:childTnLst>
                                    <p:set>
                                      <p:cBhvr>
                                        <p:cTn id="101" dur="1" fill="hold">
                                          <p:stCondLst>
                                            <p:cond delay="0"/>
                                          </p:stCondLst>
                                        </p:cTn>
                                        <p:tgtEl>
                                          <p:spTgt spid="18"/>
                                        </p:tgtEl>
                                        <p:attrNameLst>
                                          <p:attrName>style.visibility</p:attrName>
                                        </p:attrNameLst>
                                      </p:cBhvr>
                                      <p:to>
                                        <p:strVal val="visible"/>
                                      </p:to>
                                    </p:set>
                                    <p:anim calcmode="lin" valueType="num">
                                      <p:cBhvr>
                                        <p:cTn id="102" dur="500" fill="hold"/>
                                        <p:tgtEl>
                                          <p:spTgt spid="18"/>
                                        </p:tgtEl>
                                        <p:attrNameLst>
                                          <p:attrName>ppt_w</p:attrName>
                                        </p:attrNameLst>
                                      </p:cBhvr>
                                      <p:tavLst>
                                        <p:tav tm="0">
                                          <p:val>
                                            <p:fltVal val="0"/>
                                          </p:val>
                                        </p:tav>
                                        <p:tav tm="100000">
                                          <p:val>
                                            <p:strVal val="#ppt_w"/>
                                          </p:val>
                                        </p:tav>
                                      </p:tavLst>
                                    </p:anim>
                                    <p:anim calcmode="lin" valueType="num">
                                      <p:cBhvr>
                                        <p:cTn id="103" dur="500" fill="hold"/>
                                        <p:tgtEl>
                                          <p:spTgt spid="18"/>
                                        </p:tgtEl>
                                        <p:attrNameLst>
                                          <p:attrName>ppt_h</p:attrName>
                                        </p:attrNameLst>
                                      </p:cBhvr>
                                      <p:tavLst>
                                        <p:tav tm="0">
                                          <p:val>
                                            <p:fltVal val="0"/>
                                          </p:val>
                                        </p:tav>
                                        <p:tav tm="100000">
                                          <p:val>
                                            <p:strVal val="#ppt_h"/>
                                          </p:val>
                                        </p:tav>
                                      </p:tavLst>
                                    </p:anim>
                                    <p:anim calcmode="lin" valueType="num">
                                      <p:cBhvr>
                                        <p:cTn id="104" dur="500" fill="hold"/>
                                        <p:tgtEl>
                                          <p:spTgt spid="18"/>
                                        </p:tgtEl>
                                        <p:attrNameLst>
                                          <p:attrName>style.rotation</p:attrName>
                                        </p:attrNameLst>
                                      </p:cBhvr>
                                      <p:tavLst>
                                        <p:tav tm="0">
                                          <p:val>
                                            <p:fltVal val="360"/>
                                          </p:val>
                                        </p:tav>
                                        <p:tav tm="100000">
                                          <p:val>
                                            <p:fltVal val="0"/>
                                          </p:val>
                                        </p:tav>
                                      </p:tavLst>
                                    </p:anim>
                                    <p:animEffect transition="in" filter="fade">
                                      <p:cBhvr>
                                        <p:cTn id="105" dur="500"/>
                                        <p:tgtEl>
                                          <p:spTgt spid="18"/>
                                        </p:tgtEl>
                                      </p:cBhvr>
                                    </p:animEffect>
                                  </p:childTnLst>
                                </p:cTn>
                              </p:par>
                            </p:childTnLst>
                          </p:cTn>
                        </p:par>
                        <p:par>
                          <p:cTn id="106" fill="hold">
                            <p:stCondLst>
                              <p:cond delay="9700"/>
                            </p:stCondLst>
                            <p:childTnLst>
                              <p:par>
                                <p:cTn id="107" presetID="47" presetClass="entr" presetSubtype="0" fill="hold" grpId="0" nodeType="afterEffect">
                                  <p:stCondLst>
                                    <p:cond delay="0"/>
                                  </p:stCondLst>
                                  <p:childTnLst>
                                    <p:set>
                                      <p:cBhvr>
                                        <p:cTn id="108" dur="1" fill="hold">
                                          <p:stCondLst>
                                            <p:cond delay="0"/>
                                          </p:stCondLst>
                                        </p:cTn>
                                        <p:tgtEl>
                                          <p:spTgt spid="44"/>
                                        </p:tgtEl>
                                        <p:attrNameLst>
                                          <p:attrName>style.visibility</p:attrName>
                                        </p:attrNameLst>
                                      </p:cBhvr>
                                      <p:to>
                                        <p:strVal val="visible"/>
                                      </p:to>
                                    </p:set>
                                    <p:animEffect transition="in" filter="fade">
                                      <p:cBhvr>
                                        <p:cTn id="109" dur="500"/>
                                        <p:tgtEl>
                                          <p:spTgt spid="44"/>
                                        </p:tgtEl>
                                      </p:cBhvr>
                                    </p:animEffect>
                                    <p:anim calcmode="lin" valueType="num">
                                      <p:cBhvr>
                                        <p:cTn id="110" dur="500" fill="hold"/>
                                        <p:tgtEl>
                                          <p:spTgt spid="44"/>
                                        </p:tgtEl>
                                        <p:attrNameLst>
                                          <p:attrName>ppt_x</p:attrName>
                                        </p:attrNameLst>
                                      </p:cBhvr>
                                      <p:tavLst>
                                        <p:tav tm="0">
                                          <p:val>
                                            <p:strVal val="#ppt_x"/>
                                          </p:val>
                                        </p:tav>
                                        <p:tav tm="100000">
                                          <p:val>
                                            <p:strVal val="#ppt_x"/>
                                          </p:val>
                                        </p:tav>
                                      </p:tavLst>
                                    </p:anim>
                                    <p:anim calcmode="lin" valueType="num">
                                      <p:cBhvr>
                                        <p:cTn id="111" dur="500" fill="hold"/>
                                        <p:tgtEl>
                                          <p:spTgt spid="44"/>
                                        </p:tgtEl>
                                        <p:attrNameLst>
                                          <p:attrName>ppt_y</p:attrName>
                                        </p:attrNameLst>
                                      </p:cBhvr>
                                      <p:tavLst>
                                        <p:tav tm="0">
                                          <p:val>
                                            <p:strVal val="#ppt_y-.1"/>
                                          </p:val>
                                        </p:tav>
                                        <p:tav tm="100000">
                                          <p:val>
                                            <p:strVal val="#ppt_y"/>
                                          </p:val>
                                        </p:tav>
                                      </p:tavLst>
                                    </p:anim>
                                  </p:childTnLst>
                                </p:cTn>
                              </p:par>
                            </p:childTnLst>
                          </p:cTn>
                        </p:par>
                        <p:par>
                          <p:cTn id="112" fill="hold">
                            <p:stCondLst>
                              <p:cond delay="10200"/>
                            </p:stCondLst>
                            <p:childTnLst>
                              <p:par>
                                <p:cTn id="113" presetID="22" presetClass="entr" presetSubtype="4" fill="hold" nodeType="afterEffect">
                                  <p:stCondLst>
                                    <p:cond delay="0"/>
                                  </p:stCondLst>
                                  <p:childTnLst>
                                    <p:set>
                                      <p:cBhvr>
                                        <p:cTn id="114" dur="1" fill="hold">
                                          <p:stCondLst>
                                            <p:cond delay="0"/>
                                          </p:stCondLst>
                                        </p:cTn>
                                        <p:tgtEl>
                                          <p:spTgt spid="16"/>
                                        </p:tgtEl>
                                        <p:attrNameLst>
                                          <p:attrName>style.visibility</p:attrName>
                                        </p:attrNameLst>
                                      </p:cBhvr>
                                      <p:to>
                                        <p:strVal val="visible"/>
                                      </p:to>
                                    </p:set>
                                    <p:animEffect transition="in" filter="wipe(down)">
                                      <p:cBhvr>
                                        <p:cTn id="115" dur="500"/>
                                        <p:tgtEl>
                                          <p:spTgt spid="16"/>
                                        </p:tgtEl>
                                      </p:cBhvr>
                                    </p:animEffect>
                                  </p:childTnLst>
                                </p:cTn>
                              </p:par>
                            </p:childTnLst>
                          </p:cTn>
                        </p:par>
                        <p:par>
                          <p:cTn id="116" fill="hold">
                            <p:stCondLst>
                              <p:cond delay="10700"/>
                            </p:stCondLst>
                            <p:childTnLst>
                              <p:par>
                                <p:cTn id="117" presetID="42" presetClass="entr" presetSubtype="0" fill="hold" nodeType="afterEffect">
                                  <p:stCondLst>
                                    <p:cond delay="0"/>
                                  </p:stCondLst>
                                  <p:childTnLst>
                                    <p:set>
                                      <p:cBhvr>
                                        <p:cTn id="118" dur="1" fill="hold">
                                          <p:stCondLst>
                                            <p:cond delay="0"/>
                                          </p:stCondLst>
                                        </p:cTn>
                                        <p:tgtEl>
                                          <p:spTgt spid="20"/>
                                        </p:tgtEl>
                                        <p:attrNameLst>
                                          <p:attrName>style.visibility</p:attrName>
                                        </p:attrNameLst>
                                      </p:cBhvr>
                                      <p:to>
                                        <p:strVal val="visible"/>
                                      </p:to>
                                    </p:set>
                                    <p:animEffect transition="in" filter="fade">
                                      <p:cBhvr>
                                        <p:cTn id="119" dur="500"/>
                                        <p:tgtEl>
                                          <p:spTgt spid="20"/>
                                        </p:tgtEl>
                                      </p:cBhvr>
                                    </p:animEffect>
                                    <p:anim calcmode="lin" valueType="num">
                                      <p:cBhvr>
                                        <p:cTn id="120" dur="500" fill="hold"/>
                                        <p:tgtEl>
                                          <p:spTgt spid="20"/>
                                        </p:tgtEl>
                                        <p:attrNameLst>
                                          <p:attrName>ppt_x</p:attrName>
                                        </p:attrNameLst>
                                      </p:cBhvr>
                                      <p:tavLst>
                                        <p:tav tm="0">
                                          <p:val>
                                            <p:strVal val="#ppt_x"/>
                                          </p:val>
                                        </p:tav>
                                        <p:tav tm="100000">
                                          <p:val>
                                            <p:strVal val="#ppt_x"/>
                                          </p:val>
                                        </p:tav>
                                      </p:tavLst>
                                    </p:anim>
                                    <p:anim calcmode="lin" valueType="num">
                                      <p:cBhvr>
                                        <p:cTn id="121"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12" grpId="0" animBg="1"/>
      <p:bldP spid="42" grpId="0"/>
      <p:bldP spid="47" grpId="0"/>
      <p:bldP spid="54" grpId="0" animBg="1"/>
      <p:bldP spid="44" grpId="0"/>
      <p:bldP spid="19" grpId="0" animBg="1"/>
      <p:bldP spid="46" grpId="0" animBg="1"/>
      <p:bldP spid="4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968690" y="1689652"/>
            <a:ext cx="1431610" cy="1458162"/>
          </a:xfrm>
          <a:prstGeom prst="rect">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61981" tIns="34286" rIns="68572" bIns="34286" rtlCol="0" anchor="ctr"/>
          <a:lstStyle/>
          <a:p>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083650" y="3312923"/>
            <a:ext cx="1201689" cy="758793"/>
            <a:chOff x="1587134" y="3566940"/>
            <a:chExt cx="1797944" cy="1168634"/>
          </a:xfrm>
        </p:grpSpPr>
        <p:sp>
          <p:nvSpPr>
            <p:cNvPr id="58" name="矩形 30"/>
            <p:cNvSpPr>
              <a:spLocks noChangeArrowheads="1"/>
            </p:cNvSpPr>
            <p:nvPr/>
          </p:nvSpPr>
          <p:spPr bwMode="auto">
            <a:xfrm>
              <a:off x="1587134" y="3997130"/>
              <a:ext cx="1797944" cy="738444"/>
            </a:xfrm>
            <a:prstGeom prst="rect">
              <a:avLst/>
            </a:prstGeom>
            <a:noFill/>
            <a:ln w="9525">
              <a:noFill/>
              <a:miter lim="800000"/>
            </a:ln>
          </p:spPr>
          <p:txBody>
            <a:bodyPr wrap="square" lIns="58783" tIns="29391" rIns="58783" bIns="29391">
              <a:spAutoFit/>
            </a:bodyPr>
            <a:lstStyle/>
            <a:p>
              <a:pPr>
                <a:lnSpc>
                  <a:spcPct val="130000"/>
                </a:lnSpc>
              </a:pPr>
              <a:r>
                <a:rPr lang="zh-CN" altLang="en-US" sz="700" dirty="0">
                  <a:solidFill>
                    <a:schemeClr val="accent2"/>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82" name="矩形 30"/>
            <p:cNvSpPr>
              <a:spLocks noChangeArrowheads="1"/>
            </p:cNvSpPr>
            <p:nvPr/>
          </p:nvSpPr>
          <p:spPr bwMode="auto">
            <a:xfrm>
              <a:off x="1613868" y="3566940"/>
              <a:ext cx="1590075" cy="397352"/>
            </a:xfrm>
            <a:prstGeom prst="rect">
              <a:avLst/>
            </a:prstGeom>
            <a:noFill/>
            <a:ln w="9525">
              <a:noFill/>
              <a:miter lim="800000"/>
            </a:ln>
          </p:spPr>
          <p:txBody>
            <a:bodyPr wrap="square" lIns="58783" tIns="29391" rIns="58783" bIns="29391">
              <a:spAutoFit/>
            </a:bodyPr>
            <a:lstStyle/>
            <a:p>
              <a:pPr algn="ctr">
                <a:lnSpc>
                  <a:spcPct val="130000"/>
                </a:lnSpc>
              </a:pPr>
              <a:r>
                <a:rPr lang="zh-CN" altLang="en-US" sz="1100" b="1" dirty="0">
                  <a:solidFill>
                    <a:schemeClr val="accent2"/>
                  </a:solidFill>
                  <a:latin typeface="微软雅黑" panose="020B0503020204020204" pitchFamily="34" charset="-122"/>
                  <a:ea typeface="微软雅黑" panose="020B0503020204020204" pitchFamily="34" charset="-122"/>
                </a:rPr>
                <a:t>工作任务</a:t>
              </a:r>
            </a:p>
          </p:txBody>
        </p:sp>
      </p:grpSp>
      <p:pic>
        <p:nvPicPr>
          <p:cNvPr id="107" name="图片 106"/>
          <p:cNvPicPr>
            <a:picLocks noChangeAspect="1"/>
          </p:cNvPicPr>
          <p:nvPr/>
        </p:nvPicPr>
        <p:blipFill>
          <a:blip r:embed="rId3" cstate="print"/>
          <a:stretch>
            <a:fillRect/>
          </a:stretch>
        </p:blipFill>
        <p:spPr>
          <a:xfrm>
            <a:off x="966865" y="1937497"/>
            <a:ext cx="1433435" cy="943606"/>
          </a:xfrm>
          <a:custGeom>
            <a:avLst/>
            <a:gdLst>
              <a:gd name="connsiteX0" fmla="*/ 0 w 6715140"/>
              <a:gd name="connsiteY0" fmla="*/ 0 h 3214710"/>
              <a:gd name="connsiteX1" fmla="*/ 6715140 w 6715140"/>
              <a:gd name="connsiteY1" fmla="*/ 0 h 3214710"/>
              <a:gd name="connsiteX2" fmla="*/ 6715140 w 6715140"/>
              <a:gd name="connsiteY2" fmla="*/ 3214710 h 3214710"/>
              <a:gd name="connsiteX3" fmla="*/ 0 w 6715140"/>
              <a:gd name="connsiteY3" fmla="*/ 3214710 h 3214710"/>
            </a:gdLst>
            <a:ahLst/>
            <a:cxnLst>
              <a:cxn ang="0">
                <a:pos x="connsiteX0" y="connsiteY0"/>
              </a:cxn>
              <a:cxn ang="0">
                <a:pos x="connsiteX1" y="connsiteY1"/>
              </a:cxn>
              <a:cxn ang="0">
                <a:pos x="connsiteX2" y="connsiteY2"/>
              </a:cxn>
              <a:cxn ang="0">
                <a:pos x="connsiteX3" y="connsiteY3"/>
              </a:cxn>
            </a:cxnLst>
            <a:rect l="l" t="t" r="r" b="b"/>
            <a:pathLst>
              <a:path w="6715140" h="3214710">
                <a:moveTo>
                  <a:pt x="0" y="0"/>
                </a:moveTo>
                <a:lnTo>
                  <a:pt x="6715140" y="0"/>
                </a:lnTo>
                <a:lnTo>
                  <a:pt x="6715140" y="3214710"/>
                </a:lnTo>
                <a:lnTo>
                  <a:pt x="0" y="3214710"/>
                </a:lnTo>
                <a:close/>
              </a:path>
            </a:pathLst>
          </a:custGeom>
          <a:ln w="28575">
            <a:noFill/>
          </a:ln>
        </p:spPr>
      </p:pic>
      <p:sp>
        <p:nvSpPr>
          <p:cNvPr id="70" name="矩形 69"/>
          <p:cNvSpPr/>
          <p:nvPr/>
        </p:nvSpPr>
        <p:spPr>
          <a:xfrm>
            <a:off x="4716016" y="1689652"/>
            <a:ext cx="1424706" cy="1458162"/>
          </a:xfrm>
          <a:prstGeom prst="rect">
            <a:avLst/>
          </a:prstGeom>
          <a:solidFill>
            <a:schemeClr val="accent1"/>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42841" tIns="30235" rIns="60469" bIns="30235" rtlCol="0" anchor="ctr"/>
          <a:lstStyle/>
          <a:p>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4822427" y="3319941"/>
            <a:ext cx="1237883" cy="782259"/>
            <a:chOff x="7319322" y="3519997"/>
            <a:chExt cx="1852097" cy="1204777"/>
          </a:xfrm>
        </p:grpSpPr>
        <p:sp>
          <p:nvSpPr>
            <p:cNvPr id="85" name="矩形 30"/>
            <p:cNvSpPr>
              <a:spLocks noChangeArrowheads="1"/>
            </p:cNvSpPr>
            <p:nvPr/>
          </p:nvSpPr>
          <p:spPr bwMode="auto">
            <a:xfrm>
              <a:off x="7319322" y="3997131"/>
              <a:ext cx="1852097" cy="727643"/>
            </a:xfrm>
            <a:prstGeom prst="rect">
              <a:avLst/>
            </a:prstGeom>
            <a:noFill/>
            <a:ln w="9525">
              <a:noFill/>
              <a:miter lim="800000"/>
            </a:ln>
          </p:spPr>
          <p:txBody>
            <a:bodyPr wrap="square" lIns="51837" tIns="25918" rIns="51837" bIns="25918">
              <a:spAutoFit/>
            </a:bodyPr>
            <a:lstStyle/>
            <a:p>
              <a:pPr>
                <a:lnSpc>
                  <a:spcPct val="130000"/>
                </a:lnSpc>
              </a:pPr>
              <a:r>
                <a:rPr lang="zh-CN" altLang="en-US" sz="700" dirty="0">
                  <a:solidFill>
                    <a:schemeClr val="accent2"/>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86" name="矩形 30"/>
            <p:cNvSpPr>
              <a:spLocks noChangeArrowheads="1"/>
            </p:cNvSpPr>
            <p:nvPr/>
          </p:nvSpPr>
          <p:spPr bwMode="auto">
            <a:xfrm>
              <a:off x="7447985" y="3519997"/>
              <a:ext cx="1590075" cy="386550"/>
            </a:xfrm>
            <a:prstGeom prst="rect">
              <a:avLst/>
            </a:prstGeom>
            <a:noFill/>
            <a:ln w="9525">
              <a:noFill/>
              <a:miter lim="800000"/>
            </a:ln>
          </p:spPr>
          <p:txBody>
            <a:bodyPr wrap="square" lIns="51837" tIns="25918" rIns="51837" bIns="25918">
              <a:spAutoFit/>
            </a:bodyPr>
            <a:lstStyle/>
            <a:p>
              <a:pPr algn="ctr">
                <a:lnSpc>
                  <a:spcPct val="130000"/>
                </a:lnSpc>
              </a:pPr>
              <a:r>
                <a:rPr lang="zh-CN" altLang="en-US" sz="1100" b="1" dirty="0">
                  <a:solidFill>
                    <a:schemeClr val="accent2"/>
                  </a:solidFill>
                  <a:latin typeface="微软雅黑" panose="020B0503020204020204" pitchFamily="34" charset="-122"/>
                  <a:ea typeface="微软雅黑" panose="020B0503020204020204" pitchFamily="34" charset="-122"/>
                </a:rPr>
                <a:t>运营方针</a:t>
              </a:r>
            </a:p>
          </p:txBody>
        </p:sp>
      </p:grpSp>
      <p:pic>
        <p:nvPicPr>
          <p:cNvPr id="109" name="图片 108"/>
          <p:cNvPicPr>
            <a:picLocks noChangeAspect="1"/>
          </p:cNvPicPr>
          <p:nvPr/>
        </p:nvPicPr>
        <p:blipFill>
          <a:blip r:embed="rId4" cstate="print"/>
          <a:stretch>
            <a:fillRect/>
          </a:stretch>
        </p:blipFill>
        <p:spPr>
          <a:xfrm>
            <a:off x="4729583" y="1951875"/>
            <a:ext cx="1416383" cy="943975"/>
          </a:xfrm>
          <a:custGeom>
            <a:avLst/>
            <a:gdLst>
              <a:gd name="connsiteX0" fmla="*/ 0 w 2857520"/>
              <a:gd name="connsiteY0" fmla="*/ 0 h 1762137"/>
              <a:gd name="connsiteX1" fmla="*/ 2857520 w 2857520"/>
              <a:gd name="connsiteY1" fmla="*/ 0 h 1762137"/>
              <a:gd name="connsiteX2" fmla="*/ 2857520 w 2857520"/>
              <a:gd name="connsiteY2" fmla="*/ 1762137 h 1762137"/>
              <a:gd name="connsiteX3" fmla="*/ 0 w 2857520"/>
              <a:gd name="connsiteY3" fmla="*/ 1762137 h 1762137"/>
            </a:gdLst>
            <a:ahLst/>
            <a:cxnLst>
              <a:cxn ang="0">
                <a:pos x="connsiteX0" y="connsiteY0"/>
              </a:cxn>
              <a:cxn ang="0">
                <a:pos x="connsiteX1" y="connsiteY1"/>
              </a:cxn>
              <a:cxn ang="0">
                <a:pos x="connsiteX2" y="connsiteY2"/>
              </a:cxn>
              <a:cxn ang="0">
                <a:pos x="connsiteX3" y="connsiteY3"/>
              </a:cxn>
            </a:cxnLst>
            <a:rect l="l" t="t" r="r" b="b"/>
            <a:pathLst>
              <a:path w="2857520" h="1762137">
                <a:moveTo>
                  <a:pt x="0" y="0"/>
                </a:moveTo>
                <a:lnTo>
                  <a:pt x="2857520" y="0"/>
                </a:lnTo>
                <a:lnTo>
                  <a:pt x="2857520" y="1762137"/>
                </a:lnTo>
                <a:lnTo>
                  <a:pt x="0" y="1762137"/>
                </a:lnTo>
                <a:close/>
              </a:path>
            </a:pathLst>
          </a:custGeom>
          <a:ln w="28575">
            <a:noFill/>
          </a:ln>
        </p:spPr>
      </p:pic>
      <p:sp>
        <p:nvSpPr>
          <p:cNvPr id="64" name="矩形 63"/>
          <p:cNvSpPr/>
          <p:nvPr/>
        </p:nvSpPr>
        <p:spPr>
          <a:xfrm>
            <a:off x="2843808" y="1689652"/>
            <a:ext cx="1460124" cy="1458162"/>
          </a:xfrm>
          <a:prstGeom prst="rect">
            <a:avLst/>
          </a:prstGeom>
          <a:solidFill>
            <a:schemeClr val="accent2"/>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42841" tIns="30235" rIns="60469" bIns="30235" rtlCol="0" anchor="ctr"/>
          <a:lstStyle/>
          <a:p>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2952512" y="3328130"/>
            <a:ext cx="1266725" cy="774075"/>
            <a:chOff x="4544950" y="3532602"/>
            <a:chExt cx="1895250" cy="1192171"/>
          </a:xfrm>
        </p:grpSpPr>
        <p:sp>
          <p:nvSpPr>
            <p:cNvPr id="83" name="矩形 30"/>
            <p:cNvSpPr>
              <a:spLocks noChangeArrowheads="1"/>
            </p:cNvSpPr>
            <p:nvPr/>
          </p:nvSpPr>
          <p:spPr bwMode="auto">
            <a:xfrm>
              <a:off x="4544950" y="3997131"/>
              <a:ext cx="1895250" cy="727642"/>
            </a:xfrm>
            <a:prstGeom prst="rect">
              <a:avLst/>
            </a:prstGeom>
            <a:noFill/>
            <a:ln w="9525">
              <a:noFill/>
              <a:miter lim="800000"/>
            </a:ln>
          </p:spPr>
          <p:txBody>
            <a:bodyPr wrap="square" lIns="51837" tIns="25918" rIns="51837" bIns="25918">
              <a:spAutoFit/>
            </a:bodyPr>
            <a:lstStyle/>
            <a:p>
              <a:pPr>
                <a:lnSpc>
                  <a:spcPct val="130000"/>
                </a:lnSpc>
              </a:pPr>
              <a:r>
                <a:rPr lang="zh-CN" altLang="en-US" sz="700" dirty="0">
                  <a:solidFill>
                    <a:schemeClr val="accent2"/>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84" name="矩形 30"/>
            <p:cNvSpPr>
              <a:spLocks noChangeArrowheads="1"/>
            </p:cNvSpPr>
            <p:nvPr/>
          </p:nvSpPr>
          <p:spPr bwMode="auto">
            <a:xfrm>
              <a:off x="4637183" y="3532602"/>
              <a:ext cx="1590075" cy="386549"/>
            </a:xfrm>
            <a:prstGeom prst="rect">
              <a:avLst/>
            </a:prstGeom>
            <a:noFill/>
            <a:ln w="9525">
              <a:noFill/>
              <a:miter lim="800000"/>
            </a:ln>
          </p:spPr>
          <p:txBody>
            <a:bodyPr wrap="square" lIns="51837" tIns="25918" rIns="51837" bIns="25918">
              <a:spAutoFit/>
            </a:bodyPr>
            <a:lstStyle/>
            <a:p>
              <a:pPr algn="ctr">
                <a:lnSpc>
                  <a:spcPct val="130000"/>
                </a:lnSpc>
              </a:pPr>
              <a:r>
                <a:rPr lang="zh-CN" altLang="en-US" sz="1100" b="1" dirty="0">
                  <a:solidFill>
                    <a:schemeClr val="accent2"/>
                  </a:solidFill>
                  <a:latin typeface="微软雅黑" panose="020B0503020204020204" pitchFamily="34" charset="-122"/>
                  <a:ea typeface="微软雅黑" panose="020B0503020204020204" pitchFamily="34" charset="-122"/>
                </a:rPr>
                <a:t>拓展计划</a:t>
              </a:r>
            </a:p>
          </p:txBody>
        </p:sp>
      </p:grpSp>
      <p:pic>
        <p:nvPicPr>
          <p:cNvPr id="110" name="图片 109"/>
          <p:cNvPicPr>
            <a:picLocks noChangeAspect="1"/>
          </p:cNvPicPr>
          <p:nvPr/>
        </p:nvPicPr>
        <p:blipFill>
          <a:blip r:embed="rId5" cstate="print"/>
          <a:stretch>
            <a:fillRect/>
          </a:stretch>
        </p:blipFill>
        <p:spPr>
          <a:xfrm>
            <a:off x="2902907" y="1951875"/>
            <a:ext cx="1332498" cy="943975"/>
          </a:xfrm>
          <a:custGeom>
            <a:avLst/>
            <a:gdLst>
              <a:gd name="connsiteX0" fmla="*/ 0 w 2607487"/>
              <a:gd name="connsiteY0" fmla="*/ 0 h 1920708"/>
              <a:gd name="connsiteX1" fmla="*/ 2607487 w 2607487"/>
              <a:gd name="connsiteY1" fmla="*/ 0 h 1920708"/>
              <a:gd name="connsiteX2" fmla="*/ 2607487 w 2607487"/>
              <a:gd name="connsiteY2" fmla="*/ 1920708 h 1920708"/>
              <a:gd name="connsiteX3" fmla="*/ 0 w 2607487"/>
              <a:gd name="connsiteY3" fmla="*/ 1920708 h 1920708"/>
            </a:gdLst>
            <a:ahLst/>
            <a:cxnLst>
              <a:cxn ang="0">
                <a:pos x="connsiteX0" y="connsiteY0"/>
              </a:cxn>
              <a:cxn ang="0">
                <a:pos x="connsiteX1" y="connsiteY1"/>
              </a:cxn>
              <a:cxn ang="0">
                <a:pos x="connsiteX2" y="connsiteY2"/>
              </a:cxn>
              <a:cxn ang="0">
                <a:pos x="connsiteX3" y="connsiteY3"/>
              </a:cxn>
            </a:cxnLst>
            <a:rect l="l" t="t" r="r" b="b"/>
            <a:pathLst>
              <a:path w="2607487" h="1920708">
                <a:moveTo>
                  <a:pt x="0" y="0"/>
                </a:moveTo>
                <a:lnTo>
                  <a:pt x="2607487" y="0"/>
                </a:lnTo>
                <a:lnTo>
                  <a:pt x="2607487" y="1920708"/>
                </a:lnTo>
                <a:lnTo>
                  <a:pt x="0" y="1920708"/>
                </a:lnTo>
                <a:close/>
              </a:path>
            </a:pathLst>
          </a:custGeom>
          <a:ln w="28575">
            <a:noFill/>
          </a:ln>
        </p:spPr>
      </p:pic>
      <p:sp>
        <p:nvSpPr>
          <p:cNvPr id="76" name="矩形 75"/>
          <p:cNvSpPr/>
          <p:nvPr/>
        </p:nvSpPr>
        <p:spPr>
          <a:xfrm>
            <a:off x="6516216" y="1689652"/>
            <a:ext cx="1486022" cy="1458162"/>
          </a:xfrm>
          <a:prstGeom prst="rect">
            <a:avLst/>
          </a:prstGeom>
          <a:solidFill>
            <a:schemeClr val="accent2"/>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142841" tIns="30235" rIns="60469" bIns="30235" rtlCol="0" anchor="ctr"/>
          <a:lstStyle/>
          <a:p>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6663871" y="3312772"/>
            <a:ext cx="1220956" cy="789431"/>
            <a:chOff x="10162323" y="3508952"/>
            <a:chExt cx="1826772" cy="1215822"/>
          </a:xfrm>
        </p:grpSpPr>
        <p:sp>
          <p:nvSpPr>
            <p:cNvPr id="105" name="矩形 30"/>
            <p:cNvSpPr>
              <a:spLocks noChangeArrowheads="1"/>
            </p:cNvSpPr>
            <p:nvPr/>
          </p:nvSpPr>
          <p:spPr bwMode="auto">
            <a:xfrm>
              <a:off x="10162323" y="3997131"/>
              <a:ext cx="1826772" cy="727643"/>
            </a:xfrm>
            <a:prstGeom prst="rect">
              <a:avLst/>
            </a:prstGeom>
            <a:noFill/>
            <a:ln w="9525">
              <a:noFill/>
              <a:miter lim="800000"/>
            </a:ln>
          </p:spPr>
          <p:txBody>
            <a:bodyPr wrap="square" lIns="51837" tIns="25918" rIns="51837" bIns="25918">
              <a:spAutoFit/>
            </a:bodyPr>
            <a:lstStyle/>
            <a:p>
              <a:pPr>
                <a:lnSpc>
                  <a:spcPct val="130000"/>
                </a:lnSpc>
              </a:pPr>
              <a:r>
                <a:rPr lang="zh-CN" altLang="en-US" sz="700" dirty="0">
                  <a:solidFill>
                    <a:schemeClr val="accent2"/>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106" name="矩形 30"/>
            <p:cNvSpPr>
              <a:spLocks noChangeArrowheads="1"/>
            </p:cNvSpPr>
            <p:nvPr/>
          </p:nvSpPr>
          <p:spPr bwMode="auto">
            <a:xfrm>
              <a:off x="10247776" y="3508952"/>
              <a:ext cx="1590076" cy="386550"/>
            </a:xfrm>
            <a:prstGeom prst="rect">
              <a:avLst/>
            </a:prstGeom>
            <a:noFill/>
            <a:ln w="9525">
              <a:noFill/>
              <a:miter lim="800000"/>
            </a:ln>
          </p:spPr>
          <p:txBody>
            <a:bodyPr wrap="square" lIns="51837" tIns="25918" rIns="51837" bIns="25918">
              <a:spAutoFit/>
            </a:bodyPr>
            <a:lstStyle/>
            <a:p>
              <a:pPr algn="ctr">
                <a:lnSpc>
                  <a:spcPct val="130000"/>
                </a:lnSpc>
              </a:pPr>
              <a:r>
                <a:rPr lang="zh-CN" altLang="en-US" sz="1100" b="1" dirty="0">
                  <a:solidFill>
                    <a:schemeClr val="accent2"/>
                  </a:solidFill>
                  <a:latin typeface="微软雅黑" panose="020B0503020204020204" pitchFamily="34" charset="-122"/>
                  <a:ea typeface="微软雅黑" panose="020B0503020204020204" pitchFamily="34" charset="-122"/>
                </a:rPr>
                <a:t>市场策略</a:t>
              </a:r>
            </a:p>
          </p:txBody>
        </p:sp>
      </p:grpSp>
      <p:pic>
        <p:nvPicPr>
          <p:cNvPr id="111" name="图片 110"/>
          <p:cNvPicPr>
            <a:picLocks noChangeAspect="1"/>
          </p:cNvPicPr>
          <p:nvPr/>
        </p:nvPicPr>
        <p:blipFill>
          <a:blip r:embed="rId6" cstate="print"/>
          <a:stretch>
            <a:fillRect/>
          </a:stretch>
        </p:blipFill>
        <p:spPr>
          <a:xfrm>
            <a:off x="6530298" y="1937497"/>
            <a:ext cx="1459460" cy="972730"/>
          </a:xfrm>
          <a:custGeom>
            <a:avLst/>
            <a:gdLst>
              <a:gd name="connsiteX0" fmla="*/ 0 w 2444262"/>
              <a:gd name="connsiteY0" fmla="*/ 0 h 1414684"/>
              <a:gd name="connsiteX1" fmla="*/ 2444262 w 2444262"/>
              <a:gd name="connsiteY1" fmla="*/ 0 h 1414684"/>
              <a:gd name="connsiteX2" fmla="*/ 2444262 w 2444262"/>
              <a:gd name="connsiteY2" fmla="*/ 1414684 h 1414684"/>
              <a:gd name="connsiteX3" fmla="*/ 0 w 2444262"/>
              <a:gd name="connsiteY3" fmla="*/ 1414684 h 1414684"/>
            </a:gdLst>
            <a:ahLst/>
            <a:cxnLst>
              <a:cxn ang="0">
                <a:pos x="connsiteX0" y="connsiteY0"/>
              </a:cxn>
              <a:cxn ang="0">
                <a:pos x="connsiteX1" y="connsiteY1"/>
              </a:cxn>
              <a:cxn ang="0">
                <a:pos x="connsiteX2" y="connsiteY2"/>
              </a:cxn>
              <a:cxn ang="0">
                <a:pos x="connsiteX3" y="connsiteY3"/>
              </a:cxn>
            </a:cxnLst>
            <a:rect l="l" t="t" r="r" b="b"/>
            <a:pathLst>
              <a:path w="2444262" h="1414684">
                <a:moveTo>
                  <a:pt x="0" y="0"/>
                </a:moveTo>
                <a:lnTo>
                  <a:pt x="2444262" y="0"/>
                </a:lnTo>
                <a:lnTo>
                  <a:pt x="2444262" y="1414684"/>
                </a:lnTo>
                <a:lnTo>
                  <a:pt x="0" y="1414684"/>
                </a:lnTo>
                <a:close/>
              </a:path>
            </a:pathLst>
          </a:custGeom>
          <a:ln w="28575">
            <a:noFill/>
          </a:ln>
        </p:spPr>
      </p:pic>
      <p:grpSp>
        <p:nvGrpSpPr>
          <p:cNvPr id="50" name="组合 49"/>
          <p:cNvGrpSpPr/>
          <p:nvPr/>
        </p:nvGrpSpPr>
        <p:grpSpPr>
          <a:xfrm>
            <a:off x="1116311" y="460609"/>
            <a:ext cx="8424240" cy="292388"/>
            <a:chOff x="1116311" y="460609"/>
            <a:chExt cx="8424240" cy="292388"/>
          </a:xfrm>
        </p:grpSpPr>
        <p:sp>
          <p:nvSpPr>
            <p:cNvPr id="51" name="Line 3"/>
            <p:cNvSpPr>
              <a:spLocks noChangeShapeType="1"/>
            </p:cNvSpPr>
            <p:nvPr/>
          </p:nvSpPr>
          <p:spPr bwMode="auto">
            <a:xfrm>
              <a:off x="1990886" y="695345"/>
              <a:ext cx="7549665"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52" name="TextBox 51"/>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工作概述</a:t>
              </a:r>
            </a:p>
          </p:txBody>
        </p:sp>
      </p:grpSp>
      <p:sp>
        <p:nvSpPr>
          <p:cNvPr id="2" name="等腰三角形 1"/>
          <p:cNvSpPr/>
          <p:nvPr/>
        </p:nvSpPr>
        <p:spPr>
          <a:xfrm rot="10800000">
            <a:off x="1574010" y="3123752"/>
            <a:ext cx="220030" cy="13809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10800000">
            <a:off x="3435521" y="3123752"/>
            <a:ext cx="220030" cy="13809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等腰三角形 59"/>
          <p:cNvSpPr/>
          <p:nvPr/>
        </p:nvSpPr>
        <p:spPr>
          <a:xfrm rot="10800000">
            <a:off x="5308318" y="3123752"/>
            <a:ext cx="220030" cy="13809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等腰三角形 60"/>
          <p:cNvSpPr/>
          <p:nvPr/>
        </p:nvSpPr>
        <p:spPr>
          <a:xfrm rot="10800000">
            <a:off x="7149212" y="3123752"/>
            <a:ext cx="220030" cy="13809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6"/>
          <p:cNvSpPr/>
          <p:nvPr/>
        </p:nvSpPr>
        <p:spPr bwMode="auto">
          <a:xfrm>
            <a:off x="1432697" y="1455725"/>
            <a:ext cx="502656" cy="504000"/>
          </a:xfrm>
          <a:prstGeom prst="ellipse">
            <a:avLst/>
          </a:prstGeom>
          <a:solidFill>
            <a:schemeClr val="accent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latin typeface="DIN Mittelschrift Std" pitchFamily="50" charset="0"/>
                <a:ea typeface="微软雅黑" panose="020B0503020204020204" pitchFamily="34" charset="-122"/>
              </a:rPr>
              <a:t>01</a:t>
            </a:r>
            <a:endParaRPr lang="zh-CN" altLang="en-US" sz="1100" dirty="0">
              <a:solidFill>
                <a:schemeClr val="bg1"/>
              </a:solidFill>
              <a:latin typeface="DIN Mittelschrift Std" pitchFamily="50" charset="0"/>
              <a:ea typeface="微软雅黑" panose="020B0503020204020204" pitchFamily="34" charset="-122"/>
            </a:endParaRPr>
          </a:p>
        </p:txBody>
      </p:sp>
      <p:sp>
        <p:nvSpPr>
          <p:cNvPr id="69" name="Freeform 6"/>
          <p:cNvSpPr/>
          <p:nvPr/>
        </p:nvSpPr>
        <p:spPr bwMode="auto">
          <a:xfrm>
            <a:off x="3308464" y="1455725"/>
            <a:ext cx="502656" cy="504000"/>
          </a:xfrm>
          <a:prstGeom prst="ellipse">
            <a:avLst/>
          </a:prstGeom>
          <a:solidFill>
            <a:schemeClr val="accent2"/>
          </a:solidFill>
          <a:ln w="317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latin typeface="DIN Mittelschrift Std" pitchFamily="50" charset="0"/>
                <a:ea typeface="微软雅黑" panose="020B0503020204020204" pitchFamily="34" charset="-122"/>
              </a:rPr>
              <a:t>02</a:t>
            </a:r>
            <a:endParaRPr lang="zh-CN" altLang="en-US" sz="1100" dirty="0">
              <a:solidFill>
                <a:schemeClr val="bg1"/>
              </a:solidFill>
              <a:latin typeface="DIN Mittelschrift Std" pitchFamily="50" charset="0"/>
              <a:ea typeface="微软雅黑" panose="020B0503020204020204" pitchFamily="34" charset="-122"/>
            </a:endParaRPr>
          </a:p>
        </p:txBody>
      </p:sp>
      <p:sp>
        <p:nvSpPr>
          <p:cNvPr id="75" name="Freeform 6"/>
          <p:cNvSpPr/>
          <p:nvPr/>
        </p:nvSpPr>
        <p:spPr bwMode="auto">
          <a:xfrm>
            <a:off x="5173231" y="1455725"/>
            <a:ext cx="502656" cy="504000"/>
          </a:xfrm>
          <a:prstGeom prst="ellipse">
            <a:avLst/>
          </a:prstGeom>
          <a:solidFill>
            <a:schemeClr val="accent1"/>
          </a:solidFill>
          <a:ln w="349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latin typeface="DIN Mittelschrift Std" pitchFamily="50" charset="0"/>
                <a:ea typeface="微软雅黑" panose="020B0503020204020204" pitchFamily="34" charset="-122"/>
              </a:rPr>
              <a:t>03</a:t>
            </a:r>
            <a:endParaRPr lang="zh-CN" altLang="en-US" sz="1100" dirty="0">
              <a:solidFill>
                <a:schemeClr val="bg1"/>
              </a:solidFill>
              <a:latin typeface="DIN Mittelschrift Std" pitchFamily="50" charset="0"/>
              <a:ea typeface="微软雅黑" panose="020B0503020204020204" pitchFamily="34" charset="-122"/>
            </a:endParaRPr>
          </a:p>
        </p:txBody>
      </p:sp>
      <p:sp>
        <p:nvSpPr>
          <p:cNvPr id="81" name="Freeform 6"/>
          <p:cNvSpPr/>
          <p:nvPr/>
        </p:nvSpPr>
        <p:spPr bwMode="auto">
          <a:xfrm>
            <a:off x="6988849" y="1455725"/>
            <a:ext cx="502656" cy="504000"/>
          </a:xfrm>
          <a:prstGeom prst="ellipse">
            <a:avLst/>
          </a:prstGeom>
          <a:solidFill>
            <a:schemeClr val="accent2"/>
          </a:solidFill>
          <a:ln w="317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latin typeface="DIN Mittelschrift Std" pitchFamily="50" charset="0"/>
                <a:ea typeface="微软雅黑" panose="020B0503020204020204" pitchFamily="34" charset="-122"/>
              </a:rPr>
              <a:t>04</a:t>
            </a:r>
            <a:endParaRPr lang="zh-CN" altLang="en-US" sz="1100" dirty="0">
              <a:solidFill>
                <a:schemeClr val="bg1"/>
              </a:solidFill>
              <a:latin typeface="DIN Mittelschrift Std" pitchFamily="50" charset="0"/>
              <a:ea typeface="微软雅黑" panose="020B0503020204020204" pitchFamily="34" charset="-122"/>
            </a:endParaRPr>
          </a:p>
        </p:txBody>
      </p:sp>
      <p:grpSp>
        <p:nvGrpSpPr>
          <p:cNvPr id="34" name="组合 33">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35"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fltVal val="0"/>
                                          </p:val>
                                        </p:tav>
                                        <p:tav tm="100000">
                                          <p:val>
                                            <p:strVal val="#ppt_w"/>
                                          </p:val>
                                        </p:tav>
                                      </p:tavLst>
                                    </p:anim>
                                    <p:anim calcmode="lin" valueType="num">
                                      <p:cBhvr>
                                        <p:cTn id="12" dur="500" fill="hold"/>
                                        <p:tgtEl>
                                          <p:spTgt spid="42"/>
                                        </p:tgtEl>
                                        <p:attrNameLst>
                                          <p:attrName>ppt_h</p:attrName>
                                        </p:attrNameLst>
                                      </p:cBhvr>
                                      <p:tavLst>
                                        <p:tav tm="0">
                                          <p:val>
                                            <p:fltVal val="0"/>
                                          </p:val>
                                        </p:tav>
                                        <p:tav tm="100000">
                                          <p:val>
                                            <p:strVal val="#ppt_h"/>
                                          </p:val>
                                        </p:tav>
                                      </p:tavLst>
                                    </p:anim>
                                    <p:animEffect transition="in" filter="fade">
                                      <p:cBhvr>
                                        <p:cTn id="13" dur="500"/>
                                        <p:tgtEl>
                                          <p:spTgt spid="4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500"/>
                                        <p:tgtEl>
                                          <p:spTgt spid="53"/>
                                        </p:tgtEl>
                                      </p:cBhvr>
                                    </p:animEffect>
                                    <p:anim calcmode="lin" valueType="num">
                                      <p:cBhvr>
                                        <p:cTn id="18" dur="500" fill="hold"/>
                                        <p:tgtEl>
                                          <p:spTgt spid="53"/>
                                        </p:tgtEl>
                                        <p:attrNameLst>
                                          <p:attrName>ppt_x</p:attrName>
                                        </p:attrNameLst>
                                      </p:cBhvr>
                                      <p:tavLst>
                                        <p:tav tm="0">
                                          <p:val>
                                            <p:strVal val="#ppt_x"/>
                                          </p:val>
                                        </p:tav>
                                        <p:tav tm="100000">
                                          <p:val>
                                            <p:strVal val="#ppt_x"/>
                                          </p:val>
                                        </p:tav>
                                      </p:tavLst>
                                    </p:anim>
                                    <p:anim calcmode="lin" valueType="num">
                                      <p:cBhvr>
                                        <p:cTn id="19" dur="500" fill="hold"/>
                                        <p:tgtEl>
                                          <p:spTgt spid="5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31" presetClass="entr" presetSubtype="0" fill="hold" nodeType="afterEffect">
                                  <p:stCondLst>
                                    <p:cond delay="0"/>
                                  </p:stCondLst>
                                  <p:childTnLst>
                                    <p:set>
                                      <p:cBhvr>
                                        <p:cTn id="22" dur="1" fill="hold">
                                          <p:stCondLst>
                                            <p:cond delay="0"/>
                                          </p:stCondLst>
                                        </p:cTn>
                                        <p:tgtEl>
                                          <p:spTgt spid="107"/>
                                        </p:tgtEl>
                                        <p:attrNameLst>
                                          <p:attrName>style.visibility</p:attrName>
                                        </p:attrNameLst>
                                      </p:cBhvr>
                                      <p:to>
                                        <p:strVal val="visible"/>
                                      </p:to>
                                    </p:set>
                                    <p:anim calcmode="lin" valueType="num">
                                      <p:cBhvr>
                                        <p:cTn id="23" dur="500" fill="hold"/>
                                        <p:tgtEl>
                                          <p:spTgt spid="107"/>
                                        </p:tgtEl>
                                        <p:attrNameLst>
                                          <p:attrName>ppt_w</p:attrName>
                                        </p:attrNameLst>
                                      </p:cBhvr>
                                      <p:tavLst>
                                        <p:tav tm="0">
                                          <p:val>
                                            <p:fltVal val="0"/>
                                          </p:val>
                                        </p:tav>
                                        <p:tav tm="100000">
                                          <p:val>
                                            <p:strVal val="#ppt_w"/>
                                          </p:val>
                                        </p:tav>
                                      </p:tavLst>
                                    </p:anim>
                                    <p:anim calcmode="lin" valueType="num">
                                      <p:cBhvr>
                                        <p:cTn id="24" dur="500" fill="hold"/>
                                        <p:tgtEl>
                                          <p:spTgt spid="107"/>
                                        </p:tgtEl>
                                        <p:attrNameLst>
                                          <p:attrName>ppt_h</p:attrName>
                                        </p:attrNameLst>
                                      </p:cBhvr>
                                      <p:tavLst>
                                        <p:tav tm="0">
                                          <p:val>
                                            <p:fltVal val="0"/>
                                          </p:val>
                                        </p:tav>
                                        <p:tav tm="100000">
                                          <p:val>
                                            <p:strVal val="#ppt_h"/>
                                          </p:val>
                                        </p:tav>
                                      </p:tavLst>
                                    </p:anim>
                                    <p:anim calcmode="lin" valueType="num">
                                      <p:cBhvr>
                                        <p:cTn id="25" dur="500" fill="hold"/>
                                        <p:tgtEl>
                                          <p:spTgt spid="107"/>
                                        </p:tgtEl>
                                        <p:attrNameLst>
                                          <p:attrName>style.rotation</p:attrName>
                                        </p:attrNameLst>
                                      </p:cBhvr>
                                      <p:tavLst>
                                        <p:tav tm="0">
                                          <p:val>
                                            <p:fltVal val="90"/>
                                          </p:val>
                                        </p:tav>
                                        <p:tav tm="100000">
                                          <p:val>
                                            <p:fltVal val="0"/>
                                          </p:val>
                                        </p:tav>
                                      </p:tavLst>
                                    </p:anim>
                                    <p:animEffect transition="in" filter="fade">
                                      <p:cBhvr>
                                        <p:cTn id="26" dur="500"/>
                                        <p:tgtEl>
                                          <p:spTgt spid="10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childTnLst>
                          </p:cTn>
                        </p:par>
                        <p:par>
                          <p:cTn id="30" fill="hold">
                            <p:stCondLst>
                              <p:cond delay="2000"/>
                            </p:stCondLst>
                            <p:childTnLst>
                              <p:par>
                                <p:cTn id="31" presetID="37"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anim calcmode="lin" valueType="num">
                                      <p:cBhvr>
                                        <p:cTn id="34" dur="500" fill="hold"/>
                                        <p:tgtEl>
                                          <p:spTgt spid="5"/>
                                        </p:tgtEl>
                                        <p:attrNameLst>
                                          <p:attrName>ppt_x</p:attrName>
                                        </p:attrNameLst>
                                      </p:cBhvr>
                                      <p:tavLst>
                                        <p:tav tm="0">
                                          <p:val>
                                            <p:strVal val="#ppt_x"/>
                                          </p:val>
                                        </p:tav>
                                        <p:tav tm="100000">
                                          <p:val>
                                            <p:strVal val="#ppt_x"/>
                                          </p:val>
                                        </p:tav>
                                      </p:tavLst>
                                    </p:anim>
                                    <p:anim calcmode="lin" valueType="num">
                                      <p:cBhvr>
                                        <p:cTn id="35" dur="450" decel="100000" fill="hold"/>
                                        <p:tgtEl>
                                          <p:spTgt spid="5"/>
                                        </p:tgtEl>
                                        <p:attrNameLst>
                                          <p:attrName>ppt_y</p:attrName>
                                        </p:attrNameLst>
                                      </p:cBhvr>
                                      <p:tavLst>
                                        <p:tav tm="0">
                                          <p:val>
                                            <p:strVal val="#ppt_y+1"/>
                                          </p:val>
                                        </p:tav>
                                        <p:tav tm="100000">
                                          <p:val>
                                            <p:strVal val="#ppt_y-.03"/>
                                          </p:val>
                                        </p:tav>
                                      </p:tavLst>
                                    </p:anim>
                                    <p:anim calcmode="lin" valueType="num">
                                      <p:cBhvr>
                                        <p:cTn id="36"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p:cTn id="40" dur="500" fill="hold"/>
                                        <p:tgtEl>
                                          <p:spTgt spid="69"/>
                                        </p:tgtEl>
                                        <p:attrNameLst>
                                          <p:attrName>ppt_w</p:attrName>
                                        </p:attrNameLst>
                                      </p:cBhvr>
                                      <p:tavLst>
                                        <p:tav tm="0">
                                          <p:val>
                                            <p:fltVal val="0"/>
                                          </p:val>
                                        </p:tav>
                                        <p:tav tm="100000">
                                          <p:val>
                                            <p:strVal val="#ppt_w"/>
                                          </p:val>
                                        </p:tav>
                                      </p:tavLst>
                                    </p:anim>
                                    <p:anim calcmode="lin" valueType="num">
                                      <p:cBhvr>
                                        <p:cTn id="41" dur="500" fill="hold"/>
                                        <p:tgtEl>
                                          <p:spTgt spid="69"/>
                                        </p:tgtEl>
                                        <p:attrNameLst>
                                          <p:attrName>ppt_h</p:attrName>
                                        </p:attrNameLst>
                                      </p:cBhvr>
                                      <p:tavLst>
                                        <p:tav tm="0">
                                          <p:val>
                                            <p:fltVal val="0"/>
                                          </p:val>
                                        </p:tav>
                                        <p:tav tm="100000">
                                          <p:val>
                                            <p:strVal val="#ppt_h"/>
                                          </p:val>
                                        </p:tav>
                                      </p:tavLst>
                                    </p:anim>
                                    <p:animEffect transition="in" filter="fade">
                                      <p:cBhvr>
                                        <p:cTn id="42" dur="500"/>
                                        <p:tgtEl>
                                          <p:spTgt spid="69"/>
                                        </p:tgtEl>
                                      </p:cBhvr>
                                    </p:animEffect>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fade">
                                      <p:cBhvr>
                                        <p:cTn id="46" dur="500"/>
                                        <p:tgtEl>
                                          <p:spTgt spid="64"/>
                                        </p:tgtEl>
                                      </p:cBhvr>
                                    </p:animEffect>
                                    <p:anim calcmode="lin" valueType="num">
                                      <p:cBhvr>
                                        <p:cTn id="47" dur="500" fill="hold"/>
                                        <p:tgtEl>
                                          <p:spTgt spid="64"/>
                                        </p:tgtEl>
                                        <p:attrNameLst>
                                          <p:attrName>ppt_x</p:attrName>
                                        </p:attrNameLst>
                                      </p:cBhvr>
                                      <p:tavLst>
                                        <p:tav tm="0">
                                          <p:val>
                                            <p:strVal val="#ppt_x"/>
                                          </p:val>
                                        </p:tav>
                                        <p:tav tm="100000">
                                          <p:val>
                                            <p:strVal val="#ppt_x"/>
                                          </p:val>
                                        </p:tav>
                                      </p:tavLst>
                                    </p:anim>
                                    <p:anim calcmode="lin" valueType="num">
                                      <p:cBhvr>
                                        <p:cTn id="48" dur="500" fill="hold"/>
                                        <p:tgtEl>
                                          <p:spTgt spid="64"/>
                                        </p:tgtEl>
                                        <p:attrNameLst>
                                          <p:attrName>ppt_y</p:attrName>
                                        </p:attrNameLst>
                                      </p:cBhvr>
                                      <p:tavLst>
                                        <p:tav tm="0">
                                          <p:val>
                                            <p:strVal val="#ppt_y+.1"/>
                                          </p:val>
                                        </p:tav>
                                        <p:tav tm="100000">
                                          <p:val>
                                            <p:strVal val="#ppt_y"/>
                                          </p:val>
                                        </p:tav>
                                      </p:tavLst>
                                    </p:anim>
                                  </p:childTnLst>
                                </p:cTn>
                              </p:par>
                            </p:childTnLst>
                          </p:cTn>
                        </p:par>
                        <p:par>
                          <p:cTn id="49" fill="hold">
                            <p:stCondLst>
                              <p:cond delay="3500"/>
                            </p:stCondLst>
                            <p:childTnLst>
                              <p:par>
                                <p:cTn id="50" presetID="31" presetClass="entr" presetSubtype="0" fill="hold" nodeType="afterEffect">
                                  <p:stCondLst>
                                    <p:cond delay="0"/>
                                  </p:stCondLst>
                                  <p:childTnLst>
                                    <p:set>
                                      <p:cBhvr>
                                        <p:cTn id="51" dur="1" fill="hold">
                                          <p:stCondLst>
                                            <p:cond delay="0"/>
                                          </p:stCondLst>
                                        </p:cTn>
                                        <p:tgtEl>
                                          <p:spTgt spid="110"/>
                                        </p:tgtEl>
                                        <p:attrNameLst>
                                          <p:attrName>style.visibility</p:attrName>
                                        </p:attrNameLst>
                                      </p:cBhvr>
                                      <p:to>
                                        <p:strVal val="visible"/>
                                      </p:to>
                                    </p:set>
                                    <p:anim calcmode="lin" valueType="num">
                                      <p:cBhvr>
                                        <p:cTn id="52" dur="500" fill="hold"/>
                                        <p:tgtEl>
                                          <p:spTgt spid="110"/>
                                        </p:tgtEl>
                                        <p:attrNameLst>
                                          <p:attrName>ppt_w</p:attrName>
                                        </p:attrNameLst>
                                      </p:cBhvr>
                                      <p:tavLst>
                                        <p:tav tm="0">
                                          <p:val>
                                            <p:fltVal val="0"/>
                                          </p:val>
                                        </p:tav>
                                        <p:tav tm="100000">
                                          <p:val>
                                            <p:strVal val="#ppt_w"/>
                                          </p:val>
                                        </p:tav>
                                      </p:tavLst>
                                    </p:anim>
                                    <p:anim calcmode="lin" valueType="num">
                                      <p:cBhvr>
                                        <p:cTn id="53" dur="500" fill="hold"/>
                                        <p:tgtEl>
                                          <p:spTgt spid="110"/>
                                        </p:tgtEl>
                                        <p:attrNameLst>
                                          <p:attrName>ppt_h</p:attrName>
                                        </p:attrNameLst>
                                      </p:cBhvr>
                                      <p:tavLst>
                                        <p:tav tm="0">
                                          <p:val>
                                            <p:fltVal val="0"/>
                                          </p:val>
                                        </p:tav>
                                        <p:tav tm="100000">
                                          <p:val>
                                            <p:strVal val="#ppt_h"/>
                                          </p:val>
                                        </p:tav>
                                      </p:tavLst>
                                    </p:anim>
                                    <p:anim calcmode="lin" valueType="num">
                                      <p:cBhvr>
                                        <p:cTn id="54" dur="500" fill="hold"/>
                                        <p:tgtEl>
                                          <p:spTgt spid="110"/>
                                        </p:tgtEl>
                                        <p:attrNameLst>
                                          <p:attrName>style.rotation</p:attrName>
                                        </p:attrNameLst>
                                      </p:cBhvr>
                                      <p:tavLst>
                                        <p:tav tm="0">
                                          <p:val>
                                            <p:fltVal val="90"/>
                                          </p:val>
                                        </p:tav>
                                        <p:tav tm="100000">
                                          <p:val>
                                            <p:fltVal val="0"/>
                                          </p:val>
                                        </p:tav>
                                      </p:tavLst>
                                    </p:anim>
                                    <p:animEffect transition="in" filter="fade">
                                      <p:cBhvr>
                                        <p:cTn id="55" dur="500"/>
                                        <p:tgtEl>
                                          <p:spTgt spid="11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9"/>
                                        </p:tgtEl>
                                        <p:attrNameLst>
                                          <p:attrName>style.visibility</p:attrName>
                                        </p:attrNameLst>
                                      </p:cBhvr>
                                      <p:to>
                                        <p:strVal val="visible"/>
                                      </p:to>
                                    </p:set>
                                    <p:animEffect transition="in" filter="fade">
                                      <p:cBhvr>
                                        <p:cTn id="58" dur="500"/>
                                        <p:tgtEl>
                                          <p:spTgt spid="59"/>
                                        </p:tgtEl>
                                      </p:cBhvr>
                                    </p:animEffect>
                                  </p:childTnLst>
                                </p:cTn>
                              </p:par>
                            </p:childTnLst>
                          </p:cTn>
                        </p:par>
                        <p:par>
                          <p:cTn id="59" fill="hold">
                            <p:stCondLst>
                              <p:cond delay="4000"/>
                            </p:stCondLst>
                            <p:childTnLst>
                              <p:par>
                                <p:cTn id="60" presetID="37" presetClass="entr" presetSubtype="0" fill="hold" nodeType="after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500"/>
                                        <p:tgtEl>
                                          <p:spTgt spid="6"/>
                                        </p:tgtEl>
                                      </p:cBhvr>
                                    </p:animEffect>
                                    <p:anim calcmode="lin" valueType="num">
                                      <p:cBhvr>
                                        <p:cTn id="63" dur="500" fill="hold"/>
                                        <p:tgtEl>
                                          <p:spTgt spid="6"/>
                                        </p:tgtEl>
                                        <p:attrNameLst>
                                          <p:attrName>ppt_x</p:attrName>
                                        </p:attrNameLst>
                                      </p:cBhvr>
                                      <p:tavLst>
                                        <p:tav tm="0">
                                          <p:val>
                                            <p:strVal val="#ppt_x"/>
                                          </p:val>
                                        </p:tav>
                                        <p:tav tm="100000">
                                          <p:val>
                                            <p:strVal val="#ppt_x"/>
                                          </p:val>
                                        </p:tav>
                                      </p:tavLst>
                                    </p:anim>
                                    <p:anim calcmode="lin" valueType="num">
                                      <p:cBhvr>
                                        <p:cTn id="64" dur="450" decel="100000" fill="hold"/>
                                        <p:tgtEl>
                                          <p:spTgt spid="6"/>
                                        </p:tgtEl>
                                        <p:attrNameLst>
                                          <p:attrName>ppt_y</p:attrName>
                                        </p:attrNameLst>
                                      </p:cBhvr>
                                      <p:tavLst>
                                        <p:tav tm="0">
                                          <p:val>
                                            <p:strVal val="#ppt_y+1"/>
                                          </p:val>
                                        </p:tav>
                                        <p:tav tm="100000">
                                          <p:val>
                                            <p:strVal val="#ppt_y-.03"/>
                                          </p:val>
                                        </p:tav>
                                      </p:tavLst>
                                    </p:anim>
                                    <p:anim calcmode="lin" valueType="num">
                                      <p:cBhvr>
                                        <p:cTn id="65" dur="50" accel="100000" fill="hold">
                                          <p:stCondLst>
                                            <p:cond delay="450"/>
                                          </p:stCondLst>
                                        </p:cTn>
                                        <p:tgtEl>
                                          <p:spTgt spid="6"/>
                                        </p:tgtEl>
                                        <p:attrNameLst>
                                          <p:attrName>ppt_y</p:attrName>
                                        </p:attrNameLst>
                                      </p:cBhvr>
                                      <p:tavLst>
                                        <p:tav tm="0">
                                          <p:val>
                                            <p:strVal val="#ppt_y-.03"/>
                                          </p:val>
                                        </p:tav>
                                        <p:tav tm="100000">
                                          <p:val>
                                            <p:strVal val="#ppt_y"/>
                                          </p:val>
                                        </p:tav>
                                      </p:tavLst>
                                    </p:anim>
                                  </p:childTnLst>
                                </p:cTn>
                              </p:par>
                            </p:childTnLst>
                          </p:cTn>
                        </p:par>
                        <p:par>
                          <p:cTn id="66" fill="hold">
                            <p:stCondLst>
                              <p:cond delay="4500"/>
                            </p:stCondLst>
                            <p:childTnLst>
                              <p:par>
                                <p:cTn id="67" presetID="53" presetClass="entr" presetSubtype="16" fill="hold" grpId="0" nodeType="afterEffect">
                                  <p:stCondLst>
                                    <p:cond delay="0"/>
                                  </p:stCondLst>
                                  <p:childTnLst>
                                    <p:set>
                                      <p:cBhvr>
                                        <p:cTn id="68" dur="1" fill="hold">
                                          <p:stCondLst>
                                            <p:cond delay="0"/>
                                          </p:stCondLst>
                                        </p:cTn>
                                        <p:tgtEl>
                                          <p:spTgt spid="75"/>
                                        </p:tgtEl>
                                        <p:attrNameLst>
                                          <p:attrName>style.visibility</p:attrName>
                                        </p:attrNameLst>
                                      </p:cBhvr>
                                      <p:to>
                                        <p:strVal val="visible"/>
                                      </p:to>
                                    </p:set>
                                    <p:anim calcmode="lin" valueType="num">
                                      <p:cBhvr>
                                        <p:cTn id="69" dur="500" fill="hold"/>
                                        <p:tgtEl>
                                          <p:spTgt spid="75"/>
                                        </p:tgtEl>
                                        <p:attrNameLst>
                                          <p:attrName>ppt_w</p:attrName>
                                        </p:attrNameLst>
                                      </p:cBhvr>
                                      <p:tavLst>
                                        <p:tav tm="0">
                                          <p:val>
                                            <p:fltVal val="0"/>
                                          </p:val>
                                        </p:tav>
                                        <p:tav tm="100000">
                                          <p:val>
                                            <p:strVal val="#ppt_w"/>
                                          </p:val>
                                        </p:tav>
                                      </p:tavLst>
                                    </p:anim>
                                    <p:anim calcmode="lin" valueType="num">
                                      <p:cBhvr>
                                        <p:cTn id="70" dur="500" fill="hold"/>
                                        <p:tgtEl>
                                          <p:spTgt spid="75"/>
                                        </p:tgtEl>
                                        <p:attrNameLst>
                                          <p:attrName>ppt_h</p:attrName>
                                        </p:attrNameLst>
                                      </p:cBhvr>
                                      <p:tavLst>
                                        <p:tav tm="0">
                                          <p:val>
                                            <p:fltVal val="0"/>
                                          </p:val>
                                        </p:tav>
                                        <p:tav tm="100000">
                                          <p:val>
                                            <p:strVal val="#ppt_h"/>
                                          </p:val>
                                        </p:tav>
                                      </p:tavLst>
                                    </p:anim>
                                    <p:animEffect transition="in" filter="fade">
                                      <p:cBhvr>
                                        <p:cTn id="71" dur="500"/>
                                        <p:tgtEl>
                                          <p:spTgt spid="75"/>
                                        </p:tgtEl>
                                      </p:cBhvr>
                                    </p:animEffect>
                                  </p:childTnLst>
                                </p:cTn>
                              </p:par>
                              <p:par>
                                <p:cTn id="72" presetID="42" presetClass="entr" presetSubtype="0" fill="hold" grpId="0" nodeType="with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fade">
                                      <p:cBhvr>
                                        <p:cTn id="74" dur="500"/>
                                        <p:tgtEl>
                                          <p:spTgt spid="70"/>
                                        </p:tgtEl>
                                      </p:cBhvr>
                                    </p:animEffect>
                                    <p:anim calcmode="lin" valueType="num">
                                      <p:cBhvr>
                                        <p:cTn id="75" dur="500" fill="hold"/>
                                        <p:tgtEl>
                                          <p:spTgt spid="70"/>
                                        </p:tgtEl>
                                        <p:attrNameLst>
                                          <p:attrName>ppt_x</p:attrName>
                                        </p:attrNameLst>
                                      </p:cBhvr>
                                      <p:tavLst>
                                        <p:tav tm="0">
                                          <p:val>
                                            <p:strVal val="#ppt_x"/>
                                          </p:val>
                                        </p:tav>
                                        <p:tav tm="100000">
                                          <p:val>
                                            <p:strVal val="#ppt_x"/>
                                          </p:val>
                                        </p:tav>
                                      </p:tavLst>
                                    </p:anim>
                                    <p:anim calcmode="lin" valueType="num">
                                      <p:cBhvr>
                                        <p:cTn id="76" dur="500" fill="hold"/>
                                        <p:tgtEl>
                                          <p:spTgt spid="70"/>
                                        </p:tgtEl>
                                        <p:attrNameLst>
                                          <p:attrName>ppt_y</p:attrName>
                                        </p:attrNameLst>
                                      </p:cBhvr>
                                      <p:tavLst>
                                        <p:tav tm="0">
                                          <p:val>
                                            <p:strVal val="#ppt_y+.1"/>
                                          </p:val>
                                        </p:tav>
                                        <p:tav tm="100000">
                                          <p:val>
                                            <p:strVal val="#ppt_y"/>
                                          </p:val>
                                        </p:tav>
                                      </p:tavLst>
                                    </p:anim>
                                  </p:childTnLst>
                                </p:cTn>
                              </p:par>
                            </p:childTnLst>
                          </p:cTn>
                        </p:par>
                        <p:par>
                          <p:cTn id="77" fill="hold">
                            <p:stCondLst>
                              <p:cond delay="5000"/>
                            </p:stCondLst>
                            <p:childTnLst>
                              <p:par>
                                <p:cTn id="78" presetID="31" presetClass="entr" presetSubtype="0" fill="hold" nodeType="afterEffect">
                                  <p:stCondLst>
                                    <p:cond delay="0"/>
                                  </p:stCondLst>
                                  <p:childTnLst>
                                    <p:set>
                                      <p:cBhvr>
                                        <p:cTn id="79" dur="1" fill="hold">
                                          <p:stCondLst>
                                            <p:cond delay="0"/>
                                          </p:stCondLst>
                                        </p:cTn>
                                        <p:tgtEl>
                                          <p:spTgt spid="109"/>
                                        </p:tgtEl>
                                        <p:attrNameLst>
                                          <p:attrName>style.visibility</p:attrName>
                                        </p:attrNameLst>
                                      </p:cBhvr>
                                      <p:to>
                                        <p:strVal val="visible"/>
                                      </p:to>
                                    </p:set>
                                    <p:anim calcmode="lin" valueType="num">
                                      <p:cBhvr>
                                        <p:cTn id="80" dur="500" fill="hold"/>
                                        <p:tgtEl>
                                          <p:spTgt spid="109"/>
                                        </p:tgtEl>
                                        <p:attrNameLst>
                                          <p:attrName>ppt_w</p:attrName>
                                        </p:attrNameLst>
                                      </p:cBhvr>
                                      <p:tavLst>
                                        <p:tav tm="0">
                                          <p:val>
                                            <p:fltVal val="0"/>
                                          </p:val>
                                        </p:tav>
                                        <p:tav tm="100000">
                                          <p:val>
                                            <p:strVal val="#ppt_w"/>
                                          </p:val>
                                        </p:tav>
                                      </p:tavLst>
                                    </p:anim>
                                    <p:anim calcmode="lin" valueType="num">
                                      <p:cBhvr>
                                        <p:cTn id="81" dur="500" fill="hold"/>
                                        <p:tgtEl>
                                          <p:spTgt spid="109"/>
                                        </p:tgtEl>
                                        <p:attrNameLst>
                                          <p:attrName>ppt_h</p:attrName>
                                        </p:attrNameLst>
                                      </p:cBhvr>
                                      <p:tavLst>
                                        <p:tav tm="0">
                                          <p:val>
                                            <p:fltVal val="0"/>
                                          </p:val>
                                        </p:tav>
                                        <p:tav tm="100000">
                                          <p:val>
                                            <p:strVal val="#ppt_h"/>
                                          </p:val>
                                        </p:tav>
                                      </p:tavLst>
                                    </p:anim>
                                    <p:anim calcmode="lin" valueType="num">
                                      <p:cBhvr>
                                        <p:cTn id="82" dur="500" fill="hold"/>
                                        <p:tgtEl>
                                          <p:spTgt spid="109"/>
                                        </p:tgtEl>
                                        <p:attrNameLst>
                                          <p:attrName>style.rotation</p:attrName>
                                        </p:attrNameLst>
                                      </p:cBhvr>
                                      <p:tavLst>
                                        <p:tav tm="0">
                                          <p:val>
                                            <p:fltVal val="90"/>
                                          </p:val>
                                        </p:tav>
                                        <p:tav tm="100000">
                                          <p:val>
                                            <p:fltVal val="0"/>
                                          </p:val>
                                        </p:tav>
                                      </p:tavLst>
                                    </p:anim>
                                    <p:animEffect transition="in" filter="fade">
                                      <p:cBhvr>
                                        <p:cTn id="83" dur="500"/>
                                        <p:tgtEl>
                                          <p:spTgt spid="10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60"/>
                                        </p:tgtEl>
                                        <p:attrNameLst>
                                          <p:attrName>style.visibility</p:attrName>
                                        </p:attrNameLst>
                                      </p:cBhvr>
                                      <p:to>
                                        <p:strVal val="visible"/>
                                      </p:to>
                                    </p:set>
                                    <p:animEffect transition="in" filter="fade">
                                      <p:cBhvr>
                                        <p:cTn id="86" dur="500"/>
                                        <p:tgtEl>
                                          <p:spTgt spid="60"/>
                                        </p:tgtEl>
                                      </p:cBhvr>
                                    </p:animEffect>
                                  </p:childTnLst>
                                </p:cTn>
                              </p:par>
                            </p:childTnLst>
                          </p:cTn>
                        </p:par>
                        <p:par>
                          <p:cTn id="87" fill="hold">
                            <p:stCondLst>
                              <p:cond delay="5500"/>
                            </p:stCondLst>
                            <p:childTnLst>
                              <p:par>
                                <p:cTn id="88" presetID="37" presetClass="entr" presetSubtype="0" fill="hold" nodeType="afterEffect">
                                  <p:stCondLst>
                                    <p:cond delay="0"/>
                                  </p:stCondLst>
                                  <p:childTnLst>
                                    <p:set>
                                      <p:cBhvr>
                                        <p:cTn id="89" dur="1" fill="hold">
                                          <p:stCondLst>
                                            <p:cond delay="0"/>
                                          </p:stCondLst>
                                        </p:cTn>
                                        <p:tgtEl>
                                          <p:spTgt spid="7"/>
                                        </p:tgtEl>
                                        <p:attrNameLst>
                                          <p:attrName>style.visibility</p:attrName>
                                        </p:attrNameLst>
                                      </p:cBhvr>
                                      <p:to>
                                        <p:strVal val="visible"/>
                                      </p:to>
                                    </p:set>
                                    <p:animEffect transition="in" filter="fade">
                                      <p:cBhvr>
                                        <p:cTn id="90" dur="500"/>
                                        <p:tgtEl>
                                          <p:spTgt spid="7"/>
                                        </p:tgtEl>
                                      </p:cBhvr>
                                    </p:animEffect>
                                    <p:anim calcmode="lin" valueType="num">
                                      <p:cBhvr>
                                        <p:cTn id="91" dur="500" fill="hold"/>
                                        <p:tgtEl>
                                          <p:spTgt spid="7"/>
                                        </p:tgtEl>
                                        <p:attrNameLst>
                                          <p:attrName>ppt_x</p:attrName>
                                        </p:attrNameLst>
                                      </p:cBhvr>
                                      <p:tavLst>
                                        <p:tav tm="0">
                                          <p:val>
                                            <p:strVal val="#ppt_x"/>
                                          </p:val>
                                        </p:tav>
                                        <p:tav tm="100000">
                                          <p:val>
                                            <p:strVal val="#ppt_x"/>
                                          </p:val>
                                        </p:tav>
                                      </p:tavLst>
                                    </p:anim>
                                    <p:anim calcmode="lin" valueType="num">
                                      <p:cBhvr>
                                        <p:cTn id="92" dur="450" decel="100000" fill="hold"/>
                                        <p:tgtEl>
                                          <p:spTgt spid="7"/>
                                        </p:tgtEl>
                                        <p:attrNameLst>
                                          <p:attrName>ppt_y</p:attrName>
                                        </p:attrNameLst>
                                      </p:cBhvr>
                                      <p:tavLst>
                                        <p:tav tm="0">
                                          <p:val>
                                            <p:strVal val="#ppt_y+1"/>
                                          </p:val>
                                        </p:tav>
                                        <p:tav tm="100000">
                                          <p:val>
                                            <p:strVal val="#ppt_y-.03"/>
                                          </p:val>
                                        </p:tav>
                                      </p:tavLst>
                                    </p:anim>
                                    <p:anim calcmode="lin" valueType="num">
                                      <p:cBhvr>
                                        <p:cTn id="93" dur="50" accel="100000" fill="hold">
                                          <p:stCondLst>
                                            <p:cond delay="450"/>
                                          </p:stCondLst>
                                        </p:cTn>
                                        <p:tgtEl>
                                          <p:spTgt spid="7"/>
                                        </p:tgtEl>
                                        <p:attrNameLst>
                                          <p:attrName>ppt_y</p:attrName>
                                        </p:attrNameLst>
                                      </p:cBhvr>
                                      <p:tavLst>
                                        <p:tav tm="0">
                                          <p:val>
                                            <p:strVal val="#ppt_y-.03"/>
                                          </p:val>
                                        </p:tav>
                                        <p:tav tm="100000">
                                          <p:val>
                                            <p:strVal val="#ppt_y"/>
                                          </p:val>
                                        </p:tav>
                                      </p:tavLst>
                                    </p:anim>
                                  </p:childTnLst>
                                </p:cTn>
                              </p:par>
                            </p:childTnLst>
                          </p:cTn>
                        </p:par>
                        <p:par>
                          <p:cTn id="94" fill="hold">
                            <p:stCondLst>
                              <p:cond delay="6000"/>
                            </p:stCondLst>
                            <p:childTnLst>
                              <p:par>
                                <p:cTn id="95" presetID="53" presetClass="entr" presetSubtype="16" fill="hold" grpId="0" nodeType="afterEffect">
                                  <p:stCondLst>
                                    <p:cond delay="0"/>
                                  </p:stCondLst>
                                  <p:childTnLst>
                                    <p:set>
                                      <p:cBhvr>
                                        <p:cTn id="96" dur="1" fill="hold">
                                          <p:stCondLst>
                                            <p:cond delay="0"/>
                                          </p:stCondLst>
                                        </p:cTn>
                                        <p:tgtEl>
                                          <p:spTgt spid="81"/>
                                        </p:tgtEl>
                                        <p:attrNameLst>
                                          <p:attrName>style.visibility</p:attrName>
                                        </p:attrNameLst>
                                      </p:cBhvr>
                                      <p:to>
                                        <p:strVal val="visible"/>
                                      </p:to>
                                    </p:set>
                                    <p:anim calcmode="lin" valueType="num">
                                      <p:cBhvr>
                                        <p:cTn id="97" dur="500" fill="hold"/>
                                        <p:tgtEl>
                                          <p:spTgt spid="81"/>
                                        </p:tgtEl>
                                        <p:attrNameLst>
                                          <p:attrName>ppt_w</p:attrName>
                                        </p:attrNameLst>
                                      </p:cBhvr>
                                      <p:tavLst>
                                        <p:tav tm="0">
                                          <p:val>
                                            <p:fltVal val="0"/>
                                          </p:val>
                                        </p:tav>
                                        <p:tav tm="100000">
                                          <p:val>
                                            <p:strVal val="#ppt_w"/>
                                          </p:val>
                                        </p:tav>
                                      </p:tavLst>
                                    </p:anim>
                                    <p:anim calcmode="lin" valueType="num">
                                      <p:cBhvr>
                                        <p:cTn id="98" dur="500" fill="hold"/>
                                        <p:tgtEl>
                                          <p:spTgt spid="81"/>
                                        </p:tgtEl>
                                        <p:attrNameLst>
                                          <p:attrName>ppt_h</p:attrName>
                                        </p:attrNameLst>
                                      </p:cBhvr>
                                      <p:tavLst>
                                        <p:tav tm="0">
                                          <p:val>
                                            <p:fltVal val="0"/>
                                          </p:val>
                                        </p:tav>
                                        <p:tav tm="100000">
                                          <p:val>
                                            <p:strVal val="#ppt_h"/>
                                          </p:val>
                                        </p:tav>
                                      </p:tavLst>
                                    </p:anim>
                                    <p:animEffect transition="in" filter="fade">
                                      <p:cBhvr>
                                        <p:cTn id="99" dur="500"/>
                                        <p:tgtEl>
                                          <p:spTgt spid="81"/>
                                        </p:tgtEl>
                                      </p:cBhvr>
                                    </p:animEffect>
                                  </p:childTnLst>
                                </p:cTn>
                              </p:par>
                              <p:par>
                                <p:cTn id="100" presetID="42" presetClass="entr" presetSubtype="0" fill="hold" grpId="0" nodeType="withEffect">
                                  <p:stCondLst>
                                    <p:cond delay="0"/>
                                  </p:stCondLst>
                                  <p:childTnLst>
                                    <p:set>
                                      <p:cBhvr>
                                        <p:cTn id="101" dur="1" fill="hold">
                                          <p:stCondLst>
                                            <p:cond delay="0"/>
                                          </p:stCondLst>
                                        </p:cTn>
                                        <p:tgtEl>
                                          <p:spTgt spid="76"/>
                                        </p:tgtEl>
                                        <p:attrNameLst>
                                          <p:attrName>style.visibility</p:attrName>
                                        </p:attrNameLst>
                                      </p:cBhvr>
                                      <p:to>
                                        <p:strVal val="visible"/>
                                      </p:to>
                                    </p:set>
                                    <p:animEffect transition="in" filter="fade">
                                      <p:cBhvr>
                                        <p:cTn id="102" dur="500"/>
                                        <p:tgtEl>
                                          <p:spTgt spid="76"/>
                                        </p:tgtEl>
                                      </p:cBhvr>
                                    </p:animEffect>
                                    <p:anim calcmode="lin" valueType="num">
                                      <p:cBhvr>
                                        <p:cTn id="103" dur="500" fill="hold"/>
                                        <p:tgtEl>
                                          <p:spTgt spid="76"/>
                                        </p:tgtEl>
                                        <p:attrNameLst>
                                          <p:attrName>ppt_x</p:attrName>
                                        </p:attrNameLst>
                                      </p:cBhvr>
                                      <p:tavLst>
                                        <p:tav tm="0">
                                          <p:val>
                                            <p:strVal val="#ppt_x"/>
                                          </p:val>
                                        </p:tav>
                                        <p:tav tm="100000">
                                          <p:val>
                                            <p:strVal val="#ppt_x"/>
                                          </p:val>
                                        </p:tav>
                                      </p:tavLst>
                                    </p:anim>
                                    <p:anim calcmode="lin" valueType="num">
                                      <p:cBhvr>
                                        <p:cTn id="104" dur="500" fill="hold"/>
                                        <p:tgtEl>
                                          <p:spTgt spid="76"/>
                                        </p:tgtEl>
                                        <p:attrNameLst>
                                          <p:attrName>ppt_y</p:attrName>
                                        </p:attrNameLst>
                                      </p:cBhvr>
                                      <p:tavLst>
                                        <p:tav tm="0">
                                          <p:val>
                                            <p:strVal val="#ppt_y+.1"/>
                                          </p:val>
                                        </p:tav>
                                        <p:tav tm="100000">
                                          <p:val>
                                            <p:strVal val="#ppt_y"/>
                                          </p:val>
                                        </p:tav>
                                      </p:tavLst>
                                    </p:anim>
                                  </p:childTnLst>
                                </p:cTn>
                              </p:par>
                            </p:childTnLst>
                          </p:cTn>
                        </p:par>
                        <p:par>
                          <p:cTn id="105" fill="hold">
                            <p:stCondLst>
                              <p:cond delay="6500"/>
                            </p:stCondLst>
                            <p:childTnLst>
                              <p:par>
                                <p:cTn id="106" presetID="31" presetClass="entr" presetSubtype="0" fill="hold" nodeType="afterEffect">
                                  <p:stCondLst>
                                    <p:cond delay="0"/>
                                  </p:stCondLst>
                                  <p:childTnLst>
                                    <p:set>
                                      <p:cBhvr>
                                        <p:cTn id="107" dur="1" fill="hold">
                                          <p:stCondLst>
                                            <p:cond delay="0"/>
                                          </p:stCondLst>
                                        </p:cTn>
                                        <p:tgtEl>
                                          <p:spTgt spid="111"/>
                                        </p:tgtEl>
                                        <p:attrNameLst>
                                          <p:attrName>style.visibility</p:attrName>
                                        </p:attrNameLst>
                                      </p:cBhvr>
                                      <p:to>
                                        <p:strVal val="visible"/>
                                      </p:to>
                                    </p:set>
                                    <p:anim calcmode="lin" valueType="num">
                                      <p:cBhvr>
                                        <p:cTn id="108" dur="500" fill="hold"/>
                                        <p:tgtEl>
                                          <p:spTgt spid="111"/>
                                        </p:tgtEl>
                                        <p:attrNameLst>
                                          <p:attrName>ppt_w</p:attrName>
                                        </p:attrNameLst>
                                      </p:cBhvr>
                                      <p:tavLst>
                                        <p:tav tm="0">
                                          <p:val>
                                            <p:fltVal val="0"/>
                                          </p:val>
                                        </p:tav>
                                        <p:tav tm="100000">
                                          <p:val>
                                            <p:strVal val="#ppt_w"/>
                                          </p:val>
                                        </p:tav>
                                      </p:tavLst>
                                    </p:anim>
                                    <p:anim calcmode="lin" valueType="num">
                                      <p:cBhvr>
                                        <p:cTn id="109" dur="500" fill="hold"/>
                                        <p:tgtEl>
                                          <p:spTgt spid="111"/>
                                        </p:tgtEl>
                                        <p:attrNameLst>
                                          <p:attrName>ppt_h</p:attrName>
                                        </p:attrNameLst>
                                      </p:cBhvr>
                                      <p:tavLst>
                                        <p:tav tm="0">
                                          <p:val>
                                            <p:fltVal val="0"/>
                                          </p:val>
                                        </p:tav>
                                        <p:tav tm="100000">
                                          <p:val>
                                            <p:strVal val="#ppt_h"/>
                                          </p:val>
                                        </p:tav>
                                      </p:tavLst>
                                    </p:anim>
                                    <p:anim calcmode="lin" valueType="num">
                                      <p:cBhvr>
                                        <p:cTn id="110" dur="500" fill="hold"/>
                                        <p:tgtEl>
                                          <p:spTgt spid="111"/>
                                        </p:tgtEl>
                                        <p:attrNameLst>
                                          <p:attrName>style.rotation</p:attrName>
                                        </p:attrNameLst>
                                      </p:cBhvr>
                                      <p:tavLst>
                                        <p:tav tm="0">
                                          <p:val>
                                            <p:fltVal val="90"/>
                                          </p:val>
                                        </p:tav>
                                        <p:tav tm="100000">
                                          <p:val>
                                            <p:fltVal val="0"/>
                                          </p:val>
                                        </p:tav>
                                      </p:tavLst>
                                    </p:anim>
                                    <p:animEffect transition="in" filter="fade">
                                      <p:cBhvr>
                                        <p:cTn id="111" dur="500"/>
                                        <p:tgtEl>
                                          <p:spTgt spid="111"/>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61"/>
                                        </p:tgtEl>
                                        <p:attrNameLst>
                                          <p:attrName>style.visibility</p:attrName>
                                        </p:attrNameLst>
                                      </p:cBhvr>
                                      <p:to>
                                        <p:strVal val="visible"/>
                                      </p:to>
                                    </p:set>
                                    <p:animEffect transition="in" filter="fade">
                                      <p:cBhvr>
                                        <p:cTn id="114" dur="500"/>
                                        <p:tgtEl>
                                          <p:spTgt spid="61"/>
                                        </p:tgtEl>
                                      </p:cBhvr>
                                    </p:animEffect>
                                  </p:childTnLst>
                                </p:cTn>
                              </p:par>
                            </p:childTnLst>
                          </p:cTn>
                        </p:par>
                        <p:par>
                          <p:cTn id="115" fill="hold">
                            <p:stCondLst>
                              <p:cond delay="7000"/>
                            </p:stCondLst>
                            <p:childTnLst>
                              <p:par>
                                <p:cTn id="116" presetID="37" presetClass="entr" presetSubtype="0" fill="hold" nodeType="afterEffect">
                                  <p:stCondLst>
                                    <p:cond delay="0"/>
                                  </p:stCondLst>
                                  <p:childTnLst>
                                    <p:set>
                                      <p:cBhvr>
                                        <p:cTn id="117" dur="1" fill="hold">
                                          <p:stCondLst>
                                            <p:cond delay="0"/>
                                          </p:stCondLst>
                                        </p:cTn>
                                        <p:tgtEl>
                                          <p:spTgt spid="8"/>
                                        </p:tgtEl>
                                        <p:attrNameLst>
                                          <p:attrName>style.visibility</p:attrName>
                                        </p:attrNameLst>
                                      </p:cBhvr>
                                      <p:to>
                                        <p:strVal val="visible"/>
                                      </p:to>
                                    </p:set>
                                    <p:animEffect transition="in" filter="fade">
                                      <p:cBhvr>
                                        <p:cTn id="118" dur="500"/>
                                        <p:tgtEl>
                                          <p:spTgt spid="8"/>
                                        </p:tgtEl>
                                      </p:cBhvr>
                                    </p:animEffect>
                                    <p:anim calcmode="lin" valueType="num">
                                      <p:cBhvr>
                                        <p:cTn id="119" dur="500" fill="hold"/>
                                        <p:tgtEl>
                                          <p:spTgt spid="8"/>
                                        </p:tgtEl>
                                        <p:attrNameLst>
                                          <p:attrName>ppt_x</p:attrName>
                                        </p:attrNameLst>
                                      </p:cBhvr>
                                      <p:tavLst>
                                        <p:tav tm="0">
                                          <p:val>
                                            <p:strVal val="#ppt_x"/>
                                          </p:val>
                                        </p:tav>
                                        <p:tav tm="100000">
                                          <p:val>
                                            <p:strVal val="#ppt_x"/>
                                          </p:val>
                                        </p:tav>
                                      </p:tavLst>
                                    </p:anim>
                                    <p:anim calcmode="lin" valueType="num">
                                      <p:cBhvr>
                                        <p:cTn id="120" dur="450" decel="100000" fill="hold"/>
                                        <p:tgtEl>
                                          <p:spTgt spid="8"/>
                                        </p:tgtEl>
                                        <p:attrNameLst>
                                          <p:attrName>ppt_y</p:attrName>
                                        </p:attrNameLst>
                                      </p:cBhvr>
                                      <p:tavLst>
                                        <p:tav tm="0">
                                          <p:val>
                                            <p:strVal val="#ppt_y+1"/>
                                          </p:val>
                                        </p:tav>
                                        <p:tav tm="100000">
                                          <p:val>
                                            <p:strVal val="#ppt_y-.03"/>
                                          </p:val>
                                        </p:tav>
                                      </p:tavLst>
                                    </p:anim>
                                    <p:anim calcmode="lin" valueType="num">
                                      <p:cBhvr>
                                        <p:cTn id="121"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70" grpId="0" animBg="1"/>
      <p:bldP spid="64" grpId="0" animBg="1"/>
      <p:bldP spid="76" grpId="0" animBg="1"/>
      <p:bldP spid="2" grpId="0" animBg="1"/>
      <p:bldP spid="59" grpId="0" animBg="1"/>
      <p:bldP spid="60" grpId="0" animBg="1"/>
      <p:bldP spid="61" grpId="0" animBg="1"/>
      <p:bldP spid="42" grpId="0" animBg="1"/>
      <p:bldP spid="69" grpId="0" animBg="1"/>
      <p:bldP spid="75" grpId="0" animBg="1"/>
      <p:bldP spid="8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0" name="Shape 1140"/>
          <p:cNvSpPr/>
          <p:nvPr/>
        </p:nvSpPr>
        <p:spPr>
          <a:xfrm>
            <a:off x="5299732" y="4051240"/>
            <a:ext cx="2528322" cy="119062"/>
          </a:xfrm>
          <a:prstGeom prst="rect">
            <a:avLst/>
          </a:prstGeom>
          <a:solidFill>
            <a:schemeClr val="accent3"/>
          </a:solidFill>
          <a:ln w="12700">
            <a:miter lim="400000"/>
          </a:ln>
        </p:spPr>
        <p:txBody>
          <a:bodyPr lIns="19050" tIns="19050" rIns="19050" bIns="19050" anchor="ctr"/>
          <a:lstStyle/>
          <a:p>
            <a:pPr defTabSz="171450">
              <a:defRPr sz="4400">
                <a:solidFill>
                  <a:srgbClr val="494949"/>
                </a:solidFill>
                <a:latin typeface="Roboto Condensed"/>
                <a:ea typeface="Roboto Condensed"/>
                <a:cs typeface="Roboto Condensed"/>
                <a:sym typeface="Roboto Condensed"/>
              </a:defRPr>
            </a:pPr>
            <a:endParaRPr/>
          </a:p>
        </p:txBody>
      </p:sp>
      <p:grpSp>
        <p:nvGrpSpPr>
          <p:cNvPr id="2" name="组合 1"/>
          <p:cNvGrpSpPr/>
          <p:nvPr/>
        </p:nvGrpSpPr>
        <p:grpSpPr>
          <a:xfrm>
            <a:off x="561806" y="700395"/>
            <a:ext cx="3962326" cy="4536862"/>
            <a:chOff x="2364330" y="3033328"/>
            <a:chExt cx="8441089" cy="9665047"/>
          </a:xfrm>
        </p:grpSpPr>
        <p:grpSp>
          <p:nvGrpSpPr>
            <p:cNvPr id="1158" name="Group 1158"/>
            <p:cNvGrpSpPr/>
            <p:nvPr/>
          </p:nvGrpSpPr>
          <p:grpSpPr>
            <a:xfrm>
              <a:off x="2364330" y="3033328"/>
              <a:ext cx="8441089" cy="9665047"/>
              <a:chOff x="0" y="0"/>
              <a:chExt cx="8441087" cy="9665045"/>
            </a:xfrm>
          </p:grpSpPr>
          <p:pic>
            <p:nvPicPr>
              <p:cNvPr id="1156" name="imac-real.png"/>
              <p:cNvPicPr>
                <a:picLocks noChangeAspect="1"/>
              </p:cNvPicPr>
              <p:nvPr/>
            </p:nvPicPr>
            <p:blipFill>
              <a:blip r:embed="rId3" cstate="print"/>
              <a:stretch>
                <a:fillRect/>
              </a:stretch>
            </p:blipFill>
            <p:spPr>
              <a:xfrm>
                <a:off x="0" y="0"/>
                <a:ext cx="8441088" cy="9665046"/>
              </a:xfrm>
              <a:prstGeom prst="rect">
                <a:avLst/>
              </a:prstGeom>
              <a:ln w="12700" cap="flat">
                <a:noFill/>
                <a:miter lim="400000"/>
                <a:headEnd/>
                <a:tailEnd/>
              </a:ln>
              <a:effectLst/>
            </p:spPr>
          </p:pic>
          <p:pic>
            <p:nvPicPr>
              <p:cNvPr id="1157" name="stockvault-computer-keys128627.jpg"/>
              <p:cNvPicPr>
                <a:picLocks noChangeAspect="1"/>
              </p:cNvPicPr>
              <p:nvPr/>
            </p:nvPicPr>
            <p:blipFill>
              <a:blip r:embed="rId4" cstate="print"/>
              <a:srcRect/>
              <a:stretch>
                <a:fillRect/>
              </a:stretch>
            </p:blipFill>
            <p:spPr>
              <a:xfrm>
                <a:off x="704163" y="2231719"/>
                <a:ext cx="6918951" cy="4066817"/>
              </a:xfrm>
              <a:prstGeom prst="rect">
                <a:avLst/>
              </a:prstGeom>
              <a:ln w="12700" cap="flat">
                <a:noFill/>
                <a:miter lim="400000"/>
                <a:headEnd/>
                <a:tailEnd/>
              </a:ln>
              <a:effectLst/>
            </p:spPr>
          </p:pic>
        </p:grpSp>
        <p:sp>
          <p:nvSpPr>
            <p:cNvPr id="1159" name="Shape 1159"/>
            <p:cNvSpPr/>
            <p:nvPr/>
          </p:nvSpPr>
          <p:spPr>
            <a:xfrm>
              <a:off x="3063214" y="5267566"/>
              <a:ext cx="6929836" cy="4095354"/>
            </a:xfrm>
            <a:prstGeom prst="rect">
              <a:avLst/>
            </a:prstGeom>
            <a:blipFill>
              <a:blip r:embed="rId5" cstate="print"/>
              <a:srcRect/>
              <a:stretch>
                <a:fillRect/>
              </a:stretch>
            </a:blipFill>
            <a:ln w="12700">
              <a:miter lim="400000"/>
            </a:ln>
          </p:spPr>
          <p:txBody>
            <a:bodyPr lIns="50800" tIns="50800" rIns="50800" bIns="50800" anchor="ctr"/>
            <a:lstStyle>
              <a:lvl1pPr>
                <a:defRPr sz="3600">
                  <a:solidFill>
                    <a:srgbClr val="0C2030"/>
                  </a:solidFill>
                </a:defRPr>
              </a:lvl1pPr>
            </a:lstStyle>
            <a:p>
              <a:endParaRPr dirty="0"/>
            </a:p>
          </p:txBody>
        </p:sp>
      </p:grpSp>
      <p:grpSp>
        <p:nvGrpSpPr>
          <p:cNvPr id="6" name="组合 5"/>
          <p:cNvGrpSpPr/>
          <p:nvPr/>
        </p:nvGrpSpPr>
        <p:grpSpPr>
          <a:xfrm>
            <a:off x="5292080" y="2970665"/>
            <a:ext cx="894513" cy="894512"/>
            <a:chOff x="5323050" y="2774518"/>
            <a:chExt cx="894513" cy="894512"/>
          </a:xfrm>
        </p:grpSpPr>
        <p:sp>
          <p:nvSpPr>
            <p:cNvPr id="1144" name="Shape 1144"/>
            <p:cNvSpPr/>
            <p:nvPr/>
          </p:nvSpPr>
          <p:spPr>
            <a:xfrm>
              <a:off x="5323050" y="2774518"/>
              <a:ext cx="894513" cy="894512"/>
            </a:xfrm>
            <a:prstGeom prst="ellipse">
              <a:avLst/>
            </a:prstGeom>
            <a:solidFill>
              <a:schemeClr val="accent2">
                <a:lumMod val="75000"/>
                <a:lumOff val="25000"/>
                <a:alpha val="84000"/>
              </a:schemeClr>
            </a:solidFill>
            <a:ln w="12700" cap="flat">
              <a:noFill/>
              <a:miter lim="400000"/>
            </a:ln>
            <a:effectLst/>
          </p:spPr>
          <p:txBody>
            <a:bodyPr wrap="square" lIns="50800" tIns="50800" rIns="50800" bIns="50800" numCol="1" anchor="ctr">
              <a:noAutofit/>
            </a:bodyPr>
            <a:lstStyle/>
            <a:p>
              <a:pPr>
                <a:defRPr sz="3600">
                  <a:solidFill>
                    <a:srgbClr val="FFFFFF"/>
                  </a:solidFill>
                </a:defRPr>
              </a:pPr>
              <a:endParaRPr/>
            </a:p>
          </p:txBody>
        </p:sp>
        <p:sp>
          <p:nvSpPr>
            <p:cNvPr id="3" name="TextBox 2"/>
            <p:cNvSpPr txBox="1"/>
            <p:nvPr/>
          </p:nvSpPr>
          <p:spPr>
            <a:xfrm>
              <a:off x="5495327" y="3090333"/>
              <a:ext cx="722236" cy="307777"/>
            </a:xfrm>
            <a:prstGeom prst="rect">
              <a:avLst/>
            </a:prstGeom>
            <a:noFill/>
          </p:spPr>
          <p:txBody>
            <a:bodyPr wrap="square"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30%</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6088086" y="2970665"/>
            <a:ext cx="1073935" cy="894512"/>
            <a:chOff x="6119056" y="2774518"/>
            <a:chExt cx="1073935" cy="894512"/>
          </a:xfrm>
        </p:grpSpPr>
        <p:sp>
          <p:nvSpPr>
            <p:cNvPr id="1148" name="Shape 1148"/>
            <p:cNvSpPr/>
            <p:nvPr/>
          </p:nvSpPr>
          <p:spPr>
            <a:xfrm>
              <a:off x="6119056" y="2774518"/>
              <a:ext cx="894513" cy="894512"/>
            </a:xfrm>
            <a:prstGeom prst="ellipse">
              <a:avLst/>
            </a:prstGeom>
            <a:solidFill>
              <a:schemeClr val="accent1">
                <a:alpha val="84000"/>
              </a:schemeClr>
            </a:solidFill>
            <a:ln w="12700" cap="flat">
              <a:noFill/>
              <a:miter lim="400000"/>
            </a:ln>
            <a:effectLst/>
          </p:spPr>
          <p:txBody>
            <a:bodyPr wrap="square" lIns="50800" tIns="50800" rIns="50800" bIns="50800" numCol="1" anchor="ctr">
              <a:noAutofit/>
            </a:bodyPr>
            <a:lstStyle/>
            <a:p>
              <a:pPr>
                <a:defRPr sz="3600">
                  <a:solidFill>
                    <a:srgbClr val="FFFFFF"/>
                  </a:solidFill>
                </a:defRPr>
              </a:pPr>
              <a:endParaRPr/>
            </a:p>
          </p:txBody>
        </p:sp>
        <p:sp>
          <p:nvSpPr>
            <p:cNvPr id="27" name="TextBox 26"/>
            <p:cNvSpPr txBox="1"/>
            <p:nvPr/>
          </p:nvSpPr>
          <p:spPr>
            <a:xfrm>
              <a:off x="6291332" y="3090333"/>
              <a:ext cx="901659" cy="307777"/>
            </a:xfrm>
            <a:prstGeom prst="rect">
              <a:avLst/>
            </a:prstGeom>
            <a:noFill/>
          </p:spPr>
          <p:txBody>
            <a:bodyPr wrap="square"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45%</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6859897" y="2970665"/>
            <a:ext cx="1022204" cy="894512"/>
            <a:chOff x="6890867" y="2774518"/>
            <a:chExt cx="1022204" cy="894512"/>
          </a:xfrm>
        </p:grpSpPr>
        <p:sp>
          <p:nvSpPr>
            <p:cNvPr id="1152" name="Shape 1152"/>
            <p:cNvSpPr/>
            <p:nvPr/>
          </p:nvSpPr>
          <p:spPr>
            <a:xfrm>
              <a:off x="6890867" y="2774518"/>
              <a:ext cx="894513" cy="894512"/>
            </a:xfrm>
            <a:prstGeom prst="ellipse">
              <a:avLst/>
            </a:prstGeom>
            <a:solidFill>
              <a:schemeClr val="accent2">
                <a:lumMod val="75000"/>
                <a:lumOff val="25000"/>
                <a:alpha val="83000"/>
              </a:schemeClr>
            </a:solidFill>
            <a:ln w="12700" cap="flat">
              <a:noFill/>
              <a:miter lim="400000"/>
            </a:ln>
            <a:effectLst/>
          </p:spPr>
          <p:txBody>
            <a:bodyPr wrap="square" lIns="50800" tIns="50800" rIns="50800" bIns="50800" numCol="1" anchor="ctr">
              <a:noAutofit/>
            </a:bodyPr>
            <a:lstStyle/>
            <a:p>
              <a:pPr>
                <a:defRPr sz="3600">
                  <a:solidFill>
                    <a:srgbClr val="FFFFFF"/>
                  </a:solidFill>
                </a:defRPr>
              </a:pPr>
              <a:endParaRPr/>
            </a:p>
          </p:txBody>
        </p:sp>
        <p:sp>
          <p:nvSpPr>
            <p:cNvPr id="28" name="TextBox 27"/>
            <p:cNvSpPr txBox="1"/>
            <p:nvPr/>
          </p:nvSpPr>
          <p:spPr>
            <a:xfrm>
              <a:off x="7063144" y="3090333"/>
              <a:ext cx="849927" cy="307777"/>
            </a:xfrm>
            <a:prstGeom prst="rect">
              <a:avLst/>
            </a:prstGeom>
            <a:noFill/>
          </p:spPr>
          <p:txBody>
            <a:bodyPr wrap="square"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25%</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15" name="TextBox 14"/>
          <p:cNvSpPr txBox="1"/>
          <p:nvPr/>
        </p:nvSpPr>
        <p:spPr>
          <a:xfrm>
            <a:off x="5296172" y="2023502"/>
            <a:ext cx="2540280" cy="646331"/>
          </a:xfrm>
          <a:prstGeom prst="rect">
            <a:avLst/>
          </a:prstGeom>
          <a:noFill/>
        </p:spPr>
        <p:txBody>
          <a:bodyPr wrap="square" rtlCol="0">
            <a:spAutoFit/>
          </a:bodyPr>
          <a:lstStyle/>
          <a:p>
            <a:pPr>
              <a:lnSpc>
                <a:spcPct val="150000"/>
              </a:lnSpc>
            </a:pPr>
            <a:r>
              <a:rPr lang="zh-CN" altLang="en-US" sz="800" dirty="0">
                <a:solidFill>
                  <a:schemeClr val="accent2"/>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800" dirty="0">
              <a:solidFill>
                <a:schemeClr val="accent2"/>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5283220" y="1729140"/>
            <a:ext cx="2016224" cy="338554"/>
          </a:xfrm>
          <a:prstGeom prst="rect">
            <a:avLst/>
          </a:prstGeom>
          <a:noFill/>
        </p:spPr>
        <p:txBody>
          <a:bodyPr wrap="square" rtlCol="0">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填写你的标题内容</a:t>
            </a:r>
          </a:p>
        </p:txBody>
      </p:sp>
      <p:grpSp>
        <p:nvGrpSpPr>
          <p:cNvPr id="68" name="组合 67"/>
          <p:cNvGrpSpPr/>
          <p:nvPr/>
        </p:nvGrpSpPr>
        <p:grpSpPr>
          <a:xfrm>
            <a:off x="1116311" y="460609"/>
            <a:ext cx="8424240" cy="292388"/>
            <a:chOff x="1116311" y="460609"/>
            <a:chExt cx="8424240" cy="292388"/>
          </a:xfrm>
        </p:grpSpPr>
        <p:sp>
          <p:nvSpPr>
            <p:cNvPr id="69" name="Line 3"/>
            <p:cNvSpPr>
              <a:spLocks noChangeShapeType="1"/>
            </p:cNvSpPr>
            <p:nvPr/>
          </p:nvSpPr>
          <p:spPr bwMode="auto">
            <a:xfrm>
              <a:off x="1990886" y="695345"/>
              <a:ext cx="7549665"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70" name="TextBox 69"/>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工作概述</a:t>
              </a:r>
            </a:p>
          </p:txBody>
        </p:sp>
      </p:grpSp>
      <p:grpSp>
        <p:nvGrpSpPr>
          <p:cNvPr id="23" name="组合 22">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24"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7"/>
                                        </p:tgtEl>
                                        <p:attrNameLst>
                                          <p:attrName>ppt_y</p:attrName>
                                        </p:attrNameLst>
                                      </p:cBhvr>
                                      <p:tavLst>
                                        <p:tav tm="0">
                                          <p:val>
                                            <p:strVal val="#ppt_y"/>
                                          </p:val>
                                        </p:tav>
                                        <p:tav tm="100000">
                                          <p:val>
                                            <p:strVal val="#ppt_y"/>
                                          </p:val>
                                        </p:tav>
                                      </p:tavLst>
                                    </p:anim>
                                    <p:anim calcmode="lin" valueType="num">
                                      <p:cBhvr>
                                        <p:cTn id="18"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7"/>
                                        </p:tgtEl>
                                      </p:cBhvr>
                                    </p:animEffect>
                                  </p:childTnLst>
                                </p:cTn>
                              </p:par>
                            </p:childTnLst>
                          </p:cTn>
                        </p:par>
                        <p:par>
                          <p:cTn id="21" fill="hold">
                            <p:stCondLst>
                              <p:cond delay="1850"/>
                            </p:stCondLst>
                            <p:childTnLst>
                              <p:par>
                                <p:cTn id="22" presetID="19" presetClass="entr" presetSubtype="5" fill="hold" grpId="0" nodeType="afterEffect">
                                  <p:stCondLst>
                                    <p:cond delay="0"/>
                                  </p:stCondLst>
                                  <p:iterate type="lt">
                                    <p:tmPct val="10000"/>
                                  </p:iterate>
                                  <p:childTnLst>
                                    <p:set>
                                      <p:cBhvr>
                                        <p:cTn id="23" dur="1" fill="hold">
                                          <p:stCondLst>
                                            <p:cond delay="0"/>
                                          </p:stCondLst>
                                        </p:cTn>
                                        <p:tgtEl>
                                          <p:spTgt spid="15"/>
                                        </p:tgtEl>
                                        <p:attrNameLst>
                                          <p:attrName>style.visibility</p:attrName>
                                        </p:attrNameLst>
                                      </p:cBhvr>
                                      <p:to>
                                        <p:strVal val="visible"/>
                                      </p:to>
                                    </p:set>
                                    <p:anim calcmode="lin" valueType="num">
                                      <p:cBhvr>
                                        <p:cTn id="24" dur="300" fill="hold"/>
                                        <p:tgtEl>
                                          <p:spTgt spid="15"/>
                                        </p:tgtEl>
                                        <p:attrNameLst>
                                          <p:attrName>ppt_w</p:attrName>
                                        </p:attrNameLst>
                                      </p:cBhvr>
                                      <p:tavLst>
                                        <p:tav tm="0">
                                          <p:val>
                                            <p:strVal val="#ppt_w"/>
                                          </p:val>
                                        </p:tav>
                                        <p:tav tm="100000">
                                          <p:val>
                                            <p:strVal val="#ppt_w"/>
                                          </p:val>
                                        </p:tav>
                                      </p:tavLst>
                                    </p:anim>
                                    <p:anim calcmode="lin" valueType="num">
                                      <p:cBhvr>
                                        <p:cTn id="25" dur="300" fill="hold"/>
                                        <p:tgtEl>
                                          <p:spTgt spid="15"/>
                                        </p:tgtEl>
                                        <p:attrNameLst>
                                          <p:attrName>ppt_h</p:attrName>
                                        </p:attrNameLst>
                                      </p:cBhvr>
                                      <p:tavLst>
                                        <p:tav tm="0" fmla="#ppt_h*sin(2.5*pi*$)">
                                          <p:val>
                                            <p:fltVal val="0"/>
                                          </p:val>
                                        </p:tav>
                                        <p:tav tm="100000">
                                          <p:val>
                                            <p:fltVal val="1"/>
                                          </p:val>
                                        </p:tav>
                                      </p:tavLst>
                                    </p:anim>
                                  </p:childTnLst>
                                </p:cTn>
                              </p:par>
                            </p:childTnLst>
                          </p:cTn>
                        </p:par>
                        <p:par>
                          <p:cTn id="26" fill="hold">
                            <p:stCondLst>
                              <p:cond delay="3920"/>
                            </p:stCondLst>
                            <p:childTnLst>
                              <p:par>
                                <p:cTn id="27" presetID="42"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anim calcmode="lin" valueType="num">
                                      <p:cBhvr>
                                        <p:cTn id="30" dur="500" fill="hold"/>
                                        <p:tgtEl>
                                          <p:spTgt spid="6"/>
                                        </p:tgtEl>
                                        <p:attrNameLst>
                                          <p:attrName>ppt_x</p:attrName>
                                        </p:attrNameLst>
                                      </p:cBhvr>
                                      <p:tavLst>
                                        <p:tav tm="0">
                                          <p:val>
                                            <p:strVal val="#ppt_x"/>
                                          </p:val>
                                        </p:tav>
                                        <p:tav tm="100000">
                                          <p:val>
                                            <p:strVal val="#ppt_x"/>
                                          </p:val>
                                        </p:tav>
                                      </p:tavLst>
                                    </p:anim>
                                    <p:anim calcmode="lin" valueType="num">
                                      <p:cBhvr>
                                        <p:cTn id="31" dur="5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20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anim calcmode="lin" valueType="num">
                                      <p:cBhvr>
                                        <p:cTn id="35" dur="500" fill="hold"/>
                                        <p:tgtEl>
                                          <p:spTgt spid="7"/>
                                        </p:tgtEl>
                                        <p:attrNameLst>
                                          <p:attrName>ppt_x</p:attrName>
                                        </p:attrNameLst>
                                      </p:cBhvr>
                                      <p:tavLst>
                                        <p:tav tm="0">
                                          <p:val>
                                            <p:strVal val="#ppt_x"/>
                                          </p:val>
                                        </p:tav>
                                        <p:tav tm="100000">
                                          <p:val>
                                            <p:strVal val="#ppt_x"/>
                                          </p:val>
                                        </p:tav>
                                      </p:tavLst>
                                    </p:anim>
                                    <p:anim calcmode="lin" valueType="num">
                                      <p:cBhvr>
                                        <p:cTn id="36" dur="5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4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anim calcmode="lin" valueType="num">
                                      <p:cBhvr>
                                        <p:cTn id="40" dur="500" fill="hold"/>
                                        <p:tgtEl>
                                          <p:spTgt spid="8"/>
                                        </p:tgtEl>
                                        <p:attrNameLst>
                                          <p:attrName>ppt_x</p:attrName>
                                        </p:attrNameLst>
                                      </p:cBhvr>
                                      <p:tavLst>
                                        <p:tav tm="0">
                                          <p:val>
                                            <p:strVal val="#ppt_x"/>
                                          </p:val>
                                        </p:tav>
                                        <p:tav tm="100000">
                                          <p:val>
                                            <p:strVal val="#ppt_x"/>
                                          </p:val>
                                        </p:tav>
                                      </p:tavLst>
                                    </p:anim>
                                    <p:anim calcmode="lin" valueType="num">
                                      <p:cBhvr>
                                        <p:cTn id="41" dur="500" fill="hold"/>
                                        <p:tgtEl>
                                          <p:spTgt spid="8"/>
                                        </p:tgtEl>
                                        <p:attrNameLst>
                                          <p:attrName>ppt_y</p:attrName>
                                        </p:attrNameLst>
                                      </p:cBhvr>
                                      <p:tavLst>
                                        <p:tav tm="0">
                                          <p:val>
                                            <p:strVal val="#ppt_y+.1"/>
                                          </p:val>
                                        </p:tav>
                                        <p:tav tm="100000">
                                          <p:val>
                                            <p:strVal val="#ppt_y"/>
                                          </p:val>
                                        </p:tav>
                                      </p:tavLst>
                                    </p:anim>
                                  </p:childTnLst>
                                </p:cTn>
                              </p:par>
                            </p:childTnLst>
                          </p:cTn>
                        </p:par>
                        <p:par>
                          <p:cTn id="42" fill="hold">
                            <p:stCondLst>
                              <p:cond delay="4420"/>
                            </p:stCondLst>
                            <p:childTnLst>
                              <p:par>
                                <p:cTn id="43" presetID="47" presetClass="entr" presetSubtype="0" fill="hold" grpId="0" nodeType="afterEffect">
                                  <p:stCondLst>
                                    <p:cond delay="0"/>
                                  </p:stCondLst>
                                  <p:childTnLst>
                                    <p:set>
                                      <p:cBhvr>
                                        <p:cTn id="44" dur="1" fill="hold">
                                          <p:stCondLst>
                                            <p:cond delay="0"/>
                                          </p:stCondLst>
                                        </p:cTn>
                                        <p:tgtEl>
                                          <p:spTgt spid="1140"/>
                                        </p:tgtEl>
                                        <p:attrNameLst>
                                          <p:attrName>style.visibility</p:attrName>
                                        </p:attrNameLst>
                                      </p:cBhvr>
                                      <p:to>
                                        <p:strVal val="visible"/>
                                      </p:to>
                                    </p:set>
                                    <p:animEffect transition="in" filter="fade">
                                      <p:cBhvr>
                                        <p:cTn id="45" dur="500"/>
                                        <p:tgtEl>
                                          <p:spTgt spid="1140"/>
                                        </p:tgtEl>
                                      </p:cBhvr>
                                    </p:animEffect>
                                    <p:anim calcmode="lin" valueType="num">
                                      <p:cBhvr>
                                        <p:cTn id="46" dur="500" fill="hold"/>
                                        <p:tgtEl>
                                          <p:spTgt spid="1140"/>
                                        </p:tgtEl>
                                        <p:attrNameLst>
                                          <p:attrName>ppt_x</p:attrName>
                                        </p:attrNameLst>
                                      </p:cBhvr>
                                      <p:tavLst>
                                        <p:tav tm="0">
                                          <p:val>
                                            <p:strVal val="#ppt_x"/>
                                          </p:val>
                                        </p:tav>
                                        <p:tav tm="100000">
                                          <p:val>
                                            <p:strVal val="#ppt_x"/>
                                          </p:val>
                                        </p:tav>
                                      </p:tavLst>
                                    </p:anim>
                                    <p:anim calcmode="lin" valueType="num">
                                      <p:cBhvr>
                                        <p:cTn id="47" dur="500" fill="hold"/>
                                        <p:tgtEl>
                                          <p:spTgt spid="11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0" grpId="0" animBg="1"/>
      <p:bldP spid="15"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40078" y="1684639"/>
            <a:ext cx="1090457" cy="1081568"/>
            <a:chOff x="4783974" y="6272211"/>
            <a:chExt cx="2876838" cy="2876838"/>
          </a:xfrm>
        </p:grpSpPr>
        <p:sp>
          <p:nvSpPr>
            <p:cNvPr id="5" name="泪滴形 4"/>
            <p:cNvSpPr/>
            <p:nvPr/>
          </p:nvSpPr>
          <p:spPr>
            <a:xfrm>
              <a:off x="4783974" y="6272211"/>
              <a:ext cx="2876838" cy="2876838"/>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197297" y="6912545"/>
              <a:ext cx="2463515" cy="1597401"/>
              <a:chOff x="5197297" y="6912545"/>
              <a:chExt cx="2463515" cy="1597401"/>
            </a:xfrm>
          </p:grpSpPr>
          <p:sp>
            <p:nvSpPr>
              <p:cNvPr id="69" name="TextBox 68"/>
              <p:cNvSpPr txBox="1"/>
              <p:nvPr/>
            </p:nvSpPr>
            <p:spPr>
              <a:xfrm>
                <a:off x="5197297" y="6912545"/>
                <a:ext cx="2463515" cy="982378"/>
              </a:xfrm>
              <a:prstGeom prst="rect">
                <a:avLst/>
              </a:prstGeom>
              <a:noFill/>
            </p:spPr>
            <p:txBody>
              <a:bodyPr wrap="square" rtlCol="0">
                <a:spAutoFit/>
              </a:bodyPr>
              <a:lstStyle/>
              <a:p>
                <a:pPr lvl="0"/>
                <a:r>
                  <a:rPr lang="zh-CN" altLang="en-US" dirty="0">
                    <a:solidFill>
                      <a:prstClr val="white"/>
                    </a:solidFill>
                    <a:latin typeface="思源黑体 CN Regular" pitchFamily="34" charset="-122"/>
                    <a:ea typeface="思源黑体 CN Regular" pitchFamily="34" charset="-122"/>
                  </a:rPr>
                  <a:t>有梦想</a:t>
                </a:r>
              </a:p>
            </p:txBody>
          </p:sp>
          <p:sp>
            <p:nvSpPr>
              <p:cNvPr id="73" name="TextBox 72"/>
              <p:cNvSpPr txBox="1"/>
              <p:nvPr/>
            </p:nvSpPr>
            <p:spPr>
              <a:xfrm>
                <a:off x="5263909" y="7814096"/>
                <a:ext cx="2396903" cy="695850"/>
              </a:xfrm>
              <a:prstGeom prst="rect">
                <a:avLst/>
              </a:prstGeom>
              <a:noFill/>
            </p:spPr>
            <p:txBody>
              <a:bodyPr wrap="square" rtlCol="0">
                <a:spAutoFit/>
              </a:bodyPr>
              <a:lstStyle/>
              <a:p>
                <a:r>
                  <a:rPr lang="en-US" altLang="zh-CN" sz="1100" dirty="0">
                    <a:solidFill>
                      <a:schemeClr val="bg1"/>
                    </a:solidFill>
                    <a:latin typeface="方正正黑简体" panose="02000000000000000000" pitchFamily="2" charset="-122"/>
                    <a:ea typeface="方正正黑简体" panose="02000000000000000000" pitchFamily="2" charset="-122"/>
                  </a:rPr>
                  <a:t>FROFILE</a:t>
                </a:r>
                <a:endParaRPr lang="zh-CN" altLang="en-US" sz="1100" dirty="0">
                  <a:solidFill>
                    <a:schemeClr val="bg1"/>
                  </a:solidFill>
                  <a:latin typeface="方正正黑简体" panose="02000000000000000000" pitchFamily="2" charset="-122"/>
                  <a:ea typeface="方正正黑简体" panose="02000000000000000000" pitchFamily="2" charset="-122"/>
                </a:endParaRPr>
              </a:p>
            </p:txBody>
          </p:sp>
        </p:grpSp>
      </p:grpSp>
      <p:grpSp>
        <p:nvGrpSpPr>
          <p:cNvPr id="10" name="组合 9"/>
          <p:cNvGrpSpPr/>
          <p:nvPr/>
        </p:nvGrpSpPr>
        <p:grpSpPr>
          <a:xfrm>
            <a:off x="3266493" y="1684639"/>
            <a:ext cx="1161491" cy="1081568"/>
            <a:chOff x="8293716" y="6272211"/>
            <a:chExt cx="3064240" cy="2876838"/>
          </a:xfrm>
        </p:grpSpPr>
        <p:sp>
          <p:nvSpPr>
            <p:cNvPr id="66" name="泪滴形 65"/>
            <p:cNvSpPr/>
            <p:nvPr/>
          </p:nvSpPr>
          <p:spPr>
            <a:xfrm>
              <a:off x="8293716" y="6272211"/>
              <a:ext cx="2876838" cy="2876838"/>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8923061" y="6912545"/>
              <a:ext cx="2434895" cy="1597401"/>
              <a:chOff x="8923061" y="6912545"/>
              <a:chExt cx="2434895" cy="1597401"/>
            </a:xfrm>
          </p:grpSpPr>
          <p:sp>
            <p:nvSpPr>
              <p:cNvPr id="74" name="TextBox 73"/>
              <p:cNvSpPr txBox="1"/>
              <p:nvPr/>
            </p:nvSpPr>
            <p:spPr>
              <a:xfrm>
                <a:off x="8936860" y="7814095"/>
                <a:ext cx="2421096" cy="695851"/>
              </a:xfrm>
              <a:prstGeom prst="rect">
                <a:avLst/>
              </a:prstGeom>
              <a:noFill/>
            </p:spPr>
            <p:txBody>
              <a:bodyPr wrap="square" rtlCol="0">
                <a:spAutoFit/>
              </a:bodyPr>
              <a:lstStyle/>
              <a:p>
                <a:r>
                  <a:rPr lang="en-US" altLang="zh-CN" sz="1100" dirty="0">
                    <a:solidFill>
                      <a:schemeClr val="bg1"/>
                    </a:solidFill>
                    <a:latin typeface="方正正黑简体" panose="02000000000000000000" pitchFamily="2" charset="-122"/>
                    <a:ea typeface="方正正黑简体" panose="02000000000000000000" pitchFamily="2" charset="-122"/>
                  </a:rPr>
                  <a:t>TROFI</a:t>
                </a:r>
                <a:endParaRPr lang="zh-CN" altLang="en-US" sz="1100" dirty="0">
                  <a:solidFill>
                    <a:schemeClr val="bg1"/>
                  </a:solidFill>
                  <a:latin typeface="方正正黑简体" panose="02000000000000000000" pitchFamily="2" charset="-122"/>
                  <a:ea typeface="方正正黑简体" panose="02000000000000000000" pitchFamily="2" charset="-122"/>
                </a:endParaRPr>
              </a:p>
            </p:txBody>
          </p:sp>
          <p:sp>
            <p:nvSpPr>
              <p:cNvPr id="77" name="TextBox 76"/>
              <p:cNvSpPr txBox="1"/>
              <p:nvPr/>
            </p:nvSpPr>
            <p:spPr>
              <a:xfrm>
                <a:off x="8923061" y="6912545"/>
                <a:ext cx="1935613" cy="982378"/>
              </a:xfrm>
              <a:prstGeom prst="rect">
                <a:avLst/>
              </a:prstGeom>
              <a:noFill/>
            </p:spPr>
            <p:txBody>
              <a:bodyPr wrap="square" rtlCol="0">
                <a:spAutoFit/>
              </a:bodyPr>
              <a:lstStyle/>
              <a:p>
                <a:pPr lvl="0"/>
                <a:r>
                  <a:rPr lang="zh-CN" altLang="en-US" dirty="0">
                    <a:solidFill>
                      <a:prstClr val="white"/>
                    </a:solidFill>
                    <a:latin typeface="思源黑体 CN Regular" pitchFamily="34" charset="-122"/>
                    <a:ea typeface="思源黑体 CN Regular" pitchFamily="34" charset="-122"/>
                  </a:rPr>
                  <a:t>年 轻</a:t>
                </a:r>
              </a:p>
            </p:txBody>
          </p:sp>
        </p:grpSp>
      </p:grpSp>
      <p:grpSp>
        <p:nvGrpSpPr>
          <p:cNvPr id="8" name="组合 7"/>
          <p:cNvGrpSpPr/>
          <p:nvPr/>
        </p:nvGrpSpPr>
        <p:grpSpPr>
          <a:xfrm>
            <a:off x="5092907" y="1684639"/>
            <a:ext cx="1090457" cy="1081568"/>
            <a:chOff x="11976068" y="6272211"/>
            <a:chExt cx="2876838" cy="2876838"/>
          </a:xfrm>
        </p:grpSpPr>
        <p:sp>
          <p:nvSpPr>
            <p:cNvPr id="67" name="泪滴形 66"/>
            <p:cNvSpPr/>
            <p:nvPr/>
          </p:nvSpPr>
          <p:spPr>
            <a:xfrm>
              <a:off x="11976068" y="6272211"/>
              <a:ext cx="2876838" cy="2876838"/>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TextBox 74"/>
            <p:cNvSpPr txBox="1"/>
            <p:nvPr/>
          </p:nvSpPr>
          <p:spPr>
            <a:xfrm>
              <a:off x="12391510" y="7814097"/>
              <a:ext cx="2339248" cy="695850"/>
            </a:xfrm>
            <a:prstGeom prst="rect">
              <a:avLst/>
            </a:prstGeom>
            <a:noFill/>
          </p:spPr>
          <p:txBody>
            <a:bodyPr wrap="square" rtlCol="0">
              <a:spAutoFit/>
            </a:bodyPr>
            <a:lstStyle/>
            <a:p>
              <a:r>
                <a:rPr lang="en-US" altLang="zh-CN" sz="1100" dirty="0">
                  <a:solidFill>
                    <a:schemeClr val="bg1"/>
                  </a:solidFill>
                  <a:latin typeface="方正正黑简体" panose="02000000000000000000" pitchFamily="2" charset="-122"/>
                  <a:ea typeface="方正正黑简体" panose="02000000000000000000" pitchFamily="2" charset="-122"/>
                </a:rPr>
                <a:t>EROFILE</a:t>
              </a:r>
              <a:endParaRPr lang="zh-CN" altLang="en-US" sz="1100" dirty="0">
                <a:solidFill>
                  <a:schemeClr val="bg1"/>
                </a:solidFill>
                <a:latin typeface="方正正黑简体" panose="02000000000000000000" pitchFamily="2" charset="-122"/>
                <a:ea typeface="方正正黑简体" panose="02000000000000000000" pitchFamily="2" charset="-122"/>
              </a:endParaRPr>
            </a:p>
          </p:txBody>
        </p:sp>
        <p:sp>
          <p:nvSpPr>
            <p:cNvPr id="78" name="TextBox 77"/>
            <p:cNvSpPr txBox="1"/>
            <p:nvPr/>
          </p:nvSpPr>
          <p:spPr>
            <a:xfrm>
              <a:off x="12408323" y="6912545"/>
              <a:ext cx="2322435" cy="982378"/>
            </a:xfrm>
            <a:prstGeom prst="rect">
              <a:avLst/>
            </a:prstGeom>
            <a:noFill/>
          </p:spPr>
          <p:txBody>
            <a:bodyPr wrap="square" rtlCol="0">
              <a:spAutoFit/>
            </a:bodyPr>
            <a:lstStyle/>
            <a:p>
              <a:pPr lvl="0"/>
              <a:r>
                <a:rPr lang="zh-CN" altLang="en-US" dirty="0">
                  <a:solidFill>
                    <a:prstClr val="white"/>
                  </a:solidFill>
                  <a:latin typeface="思源黑体 CN Regular" pitchFamily="34" charset="-122"/>
                  <a:ea typeface="思源黑体 CN Regular" pitchFamily="34" charset="-122"/>
                </a:rPr>
                <a:t>创造力</a:t>
              </a:r>
            </a:p>
          </p:txBody>
        </p:sp>
      </p:grpSp>
      <p:grpSp>
        <p:nvGrpSpPr>
          <p:cNvPr id="7" name="组合 6"/>
          <p:cNvGrpSpPr/>
          <p:nvPr/>
        </p:nvGrpSpPr>
        <p:grpSpPr>
          <a:xfrm>
            <a:off x="6919322" y="1684639"/>
            <a:ext cx="1090457" cy="1081568"/>
            <a:chOff x="18254513" y="6272211"/>
            <a:chExt cx="2876838" cy="2876838"/>
          </a:xfrm>
        </p:grpSpPr>
        <p:sp>
          <p:nvSpPr>
            <p:cNvPr id="68" name="泪滴形 67"/>
            <p:cNvSpPr/>
            <p:nvPr/>
          </p:nvSpPr>
          <p:spPr>
            <a:xfrm>
              <a:off x="18254513" y="6272211"/>
              <a:ext cx="2876838" cy="2876838"/>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Box 75"/>
            <p:cNvSpPr txBox="1"/>
            <p:nvPr/>
          </p:nvSpPr>
          <p:spPr>
            <a:xfrm>
              <a:off x="18772343" y="7814097"/>
              <a:ext cx="2094922" cy="695850"/>
            </a:xfrm>
            <a:prstGeom prst="rect">
              <a:avLst/>
            </a:prstGeom>
            <a:noFill/>
          </p:spPr>
          <p:txBody>
            <a:bodyPr wrap="square" rtlCol="0">
              <a:spAutoFit/>
            </a:bodyPr>
            <a:lstStyle/>
            <a:p>
              <a:r>
                <a:rPr lang="en-US" altLang="zh-CN" sz="1100" dirty="0">
                  <a:solidFill>
                    <a:schemeClr val="bg1"/>
                  </a:solidFill>
                  <a:latin typeface="方正正黑简体" panose="02000000000000000000" pitchFamily="2" charset="-122"/>
                  <a:ea typeface="方正正黑简体" panose="02000000000000000000" pitchFamily="2" charset="-122"/>
                </a:rPr>
                <a:t>YRFILE</a:t>
              </a:r>
              <a:endParaRPr lang="zh-CN" altLang="en-US" sz="1100" dirty="0">
                <a:solidFill>
                  <a:schemeClr val="bg1"/>
                </a:solidFill>
                <a:latin typeface="方正正黑简体" panose="02000000000000000000" pitchFamily="2" charset="-122"/>
                <a:ea typeface="方正正黑简体" panose="02000000000000000000" pitchFamily="2" charset="-122"/>
              </a:endParaRPr>
            </a:p>
          </p:txBody>
        </p:sp>
        <p:sp>
          <p:nvSpPr>
            <p:cNvPr id="79" name="TextBox 78"/>
            <p:cNvSpPr txBox="1"/>
            <p:nvPr/>
          </p:nvSpPr>
          <p:spPr>
            <a:xfrm>
              <a:off x="18904385" y="6912545"/>
              <a:ext cx="1830839" cy="982378"/>
            </a:xfrm>
            <a:prstGeom prst="rect">
              <a:avLst/>
            </a:prstGeom>
            <a:noFill/>
          </p:spPr>
          <p:txBody>
            <a:bodyPr wrap="square" rtlCol="0">
              <a:spAutoFit/>
            </a:bodyPr>
            <a:lstStyle/>
            <a:p>
              <a:pPr lvl="0"/>
              <a:r>
                <a:rPr lang="zh-CN" altLang="en-US" dirty="0">
                  <a:solidFill>
                    <a:prstClr val="white"/>
                  </a:solidFill>
                  <a:latin typeface="思源黑体 CN Regular" pitchFamily="34" charset="-122"/>
                  <a:ea typeface="思源黑体 CN Regular" pitchFamily="34" charset="-122"/>
                </a:rPr>
                <a:t>专 业</a:t>
              </a:r>
            </a:p>
          </p:txBody>
        </p:sp>
      </p:grpSp>
      <p:grpSp>
        <p:nvGrpSpPr>
          <p:cNvPr id="2" name="组合 1"/>
          <p:cNvGrpSpPr/>
          <p:nvPr/>
        </p:nvGrpSpPr>
        <p:grpSpPr>
          <a:xfrm>
            <a:off x="1311662" y="2895500"/>
            <a:ext cx="6897396" cy="1061829"/>
            <a:chOff x="3460420" y="7855614"/>
            <a:chExt cx="18196672" cy="2824334"/>
          </a:xfrm>
        </p:grpSpPr>
        <p:sp>
          <p:nvSpPr>
            <p:cNvPr id="81" name="矩形 80"/>
            <p:cNvSpPr/>
            <p:nvPr/>
          </p:nvSpPr>
          <p:spPr>
            <a:xfrm>
              <a:off x="3460420" y="7855614"/>
              <a:ext cx="3674572" cy="2824334"/>
            </a:xfrm>
            <a:prstGeom prst="rect">
              <a:avLst/>
            </a:prstGeom>
          </p:spPr>
          <p:txBody>
            <a:bodyPr wrap="square">
              <a:spAutoFit/>
            </a:bodyPr>
            <a:lstStyle/>
            <a:p>
              <a:pPr algn="ctr">
                <a:lnSpc>
                  <a:spcPct val="150000"/>
                </a:lnSpc>
              </a:pPr>
              <a:r>
                <a:rPr lang="zh-CN" altLang="en-US" sz="700" dirty="0">
                  <a:solidFill>
                    <a:schemeClr val="accent2"/>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您的内容打在这里，或者通过复您的文本后，在此框中选择粘贴并选择只保留文字，您的内容打在这里，或者通过复制您的文本后在此框中</a:t>
              </a:r>
              <a:endParaRPr lang="id-ID" altLang="zh-CN" sz="700" dirty="0">
                <a:solidFill>
                  <a:schemeClr val="accent2"/>
                </a:solidFill>
                <a:latin typeface="Lato" pitchFamily="34" charset="0"/>
              </a:endParaRPr>
            </a:p>
            <a:p>
              <a:pPr algn="ctr">
                <a:lnSpc>
                  <a:spcPct val="150000"/>
                </a:lnSpc>
              </a:pPr>
              <a:endParaRPr lang="id-ID" altLang="zh-CN" sz="700" dirty="0">
                <a:solidFill>
                  <a:schemeClr val="accent2"/>
                </a:solidFill>
                <a:latin typeface="Lato" pitchFamily="34" charset="0"/>
              </a:endParaRPr>
            </a:p>
          </p:txBody>
        </p:sp>
        <p:sp>
          <p:nvSpPr>
            <p:cNvPr id="82" name="矩形 81"/>
            <p:cNvSpPr/>
            <p:nvPr/>
          </p:nvSpPr>
          <p:spPr>
            <a:xfrm>
              <a:off x="8218770" y="7855614"/>
              <a:ext cx="3674572" cy="2343378"/>
            </a:xfrm>
            <a:prstGeom prst="rect">
              <a:avLst/>
            </a:prstGeom>
          </p:spPr>
          <p:txBody>
            <a:bodyPr wrap="square">
              <a:spAutoFit/>
            </a:bodyPr>
            <a:lstStyle/>
            <a:p>
              <a:pPr algn="ctr">
                <a:lnSpc>
                  <a:spcPct val="150000"/>
                </a:lnSpc>
              </a:pPr>
              <a:r>
                <a:rPr lang="zh-CN" altLang="en-US" sz="700" dirty="0">
                  <a:solidFill>
                    <a:schemeClr val="accent2"/>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a:t>
              </a:r>
              <a:endParaRPr lang="id-ID" altLang="zh-CN" sz="700" dirty="0">
                <a:solidFill>
                  <a:schemeClr val="accent2"/>
                </a:solidFill>
                <a:latin typeface="Lato" pitchFamily="34" charset="0"/>
              </a:endParaRPr>
            </a:p>
          </p:txBody>
        </p:sp>
        <p:sp>
          <p:nvSpPr>
            <p:cNvPr id="83" name="矩形 82"/>
            <p:cNvSpPr/>
            <p:nvPr/>
          </p:nvSpPr>
          <p:spPr>
            <a:xfrm>
              <a:off x="13037211" y="7855614"/>
              <a:ext cx="3674572" cy="2343378"/>
            </a:xfrm>
            <a:prstGeom prst="rect">
              <a:avLst/>
            </a:prstGeom>
          </p:spPr>
          <p:txBody>
            <a:bodyPr wrap="square">
              <a:spAutoFit/>
            </a:bodyPr>
            <a:lstStyle/>
            <a:p>
              <a:pPr algn="ctr">
                <a:lnSpc>
                  <a:spcPct val="150000"/>
                </a:lnSpc>
              </a:pPr>
              <a:r>
                <a:rPr lang="zh-CN" altLang="en-US" sz="700" dirty="0">
                  <a:solidFill>
                    <a:schemeClr val="accent2"/>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您的内容打在这里，或者通过复您的文本后，在此框中选择粘贴并选择只保留文字，您的内容打在这里，或者通过复制您的文本后在此框</a:t>
              </a:r>
              <a:endParaRPr lang="id-ID" altLang="zh-CN" sz="700" dirty="0">
                <a:solidFill>
                  <a:schemeClr val="accent2"/>
                </a:solidFill>
                <a:latin typeface="Lato" pitchFamily="34" charset="0"/>
              </a:endParaRPr>
            </a:p>
          </p:txBody>
        </p:sp>
        <p:sp>
          <p:nvSpPr>
            <p:cNvPr id="84" name="矩形 83"/>
            <p:cNvSpPr/>
            <p:nvPr/>
          </p:nvSpPr>
          <p:spPr>
            <a:xfrm>
              <a:off x="17982520" y="7855614"/>
              <a:ext cx="3674572" cy="2343378"/>
            </a:xfrm>
            <a:prstGeom prst="rect">
              <a:avLst/>
            </a:prstGeom>
          </p:spPr>
          <p:txBody>
            <a:bodyPr wrap="square">
              <a:spAutoFit/>
            </a:bodyPr>
            <a:lstStyle/>
            <a:p>
              <a:pPr algn="ctr">
                <a:lnSpc>
                  <a:spcPct val="150000"/>
                </a:lnSpc>
              </a:pPr>
              <a:r>
                <a:rPr lang="zh-CN" altLang="en-US" sz="700" dirty="0">
                  <a:solidFill>
                    <a:schemeClr val="accent2"/>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a:t>
              </a:r>
              <a:endParaRPr lang="id-ID" altLang="zh-CN" sz="700" dirty="0">
                <a:solidFill>
                  <a:schemeClr val="accent2"/>
                </a:solidFill>
                <a:latin typeface="Lato" pitchFamily="34" charset="0"/>
              </a:endParaRPr>
            </a:p>
          </p:txBody>
        </p:sp>
      </p:grpSp>
      <p:grpSp>
        <p:nvGrpSpPr>
          <p:cNvPr id="26" name="组合 25">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27"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100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strVal val="4*#ppt_w"/>
                                          </p:val>
                                        </p:tav>
                                        <p:tav tm="100000">
                                          <p:val>
                                            <p:strVal val="#ppt_w"/>
                                          </p:val>
                                        </p:tav>
                                      </p:tavLst>
                                    </p:anim>
                                    <p:anim calcmode="lin" valueType="num">
                                      <p:cBhvr>
                                        <p:cTn id="8" dur="500" fill="hold"/>
                                        <p:tgtEl>
                                          <p:spTgt spid="12"/>
                                        </p:tgtEl>
                                        <p:attrNameLst>
                                          <p:attrName>ppt_h</p:attrName>
                                        </p:attrNameLst>
                                      </p:cBhvr>
                                      <p:tavLst>
                                        <p:tav tm="0">
                                          <p:val>
                                            <p:strVal val="4*#ppt_h"/>
                                          </p:val>
                                        </p:tav>
                                        <p:tav tm="100000">
                                          <p:val>
                                            <p:strVal val="#ppt_h"/>
                                          </p:val>
                                        </p:tav>
                                      </p:tavLst>
                                    </p:anim>
                                  </p:childTnLst>
                                </p:cTn>
                              </p:par>
                              <p:par>
                                <p:cTn id="9" presetID="23" presetClass="entr" presetSubtype="32" fill="hold" nodeType="withEffect">
                                  <p:stCondLst>
                                    <p:cond delay="130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strVal val="4*#ppt_w"/>
                                          </p:val>
                                        </p:tav>
                                        <p:tav tm="100000">
                                          <p:val>
                                            <p:strVal val="#ppt_w"/>
                                          </p:val>
                                        </p:tav>
                                      </p:tavLst>
                                    </p:anim>
                                    <p:anim calcmode="lin" valueType="num">
                                      <p:cBhvr>
                                        <p:cTn id="12" dur="500" fill="hold"/>
                                        <p:tgtEl>
                                          <p:spTgt spid="10"/>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150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strVal val="4*#ppt_w"/>
                                          </p:val>
                                        </p:tav>
                                        <p:tav tm="100000">
                                          <p:val>
                                            <p:strVal val="#ppt_w"/>
                                          </p:val>
                                        </p:tav>
                                      </p:tavLst>
                                    </p:anim>
                                    <p:anim calcmode="lin" valueType="num">
                                      <p:cBhvr>
                                        <p:cTn id="16" dur="500" fill="hold"/>
                                        <p:tgtEl>
                                          <p:spTgt spid="8"/>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200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strVal val="4*#ppt_w"/>
                                          </p:val>
                                        </p:tav>
                                        <p:tav tm="100000">
                                          <p:val>
                                            <p:strVal val="#ppt_w"/>
                                          </p:val>
                                        </p:tav>
                                      </p:tavLst>
                                    </p:anim>
                                    <p:anim calcmode="lin" valueType="num">
                                      <p:cBhvr>
                                        <p:cTn id="20" dur="500" fill="hold"/>
                                        <p:tgtEl>
                                          <p:spTgt spid="7"/>
                                        </p:tgtEl>
                                        <p:attrNameLst>
                                          <p:attrName>ppt_h</p:attrName>
                                        </p:attrNameLst>
                                      </p:cBhvr>
                                      <p:tavLst>
                                        <p:tav tm="0">
                                          <p:val>
                                            <p:strVal val="4*#ppt_h"/>
                                          </p:val>
                                        </p:tav>
                                        <p:tav tm="100000">
                                          <p:val>
                                            <p:strVal val="#ppt_h"/>
                                          </p:val>
                                        </p:tav>
                                      </p:tavLst>
                                    </p:anim>
                                  </p:childTnLst>
                                </p:cTn>
                              </p:par>
                              <p:par>
                                <p:cTn id="21" presetID="42" presetClass="entr" presetSubtype="0" fill="hold" nodeType="withEffect">
                                  <p:stCondLst>
                                    <p:cond delay="200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组合 98"/>
          <p:cNvGrpSpPr/>
          <p:nvPr/>
        </p:nvGrpSpPr>
        <p:grpSpPr>
          <a:xfrm>
            <a:off x="1116311" y="460609"/>
            <a:ext cx="8136208" cy="292388"/>
            <a:chOff x="1116311" y="460609"/>
            <a:chExt cx="8136208" cy="292388"/>
          </a:xfrm>
        </p:grpSpPr>
        <p:sp>
          <p:nvSpPr>
            <p:cNvPr id="100" name="Line 3"/>
            <p:cNvSpPr>
              <a:spLocks noChangeShapeType="1"/>
            </p:cNvSpPr>
            <p:nvPr/>
          </p:nvSpPr>
          <p:spPr bwMode="auto">
            <a:xfrm>
              <a:off x="1990886" y="695345"/>
              <a:ext cx="726163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101" name="TextBox 100"/>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团队介绍</a:t>
              </a:r>
            </a:p>
          </p:txBody>
        </p:sp>
      </p:grpSp>
      <p:grpSp>
        <p:nvGrpSpPr>
          <p:cNvPr id="118" name="组合 117"/>
          <p:cNvGrpSpPr/>
          <p:nvPr/>
        </p:nvGrpSpPr>
        <p:grpSpPr>
          <a:xfrm>
            <a:off x="1071870" y="1537756"/>
            <a:ext cx="3428536" cy="1117246"/>
            <a:chOff x="1201157" y="1678135"/>
            <a:chExt cx="4708682" cy="1534402"/>
          </a:xfrm>
        </p:grpSpPr>
        <p:pic>
          <p:nvPicPr>
            <p:cNvPr id="119" name="Drag-image3.jpg"/>
            <p:cNvPicPr/>
            <p:nvPr/>
          </p:nvPicPr>
          <p:blipFill>
            <a:blip r:embed="rId3" cstate="print"/>
            <a:stretch>
              <a:fillRect/>
            </a:stretch>
          </p:blipFill>
          <p:spPr>
            <a:xfrm>
              <a:off x="1201157" y="1678135"/>
              <a:ext cx="1484727" cy="1534402"/>
            </a:xfrm>
            <a:prstGeom prst="ellipse">
              <a:avLst/>
            </a:prstGeom>
            <a:ln w="12700">
              <a:miter lim="400000"/>
              <a:headEnd/>
              <a:tailEnd/>
            </a:ln>
          </p:spPr>
        </p:pic>
        <p:sp>
          <p:nvSpPr>
            <p:cNvPr id="120" name="Shape 16255"/>
            <p:cNvSpPr/>
            <p:nvPr/>
          </p:nvSpPr>
          <p:spPr>
            <a:xfrm>
              <a:off x="2827000" y="1881987"/>
              <a:ext cx="3082839" cy="422694"/>
            </a:xfrm>
            <a:prstGeom prst="rect">
              <a:avLst/>
            </a:prstGeom>
            <a:ln w="12700">
              <a:miter lim="400000"/>
            </a:ln>
          </p:spPr>
          <p:txBody>
            <a:bodyPr lIns="45719" rIns="45719">
              <a:spAutoFit/>
            </a:bodyPr>
            <a:lstStyle>
              <a:lvl1pPr>
                <a:spcBef>
                  <a:spcPts val="200"/>
                </a:spcBef>
                <a:defRPr sz="1200">
                  <a:solidFill>
                    <a:srgbClr val="595959"/>
                  </a:solidFill>
                  <a:uFill>
                    <a:solidFill>
                      <a:srgbClr val="595959"/>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400" b="1" dirty="0">
                  <a:solidFill>
                    <a:schemeClr val="accent2"/>
                  </a:solidFill>
                  <a:uFill>
                    <a:solidFill>
                      <a:srgbClr val="595959"/>
                    </a:solidFill>
                  </a:uFill>
                  <a:latin typeface="微软雅黑" panose="020B0503020204020204" pitchFamily="34" charset="-122"/>
                  <a:ea typeface="微软雅黑" panose="020B0503020204020204" pitchFamily="34" charset="-122"/>
                </a:rPr>
                <a:t>无名氏 </a:t>
              </a:r>
              <a:endParaRPr sz="1400" b="1" dirty="0">
                <a:solidFill>
                  <a:schemeClr val="accent2"/>
                </a:solidFill>
                <a:uFill>
                  <a:solidFill>
                    <a:srgbClr val="595959"/>
                  </a:solidFill>
                </a:uFill>
                <a:latin typeface="微软雅黑" panose="020B0503020204020204" pitchFamily="34" charset="-122"/>
                <a:ea typeface="微软雅黑" panose="020B0503020204020204" pitchFamily="34" charset="-122"/>
              </a:endParaRPr>
            </a:p>
          </p:txBody>
        </p:sp>
        <p:sp>
          <p:nvSpPr>
            <p:cNvPr id="121" name="Shape 16256"/>
            <p:cNvSpPr/>
            <p:nvPr/>
          </p:nvSpPr>
          <p:spPr>
            <a:xfrm>
              <a:off x="2827000" y="2166897"/>
              <a:ext cx="3082839" cy="359290"/>
            </a:xfrm>
            <a:prstGeom prst="rect">
              <a:avLst/>
            </a:prstGeom>
            <a:ln w="12700">
              <a:miter lim="400000"/>
            </a:ln>
          </p:spPr>
          <p:txBody>
            <a:bodyPr lIns="45719" rIns="45719">
              <a:spAutoFit/>
            </a:bodyPr>
            <a:lstStyle>
              <a:lvl1pPr>
                <a:spcBef>
                  <a:spcPts val="200"/>
                </a:spcBef>
                <a:defRPr sz="900">
                  <a:solidFill>
                    <a:srgbClr val="A6A6A6"/>
                  </a:solidFill>
                  <a:uFill>
                    <a:solidFill>
                      <a:srgbClr val="A6A6A6"/>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100" dirty="0">
                  <a:solidFill>
                    <a:schemeClr val="accent2"/>
                  </a:solidFill>
                  <a:uFill>
                    <a:solidFill>
                      <a:srgbClr val="A6A6A6"/>
                    </a:solidFill>
                  </a:uFill>
                  <a:latin typeface="微软雅黑" panose="020B0503020204020204" pitchFamily="34" charset="-122"/>
                  <a:ea typeface="微软雅黑" panose="020B0503020204020204" pitchFamily="34" charset="-122"/>
                </a:rPr>
                <a:t>添加职位描述</a:t>
              </a:r>
              <a:endParaRPr sz="1100" dirty="0">
                <a:solidFill>
                  <a:schemeClr val="accent2"/>
                </a:solidFill>
                <a:uFill>
                  <a:solidFill>
                    <a:srgbClr val="A6A6A6"/>
                  </a:solidFill>
                </a:uFill>
                <a:latin typeface="微软雅黑" panose="020B0503020204020204" pitchFamily="34" charset="-122"/>
                <a:ea typeface="微软雅黑" panose="020B0503020204020204" pitchFamily="34" charset="-122"/>
              </a:endParaRPr>
            </a:p>
          </p:txBody>
        </p:sp>
        <p:sp>
          <p:nvSpPr>
            <p:cNvPr id="122" name="Shape 16257"/>
            <p:cNvSpPr/>
            <p:nvPr/>
          </p:nvSpPr>
          <p:spPr>
            <a:xfrm>
              <a:off x="2827000" y="2509028"/>
              <a:ext cx="3082839" cy="541048"/>
            </a:xfrm>
            <a:prstGeom prst="rect">
              <a:avLst/>
            </a:prstGeom>
            <a:ln w="12700">
              <a:miter lim="400000"/>
            </a:ln>
          </p:spPr>
          <p:txBody>
            <a:bodyPr lIns="45719" rIns="45719">
              <a:spAutoFit/>
            </a:bodyPr>
            <a:lstStyle>
              <a:lvl1pPr>
                <a:lnSpc>
                  <a:spcPct val="14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algn="l"/>
              <a:r>
                <a:rPr lang="zh-CN" altLang="en-US" dirty="0">
                  <a:solidFill>
                    <a:schemeClr val="accent2"/>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此处添加详细文本描述，建议与标题相关并符合整体语言风格，语言描述尽量简洁生动。</a:t>
              </a:r>
            </a:p>
          </p:txBody>
        </p:sp>
      </p:grpSp>
      <p:grpSp>
        <p:nvGrpSpPr>
          <p:cNvPr id="123" name="组合 122"/>
          <p:cNvGrpSpPr/>
          <p:nvPr/>
        </p:nvGrpSpPr>
        <p:grpSpPr>
          <a:xfrm>
            <a:off x="4888294" y="1537756"/>
            <a:ext cx="3428122" cy="1117244"/>
            <a:chOff x="6478793" y="1741827"/>
            <a:chExt cx="4708113" cy="1534402"/>
          </a:xfrm>
        </p:grpSpPr>
        <p:pic>
          <p:nvPicPr>
            <p:cNvPr id="124" name="Drag-image3.jpg"/>
            <p:cNvPicPr/>
            <p:nvPr/>
          </p:nvPicPr>
          <p:blipFill>
            <a:blip r:embed="rId4" cstate="print"/>
            <a:stretch>
              <a:fillRect/>
            </a:stretch>
          </p:blipFill>
          <p:spPr>
            <a:xfrm>
              <a:off x="6478793" y="1741827"/>
              <a:ext cx="1522207" cy="1534402"/>
            </a:xfrm>
            <a:prstGeom prst="ellipse">
              <a:avLst/>
            </a:prstGeom>
            <a:ln w="12700">
              <a:miter lim="400000"/>
              <a:headEnd/>
              <a:tailEnd/>
            </a:ln>
          </p:spPr>
        </p:pic>
        <p:sp>
          <p:nvSpPr>
            <p:cNvPr id="125" name="Shape 16261"/>
            <p:cNvSpPr/>
            <p:nvPr/>
          </p:nvSpPr>
          <p:spPr>
            <a:xfrm>
              <a:off x="8104067" y="1881987"/>
              <a:ext cx="3082839" cy="422695"/>
            </a:xfrm>
            <a:prstGeom prst="rect">
              <a:avLst/>
            </a:prstGeom>
            <a:ln w="12700">
              <a:miter lim="400000"/>
            </a:ln>
          </p:spPr>
          <p:txBody>
            <a:bodyPr lIns="45719" rIns="45719">
              <a:spAutoFit/>
            </a:bodyPr>
            <a:lstStyle>
              <a:lvl1pPr>
                <a:spcBef>
                  <a:spcPts val="200"/>
                </a:spcBef>
                <a:defRPr sz="1200">
                  <a:solidFill>
                    <a:srgbClr val="595959"/>
                  </a:solidFill>
                  <a:uFill>
                    <a:solidFill>
                      <a:srgbClr val="595959"/>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400" b="1" dirty="0">
                  <a:solidFill>
                    <a:schemeClr val="accent2"/>
                  </a:solidFill>
                  <a:uFill>
                    <a:solidFill>
                      <a:srgbClr val="595959"/>
                    </a:solidFill>
                  </a:uFill>
                  <a:latin typeface="微软雅黑" panose="020B0503020204020204" pitchFamily="34" charset="-122"/>
                  <a:ea typeface="微软雅黑" panose="020B0503020204020204" pitchFamily="34" charset="-122"/>
                </a:rPr>
                <a:t>无名氏 </a:t>
              </a:r>
              <a:endParaRPr sz="1400" b="1" dirty="0">
                <a:solidFill>
                  <a:schemeClr val="accent2"/>
                </a:solidFill>
                <a:uFill>
                  <a:solidFill>
                    <a:srgbClr val="595959"/>
                  </a:solidFill>
                </a:uFill>
                <a:latin typeface="微软雅黑" panose="020B0503020204020204" pitchFamily="34" charset="-122"/>
                <a:ea typeface="微软雅黑" panose="020B0503020204020204" pitchFamily="34" charset="-122"/>
              </a:endParaRPr>
            </a:p>
          </p:txBody>
        </p:sp>
        <p:sp>
          <p:nvSpPr>
            <p:cNvPr id="126" name="Shape 16262"/>
            <p:cNvSpPr/>
            <p:nvPr/>
          </p:nvSpPr>
          <p:spPr>
            <a:xfrm>
              <a:off x="8104067" y="2230590"/>
              <a:ext cx="3082839" cy="359290"/>
            </a:xfrm>
            <a:prstGeom prst="rect">
              <a:avLst/>
            </a:prstGeom>
            <a:ln w="12700">
              <a:miter lim="400000"/>
            </a:ln>
          </p:spPr>
          <p:txBody>
            <a:bodyPr lIns="45719" rIns="45719">
              <a:spAutoFit/>
            </a:bodyPr>
            <a:lstStyle>
              <a:lvl1pPr>
                <a:spcBef>
                  <a:spcPts val="200"/>
                </a:spcBef>
                <a:defRPr sz="900">
                  <a:solidFill>
                    <a:srgbClr val="A6A6A6"/>
                  </a:solidFill>
                  <a:uFill>
                    <a:solidFill>
                      <a:srgbClr val="A6A6A6"/>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100" dirty="0">
                  <a:solidFill>
                    <a:schemeClr val="accent2"/>
                  </a:solidFill>
                  <a:uFill>
                    <a:solidFill>
                      <a:srgbClr val="A6A6A6"/>
                    </a:solidFill>
                  </a:uFill>
                  <a:latin typeface="微软雅黑" panose="020B0503020204020204" pitchFamily="34" charset="-122"/>
                  <a:ea typeface="微软雅黑" panose="020B0503020204020204" pitchFamily="34" charset="-122"/>
                </a:rPr>
                <a:t>添加职位描述</a:t>
              </a:r>
              <a:endParaRPr sz="1100" dirty="0">
                <a:solidFill>
                  <a:schemeClr val="accent2"/>
                </a:solidFill>
                <a:uFill>
                  <a:solidFill>
                    <a:srgbClr val="A6A6A6"/>
                  </a:solidFill>
                </a:uFill>
                <a:latin typeface="微软雅黑" panose="020B0503020204020204" pitchFamily="34" charset="-122"/>
                <a:ea typeface="微软雅黑" panose="020B0503020204020204" pitchFamily="34" charset="-122"/>
              </a:endParaRPr>
            </a:p>
          </p:txBody>
        </p:sp>
        <p:sp>
          <p:nvSpPr>
            <p:cNvPr id="127" name="Shape 16263"/>
            <p:cNvSpPr/>
            <p:nvPr/>
          </p:nvSpPr>
          <p:spPr>
            <a:xfrm>
              <a:off x="8104067" y="2509028"/>
              <a:ext cx="3082839" cy="518594"/>
            </a:xfrm>
            <a:prstGeom prst="rect">
              <a:avLst/>
            </a:prstGeom>
            <a:ln w="12700">
              <a:miter lim="400000"/>
            </a:ln>
          </p:spPr>
          <p:txBody>
            <a:bodyPr lIns="45719" rIns="45719">
              <a:spAutoFit/>
            </a:bodyPr>
            <a:lstStyle>
              <a:lvl1pPr>
                <a:lnSpc>
                  <a:spcPct val="14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algn="l"/>
              <a:r>
                <a:rPr lang="zh-CN" altLang="en-US" dirty="0">
                  <a:solidFill>
                    <a:schemeClr val="accent2"/>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此处添加详细文本描述，建议与标题相关并符合整体语言风格，语言描述尽量简洁生动。</a:t>
              </a:r>
            </a:p>
          </p:txBody>
        </p:sp>
      </p:grpSp>
      <p:grpSp>
        <p:nvGrpSpPr>
          <p:cNvPr id="128" name="组合 127"/>
          <p:cNvGrpSpPr/>
          <p:nvPr/>
        </p:nvGrpSpPr>
        <p:grpSpPr>
          <a:xfrm>
            <a:off x="1071870" y="3182741"/>
            <a:ext cx="3428536" cy="1117201"/>
            <a:chOff x="1201157" y="3924175"/>
            <a:chExt cx="4708682" cy="1534341"/>
          </a:xfrm>
        </p:grpSpPr>
        <p:sp>
          <p:nvSpPr>
            <p:cNvPr id="129" name="Shape 16258"/>
            <p:cNvSpPr/>
            <p:nvPr/>
          </p:nvSpPr>
          <p:spPr>
            <a:xfrm>
              <a:off x="2827000" y="4064302"/>
              <a:ext cx="3082839" cy="422695"/>
            </a:xfrm>
            <a:prstGeom prst="rect">
              <a:avLst/>
            </a:prstGeom>
            <a:ln w="12700">
              <a:miter lim="400000"/>
            </a:ln>
          </p:spPr>
          <p:txBody>
            <a:bodyPr lIns="45719" rIns="45719">
              <a:spAutoFit/>
            </a:bodyPr>
            <a:lstStyle>
              <a:lvl1pPr>
                <a:spcBef>
                  <a:spcPts val="200"/>
                </a:spcBef>
                <a:defRPr sz="1200">
                  <a:solidFill>
                    <a:srgbClr val="595959"/>
                  </a:solidFill>
                  <a:uFill>
                    <a:solidFill>
                      <a:srgbClr val="595959"/>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400" b="1" dirty="0">
                  <a:solidFill>
                    <a:schemeClr val="accent2"/>
                  </a:solidFill>
                  <a:uFill>
                    <a:solidFill>
                      <a:srgbClr val="595959"/>
                    </a:solidFill>
                  </a:uFill>
                  <a:latin typeface="微软雅黑" panose="020B0503020204020204" pitchFamily="34" charset="-122"/>
                  <a:ea typeface="微软雅黑" panose="020B0503020204020204" pitchFamily="34" charset="-122"/>
                </a:rPr>
                <a:t>无名氏 </a:t>
              </a:r>
              <a:endParaRPr sz="1400" b="1" dirty="0">
                <a:solidFill>
                  <a:schemeClr val="accent2"/>
                </a:solidFill>
                <a:uFill>
                  <a:solidFill>
                    <a:srgbClr val="595959"/>
                  </a:solidFill>
                </a:uFill>
                <a:latin typeface="微软雅黑" panose="020B0503020204020204" pitchFamily="34" charset="-122"/>
                <a:ea typeface="微软雅黑" panose="020B0503020204020204" pitchFamily="34" charset="-122"/>
              </a:endParaRPr>
            </a:p>
          </p:txBody>
        </p:sp>
        <p:sp>
          <p:nvSpPr>
            <p:cNvPr id="130" name="Shape 16259"/>
            <p:cNvSpPr/>
            <p:nvPr/>
          </p:nvSpPr>
          <p:spPr>
            <a:xfrm>
              <a:off x="2827000" y="4393993"/>
              <a:ext cx="3082839" cy="359290"/>
            </a:xfrm>
            <a:prstGeom prst="rect">
              <a:avLst/>
            </a:prstGeom>
            <a:ln w="12700">
              <a:miter lim="400000"/>
            </a:ln>
          </p:spPr>
          <p:txBody>
            <a:bodyPr lIns="45719" rIns="45719">
              <a:spAutoFit/>
            </a:bodyPr>
            <a:lstStyle>
              <a:lvl1pPr>
                <a:spcBef>
                  <a:spcPts val="200"/>
                </a:spcBef>
                <a:defRPr sz="900">
                  <a:solidFill>
                    <a:srgbClr val="A6A6A6"/>
                  </a:solidFill>
                  <a:uFill>
                    <a:solidFill>
                      <a:srgbClr val="A6A6A6"/>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100" dirty="0">
                  <a:solidFill>
                    <a:schemeClr val="accent2"/>
                  </a:solidFill>
                  <a:uFill>
                    <a:solidFill>
                      <a:srgbClr val="A6A6A6"/>
                    </a:solidFill>
                  </a:uFill>
                  <a:latin typeface="微软雅黑" panose="020B0503020204020204" pitchFamily="34" charset="-122"/>
                  <a:ea typeface="微软雅黑" panose="020B0503020204020204" pitchFamily="34" charset="-122"/>
                </a:rPr>
                <a:t>添加职位描述</a:t>
              </a:r>
              <a:endParaRPr sz="1100" dirty="0">
                <a:solidFill>
                  <a:schemeClr val="accent2"/>
                </a:solidFill>
                <a:uFill>
                  <a:solidFill>
                    <a:srgbClr val="A6A6A6"/>
                  </a:solidFill>
                </a:uFill>
                <a:latin typeface="微软雅黑" panose="020B0503020204020204" pitchFamily="34" charset="-122"/>
                <a:ea typeface="微软雅黑" panose="020B0503020204020204" pitchFamily="34" charset="-122"/>
              </a:endParaRPr>
            </a:p>
          </p:txBody>
        </p:sp>
        <p:sp>
          <p:nvSpPr>
            <p:cNvPr id="131" name="Shape 16260"/>
            <p:cNvSpPr/>
            <p:nvPr/>
          </p:nvSpPr>
          <p:spPr>
            <a:xfrm>
              <a:off x="2827000" y="4691346"/>
              <a:ext cx="3082839" cy="541048"/>
            </a:xfrm>
            <a:prstGeom prst="rect">
              <a:avLst/>
            </a:prstGeom>
            <a:ln w="12700">
              <a:miter lim="400000"/>
            </a:ln>
          </p:spPr>
          <p:txBody>
            <a:bodyPr lIns="45719" rIns="45719">
              <a:spAutoFit/>
            </a:bodyPr>
            <a:lstStyle>
              <a:lvl1pPr>
                <a:lnSpc>
                  <a:spcPct val="14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algn="l"/>
              <a:r>
                <a:rPr lang="zh-CN" altLang="en-US" dirty="0">
                  <a:solidFill>
                    <a:schemeClr val="accent2"/>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此处添加详细文本描述，建议与标题相关并符合整体语言风格，语言描述尽量简洁生动。</a:t>
              </a:r>
            </a:p>
          </p:txBody>
        </p:sp>
        <p:pic>
          <p:nvPicPr>
            <p:cNvPr id="132" name="Drag-image3.jpg"/>
            <p:cNvPicPr/>
            <p:nvPr/>
          </p:nvPicPr>
          <p:blipFill>
            <a:blip r:embed="rId5" cstate="print"/>
            <a:stretch>
              <a:fillRect/>
            </a:stretch>
          </p:blipFill>
          <p:spPr>
            <a:xfrm>
              <a:off x="1201157" y="3924175"/>
              <a:ext cx="1534341" cy="1534341"/>
            </a:xfrm>
            <a:prstGeom prst="ellipse">
              <a:avLst/>
            </a:prstGeom>
            <a:ln w="12700">
              <a:miter lim="400000"/>
              <a:headEnd/>
              <a:tailEnd/>
            </a:ln>
          </p:spPr>
        </p:pic>
      </p:grpSp>
      <p:grpSp>
        <p:nvGrpSpPr>
          <p:cNvPr id="133" name="组合 132"/>
          <p:cNvGrpSpPr/>
          <p:nvPr/>
        </p:nvGrpSpPr>
        <p:grpSpPr>
          <a:xfrm>
            <a:off x="4865036" y="3163361"/>
            <a:ext cx="3445056" cy="1117246"/>
            <a:chOff x="6455536" y="3924113"/>
            <a:chExt cx="4731370" cy="1534403"/>
          </a:xfrm>
        </p:grpSpPr>
        <p:sp>
          <p:nvSpPr>
            <p:cNvPr id="134" name="Shape 16264"/>
            <p:cNvSpPr/>
            <p:nvPr/>
          </p:nvSpPr>
          <p:spPr>
            <a:xfrm>
              <a:off x="8104067" y="4064303"/>
              <a:ext cx="3082839" cy="422695"/>
            </a:xfrm>
            <a:prstGeom prst="rect">
              <a:avLst/>
            </a:prstGeom>
            <a:ln w="12700">
              <a:miter lim="400000"/>
            </a:ln>
          </p:spPr>
          <p:txBody>
            <a:bodyPr lIns="45719" rIns="45719">
              <a:spAutoFit/>
            </a:bodyPr>
            <a:lstStyle>
              <a:lvl1pPr>
                <a:spcBef>
                  <a:spcPts val="200"/>
                </a:spcBef>
                <a:defRPr sz="1200">
                  <a:solidFill>
                    <a:srgbClr val="595959"/>
                  </a:solidFill>
                  <a:uFill>
                    <a:solidFill>
                      <a:srgbClr val="595959"/>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400" b="1" dirty="0">
                  <a:solidFill>
                    <a:schemeClr val="accent2"/>
                  </a:solidFill>
                  <a:uFill>
                    <a:solidFill>
                      <a:srgbClr val="595959"/>
                    </a:solidFill>
                  </a:uFill>
                  <a:latin typeface="微软雅黑" panose="020B0503020204020204" pitchFamily="34" charset="-122"/>
                  <a:ea typeface="微软雅黑" panose="020B0503020204020204" pitchFamily="34" charset="-122"/>
                </a:rPr>
                <a:t>无名氏 </a:t>
              </a:r>
              <a:endParaRPr sz="1400" b="1" dirty="0">
                <a:solidFill>
                  <a:schemeClr val="accent2"/>
                </a:solidFill>
                <a:uFill>
                  <a:solidFill>
                    <a:srgbClr val="595959"/>
                  </a:solidFill>
                </a:uFill>
                <a:latin typeface="微软雅黑" panose="020B0503020204020204" pitchFamily="34" charset="-122"/>
                <a:ea typeface="微软雅黑" panose="020B0503020204020204" pitchFamily="34" charset="-122"/>
              </a:endParaRPr>
            </a:p>
          </p:txBody>
        </p:sp>
        <p:sp>
          <p:nvSpPr>
            <p:cNvPr id="135" name="Shape 16265"/>
            <p:cNvSpPr/>
            <p:nvPr/>
          </p:nvSpPr>
          <p:spPr>
            <a:xfrm>
              <a:off x="8104067" y="4382594"/>
              <a:ext cx="3082839" cy="359290"/>
            </a:xfrm>
            <a:prstGeom prst="rect">
              <a:avLst/>
            </a:prstGeom>
            <a:ln w="12700">
              <a:miter lim="400000"/>
            </a:ln>
          </p:spPr>
          <p:txBody>
            <a:bodyPr lIns="45719" rIns="45719">
              <a:spAutoFit/>
            </a:bodyPr>
            <a:lstStyle>
              <a:lvl1pPr>
                <a:spcBef>
                  <a:spcPts val="200"/>
                </a:spcBef>
                <a:defRPr sz="900">
                  <a:solidFill>
                    <a:srgbClr val="A6A6A6"/>
                  </a:solidFill>
                  <a:uFill>
                    <a:solidFill>
                      <a:srgbClr val="A6A6A6"/>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100" dirty="0">
                  <a:solidFill>
                    <a:schemeClr val="accent2"/>
                  </a:solidFill>
                  <a:uFill>
                    <a:solidFill>
                      <a:srgbClr val="A6A6A6"/>
                    </a:solidFill>
                  </a:uFill>
                  <a:latin typeface="微软雅黑" panose="020B0503020204020204" pitchFamily="34" charset="-122"/>
                  <a:ea typeface="微软雅黑" panose="020B0503020204020204" pitchFamily="34" charset="-122"/>
                </a:rPr>
                <a:t>添加职位描述</a:t>
              </a:r>
              <a:endParaRPr sz="1100" dirty="0">
                <a:solidFill>
                  <a:schemeClr val="accent2"/>
                </a:solidFill>
                <a:uFill>
                  <a:solidFill>
                    <a:srgbClr val="A6A6A6"/>
                  </a:solidFill>
                </a:uFill>
                <a:latin typeface="微软雅黑" panose="020B0503020204020204" pitchFamily="34" charset="-122"/>
                <a:ea typeface="微软雅黑" panose="020B0503020204020204" pitchFamily="34" charset="-122"/>
              </a:endParaRPr>
            </a:p>
          </p:txBody>
        </p:sp>
        <p:sp>
          <p:nvSpPr>
            <p:cNvPr id="136" name="Shape 16266"/>
            <p:cNvSpPr/>
            <p:nvPr/>
          </p:nvSpPr>
          <p:spPr>
            <a:xfrm>
              <a:off x="8104067" y="4691346"/>
              <a:ext cx="3082839" cy="541048"/>
            </a:xfrm>
            <a:prstGeom prst="rect">
              <a:avLst/>
            </a:prstGeom>
            <a:ln w="12700">
              <a:miter lim="400000"/>
            </a:ln>
          </p:spPr>
          <p:txBody>
            <a:bodyPr lIns="45719" rIns="45719">
              <a:spAutoFit/>
            </a:bodyPr>
            <a:lstStyle>
              <a:lvl1pPr>
                <a:lnSpc>
                  <a:spcPct val="14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algn="l"/>
              <a:r>
                <a:rPr lang="zh-CN" altLang="en-US" dirty="0">
                  <a:solidFill>
                    <a:schemeClr val="accent2"/>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此处添加详细文本描述，建议与标题相关并符合整体语言风格，语言描述尽量简洁生动。</a:t>
              </a:r>
            </a:p>
          </p:txBody>
        </p:sp>
        <p:pic>
          <p:nvPicPr>
            <p:cNvPr id="137" name="Drag-image3.jpg"/>
            <p:cNvPicPr/>
            <p:nvPr/>
          </p:nvPicPr>
          <p:blipFill>
            <a:blip r:embed="rId6" cstate="print"/>
            <a:stretch>
              <a:fillRect/>
            </a:stretch>
          </p:blipFill>
          <p:spPr>
            <a:xfrm>
              <a:off x="6455536" y="3924113"/>
              <a:ext cx="1512164" cy="1534403"/>
            </a:xfrm>
            <a:prstGeom prst="ellipse">
              <a:avLst/>
            </a:prstGeom>
            <a:ln w="12700">
              <a:miter lim="400000"/>
              <a:headEnd/>
              <a:tailEnd/>
            </a:ln>
          </p:spPr>
        </p:pic>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wipe(left)">
                                      <p:cBhvr>
                                        <p:cTn id="7" dur="500"/>
                                        <p:tgtEl>
                                          <p:spTgt spid="99"/>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118"/>
                                        </p:tgtEl>
                                        <p:attrNameLst>
                                          <p:attrName>style.visibility</p:attrName>
                                        </p:attrNameLst>
                                      </p:cBhvr>
                                      <p:to>
                                        <p:strVal val="visible"/>
                                      </p:to>
                                    </p:set>
                                    <p:animEffect transition="in" filter="fade">
                                      <p:cBhvr>
                                        <p:cTn id="11" dur="1000"/>
                                        <p:tgtEl>
                                          <p:spTgt spid="118"/>
                                        </p:tgtEl>
                                      </p:cBhvr>
                                    </p:animEffect>
                                    <p:anim calcmode="lin" valueType="num">
                                      <p:cBhvr>
                                        <p:cTn id="12" dur="1000" fill="hold"/>
                                        <p:tgtEl>
                                          <p:spTgt spid="118"/>
                                        </p:tgtEl>
                                        <p:attrNameLst>
                                          <p:attrName>ppt_x</p:attrName>
                                        </p:attrNameLst>
                                      </p:cBhvr>
                                      <p:tavLst>
                                        <p:tav tm="0">
                                          <p:val>
                                            <p:strVal val="#ppt_x"/>
                                          </p:val>
                                        </p:tav>
                                        <p:tav tm="100000">
                                          <p:val>
                                            <p:strVal val="#ppt_x"/>
                                          </p:val>
                                        </p:tav>
                                      </p:tavLst>
                                    </p:anim>
                                    <p:anim calcmode="lin" valueType="num">
                                      <p:cBhvr>
                                        <p:cTn id="13" dur="900" decel="100000" fill="hold"/>
                                        <p:tgtEl>
                                          <p:spTgt spid="11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18"/>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37" presetClass="entr" presetSubtype="0" fill="hold" nodeType="afterEffect">
                                  <p:stCondLst>
                                    <p:cond delay="0"/>
                                  </p:stCondLst>
                                  <p:childTnLst>
                                    <p:set>
                                      <p:cBhvr>
                                        <p:cTn id="17" dur="1" fill="hold">
                                          <p:stCondLst>
                                            <p:cond delay="0"/>
                                          </p:stCondLst>
                                        </p:cTn>
                                        <p:tgtEl>
                                          <p:spTgt spid="123"/>
                                        </p:tgtEl>
                                        <p:attrNameLst>
                                          <p:attrName>style.visibility</p:attrName>
                                        </p:attrNameLst>
                                      </p:cBhvr>
                                      <p:to>
                                        <p:strVal val="visible"/>
                                      </p:to>
                                    </p:set>
                                    <p:animEffect transition="in" filter="fade">
                                      <p:cBhvr>
                                        <p:cTn id="18" dur="1000"/>
                                        <p:tgtEl>
                                          <p:spTgt spid="123"/>
                                        </p:tgtEl>
                                      </p:cBhvr>
                                    </p:animEffect>
                                    <p:anim calcmode="lin" valueType="num">
                                      <p:cBhvr>
                                        <p:cTn id="19" dur="1000" fill="hold"/>
                                        <p:tgtEl>
                                          <p:spTgt spid="123"/>
                                        </p:tgtEl>
                                        <p:attrNameLst>
                                          <p:attrName>ppt_x</p:attrName>
                                        </p:attrNameLst>
                                      </p:cBhvr>
                                      <p:tavLst>
                                        <p:tav tm="0">
                                          <p:val>
                                            <p:strVal val="#ppt_x"/>
                                          </p:val>
                                        </p:tav>
                                        <p:tav tm="100000">
                                          <p:val>
                                            <p:strVal val="#ppt_x"/>
                                          </p:val>
                                        </p:tav>
                                      </p:tavLst>
                                    </p:anim>
                                    <p:anim calcmode="lin" valueType="num">
                                      <p:cBhvr>
                                        <p:cTn id="20" dur="900" decel="100000" fill="hold"/>
                                        <p:tgtEl>
                                          <p:spTgt spid="123"/>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123"/>
                                        </p:tgtEl>
                                        <p:attrNameLst>
                                          <p:attrName>ppt_y</p:attrName>
                                        </p:attrNameLst>
                                      </p:cBhvr>
                                      <p:tavLst>
                                        <p:tav tm="0">
                                          <p:val>
                                            <p:strVal val="#ppt_y-.03"/>
                                          </p:val>
                                        </p:tav>
                                        <p:tav tm="100000">
                                          <p:val>
                                            <p:strVal val="#ppt_y"/>
                                          </p:val>
                                        </p:tav>
                                      </p:tavLst>
                                    </p:anim>
                                  </p:childTnLst>
                                </p:cTn>
                              </p:par>
                            </p:childTnLst>
                          </p:cTn>
                        </p:par>
                        <p:par>
                          <p:cTn id="22" fill="hold">
                            <p:stCondLst>
                              <p:cond delay="2500"/>
                            </p:stCondLst>
                            <p:childTnLst>
                              <p:par>
                                <p:cTn id="23" presetID="37" presetClass="entr" presetSubtype="0" fill="hold" nodeType="afterEffect">
                                  <p:stCondLst>
                                    <p:cond delay="0"/>
                                  </p:stCondLst>
                                  <p:childTnLst>
                                    <p:set>
                                      <p:cBhvr>
                                        <p:cTn id="24" dur="1" fill="hold">
                                          <p:stCondLst>
                                            <p:cond delay="0"/>
                                          </p:stCondLst>
                                        </p:cTn>
                                        <p:tgtEl>
                                          <p:spTgt spid="128"/>
                                        </p:tgtEl>
                                        <p:attrNameLst>
                                          <p:attrName>style.visibility</p:attrName>
                                        </p:attrNameLst>
                                      </p:cBhvr>
                                      <p:to>
                                        <p:strVal val="visible"/>
                                      </p:to>
                                    </p:set>
                                    <p:animEffect transition="in" filter="fade">
                                      <p:cBhvr>
                                        <p:cTn id="25" dur="1000"/>
                                        <p:tgtEl>
                                          <p:spTgt spid="128"/>
                                        </p:tgtEl>
                                      </p:cBhvr>
                                    </p:animEffect>
                                    <p:anim calcmode="lin" valueType="num">
                                      <p:cBhvr>
                                        <p:cTn id="26" dur="1000" fill="hold"/>
                                        <p:tgtEl>
                                          <p:spTgt spid="128"/>
                                        </p:tgtEl>
                                        <p:attrNameLst>
                                          <p:attrName>ppt_x</p:attrName>
                                        </p:attrNameLst>
                                      </p:cBhvr>
                                      <p:tavLst>
                                        <p:tav tm="0">
                                          <p:val>
                                            <p:strVal val="#ppt_x"/>
                                          </p:val>
                                        </p:tav>
                                        <p:tav tm="100000">
                                          <p:val>
                                            <p:strVal val="#ppt_x"/>
                                          </p:val>
                                        </p:tav>
                                      </p:tavLst>
                                    </p:anim>
                                    <p:anim calcmode="lin" valueType="num">
                                      <p:cBhvr>
                                        <p:cTn id="27" dur="900" decel="100000" fill="hold"/>
                                        <p:tgtEl>
                                          <p:spTgt spid="128"/>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28"/>
                                        </p:tgtEl>
                                        <p:attrNameLst>
                                          <p:attrName>ppt_y</p:attrName>
                                        </p:attrNameLst>
                                      </p:cBhvr>
                                      <p:tavLst>
                                        <p:tav tm="0">
                                          <p:val>
                                            <p:strVal val="#ppt_y-.03"/>
                                          </p:val>
                                        </p:tav>
                                        <p:tav tm="100000">
                                          <p:val>
                                            <p:strVal val="#ppt_y"/>
                                          </p:val>
                                        </p:tav>
                                      </p:tavLst>
                                    </p:anim>
                                  </p:childTnLst>
                                </p:cTn>
                              </p:par>
                            </p:childTnLst>
                          </p:cTn>
                        </p:par>
                        <p:par>
                          <p:cTn id="29" fill="hold">
                            <p:stCondLst>
                              <p:cond delay="3500"/>
                            </p:stCondLst>
                            <p:childTnLst>
                              <p:par>
                                <p:cTn id="30" presetID="37" presetClass="entr" presetSubtype="0" fill="hold" nodeType="afterEffect">
                                  <p:stCondLst>
                                    <p:cond delay="0"/>
                                  </p:stCondLst>
                                  <p:childTnLst>
                                    <p:set>
                                      <p:cBhvr>
                                        <p:cTn id="31" dur="1" fill="hold">
                                          <p:stCondLst>
                                            <p:cond delay="0"/>
                                          </p:stCondLst>
                                        </p:cTn>
                                        <p:tgtEl>
                                          <p:spTgt spid="133"/>
                                        </p:tgtEl>
                                        <p:attrNameLst>
                                          <p:attrName>style.visibility</p:attrName>
                                        </p:attrNameLst>
                                      </p:cBhvr>
                                      <p:to>
                                        <p:strVal val="visible"/>
                                      </p:to>
                                    </p:set>
                                    <p:animEffect transition="in" filter="fade">
                                      <p:cBhvr>
                                        <p:cTn id="32" dur="1000"/>
                                        <p:tgtEl>
                                          <p:spTgt spid="133"/>
                                        </p:tgtEl>
                                      </p:cBhvr>
                                    </p:animEffect>
                                    <p:anim calcmode="lin" valueType="num">
                                      <p:cBhvr>
                                        <p:cTn id="33" dur="1000" fill="hold"/>
                                        <p:tgtEl>
                                          <p:spTgt spid="133"/>
                                        </p:tgtEl>
                                        <p:attrNameLst>
                                          <p:attrName>ppt_x</p:attrName>
                                        </p:attrNameLst>
                                      </p:cBhvr>
                                      <p:tavLst>
                                        <p:tav tm="0">
                                          <p:val>
                                            <p:strVal val="#ppt_x"/>
                                          </p:val>
                                        </p:tav>
                                        <p:tav tm="100000">
                                          <p:val>
                                            <p:strVal val="#ppt_x"/>
                                          </p:val>
                                        </p:tav>
                                      </p:tavLst>
                                    </p:anim>
                                    <p:anim calcmode="lin" valueType="num">
                                      <p:cBhvr>
                                        <p:cTn id="34" dur="900" decel="100000" fill="hold"/>
                                        <p:tgtEl>
                                          <p:spTgt spid="133"/>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13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1" y="2868239"/>
            <a:ext cx="9144000" cy="635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386" tIns="45693" rIns="91386" bIns="45693" rtlCol="0" anchor="ctr"/>
          <a:lstStyle/>
          <a:p>
            <a:pPr algn="ctr"/>
            <a:endParaRPr lang="zh-CN" altLang="en-US"/>
          </a:p>
        </p:txBody>
      </p:sp>
      <p:grpSp>
        <p:nvGrpSpPr>
          <p:cNvPr id="2" name="组合 1"/>
          <p:cNvGrpSpPr/>
          <p:nvPr/>
        </p:nvGrpSpPr>
        <p:grpSpPr>
          <a:xfrm>
            <a:off x="1086033" y="2559783"/>
            <a:ext cx="658307" cy="639755"/>
            <a:chOff x="1624899" y="3942382"/>
            <a:chExt cx="984946" cy="985302"/>
          </a:xfrm>
        </p:grpSpPr>
        <p:sp>
          <p:nvSpPr>
            <p:cNvPr id="104" name="椭圆 103"/>
            <p:cNvSpPr/>
            <p:nvPr/>
          </p:nvSpPr>
          <p:spPr>
            <a:xfrm>
              <a:off x="1624899" y="3942382"/>
              <a:ext cx="984946" cy="98530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TextBox 139"/>
            <p:cNvSpPr txBox="1"/>
            <p:nvPr/>
          </p:nvSpPr>
          <p:spPr>
            <a:xfrm>
              <a:off x="1692271" y="4180596"/>
              <a:ext cx="850204" cy="546721"/>
            </a:xfrm>
            <a:prstGeom prst="rect">
              <a:avLst/>
            </a:prstGeom>
            <a:noFill/>
          </p:spPr>
          <p:txBody>
            <a:bodyPr wrap="square" lIns="138192" tIns="69096" rIns="138192" bIns="69096"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6</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3" name="组合 2"/>
          <p:cNvGrpSpPr/>
          <p:nvPr/>
        </p:nvGrpSpPr>
        <p:grpSpPr>
          <a:xfrm>
            <a:off x="2128351" y="2648480"/>
            <a:ext cx="568250" cy="484195"/>
            <a:chOff x="3184398" y="4078982"/>
            <a:chExt cx="850204" cy="745719"/>
          </a:xfrm>
        </p:grpSpPr>
        <p:sp>
          <p:nvSpPr>
            <p:cNvPr id="112" name="椭圆 111"/>
            <p:cNvSpPr/>
            <p:nvPr/>
          </p:nvSpPr>
          <p:spPr>
            <a:xfrm>
              <a:off x="3236773" y="4078982"/>
              <a:ext cx="745450" cy="74571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TextBox 140"/>
            <p:cNvSpPr txBox="1"/>
            <p:nvPr/>
          </p:nvSpPr>
          <p:spPr>
            <a:xfrm>
              <a:off x="3184398" y="4197404"/>
              <a:ext cx="850204" cy="546720"/>
            </a:xfrm>
            <a:prstGeom prst="rect">
              <a:avLst/>
            </a:prstGeom>
            <a:noFill/>
          </p:spPr>
          <p:txBody>
            <a:bodyPr wrap="square" lIns="138192" tIns="69096" rIns="138192" bIns="69096"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7</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4" name="组合 3"/>
          <p:cNvGrpSpPr/>
          <p:nvPr/>
        </p:nvGrpSpPr>
        <p:grpSpPr>
          <a:xfrm>
            <a:off x="3082072" y="2566296"/>
            <a:ext cx="667370" cy="648561"/>
            <a:chOff x="4611335" y="3952409"/>
            <a:chExt cx="998505" cy="998863"/>
          </a:xfrm>
        </p:grpSpPr>
        <p:sp>
          <p:nvSpPr>
            <p:cNvPr id="117" name="椭圆 116"/>
            <p:cNvSpPr/>
            <p:nvPr/>
          </p:nvSpPr>
          <p:spPr>
            <a:xfrm>
              <a:off x="4611335" y="3952409"/>
              <a:ext cx="998505" cy="99886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TextBox 141"/>
            <p:cNvSpPr txBox="1"/>
            <p:nvPr/>
          </p:nvSpPr>
          <p:spPr>
            <a:xfrm>
              <a:off x="4685486" y="4180595"/>
              <a:ext cx="850204" cy="546720"/>
            </a:xfrm>
            <a:prstGeom prst="rect">
              <a:avLst/>
            </a:prstGeom>
            <a:noFill/>
          </p:spPr>
          <p:txBody>
            <a:bodyPr wrap="square" lIns="138192" tIns="69096" rIns="138192" bIns="69096"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8</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6" name="组合 5"/>
          <p:cNvGrpSpPr/>
          <p:nvPr/>
        </p:nvGrpSpPr>
        <p:grpSpPr>
          <a:xfrm>
            <a:off x="4167677" y="2640219"/>
            <a:ext cx="568251" cy="500716"/>
            <a:chOff x="6235594" y="4066260"/>
            <a:chExt cx="850206" cy="771164"/>
          </a:xfrm>
        </p:grpSpPr>
        <p:sp>
          <p:nvSpPr>
            <p:cNvPr id="122" name="椭圆 121"/>
            <p:cNvSpPr/>
            <p:nvPr/>
          </p:nvSpPr>
          <p:spPr>
            <a:xfrm>
              <a:off x="6243032" y="4066260"/>
              <a:ext cx="770886" cy="771164"/>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TextBox 142"/>
            <p:cNvSpPr txBox="1"/>
            <p:nvPr/>
          </p:nvSpPr>
          <p:spPr>
            <a:xfrm>
              <a:off x="6235594" y="4180596"/>
              <a:ext cx="850206" cy="546720"/>
            </a:xfrm>
            <a:prstGeom prst="rect">
              <a:avLst/>
            </a:prstGeom>
            <a:noFill/>
          </p:spPr>
          <p:txBody>
            <a:bodyPr wrap="square" lIns="138192" tIns="69096" rIns="138192" bIns="69096"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9</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7" name="组合 6"/>
          <p:cNvGrpSpPr/>
          <p:nvPr/>
        </p:nvGrpSpPr>
        <p:grpSpPr>
          <a:xfrm>
            <a:off x="5051920" y="2640217"/>
            <a:ext cx="662405" cy="500716"/>
            <a:chOff x="7558595" y="4066262"/>
            <a:chExt cx="991079" cy="771165"/>
          </a:xfrm>
        </p:grpSpPr>
        <p:sp>
          <p:nvSpPr>
            <p:cNvPr id="127" name="椭圆 126"/>
            <p:cNvSpPr/>
            <p:nvPr/>
          </p:nvSpPr>
          <p:spPr>
            <a:xfrm>
              <a:off x="7610548" y="4066262"/>
              <a:ext cx="770885" cy="771165"/>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TextBox 143"/>
            <p:cNvSpPr txBox="1"/>
            <p:nvPr/>
          </p:nvSpPr>
          <p:spPr>
            <a:xfrm>
              <a:off x="7558595" y="4189242"/>
              <a:ext cx="991079" cy="523020"/>
            </a:xfrm>
            <a:prstGeom prst="rect">
              <a:avLst/>
            </a:prstGeom>
            <a:noFill/>
          </p:spPr>
          <p:txBody>
            <a:bodyPr wrap="square" lIns="138192" tIns="69096" rIns="138192" bIns="69096" rtlCol="0">
              <a:spAutoFit/>
            </a:bodyPr>
            <a:lstStyle/>
            <a:p>
              <a:r>
                <a:rPr lang="en-US" altLang="zh-CN" sz="1300" dirty="0">
                  <a:solidFill>
                    <a:schemeClr val="bg1"/>
                  </a:solidFill>
                  <a:latin typeface="微软雅黑" panose="020B0503020204020204" pitchFamily="34" charset="-122"/>
                  <a:ea typeface="微软雅黑" panose="020B0503020204020204" pitchFamily="34" charset="-122"/>
                </a:rPr>
                <a:t>10</a:t>
              </a:r>
              <a:r>
                <a:rPr lang="zh-CN" altLang="en-US" sz="1300" dirty="0">
                  <a:solidFill>
                    <a:schemeClr val="bg1"/>
                  </a:solidFill>
                  <a:latin typeface="微软雅黑" panose="020B0503020204020204" pitchFamily="34" charset="-122"/>
                  <a:ea typeface="微软雅黑" panose="020B0503020204020204" pitchFamily="34" charset="-122"/>
                </a:rPr>
                <a:t>月</a:t>
              </a:r>
            </a:p>
          </p:txBody>
        </p:sp>
      </p:grpSp>
      <p:grpSp>
        <p:nvGrpSpPr>
          <p:cNvPr id="8" name="组合 7"/>
          <p:cNvGrpSpPr/>
          <p:nvPr/>
        </p:nvGrpSpPr>
        <p:grpSpPr>
          <a:xfrm>
            <a:off x="6028109" y="2557170"/>
            <a:ext cx="711607" cy="666814"/>
            <a:chOff x="9019145" y="3938355"/>
            <a:chExt cx="1064693" cy="1026975"/>
          </a:xfrm>
        </p:grpSpPr>
        <p:sp>
          <p:nvSpPr>
            <p:cNvPr id="132" name="椭圆 131"/>
            <p:cNvSpPr/>
            <p:nvPr/>
          </p:nvSpPr>
          <p:spPr>
            <a:xfrm>
              <a:off x="9019145" y="3938355"/>
              <a:ext cx="1026605" cy="102697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TextBox 144"/>
            <p:cNvSpPr txBox="1"/>
            <p:nvPr/>
          </p:nvSpPr>
          <p:spPr>
            <a:xfrm>
              <a:off x="9068719" y="4180595"/>
              <a:ext cx="1015119" cy="546721"/>
            </a:xfrm>
            <a:prstGeom prst="rect">
              <a:avLst/>
            </a:prstGeom>
            <a:noFill/>
          </p:spPr>
          <p:txBody>
            <a:bodyPr wrap="square" lIns="138192" tIns="69096" rIns="138192" bIns="69096"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11</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9" name="组合 8"/>
          <p:cNvGrpSpPr/>
          <p:nvPr/>
        </p:nvGrpSpPr>
        <p:grpSpPr>
          <a:xfrm>
            <a:off x="7207631" y="2437124"/>
            <a:ext cx="933198" cy="906899"/>
            <a:chOff x="10783908" y="3753473"/>
            <a:chExt cx="1396232" cy="1396737"/>
          </a:xfrm>
        </p:grpSpPr>
        <p:sp>
          <p:nvSpPr>
            <p:cNvPr id="137" name="椭圆 136"/>
            <p:cNvSpPr/>
            <p:nvPr/>
          </p:nvSpPr>
          <p:spPr>
            <a:xfrm>
              <a:off x="10783908" y="3753473"/>
              <a:ext cx="1396232" cy="139673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TextBox 145"/>
            <p:cNvSpPr txBox="1"/>
            <p:nvPr/>
          </p:nvSpPr>
          <p:spPr>
            <a:xfrm>
              <a:off x="11009500" y="4180594"/>
              <a:ext cx="1097152" cy="546721"/>
            </a:xfrm>
            <a:prstGeom prst="rect">
              <a:avLst/>
            </a:prstGeom>
            <a:noFill/>
          </p:spPr>
          <p:txBody>
            <a:bodyPr wrap="square" lIns="138192" tIns="69096" rIns="138192" bIns="69096"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12</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200" name="组合 199"/>
          <p:cNvGrpSpPr/>
          <p:nvPr/>
        </p:nvGrpSpPr>
        <p:grpSpPr>
          <a:xfrm>
            <a:off x="5843002" y="3641008"/>
            <a:ext cx="1039136" cy="528070"/>
            <a:chOff x="873900" y="1541325"/>
            <a:chExt cx="1166203" cy="609828"/>
          </a:xfrm>
        </p:grpSpPr>
        <p:sp>
          <p:nvSpPr>
            <p:cNvPr id="201" name="TextBox 200"/>
            <p:cNvSpPr txBox="1"/>
            <p:nvPr/>
          </p:nvSpPr>
          <p:spPr>
            <a:xfrm>
              <a:off x="873900" y="1767302"/>
              <a:ext cx="1166203" cy="383851"/>
            </a:xfrm>
            <a:prstGeom prst="rect">
              <a:avLst/>
            </a:prstGeom>
            <a:noFill/>
          </p:spPr>
          <p:txBody>
            <a:bodyPr wrap="square" lIns="91431" tIns="45715" rIns="91431" bIns="45715" rtlCol="0">
              <a:spAutoFit/>
            </a:bodyPr>
            <a:lstStyle/>
            <a:p>
              <a:pPr algn="ctr">
                <a:lnSpc>
                  <a:spcPct val="13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您的内容打在这里，或者通过您的内容打在这里</a:t>
              </a:r>
            </a:p>
          </p:txBody>
        </p:sp>
        <p:sp>
          <p:nvSpPr>
            <p:cNvPr id="204" name="TextBox 203"/>
            <p:cNvSpPr txBox="1"/>
            <p:nvPr/>
          </p:nvSpPr>
          <p:spPr>
            <a:xfrm>
              <a:off x="947384" y="1541325"/>
              <a:ext cx="1008112" cy="258722"/>
            </a:xfrm>
            <a:prstGeom prst="rect">
              <a:avLst/>
            </a:prstGeom>
            <a:noFill/>
          </p:spPr>
          <p:txBody>
            <a:bodyPr wrap="square" lIns="91431" tIns="0" rIns="91431" bIns="0" rtlCol="0" anchor="t">
              <a:spAutoFit/>
            </a:bodyPr>
            <a:lstStyle/>
            <a:p>
              <a:pPr algn="ctr">
                <a:lnSpc>
                  <a:spcPct val="150000"/>
                </a:lnSpc>
              </a:pPr>
              <a:r>
                <a:rPr lang="zh-CN" altLang="en-US" sz="1100" dirty="0">
                  <a:solidFill>
                    <a:schemeClr val="accent2"/>
                  </a:solidFill>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147" name="组合 146"/>
          <p:cNvGrpSpPr/>
          <p:nvPr/>
        </p:nvGrpSpPr>
        <p:grpSpPr>
          <a:xfrm>
            <a:off x="920395" y="1676207"/>
            <a:ext cx="1039136" cy="528070"/>
            <a:chOff x="873900" y="1541325"/>
            <a:chExt cx="1166203" cy="609828"/>
          </a:xfrm>
        </p:grpSpPr>
        <p:sp>
          <p:nvSpPr>
            <p:cNvPr id="148" name="TextBox 147"/>
            <p:cNvSpPr txBox="1"/>
            <p:nvPr/>
          </p:nvSpPr>
          <p:spPr>
            <a:xfrm>
              <a:off x="873900" y="1767302"/>
              <a:ext cx="1166203" cy="383851"/>
            </a:xfrm>
            <a:prstGeom prst="rect">
              <a:avLst/>
            </a:prstGeom>
            <a:noFill/>
          </p:spPr>
          <p:txBody>
            <a:bodyPr wrap="square" lIns="91431" tIns="45715" rIns="91431" bIns="45715" rtlCol="0">
              <a:spAutoFit/>
            </a:bodyPr>
            <a:lstStyle/>
            <a:p>
              <a:pPr algn="ctr">
                <a:lnSpc>
                  <a:spcPct val="13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您的内容打在这里，或者通过您的内容打在这里</a:t>
              </a:r>
            </a:p>
          </p:txBody>
        </p:sp>
        <p:sp>
          <p:nvSpPr>
            <p:cNvPr id="151" name="TextBox 150"/>
            <p:cNvSpPr txBox="1"/>
            <p:nvPr/>
          </p:nvSpPr>
          <p:spPr>
            <a:xfrm>
              <a:off x="947384" y="1541325"/>
              <a:ext cx="1008112" cy="293228"/>
            </a:xfrm>
            <a:prstGeom prst="rect">
              <a:avLst/>
            </a:prstGeom>
            <a:noFill/>
          </p:spPr>
          <p:txBody>
            <a:bodyPr wrap="square" lIns="91431" tIns="0" rIns="91431" bIns="0" rtlCol="0" anchor="t">
              <a:spAutoFit/>
            </a:bodyPr>
            <a:lstStyle/>
            <a:p>
              <a:pPr algn="ctr">
                <a:lnSpc>
                  <a:spcPct val="150000"/>
                </a:lnSpc>
              </a:pPr>
              <a:r>
                <a:rPr lang="zh-CN" altLang="en-US" sz="1100" dirty="0">
                  <a:solidFill>
                    <a:schemeClr val="accent2"/>
                  </a:solidFill>
                  <a:latin typeface="微软雅黑" panose="020B0503020204020204" pitchFamily="34" charset="-122"/>
                  <a:ea typeface="微软雅黑" panose="020B0503020204020204" pitchFamily="34" charset="-122"/>
                  <a:cs typeface="华文黑体" pitchFamily="2" charset="-122"/>
                </a:rPr>
                <a:t>添加标题</a:t>
              </a:r>
            </a:p>
          </p:txBody>
        </p:sp>
      </p:grpSp>
      <p:sp>
        <p:nvSpPr>
          <p:cNvPr id="5" name="等腰三角形 4"/>
          <p:cNvSpPr/>
          <p:nvPr/>
        </p:nvSpPr>
        <p:spPr>
          <a:xfrm>
            <a:off x="1349103" y="2273558"/>
            <a:ext cx="132163" cy="11068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0469" tIns="30235" rIns="60469" bIns="30235" rtlCol="0" anchor="ctr"/>
          <a:lstStyle/>
          <a:p>
            <a:pPr algn="ctr"/>
            <a:endParaRPr lang="zh-CN" altLang="en-US"/>
          </a:p>
        </p:txBody>
      </p:sp>
      <p:grpSp>
        <p:nvGrpSpPr>
          <p:cNvPr id="190" name="组合 189"/>
          <p:cNvGrpSpPr/>
          <p:nvPr/>
        </p:nvGrpSpPr>
        <p:grpSpPr>
          <a:xfrm>
            <a:off x="1889113" y="3578464"/>
            <a:ext cx="1039136" cy="528070"/>
            <a:chOff x="873900" y="1541325"/>
            <a:chExt cx="1166203" cy="609828"/>
          </a:xfrm>
        </p:grpSpPr>
        <p:sp>
          <p:nvSpPr>
            <p:cNvPr id="191" name="TextBox 190"/>
            <p:cNvSpPr txBox="1"/>
            <p:nvPr/>
          </p:nvSpPr>
          <p:spPr>
            <a:xfrm>
              <a:off x="873900" y="1767302"/>
              <a:ext cx="1166203" cy="383851"/>
            </a:xfrm>
            <a:prstGeom prst="rect">
              <a:avLst/>
            </a:prstGeom>
            <a:noFill/>
          </p:spPr>
          <p:txBody>
            <a:bodyPr wrap="square" lIns="91431" tIns="45715" rIns="91431" bIns="45715" rtlCol="0">
              <a:spAutoFit/>
            </a:bodyPr>
            <a:lstStyle/>
            <a:p>
              <a:pPr algn="ctr">
                <a:lnSpc>
                  <a:spcPct val="13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您的内容打在这里，或者通过您的内容打在这里</a:t>
              </a:r>
            </a:p>
          </p:txBody>
        </p:sp>
        <p:sp>
          <p:nvSpPr>
            <p:cNvPr id="194" name="TextBox 193"/>
            <p:cNvSpPr txBox="1"/>
            <p:nvPr/>
          </p:nvSpPr>
          <p:spPr>
            <a:xfrm>
              <a:off x="947384" y="1541325"/>
              <a:ext cx="1008112" cy="258722"/>
            </a:xfrm>
            <a:prstGeom prst="rect">
              <a:avLst/>
            </a:prstGeom>
            <a:noFill/>
          </p:spPr>
          <p:txBody>
            <a:bodyPr wrap="square" lIns="91431" tIns="0" rIns="91431" bIns="0" rtlCol="0" anchor="t">
              <a:spAutoFit/>
            </a:bodyPr>
            <a:lstStyle/>
            <a:p>
              <a:pPr algn="ctr">
                <a:lnSpc>
                  <a:spcPct val="150000"/>
                </a:lnSpc>
              </a:pPr>
              <a:r>
                <a:rPr lang="zh-CN" altLang="en-US" sz="1100" dirty="0">
                  <a:solidFill>
                    <a:schemeClr val="accent2"/>
                  </a:solidFill>
                  <a:latin typeface="微软雅黑" panose="020B0503020204020204" pitchFamily="34" charset="-122"/>
                  <a:ea typeface="微软雅黑" panose="020B0503020204020204" pitchFamily="34" charset="-122"/>
                  <a:cs typeface="华文黑体" pitchFamily="2" charset="-122"/>
                </a:rPr>
                <a:t>添加标题</a:t>
              </a:r>
            </a:p>
          </p:txBody>
        </p:sp>
      </p:grpSp>
      <p:sp>
        <p:nvSpPr>
          <p:cNvPr id="101" name="等腰三角形 100"/>
          <p:cNvSpPr/>
          <p:nvPr/>
        </p:nvSpPr>
        <p:spPr>
          <a:xfrm rot="10800000">
            <a:off x="2346395" y="3409694"/>
            <a:ext cx="132163" cy="11068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0469" tIns="30235" rIns="60469" bIns="30235" rtlCol="0" anchor="ctr"/>
          <a:lstStyle/>
          <a:p>
            <a:pPr algn="ctr"/>
            <a:endParaRPr lang="zh-CN" altLang="en-US">
              <a:solidFill>
                <a:schemeClr val="bg1">
                  <a:lumMod val="50000"/>
                </a:schemeClr>
              </a:solidFill>
            </a:endParaRPr>
          </a:p>
        </p:txBody>
      </p:sp>
      <p:grpSp>
        <p:nvGrpSpPr>
          <p:cNvPr id="157" name="组合 156"/>
          <p:cNvGrpSpPr/>
          <p:nvPr/>
        </p:nvGrpSpPr>
        <p:grpSpPr>
          <a:xfrm>
            <a:off x="2896187" y="1683412"/>
            <a:ext cx="1039136" cy="528070"/>
            <a:chOff x="873900" y="1541325"/>
            <a:chExt cx="1166203" cy="609828"/>
          </a:xfrm>
        </p:grpSpPr>
        <p:sp>
          <p:nvSpPr>
            <p:cNvPr id="158" name="TextBox 157"/>
            <p:cNvSpPr txBox="1"/>
            <p:nvPr/>
          </p:nvSpPr>
          <p:spPr>
            <a:xfrm>
              <a:off x="873900" y="1767302"/>
              <a:ext cx="1166203" cy="383851"/>
            </a:xfrm>
            <a:prstGeom prst="rect">
              <a:avLst/>
            </a:prstGeom>
            <a:noFill/>
          </p:spPr>
          <p:txBody>
            <a:bodyPr wrap="square" lIns="91431" tIns="45715" rIns="91431" bIns="45715" rtlCol="0">
              <a:spAutoFit/>
            </a:bodyPr>
            <a:lstStyle/>
            <a:p>
              <a:pPr algn="ctr">
                <a:lnSpc>
                  <a:spcPct val="13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您的内容打在这里，或者通过您的内容打在这里</a:t>
              </a:r>
            </a:p>
          </p:txBody>
        </p:sp>
        <p:sp>
          <p:nvSpPr>
            <p:cNvPr id="179" name="TextBox 178"/>
            <p:cNvSpPr txBox="1"/>
            <p:nvPr/>
          </p:nvSpPr>
          <p:spPr>
            <a:xfrm>
              <a:off x="947384" y="1541325"/>
              <a:ext cx="1008112" cy="258722"/>
            </a:xfrm>
            <a:prstGeom prst="rect">
              <a:avLst/>
            </a:prstGeom>
            <a:noFill/>
          </p:spPr>
          <p:txBody>
            <a:bodyPr wrap="square" lIns="91431" tIns="0" rIns="91431" bIns="0" rtlCol="0" anchor="t">
              <a:spAutoFit/>
            </a:bodyPr>
            <a:lstStyle/>
            <a:p>
              <a:pPr algn="ctr">
                <a:lnSpc>
                  <a:spcPct val="150000"/>
                </a:lnSpc>
              </a:pPr>
              <a:r>
                <a:rPr lang="zh-CN" altLang="en-US" sz="1100" dirty="0">
                  <a:solidFill>
                    <a:schemeClr val="accent2"/>
                  </a:solidFill>
                  <a:latin typeface="微软雅黑" panose="020B0503020204020204" pitchFamily="34" charset="-122"/>
                  <a:ea typeface="微软雅黑" panose="020B0503020204020204" pitchFamily="34" charset="-122"/>
                  <a:cs typeface="华文黑体" pitchFamily="2" charset="-122"/>
                </a:rPr>
                <a:t>添加标题</a:t>
              </a:r>
            </a:p>
          </p:txBody>
        </p:sp>
      </p:grpSp>
      <p:sp>
        <p:nvSpPr>
          <p:cNvPr id="102" name="等腰三角形 101"/>
          <p:cNvSpPr/>
          <p:nvPr/>
        </p:nvSpPr>
        <p:spPr>
          <a:xfrm>
            <a:off x="3349673" y="2273558"/>
            <a:ext cx="132163" cy="11068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0469" tIns="30235" rIns="60469" bIns="30235" rtlCol="0" anchor="ctr"/>
          <a:lstStyle/>
          <a:p>
            <a:pPr algn="ctr"/>
            <a:endParaRPr lang="zh-CN" altLang="en-US"/>
          </a:p>
        </p:txBody>
      </p:sp>
      <p:grpSp>
        <p:nvGrpSpPr>
          <p:cNvPr id="180" name="组合 179"/>
          <p:cNvGrpSpPr/>
          <p:nvPr/>
        </p:nvGrpSpPr>
        <p:grpSpPr>
          <a:xfrm>
            <a:off x="4812698" y="1690566"/>
            <a:ext cx="1039136" cy="528069"/>
            <a:chOff x="873900" y="1541325"/>
            <a:chExt cx="1166203" cy="609827"/>
          </a:xfrm>
        </p:grpSpPr>
        <p:sp>
          <p:nvSpPr>
            <p:cNvPr id="181" name="TextBox 180"/>
            <p:cNvSpPr txBox="1"/>
            <p:nvPr/>
          </p:nvSpPr>
          <p:spPr>
            <a:xfrm>
              <a:off x="873900" y="1767301"/>
              <a:ext cx="1166203" cy="383851"/>
            </a:xfrm>
            <a:prstGeom prst="rect">
              <a:avLst/>
            </a:prstGeom>
            <a:noFill/>
          </p:spPr>
          <p:txBody>
            <a:bodyPr wrap="square" lIns="91431" tIns="45715" rIns="91431" bIns="45715" rtlCol="0">
              <a:spAutoFit/>
            </a:bodyPr>
            <a:lstStyle/>
            <a:p>
              <a:pPr algn="ctr">
                <a:lnSpc>
                  <a:spcPct val="13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您的内容打在这里，或者通过您的内容打在这里</a:t>
              </a:r>
            </a:p>
          </p:txBody>
        </p:sp>
        <p:sp>
          <p:nvSpPr>
            <p:cNvPr id="184" name="TextBox 183"/>
            <p:cNvSpPr txBox="1"/>
            <p:nvPr/>
          </p:nvSpPr>
          <p:spPr>
            <a:xfrm>
              <a:off x="947384" y="1541325"/>
              <a:ext cx="1008112" cy="258722"/>
            </a:xfrm>
            <a:prstGeom prst="rect">
              <a:avLst/>
            </a:prstGeom>
            <a:noFill/>
          </p:spPr>
          <p:txBody>
            <a:bodyPr wrap="square" lIns="91431" tIns="0" rIns="91431" bIns="0" rtlCol="0" anchor="t">
              <a:spAutoFit/>
            </a:bodyPr>
            <a:lstStyle/>
            <a:p>
              <a:pPr algn="ctr">
                <a:lnSpc>
                  <a:spcPct val="150000"/>
                </a:lnSpc>
              </a:pPr>
              <a:r>
                <a:rPr lang="zh-CN" altLang="en-US" sz="1100" dirty="0">
                  <a:solidFill>
                    <a:schemeClr val="accent2"/>
                  </a:solidFill>
                  <a:latin typeface="微软雅黑" panose="020B0503020204020204" pitchFamily="34" charset="-122"/>
                  <a:ea typeface="微软雅黑" panose="020B0503020204020204" pitchFamily="34" charset="-122"/>
                  <a:cs typeface="华文黑体" pitchFamily="2" charset="-122"/>
                </a:rPr>
                <a:t>添加标题</a:t>
              </a:r>
            </a:p>
          </p:txBody>
        </p:sp>
      </p:grpSp>
      <p:sp>
        <p:nvSpPr>
          <p:cNvPr id="103" name="等腰三角形 102"/>
          <p:cNvSpPr/>
          <p:nvPr/>
        </p:nvSpPr>
        <p:spPr>
          <a:xfrm>
            <a:off x="5266184" y="2273558"/>
            <a:ext cx="132163" cy="11068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0469" tIns="30235" rIns="60469" bIns="30235" rtlCol="0" anchor="ctr"/>
          <a:lstStyle/>
          <a:p>
            <a:pPr algn="ctr"/>
            <a:endParaRPr lang="zh-CN" altLang="en-US">
              <a:solidFill>
                <a:schemeClr val="bg1">
                  <a:lumMod val="50000"/>
                </a:schemeClr>
              </a:solidFill>
            </a:endParaRPr>
          </a:p>
        </p:txBody>
      </p:sp>
      <p:grpSp>
        <p:nvGrpSpPr>
          <p:cNvPr id="185" name="组合 184"/>
          <p:cNvGrpSpPr/>
          <p:nvPr/>
        </p:nvGrpSpPr>
        <p:grpSpPr>
          <a:xfrm>
            <a:off x="7052576" y="1656116"/>
            <a:ext cx="1039136" cy="528070"/>
            <a:chOff x="873900" y="1541325"/>
            <a:chExt cx="1166203" cy="609828"/>
          </a:xfrm>
        </p:grpSpPr>
        <p:sp>
          <p:nvSpPr>
            <p:cNvPr id="186" name="TextBox 185"/>
            <p:cNvSpPr txBox="1"/>
            <p:nvPr/>
          </p:nvSpPr>
          <p:spPr>
            <a:xfrm>
              <a:off x="873900" y="1767302"/>
              <a:ext cx="1166203" cy="383851"/>
            </a:xfrm>
            <a:prstGeom prst="rect">
              <a:avLst/>
            </a:prstGeom>
            <a:noFill/>
          </p:spPr>
          <p:txBody>
            <a:bodyPr wrap="square" lIns="91431" tIns="45715" rIns="91431" bIns="45715" rtlCol="0">
              <a:spAutoFit/>
            </a:bodyPr>
            <a:lstStyle/>
            <a:p>
              <a:pPr algn="ctr">
                <a:lnSpc>
                  <a:spcPct val="13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您的内容打在这里，或者通过您的内容打在这里</a:t>
              </a:r>
            </a:p>
          </p:txBody>
        </p:sp>
        <p:sp>
          <p:nvSpPr>
            <p:cNvPr id="189" name="TextBox 188"/>
            <p:cNvSpPr txBox="1"/>
            <p:nvPr/>
          </p:nvSpPr>
          <p:spPr>
            <a:xfrm>
              <a:off x="947384" y="1541325"/>
              <a:ext cx="1008112" cy="258722"/>
            </a:xfrm>
            <a:prstGeom prst="rect">
              <a:avLst/>
            </a:prstGeom>
            <a:noFill/>
          </p:spPr>
          <p:txBody>
            <a:bodyPr wrap="square" lIns="91431" tIns="0" rIns="91431" bIns="0" rtlCol="0" anchor="t">
              <a:spAutoFit/>
            </a:bodyPr>
            <a:lstStyle/>
            <a:p>
              <a:pPr algn="ctr">
                <a:lnSpc>
                  <a:spcPct val="150000"/>
                </a:lnSpc>
              </a:pPr>
              <a:r>
                <a:rPr lang="zh-CN" altLang="en-US" sz="1100" dirty="0">
                  <a:solidFill>
                    <a:schemeClr val="accent2"/>
                  </a:solidFill>
                  <a:latin typeface="微软雅黑" panose="020B0503020204020204" pitchFamily="34" charset="-122"/>
                  <a:ea typeface="微软雅黑" panose="020B0503020204020204" pitchFamily="34" charset="-122"/>
                  <a:cs typeface="华文黑体" pitchFamily="2" charset="-122"/>
                </a:rPr>
                <a:t>添加标题</a:t>
              </a:r>
            </a:p>
          </p:txBody>
        </p:sp>
      </p:grpSp>
      <p:sp>
        <p:nvSpPr>
          <p:cNvPr id="107" name="等腰三角形 106"/>
          <p:cNvSpPr/>
          <p:nvPr/>
        </p:nvSpPr>
        <p:spPr>
          <a:xfrm>
            <a:off x="7557465" y="2273558"/>
            <a:ext cx="132163" cy="11068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0469" tIns="30235" rIns="60469" bIns="30235" rtlCol="0" anchor="ctr"/>
          <a:lstStyle/>
          <a:p>
            <a:pPr algn="ctr"/>
            <a:endParaRPr lang="zh-CN" altLang="en-US">
              <a:solidFill>
                <a:schemeClr val="bg1">
                  <a:lumMod val="50000"/>
                </a:schemeClr>
              </a:solidFill>
            </a:endParaRPr>
          </a:p>
        </p:txBody>
      </p:sp>
      <p:grpSp>
        <p:nvGrpSpPr>
          <p:cNvPr id="195" name="组合 194"/>
          <p:cNvGrpSpPr/>
          <p:nvPr/>
        </p:nvGrpSpPr>
        <p:grpSpPr>
          <a:xfrm>
            <a:off x="3910697" y="3578464"/>
            <a:ext cx="1039136" cy="528070"/>
            <a:chOff x="873900" y="1541325"/>
            <a:chExt cx="1166203" cy="609828"/>
          </a:xfrm>
        </p:grpSpPr>
        <p:sp>
          <p:nvSpPr>
            <p:cNvPr id="196" name="TextBox 195"/>
            <p:cNvSpPr txBox="1"/>
            <p:nvPr/>
          </p:nvSpPr>
          <p:spPr>
            <a:xfrm>
              <a:off x="873900" y="1767302"/>
              <a:ext cx="1166203" cy="383851"/>
            </a:xfrm>
            <a:prstGeom prst="rect">
              <a:avLst/>
            </a:prstGeom>
            <a:noFill/>
          </p:spPr>
          <p:txBody>
            <a:bodyPr wrap="square" lIns="91431" tIns="45715" rIns="91431" bIns="45715" rtlCol="0">
              <a:spAutoFit/>
            </a:bodyPr>
            <a:lstStyle/>
            <a:p>
              <a:pPr algn="ctr">
                <a:lnSpc>
                  <a:spcPct val="13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您的内容打在这里，或者通过您的内容打在这里</a:t>
              </a:r>
            </a:p>
          </p:txBody>
        </p:sp>
        <p:sp>
          <p:nvSpPr>
            <p:cNvPr id="199" name="TextBox 198"/>
            <p:cNvSpPr txBox="1"/>
            <p:nvPr/>
          </p:nvSpPr>
          <p:spPr>
            <a:xfrm>
              <a:off x="947384" y="1541325"/>
              <a:ext cx="1008112" cy="258722"/>
            </a:xfrm>
            <a:prstGeom prst="rect">
              <a:avLst/>
            </a:prstGeom>
            <a:noFill/>
          </p:spPr>
          <p:txBody>
            <a:bodyPr wrap="square" lIns="91431" tIns="0" rIns="91431" bIns="0" rtlCol="0" anchor="t">
              <a:spAutoFit/>
            </a:bodyPr>
            <a:lstStyle/>
            <a:p>
              <a:pPr algn="ctr">
                <a:lnSpc>
                  <a:spcPct val="150000"/>
                </a:lnSpc>
              </a:pPr>
              <a:r>
                <a:rPr lang="zh-CN" altLang="en-US" sz="1100" dirty="0">
                  <a:solidFill>
                    <a:schemeClr val="accent2"/>
                  </a:solidFill>
                  <a:latin typeface="微软雅黑" panose="020B0503020204020204" pitchFamily="34" charset="-122"/>
                  <a:ea typeface="微软雅黑" panose="020B0503020204020204" pitchFamily="34" charset="-122"/>
                  <a:cs typeface="华文黑体" pitchFamily="2" charset="-122"/>
                </a:rPr>
                <a:t>添加标题</a:t>
              </a:r>
            </a:p>
          </p:txBody>
        </p:sp>
      </p:grpSp>
      <p:sp>
        <p:nvSpPr>
          <p:cNvPr id="108" name="等腰三角形 107"/>
          <p:cNvSpPr/>
          <p:nvPr/>
        </p:nvSpPr>
        <p:spPr>
          <a:xfrm rot="10800000">
            <a:off x="4364183" y="3409694"/>
            <a:ext cx="132163" cy="11068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0469" tIns="30235" rIns="60469" bIns="30235" rtlCol="0" anchor="ctr"/>
          <a:lstStyle/>
          <a:p>
            <a:pPr algn="ctr"/>
            <a:endParaRPr lang="zh-CN" altLang="en-US">
              <a:solidFill>
                <a:schemeClr val="bg1">
                  <a:lumMod val="50000"/>
                </a:schemeClr>
              </a:solidFill>
            </a:endParaRPr>
          </a:p>
        </p:txBody>
      </p:sp>
      <p:sp>
        <p:nvSpPr>
          <p:cNvPr id="109" name="等腰三角形 108"/>
          <p:cNvSpPr/>
          <p:nvPr/>
        </p:nvSpPr>
        <p:spPr>
          <a:xfrm rot="10800000">
            <a:off x="6304603" y="3418177"/>
            <a:ext cx="132163" cy="11068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0469" tIns="30235" rIns="60469" bIns="30235" rtlCol="0" anchor="ctr"/>
          <a:lstStyle/>
          <a:p>
            <a:pPr algn="ctr"/>
            <a:endParaRPr lang="zh-CN" altLang="en-US">
              <a:solidFill>
                <a:schemeClr val="bg1">
                  <a:lumMod val="50000"/>
                </a:schemeClr>
              </a:solidFill>
            </a:endParaRPr>
          </a:p>
        </p:txBody>
      </p:sp>
      <p:grpSp>
        <p:nvGrpSpPr>
          <p:cNvPr id="153" name="组合 152"/>
          <p:cNvGrpSpPr/>
          <p:nvPr/>
        </p:nvGrpSpPr>
        <p:grpSpPr>
          <a:xfrm>
            <a:off x="1116311" y="460609"/>
            <a:ext cx="8136208" cy="292388"/>
            <a:chOff x="1116311" y="460609"/>
            <a:chExt cx="8136208" cy="292388"/>
          </a:xfrm>
        </p:grpSpPr>
        <p:sp>
          <p:nvSpPr>
            <p:cNvPr id="154" name="Line 3"/>
            <p:cNvSpPr>
              <a:spLocks noChangeShapeType="1"/>
            </p:cNvSpPr>
            <p:nvPr/>
          </p:nvSpPr>
          <p:spPr bwMode="auto">
            <a:xfrm>
              <a:off x="1990886" y="695345"/>
              <a:ext cx="726163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155" name="TextBox 154"/>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工作进度</a:t>
              </a:r>
            </a:p>
          </p:txBody>
        </p:sp>
      </p:grpSp>
      <p:grpSp>
        <p:nvGrpSpPr>
          <p:cNvPr id="56" name="组合 55">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57"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3"/>
                                        </p:tgtEl>
                                        <p:attrNameLst>
                                          <p:attrName>style.visibility</p:attrName>
                                        </p:attrNameLst>
                                      </p:cBhvr>
                                      <p:to>
                                        <p:strVal val="visible"/>
                                      </p:to>
                                    </p:set>
                                    <p:animEffect transition="in" filter="wipe(left)">
                                      <p:cBhvr>
                                        <p:cTn id="7" dur="500"/>
                                        <p:tgtEl>
                                          <p:spTgt spid="15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1000"/>
                                        <p:tgtEl>
                                          <p:spTgt spid="50"/>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300" fill="hold"/>
                                        <p:tgtEl>
                                          <p:spTgt spid="2"/>
                                        </p:tgtEl>
                                        <p:attrNameLst>
                                          <p:attrName>ppt_w</p:attrName>
                                        </p:attrNameLst>
                                      </p:cBhvr>
                                      <p:tavLst>
                                        <p:tav tm="0">
                                          <p:val>
                                            <p:fltVal val="0"/>
                                          </p:val>
                                        </p:tav>
                                        <p:tav tm="100000">
                                          <p:val>
                                            <p:strVal val="#ppt_w"/>
                                          </p:val>
                                        </p:tav>
                                      </p:tavLst>
                                    </p:anim>
                                    <p:anim calcmode="lin" valueType="num">
                                      <p:cBhvr>
                                        <p:cTn id="16" dur="300" fill="hold"/>
                                        <p:tgtEl>
                                          <p:spTgt spid="2"/>
                                        </p:tgtEl>
                                        <p:attrNameLst>
                                          <p:attrName>ppt_h</p:attrName>
                                        </p:attrNameLst>
                                      </p:cBhvr>
                                      <p:tavLst>
                                        <p:tav tm="0">
                                          <p:val>
                                            <p:fltVal val="0"/>
                                          </p:val>
                                        </p:tav>
                                        <p:tav tm="100000">
                                          <p:val>
                                            <p:strVal val="#ppt_h"/>
                                          </p:val>
                                        </p:tav>
                                      </p:tavLst>
                                    </p:anim>
                                    <p:animEffect transition="in" filter="fade">
                                      <p:cBhvr>
                                        <p:cTn id="17" dur="300"/>
                                        <p:tgtEl>
                                          <p:spTgt spid="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300"/>
                                        <p:tgtEl>
                                          <p:spTgt spid="5"/>
                                        </p:tgtEl>
                                      </p:cBhvr>
                                    </p:animEffect>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147"/>
                                        </p:tgtEl>
                                        <p:attrNameLst>
                                          <p:attrName>style.visibility</p:attrName>
                                        </p:attrNameLst>
                                      </p:cBhvr>
                                      <p:to>
                                        <p:strVal val="visible"/>
                                      </p:to>
                                    </p:set>
                                    <p:animEffect transition="in" filter="fade">
                                      <p:cBhvr>
                                        <p:cTn id="25" dur="300"/>
                                        <p:tgtEl>
                                          <p:spTgt spid="147"/>
                                        </p:tgtEl>
                                      </p:cBhvr>
                                    </p:animEffect>
                                    <p:anim calcmode="lin" valueType="num">
                                      <p:cBhvr>
                                        <p:cTn id="26" dur="300" fill="hold"/>
                                        <p:tgtEl>
                                          <p:spTgt spid="147"/>
                                        </p:tgtEl>
                                        <p:attrNameLst>
                                          <p:attrName>ppt_x</p:attrName>
                                        </p:attrNameLst>
                                      </p:cBhvr>
                                      <p:tavLst>
                                        <p:tav tm="0">
                                          <p:val>
                                            <p:strVal val="#ppt_x"/>
                                          </p:val>
                                        </p:tav>
                                        <p:tav tm="100000">
                                          <p:val>
                                            <p:strVal val="#ppt_x"/>
                                          </p:val>
                                        </p:tav>
                                      </p:tavLst>
                                    </p:anim>
                                    <p:anim calcmode="lin" valueType="num">
                                      <p:cBhvr>
                                        <p:cTn id="27" dur="300" fill="hold"/>
                                        <p:tgtEl>
                                          <p:spTgt spid="147"/>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300" fill="hold"/>
                                        <p:tgtEl>
                                          <p:spTgt spid="3"/>
                                        </p:tgtEl>
                                        <p:attrNameLst>
                                          <p:attrName>ppt_w</p:attrName>
                                        </p:attrNameLst>
                                      </p:cBhvr>
                                      <p:tavLst>
                                        <p:tav tm="0">
                                          <p:val>
                                            <p:fltVal val="0"/>
                                          </p:val>
                                        </p:tav>
                                        <p:tav tm="100000">
                                          <p:val>
                                            <p:strVal val="#ppt_w"/>
                                          </p:val>
                                        </p:tav>
                                      </p:tavLst>
                                    </p:anim>
                                    <p:anim calcmode="lin" valueType="num">
                                      <p:cBhvr>
                                        <p:cTn id="32" dur="300" fill="hold"/>
                                        <p:tgtEl>
                                          <p:spTgt spid="3"/>
                                        </p:tgtEl>
                                        <p:attrNameLst>
                                          <p:attrName>ppt_h</p:attrName>
                                        </p:attrNameLst>
                                      </p:cBhvr>
                                      <p:tavLst>
                                        <p:tav tm="0">
                                          <p:val>
                                            <p:fltVal val="0"/>
                                          </p:val>
                                        </p:tav>
                                        <p:tav tm="100000">
                                          <p:val>
                                            <p:strVal val="#ppt_h"/>
                                          </p:val>
                                        </p:tav>
                                      </p:tavLst>
                                    </p:anim>
                                    <p:animEffect transition="in" filter="fade">
                                      <p:cBhvr>
                                        <p:cTn id="33" dur="300"/>
                                        <p:tgtEl>
                                          <p:spTgt spid="3"/>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101"/>
                                        </p:tgtEl>
                                        <p:attrNameLst>
                                          <p:attrName>style.visibility</p:attrName>
                                        </p:attrNameLst>
                                      </p:cBhvr>
                                      <p:to>
                                        <p:strVal val="visible"/>
                                      </p:to>
                                    </p:set>
                                    <p:animEffect transition="in" filter="fade">
                                      <p:cBhvr>
                                        <p:cTn id="37" dur="300"/>
                                        <p:tgtEl>
                                          <p:spTgt spid="101"/>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190"/>
                                        </p:tgtEl>
                                        <p:attrNameLst>
                                          <p:attrName>style.visibility</p:attrName>
                                        </p:attrNameLst>
                                      </p:cBhvr>
                                      <p:to>
                                        <p:strVal val="visible"/>
                                      </p:to>
                                    </p:set>
                                    <p:animEffect transition="in" filter="fade">
                                      <p:cBhvr>
                                        <p:cTn id="41" dur="300"/>
                                        <p:tgtEl>
                                          <p:spTgt spid="190"/>
                                        </p:tgtEl>
                                      </p:cBhvr>
                                    </p:animEffect>
                                    <p:anim calcmode="lin" valueType="num">
                                      <p:cBhvr>
                                        <p:cTn id="42" dur="300" fill="hold"/>
                                        <p:tgtEl>
                                          <p:spTgt spid="190"/>
                                        </p:tgtEl>
                                        <p:attrNameLst>
                                          <p:attrName>ppt_x</p:attrName>
                                        </p:attrNameLst>
                                      </p:cBhvr>
                                      <p:tavLst>
                                        <p:tav tm="0">
                                          <p:val>
                                            <p:strVal val="#ppt_x"/>
                                          </p:val>
                                        </p:tav>
                                        <p:tav tm="100000">
                                          <p:val>
                                            <p:strVal val="#ppt_x"/>
                                          </p:val>
                                        </p:tav>
                                      </p:tavLst>
                                    </p:anim>
                                    <p:anim calcmode="lin" valueType="num">
                                      <p:cBhvr>
                                        <p:cTn id="43" dur="300" fill="hold"/>
                                        <p:tgtEl>
                                          <p:spTgt spid="190"/>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300" fill="hold"/>
                                        <p:tgtEl>
                                          <p:spTgt spid="4"/>
                                        </p:tgtEl>
                                        <p:attrNameLst>
                                          <p:attrName>ppt_w</p:attrName>
                                        </p:attrNameLst>
                                      </p:cBhvr>
                                      <p:tavLst>
                                        <p:tav tm="0">
                                          <p:val>
                                            <p:fltVal val="0"/>
                                          </p:val>
                                        </p:tav>
                                        <p:tav tm="100000">
                                          <p:val>
                                            <p:strVal val="#ppt_w"/>
                                          </p:val>
                                        </p:tav>
                                      </p:tavLst>
                                    </p:anim>
                                    <p:anim calcmode="lin" valueType="num">
                                      <p:cBhvr>
                                        <p:cTn id="48" dur="300" fill="hold"/>
                                        <p:tgtEl>
                                          <p:spTgt spid="4"/>
                                        </p:tgtEl>
                                        <p:attrNameLst>
                                          <p:attrName>ppt_h</p:attrName>
                                        </p:attrNameLst>
                                      </p:cBhvr>
                                      <p:tavLst>
                                        <p:tav tm="0">
                                          <p:val>
                                            <p:fltVal val="0"/>
                                          </p:val>
                                        </p:tav>
                                        <p:tav tm="100000">
                                          <p:val>
                                            <p:strVal val="#ppt_h"/>
                                          </p:val>
                                        </p:tav>
                                      </p:tavLst>
                                    </p:anim>
                                    <p:animEffect transition="in" filter="fade">
                                      <p:cBhvr>
                                        <p:cTn id="49" dur="300"/>
                                        <p:tgtEl>
                                          <p:spTgt spid="4"/>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02"/>
                                        </p:tgtEl>
                                        <p:attrNameLst>
                                          <p:attrName>style.visibility</p:attrName>
                                        </p:attrNameLst>
                                      </p:cBhvr>
                                      <p:to>
                                        <p:strVal val="visible"/>
                                      </p:to>
                                    </p:set>
                                    <p:animEffect transition="in" filter="fade">
                                      <p:cBhvr>
                                        <p:cTn id="53" dur="300"/>
                                        <p:tgtEl>
                                          <p:spTgt spid="102"/>
                                        </p:tgtEl>
                                      </p:cBhvr>
                                    </p:animEffect>
                                  </p:childTnLst>
                                </p:cTn>
                              </p:par>
                            </p:childTnLst>
                          </p:cTn>
                        </p:par>
                        <p:par>
                          <p:cTn id="54" fill="hold">
                            <p:stCondLst>
                              <p:cond delay="5500"/>
                            </p:stCondLst>
                            <p:childTnLst>
                              <p:par>
                                <p:cTn id="55" presetID="47" presetClass="entr" presetSubtype="0" fill="hold" nodeType="afterEffect">
                                  <p:stCondLst>
                                    <p:cond delay="0"/>
                                  </p:stCondLst>
                                  <p:childTnLst>
                                    <p:set>
                                      <p:cBhvr>
                                        <p:cTn id="56" dur="1" fill="hold">
                                          <p:stCondLst>
                                            <p:cond delay="0"/>
                                          </p:stCondLst>
                                        </p:cTn>
                                        <p:tgtEl>
                                          <p:spTgt spid="157"/>
                                        </p:tgtEl>
                                        <p:attrNameLst>
                                          <p:attrName>style.visibility</p:attrName>
                                        </p:attrNameLst>
                                      </p:cBhvr>
                                      <p:to>
                                        <p:strVal val="visible"/>
                                      </p:to>
                                    </p:set>
                                    <p:animEffect transition="in" filter="fade">
                                      <p:cBhvr>
                                        <p:cTn id="57" dur="300"/>
                                        <p:tgtEl>
                                          <p:spTgt spid="157"/>
                                        </p:tgtEl>
                                      </p:cBhvr>
                                    </p:animEffect>
                                    <p:anim calcmode="lin" valueType="num">
                                      <p:cBhvr>
                                        <p:cTn id="58" dur="300" fill="hold"/>
                                        <p:tgtEl>
                                          <p:spTgt spid="157"/>
                                        </p:tgtEl>
                                        <p:attrNameLst>
                                          <p:attrName>ppt_x</p:attrName>
                                        </p:attrNameLst>
                                      </p:cBhvr>
                                      <p:tavLst>
                                        <p:tav tm="0">
                                          <p:val>
                                            <p:strVal val="#ppt_x"/>
                                          </p:val>
                                        </p:tav>
                                        <p:tav tm="100000">
                                          <p:val>
                                            <p:strVal val="#ppt_x"/>
                                          </p:val>
                                        </p:tav>
                                      </p:tavLst>
                                    </p:anim>
                                    <p:anim calcmode="lin" valueType="num">
                                      <p:cBhvr>
                                        <p:cTn id="59" dur="300" fill="hold"/>
                                        <p:tgtEl>
                                          <p:spTgt spid="157"/>
                                        </p:tgtEl>
                                        <p:attrNameLst>
                                          <p:attrName>ppt_y</p:attrName>
                                        </p:attrNameLst>
                                      </p:cBhvr>
                                      <p:tavLst>
                                        <p:tav tm="0">
                                          <p:val>
                                            <p:strVal val="#ppt_y-.1"/>
                                          </p:val>
                                        </p:tav>
                                        <p:tav tm="100000">
                                          <p:val>
                                            <p:strVal val="#ppt_y"/>
                                          </p:val>
                                        </p:tav>
                                      </p:tavLst>
                                    </p:anim>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300" fill="hold"/>
                                        <p:tgtEl>
                                          <p:spTgt spid="6"/>
                                        </p:tgtEl>
                                        <p:attrNameLst>
                                          <p:attrName>ppt_w</p:attrName>
                                        </p:attrNameLst>
                                      </p:cBhvr>
                                      <p:tavLst>
                                        <p:tav tm="0">
                                          <p:val>
                                            <p:fltVal val="0"/>
                                          </p:val>
                                        </p:tav>
                                        <p:tav tm="100000">
                                          <p:val>
                                            <p:strVal val="#ppt_w"/>
                                          </p:val>
                                        </p:tav>
                                      </p:tavLst>
                                    </p:anim>
                                    <p:anim calcmode="lin" valueType="num">
                                      <p:cBhvr>
                                        <p:cTn id="64" dur="300" fill="hold"/>
                                        <p:tgtEl>
                                          <p:spTgt spid="6"/>
                                        </p:tgtEl>
                                        <p:attrNameLst>
                                          <p:attrName>ppt_h</p:attrName>
                                        </p:attrNameLst>
                                      </p:cBhvr>
                                      <p:tavLst>
                                        <p:tav tm="0">
                                          <p:val>
                                            <p:fltVal val="0"/>
                                          </p:val>
                                        </p:tav>
                                        <p:tav tm="100000">
                                          <p:val>
                                            <p:strVal val="#ppt_h"/>
                                          </p:val>
                                        </p:tav>
                                      </p:tavLst>
                                    </p:anim>
                                    <p:animEffect transition="in" filter="fade">
                                      <p:cBhvr>
                                        <p:cTn id="65" dur="300"/>
                                        <p:tgtEl>
                                          <p:spTgt spid="6"/>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108"/>
                                        </p:tgtEl>
                                        <p:attrNameLst>
                                          <p:attrName>style.visibility</p:attrName>
                                        </p:attrNameLst>
                                      </p:cBhvr>
                                      <p:to>
                                        <p:strVal val="visible"/>
                                      </p:to>
                                    </p:set>
                                    <p:animEffect transition="in" filter="fade">
                                      <p:cBhvr>
                                        <p:cTn id="69" dur="300"/>
                                        <p:tgtEl>
                                          <p:spTgt spid="108"/>
                                        </p:tgtEl>
                                      </p:cBhvr>
                                    </p:animEffect>
                                  </p:childTnLst>
                                </p:cTn>
                              </p:par>
                            </p:childTnLst>
                          </p:cTn>
                        </p:par>
                        <p:par>
                          <p:cTn id="70" fill="hold">
                            <p:stCondLst>
                              <p:cond delay="7000"/>
                            </p:stCondLst>
                            <p:childTnLst>
                              <p:par>
                                <p:cTn id="71" presetID="42" presetClass="entr" presetSubtype="0" fill="hold" nodeType="afterEffect">
                                  <p:stCondLst>
                                    <p:cond delay="0"/>
                                  </p:stCondLst>
                                  <p:childTnLst>
                                    <p:set>
                                      <p:cBhvr>
                                        <p:cTn id="72" dur="1" fill="hold">
                                          <p:stCondLst>
                                            <p:cond delay="0"/>
                                          </p:stCondLst>
                                        </p:cTn>
                                        <p:tgtEl>
                                          <p:spTgt spid="195"/>
                                        </p:tgtEl>
                                        <p:attrNameLst>
                                          <p:attrName>style.visibility</p:attrName>
                                        </p:attrNameLst>
                                      </p:cBhvr>
                                      <p:to>
                                        <p:strVal val="visible"/>
                                      </p:to>
                                    </p:set>
                                    <p:animEffect transition="in" filter="fade">
                                      <p:cBhvr>
                                        <p:cTn id="73" dur="300"/>
                                        <p:tgtEl>
                                          <p:spTgt spid="195"/>
                                        </p:tgtEl>
                                      </p:cBhvr>
                                    </p:animEffect>
                                    <p:anim calcmode="lin" valueType="num">
                                      <p:cBhvr>
                                        <p:cTn id="74" dur="300" fill="hold"/>
                                        <p:tgtEl>
                                          <p:spTgt spid="195"/>
                                        </p:tgtEl>
                                        <p:attrNameLst>
                                          <p:attrName>ppt_x</p:attrName>
                                        </p:attrNameLst>
                                      </p:cBhvr>
                                      <p:tavLst>
                                        <p:tav tm="0">
                                          <p:val>
                                            <p:strVal val="#ppt_x"/>
                                          </p:val>
                                        </p:tav>
                                        <p:tav tm="100000">
                                          <p:val>
                                            <p:strVal val="#ppt_x"/>
                                          </p:val>
                                        </p:tav>
                                      </p:tavLst>
                                    </p:anim>
                                    <p:anim calcmode="lin" valueType="num">
                                      <p:cBhvr>
                                        <p:cTn id="75" dur="300" fill="hold"/>
                                        <p:tgtEl>
                                          <p:spTgt spid="195"/>
                                        </p:tgtEl>
                                        <p:attrNameLst>
                                          <p:attrName>ppt_y</p:attrName>
                                        </p:attrNameLst>
                                      </p:cBhvr>
                                      <p:tavLst>
                                        <p:tav tm="0">
                                          <p:val>
                                            <p:strVal val="#ppt_y+.1"/>
                                          </p:val>
                                        </p:tav>
                                        <p:tav tm="100000">
                                          <p:val>
                                            <p:strVal val="#ppt_y"/>
                                          </p:val>
                                        </p:tav>
                                      </p:tavLst>
                                    </p:anim>
                                  </p:childTnLst>
                                </p:cTn>
                              </p:par>
                            </p:childTnLst>
                          </p:cTn>
                        </p:par>
                        <p:par>
                          <p:cTn id="76" fill="hold">
                            <p:stCondLst>
                              <p:cond delay="7500"/>
                            </p:stCondLst>
                            <p:childTnLst>
                              <p:par>
                                <p:cTn id="77" presetID="53" presetClass="entr" presetSubtype="16" fill="hold" nodeType="after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p:cTn id="79" dur="300" fill="hold"/>
                                        <p:tgtEl>
                                          <p:spTgt spid="7"/>
                                        </p:tgtEl>
                                        <p:attrNameLst>
                                          <p:attrName>ppt_w</p:attrName>
                                        </p:attrNameLst>
                                      </p:cBhvr>
                                      <p:tavLst>
                                        <p:tav tm="0">
                                          <p:val>
                                            <p:fltVal val="0"/>
                                          </p:val>
                                        </p:tav>
                                        <p:tav tm="100000">
                                          <p:val>
                                            <p:strVal val="#ppt_w"/>
                                          </p:val>
                                        </p:tav>
                                      </p:tavLst>
                                    </p:anim>
                                    <p:anim calcmode="lin" valueType="num">
                                      <p:cBhvr>
                                        <p:cTn id="80" dur="300" fill="hold"/>
                                        <p:tgtEl>
                                          <p:spTgt spid="7"/>
                                        </p:tgtEl>
                                        <p:attrNameLst>
                                          <p:attrName>ppt_h</p:attrName>
                                        </p:attrNameLst>
                                      </p:cBhvr>
                                      <p:tavLst>
                                        <p:tav tm="0">
                                          <p:val>
                                            <p:fltVal val="0"/>
                                          </p:val>
                                        </p:tav>
                                        <p:tav tm="100000">
                                          <p:val>
                                            <p:strVal val="#ppt_h"/>
                                          </p:val>
                                        </p:tav>
                                      </p:tavLst>
                                    </p:anim>
                                    <p:animEffect transition="in" filter="fade">
                                      <p:cBhvr>
                                        <p:cTn id="81" dur="300"/>
                                        <p:tgtEl>
                                          <p:spTgt spid="7"/>
                                        </p:tgtEl>
                                      </p:cBhvr>
                                    </p:animEffect>
                                  </p:childTnLst>
                                </p:cTn>
                              </p:par>
                            </p:childTnLst>
                          </p:cTn>
                        </p:par>
                        <p:par>
                          <p:cTn id="82" fill="hold">
                            <p:stCondLst>
                              <p:cond delay="8000"/>
                            </p:stCondLst>
                            <p:childTnLst>
                              <p:par>
                                <p:cTn id="83" presetID="10" presetClass="entr" presetSubtype="0" fill="hold" grpId="0" nodeType="afterEffect">
                                  <p:stCondLst>
                                    <p:cond delay="0"/>
                                  </p:stCondLst>
                                  <p:childTnLst>
                                    <p:set>
                                      <p:cBhvr>
                                        <p:cTn id="84" dur="1" fill="hold">
                                          <p:stCondLst>
                                            <p:cond delay="0"/>
                                          </p:stCondLst>
                                        </p:cTn>
                                        <p:tgtEl>
                                          <p:spTgt spid="103"/>
                                        </p:tgtEl>
                                        <p:attrNameLst>
                                          <p:attrName>style.visibility</p:attrName>
                                        </p:attrNameLst>
                                      </p:cBhvr>
                                      <p:to>
                                        <p:strVal val="visible"/>
                                      </p:to>
                                    </p:set>
                                    <p:animEffect transition="in" filter="fade">
                                      <p:cBhvr>
                                        <p:cTn id="85" dur="300"/>
                                        <p:tgtEl>
                                          <p:spTgt spid="103"/>
                                        </p:tgtEl>
                                      </p:cBhvr>
                                    </p:animEffect>
                                  </p:childTnLst>
                                </p:cTn>
                              </p:par>
                            </p:childTnLst>
                          </p:cTn>
                        </p:par>
                        <p:par>
                          <p:cTn id="86" fill="hold">
                            <p:stCondLst>
                              <p:cond delay="8500"/>
                            </p:stCondLst>
                            <p:childTnLst>
                              <p:par>
                                <p:cTn id="87" presetID="47" presetClass="entr" presetSubtype="0" fill="hold" nodeType="afterEffect">
                                  <p:stCondLst>
                                    <p:cond delay="0"/>
                                  </p:stCondLst>
                                  <p:childTnLst>
                                    <p:set>
                                      <p:cBhvr>
                                        <p:cTn id="88" dur="1" fill="hold">
                                          <p:stCondLst>
                                            <p:cond delay="0"/>
                                          </p:stCondLst>
                                        </p:cTn>
                                        <p:tgtEl>
                                          <p:spTgt spid="180"/>
                                        </p:tgtEl>
                                        <p:attrNameLst>
                                          <p:attrName>style.visibility</p:attrName>
                                        </p:attrNameLst>
                                      </p:cBhvr>
                                      <p:to>
                                        <p:strVal val="visible"/>
                                      </p:to>
                                    </p:set>
                                    <p:animEffect transition="in" filter="fade">
                                      <p:cBhvr>
                                        <p:cTn id="89" dur="300"/>
                                        <p:tgtEl>
                                          <p:spTgt spid="180"/>
                                        </p:tgtEl>
                                      </p:cBhvr>
                                    </p:animEffect>
                                    <p:anim calcmode="lin" valueType="num">
                                      <p:cBhvr>
                                        <p:cTn id="90" dur="300" fill="hold"/>
                                        <p:tgtEl>
                                          <p:spTgt spid="180"/>
                                        </p:tgtEl>
                                        <p:attrNameLst>
                                          <p:attrName>ppt_x</p:attrName>
                                        </p:attrNameLst>
                                      </p:cBhvr>
                                      <p:tavLst>
                                        <p:tav tm="0">
                                          <p:val>
                                            <p:strVal val="#ppt_x"/>
                                          </p:val>
                                        </p:tav>
                                        <p:tav tm="100000">
                                          <p:val>
                                            <p:strVal val="#ppt_x"/>
                                          </p:val>
                                        </p:tav>
                                      </p:tavLst>
                                    </p:anim>
                                    <p:anim calcmode="lin" valueType="num">
                                      <p:cBhvr>
                                        <p:cTn id="91" dur="300" fill="hold"/>
                                        <p:tgtEl>
                                          <p:spTgt spid="180"/>
                                        </p:tgtEl>
                                        <p:attrNameLst>
                                          <p:attrName>ppt_y</p:attrName>
                                        </p:attrNameLst>
                                      </p:cBhvr>
                                      <p:tavLst>
                                        <p:tav tm="0">
                                          <p:val>
                                            <p:strVal val="#ppt_y-.1"/>
                                          </p:val>
                                        </p:tav>
                                        <p:tav tm="100000">
                                          <p:val>
                                            <p:strVal val="#ppt_y"/>
                                          </p:val>
                                        </p:tav>
                                      </p:tavLst>
                                    </p:anim>
                                  </p:childTnLst>
                                </p:cTn>
                              </p:par>
                            </p:childTnLst>
                          </p:cTn>
                        </p:par>
                        <p:par>
                          <p:cTn id="92" fill="hold">
                            <p:stCondLst>
                              <p:cond delay="9000"/>
                            </p:stCondLst>
                            <p:childTnLst>
                              <p:par>
                                <p:cTn id="93" presetID="53" presetClass="entr" presetSubtype="16" fill="hold" nodeType="afterEffect">
                                  <p:stCondLst>
                                    <p:cond delay="0"/>
                                  </p:stCondLst>
                                  <p:childTnLst>
                                    <p:set>
                                      <p:cBhvr>
                                        <p:cTn id="94" dur="1" fill="hold">
                                          <p:stCondLst>
                                            <p:cond delay="0"/>
                                          </p:stCondLst>
                                        </p:cTn>
                                        <p:tgtEl>
                                          <p:spTgt spid="8"/>
                                        </p:tgtEl>
                                        <p:attrNameLst>
                                          <p:attrName>style.visibility</p:attrName>
                                        </p:attrNameLst>
                                      </p:cBhvr>
                                      <p:to>
                                        <p:strVal val="visible"/>
                                      </p:to>
                                    </p:set>
                                    <p:anim calcmode="lin" valueType="num">
                                      <p:cBhvr>
                                        <p:cTn id="95" dur="300" fill="hold"/>
                                        <p:tgtEl>
                                          <p:spTgt spid="8"/>
                                        </p:tgtEl>
                                        <p:attrNameLst>
                                          <p:attrName>ppt_w</p:attrName>
                                        </p:attrNameLst>
                                      </p:cBhvr>
                                      <p:tavLst>
                                        <p:tav tm="0">
                                          <p:val>
                                            <p:fltVal val="0"/>
                                          </p:val>
                                        </p:tav>
                                        <p:tav tm="100000">
                                          <p:val>
                                            <p:strVal val="#ppt_w"/>
                                          </p:val>
                                        </p:tav>
                                      </p:tavLst>
                                    </p:anim>
                                    <p:anim calcmode="lin" valueType="num">
                                      <p:cBhvr>
                                        <p:cTn id="96" dur="300" fill="hold"/>
                                        <p:tgtEl>
                                          <p:spTgt spid="8"/>
                                        </p:tgtEl>
                                        <p:attrNameLst>
                                          <p:attrName>ppt_h</p:attrName>
                                        </p:attrNameLst>
                                      </p:cBhvr>
                                      <p:tavLst>
                                        <p:tav tm="0">
                                          <p:val>
                                            <p:fltVal val="0"/>
                                          </p:val>
                                        </p:tav>
                                        <p:tav tm="100000">
                                          <p:val>
                                            <p:strVal val="#ppt_h"/>
                                          </p:val>
                                        </p:tav>
                                      </p:tavLst>
                                    </p:anim>
                                    <p:animEffect transition="in" filter="fade">
                                      <p:cBhvr>
                                        <p:cTn id="97" dur="300"/>
                                        <p:tgtEl>
                                          <p:spTgt spid="8"/>
                                        </p:tgtEl>
                                      </p:cBhvr>
                                    </p:animEffect>
                                  </p:childTnLst>
                                </p:cTn>
                              </p:par>
                            </p:childTnLst>
                          </p:cTn>
                        </p:par>
                        <p:par>
                          <p:cTn id="98" fill="hold">
                            <p:stCondLst>
                              <p:cond delay="9500"/>
                            </p:stCondLst>
                            <p:childTnLst>
                              <p:par>
                                <p:cTn id="99" presetID="10" presetClass="entr" presetSubtype="0" fill="hold" grpId="0" nodeType="afterEffect">
                                  <p:stCondLst>
                                    <p:cond delay="0"/>
                                  </p:stCondLst>
                                  <p:childTnLst>
                                    <p:set>
                                      <p:cBhvr>
                                        <p:cTn id="100" dur="1" fill="hold">
                                          <p:stCondLst>
                                            <p:cond delay="0"/>
                                          </p:stCondLst>
                                        </p:cTn>
                                        <p:tgtEl>
                                          <p:spTgt spid="109"/>
                                        </p:tgtEl>
                                        <p:attrNameLst>
                                          <p:attrName>style.visibility</p:attrName>
                                        </p:attrNameLst>
                                      </p:cBhvr>
                                      <p:to>
                                        <p:strVal val="visible"/>
                                      </p:to>
                                    </p:set>
                                    <p:animEffect transition="in" filter="fade">
                                      <p:cBhvr>
                                        <p:cTn id="101" dur="300"/>
                                        <p:tgtEl>
                                          <p:spTgt spid="109"/>
                                        </p:tgtEl>
                                      </p:cBhvr>
                                    </p:animEffect>
                                  </p:childTnLst>
                                </p:cTn>
                              </p:par>
                            </p:childTnLst>
                          </p:cTn>
                        </p:par>
                        <p:par>
                          <p:cTn id="102" fill="hold">
                            <p:stCondLst>
                              <p:cond delay="10000"/>
                            </p:stCondLst>
                            <p:childTnLst>
                              <p:par>
                                <p:cTn id="103" presetID="42" presetClass="entr" presetSubtype="0" fill="hold" nodeType="afterEffect">
                                  <p:stCondLst>
                                    <p:cond delay="0"/>
                                  </p:stCondLst>
                                  <p:childTnLst>
                                    <p:set>
                                      <p:cBhvr>
                                        <p:cTn id="104" dur="1" fill="hold">
                                          <p:stCondLst>
                                            <p:cond delay="0"/>
                                          </p:stCondLst>
                                        </p:cTn>
                                        <p:tgtEl>
                                          <p:spTgt spid="200"/>
                                        </p:tgtEl>
                                        <p:attrNameLst>
                                          <p:attrName>style.visibility</p:attrName>
                                        </p:attrNameLst>
                                      </p:cBhvr>
                                      <p:to>
                                        <p:strVal val="visible"/>
                                      </p:to>
                                    </p:set>
                                    <p:animEffect transition="in" filter="fade">
                                      <p:cBhvr>
                                        <p:cTn id="105" dur="300"/>
                                        <p:tgtEl>
                                          <p:spTgt spid="200"/>
                                        </p:tgtEl>
                                      </p:cBhvr>
                                    </p:animEffect>
                                    <p:anim calcmode="lin" valueType="num">
                                      <p:cBhvr>
                                        <p:cTn id="106" dur="300" fill="hold"/>
                                        <p:tgtEl>
                                          <p:spTgt spid="200"/>
                                        </p:tgtEl>
                                        <p:attrNameLst>
                                          <p:attrName>ppt_x</p:attrName>
                                        </p:attrNameLst>
                                      </p:cBhvr>
                                      <p:tavLst>
                                        <p:tav tm="0">
                                          <p:val>
                                            <p:strVal val="#ppt_x"/>
                                          </p:val>
                                        </p:tav>
                                        <p:tav tm="100000">
                                          <p:val>
                                            <p:strVal val="#ppt_x"/>
                                          </p:val>
                                        </p:tav>
                                      </p:tavLst>
                                    </p:anim>
                                    <p:anim calcmode="lin" valueType="num">
                                      <p:cBhvr>
                                        <p:cTn id="107" dur="300" fill="hold"/>
                                        <p:tgtEl>
                                          <p:spTgt spid="200"/>
                                        </p:tgtEl>
                                        <p:attrNameLst>
                                          <p:attrName>ppt_y</p:attrName>
                                        </p:attrNameLst>
                                      </p:cBhvr>
                                      <p:tavLst>
                                        <p:tav tm="0">
                                          <p:val>
                                            <p:strVal val="#ppt_y+.1"/>
                                          </p:val>
                                        </p:tav>
                                        <p:tav tm="100000">
                                          <p:val>
                                            <p:strVal val="#ppt_y"/>
                                          </p:val>
                                        </p:tav>
                                      </p:tavLst>
                                    </p:anim>
                                  </p:childTnLst>
                                </p:cTn>
                              </p:par>
                            </p:childTnLst>
                          </p:cTn>
                        </p:par>
                        <p:par>
                          <p:cTn id="108" fill="hold">
                            <p:stCondLst>
                              <p:cond delay="10500"/>
                            </p:stCondLst>
                            <p:childTnLst>
                              <p:par>
                                <p:cTn id="109" presetID="53" presetClass="entr" presetSubtype="16" fill="hold" nodeType="afterEffect">
                                  <p:stCondLst>
                                    <p:cond delay="0"/>
                                  </p:stCondLst>
                                  <p:childTnLst>
                                    <p:set>
                                      <p:cBhvr>
                                        <p:cTn id="110" dur="1" fill="hold">
                                          <p:stCondLst>
                                            <p:cond delay="0"/>
                                          </p:stCondLst>
                                        </p:cTn>
                                        <p:tgtEl>
                                          <p:spTgt spid="9"/>
                                        </p:tgtEl>
                                        <p:attrNameLst>
                                          <p:attrName>style.visibility</p:attrName>
                                        </p:attrNameLst>
                                      </p:cBhvr>
                                      <p:to>
                                        <p:strVal val="visible"/>
                                      </p:to>
                                    </p:set>
                                    <p:anim calcmode="lin" valueType="num">
                                      <p:cBhvr>
                                        <p:cTn id="111" dur="300" fill="hold"/>
                                        <p:tgtEl>
                                          <p:spTgt spid="9"/>
                                        </p:tgtEl>
                                        <p:attrNameLst>
                                          <p:attrName>ppt_w</p:attrName>
                                        </p:attrNameLst>
                                      </p:cBhvr>
                                      <p:tavLst>
                                        <p:tav tm="0">
                                          <p:val>
                                            <p:fltVal val="0"/>
                                          </p:val>
                                        </p:tav>
                                        <p:tav tm="100000">
                                          <p:val>
                                            <p:strVal val="#ppt_w"/>
                                          </p:val>
                                        </p:tav>
                                      </p:tavLst>
                                    </p:anim>
                                    <p:anim calcmode="lin" valueType="num">
                                      <p:cBhvr>
                                        <p:cTn id="112" dur="300" fill="hold"/>
                                        <p:tgtEl>
                                          <p:spTgt spid="9"/>
                                        </p:tgtEl>
                                        <p:attrNameLst>
                                          <p:attrName>ppt_h</p:attrName>
                                        </p:attrNameLst>
                                      </p:cBhvr>
                                      <p:tavLst>
                                        <p:tav tm="0">
                                          <p:val>
                                            <p:fltVal val="0"/>
                                          </p:val>
                                        </p:tav>
                                        <p:tav tm="100000">
                                          <p:val>
                                            <p:strVal val="#ppt_h"/>
                                          </p:val>
                                        </p:tav>
                                      </p:tavLst>
                                    </p:anim>
                                    <p:animEffect transition="in" filter="fade">
                                      <p:cBhvr>
                                        <p:cTn id="113" dur="300"/>
                                        <p:tgtEl>
                                          <p:spTgt spid="9"/>
                                        </p:tgtEl>
                                      </p:cBhvr>
                                    </p:animEffect>
                                  </p:childTnLst>
                                </p:cTn>
                              </p:par>
                            </p:childTnLst>
                          </p:cTn>
                        </p:par>
                        <p:par>
                          <p:cTn id="114" fill="hold">
                            <p:stCondLst>
                              <p:cond delay="11000"/>
                            </p:stCondLst>
                            <p:childTnLst>
                              <p:par>
                                <p:cTn id="115" presetID="10" presetClass="entr" presetSubtype="0" fill="hold" grpId="0" nodeType="afterEffect">
                                  <p:stCondLst>
                                    <p:cond delay="0"/>
                                  </p:stCondLst>
                                  <p:childTnLst>
                                    <p:set>
                                      <p:cBhvr>
                                        <p:cTn id="116" dur="1" fill="hold">
                                          <p:stCondLst>
                                            <p:cond delay="0"/>
                                          </p:stCondLst>
                                        </p:cTn>
                                        <p:tgtEl>
                                          <p:spTgt spid="107"/>
                                        </p:tgtEl>
                                        <p:attrNameLst>
                                          <p:attrName>style.visibility</p:attrName>
                                        </p:attrNameLst>
                                      </p:cBhvr>
                                      <p:to>
                                        <p:strVal val="visible"/>
                                      </p:to>
                                    </p:set>
                                    <p:animEffect transition="in" filter="fade">
                                      <p:cBhvr>
                                        <p:cTn id="117" dur="300"/>
                                        <p:tgtEl>
                                          <p:spTgt spid="107"/>
                                        </p:tgtEl>
                                      </p:cBhvr>
                                    </p:animEffect>
                                  </p:childTnLst>
                                </p:cTn>
                              </p:par>
                            </p:childTnLst>
                          </p:cTn>
                        </p:par>
                        <p:par>
                          <p:cTn id="118" fill="hold">
                            <p:stCondLst>
                              <p:cond delay="11500"/>
                            </p:stCondLst>
                            <p:childTnLst>
                              <p:par>
                                <p:cTn id="119" presetID="47" presetClass="entr" presetSubtype="0" fill="hold" nodeType="afterEffect">
                                  <p:stCondLst>
                                    <p:cond delay="0"/>
                                  </p:stCondLst>
                                  <p:childTnLst>
                                    <p:set>
                                      <p:cBhvr>
                                        <p:cTn id="120" dur="1" fill="hold">
                                          <p:stCondLst>
                                            <p:cond delay="0"/>
                                          </p:stCondLst>
                                        </p:cTn>
                                        <p:tgtEl>
                                          <p:spTgt spid="185"/>
                                        </p:tgtEl>
                                        <p:attrNameLst>
                                          <p:attrName>style.visibility</p:attrName>
                                        </p:attrNameLst>
                                      </p:cBhvr>
                                      <p:to>
                                        <p:strVal val="visible"/>
                                      </p:to>
                                    </p:set>
                                    <p:animEffect transition="in" filter="fade">
                                      <p:cBhvr>
                                        <p:cTn id="121" dur="300"/>
                                        <p:tgtEl>
                                          <p:spTgt spid="185"/>
                                        </p:tgtEl>
                                      </p:cBhvr>
                                    </p:animEffect>
                                    <p:anim calcmode="lin" valueType="num">
                                      <p:cBhvr>
                                        <p:cTn id="122" dur="300" fill="hold"/>
                                        <p:tgtEl>
                                          <p:spTgt spid="185"/>
                                        </p:tgtEl>
                                        <p:attrNameLst>
                                          <p:attrName>ppt_x</p:attrName>
                                        </p:attrNameLst>
                                      </p:cBhvr>
                                      <p:tavLst>
                                        <p:tav tm="0">
                                          <p:val>
                                            <p:strVal val="#ppt_x"/>
                                          </p:val>
                                        </p:tav>
                                        <p:tav tm="100000">
                                          <p:val>
                                            <p:strVal val="#ppt_x"/>
                                          </p:val>
                                        </p:tav>
                                      </p:tavLst>
                                    </p:anim>
                                    <p:anim calcmode="lin" valueType="num">
                                      <p:cBhvr>
                                        <p:cTn id="123" dur="300" fill="hold"/>
                                        <p:tgtEl>
                                          <p:spTgt spid="1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 grpId="0" animBg="1"/>
      <p:bldP spid="101" grpId="0" animBg="1"/>
      <p:bldP spid="102" grpId="0" animBg="1"/>
      <p:bldP spid="103" grpId="0" animBg="1"/>
      <p:bldP spid="107" grpId="0" animBg="1"/>
      <p:bldP spid="108" grpId="0" animBg="1"/>
      <p:bldP spid="10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rot="16200000">
            <a:off x="957892" y="3568358"/>
            <a:ext cx="646994" cy="567074"/>
          </a:xfrm>
          <a:prstGeom prst="homePlate">
            <a:avLst/>
          </a:prstGeom>
          <a:solidFill>
            <a:schemeClr val="accent2"/>
          </a:solidFill>
          <a:ln w="0">
            <a:solidFill>
              <a:srgbClr val="FFFFFF"/>
            </a:solidFill>
          </a:ln>
          <a:effectLst/>
        </p:spPr>
        <p:style>
          <a:lnRef idx="1">
            <a:schemeClr val="accent5"/>
          </a:lnRef>
          <a:fillRef idx="3">
            <a:schemeClr val="accent5"/>
          </a:fillRef>
          <a:effectRef idx="2">
            <a:schemeClr val="accent5"/>
          </a:effectRef>
          <a:fontRef idx="minor">
            <a:schemeClr val="lt1"/>
          </a:fontRef>
        </p:style>
        <p:txBody>
          <a:bodyPr lIns="91386" tIns="45693" rIns="91386" bIns="45693" spcCol="0" rtlCol="0" anchor="ctr"/>
          <a:lstStyle/>
          <a:p>
            <a:pPr algn="ctr"/>
            <a:endParaRPr lang="zh-CN" altLang="en-US"/>
          </a:p>
        </p:txBody>
      </p:sp>
      <p:sp>
        <p:nvSpPr>
          <p:cNvPr id="94" name="五边形 93"/>
          <p:cNvSpPr/>
          <p:nvPr/>
        </p:nvSpPr>
        <p:spPr>
          <a:xfrm rot="16200000">
            <a:off x="1527136" y="3496350"/>
            <a:ext cx="791011" cy="567074"/>
          </a:xfrm>
          <a:prstGeom prst="homePlate">
            <a:avLst/>
          </a:prstGeom>
          <a:solidFill>
            <a:schemeClr val="accent1"/>
          </a:solidFill>
          <a:ln w="0">
            <a:noFill/>
          </a:ln>
          <a:effectLst/>
        </p:spPr>
        <p:style>
          <a:lnRef idx="1">
            <a:schemeClr val="accent5"/>
          </a:lnRef>
          <a:fillRef idx="3">
            <a:schemeClr val="accent5"/>
          </a:fillRef>
          <a:effectRef idx="2">
            <a:schemeClr val="accent5"/>
          </a:effectRef>
          <a:fontRef idx="minor">
            <a:schemeClr val="lt1"/>
          </a:fontRef>
        </p:style>
        <p:txBody>
          <a:bodyPr lIns="91386" tIns="45693" rIns="91386" bIns="45693" spcCol="0" rtlCol="0" anchor="ctr"/>
          <a:lstStyle/>
          <a:p>
            <a:pPr algn="ctr"/>
            <a:endParaRPr lang="zh-CN" altLang="en-US"/>
          </a:p>
        </p:txBody>
      </p:sp>
      <p:sp>
        <p:nvSpPr>
          <p:cNvPr id="95" name="五边形 94"/>
          <p:cNvSpPr/>
          <p:nvPr/>
        </p:nvSpPr>
        <p:spPr>
          <a:xfrm rot="16200000">
            <a:off x="2087876" y="3418006"/>
            <a:ext cx="947697" cy="567074"/>
          </a:xfrm>
          <a:prstGeom prst="homePlate">
            <a:avLst/>
          </a:prstGeom>
          <a:solidFill>
            <a:schemeClr val="accent2"/>
          </a:solidFill>
          <a:ln w="0">
            <a:noFill/>
          </a:ln>
          <a:effectLst/>
        </p:spPr>
        <p:style>
          <a:lnRef idx="1">
            <a:schemeClr val="accent5"/>
          </a:lnRef>
          <a:fillRef idx="3">
            <a:schemeClr val="accent5"/>
          </a:fillRef>
          <a:effectRef idx="2">
            <a:schemeClr val="accent5"/>
          </a:effectRef>
          <a:fontRef idx="minor">
            <a:schemeClr val="lt1"/>
          </a:fontRef>
        </p:style>
        <p:txBody>
          <a:bodyPr lIns="91386" tIns="45693" rIns="91386" bIns="45693" spcCol="0" rtlCol="0" anchor="ctr"/>
          <a:lstStyle/>
          <a:p>
            <a:pPr algn="ctr"/>
            <a:endParaRPr lang="zh-CN" altLang="en-US"/>
          </a:p>
        </p:txBody>
      </p:sp>
      <p:sp>
        <p:nvSpPr>
          <p:cNvPr id="113" name="五边形 112"/>
          <p:cNvSpPr/>
          <p:nvPr/>
        </p:nvSpPr>
        <p:spPr>
          <a:xfrm rot="16200000">
            <a:off x="2501599" y="3192647"/>
            <a:ext cx="1398418" cy="567074"/>
          </a:xfrm>
          <a:prstGeom prst="homePlate">
            <a:avLst/>
          </a:prstGeom>
          <a:solidFill>
            <a:schemeClr val="accent1"/>
          </a:solidFill>
          <a:ln w="0">
            <a:noFill/>
          </a:ln>
          <a:effectLst/>
        </p:spPr>
        <p:style>
          <a:lnRef idx="1">
            <a:schemeClr val="accent5"/>
          </a:lnRef>
          <a:fillRef idx="3">
            <a:schemeClr val="accent5"/>
          </a:fillRef>
          <a:effectRef idx="2">
            <a:schemeClr val="accent5"/>
          </a:effectRef>
          <a:fontRef idx="minor">
            <a:schemeClr val="lt1"/>
          </a:fontRef>
        </p:style>
        <p:txBody>
          <a:bodyPr lIns="91386" tIns="45693" rIns="91386" bIns="45693" spcCol="0" rtlCol="0" anchor="ctr"/>
          <a:lstStyle/>
          <a:p>
            <a:pPr algn="ctr"/>
            <a:endParaRPr lang="zh-CN" altLang="en-US"/>
          </a:p>
        </p:txBody>
      </p:sp>
      <p:sp>
        <p:nvSpPr>
          <p:cNvPr id="114" name="五边形 113"/>
          <p:cNvSpPr/>
          <p:nvPr/>
        </p:nvSpPr>
        <p:spPr>
          <a:xfrm rot="16200000">
            <a:off x="3289488" y="3329605"/>
            <a:ext cx="1124503" cy="567074"/>
          </a:xfrm>
          <a:prstGeom prst="homePlate">
            <a:avLst/>
          </a:prstGeom>
          <a:solidFill>
            <a:schemeClr val="accent2"/>
          </a:solidFill>
          <a:ln w="0">
            <a:noFill/>
          </a:ln>
          <a:effectLst/>
        </p:spPr>
        <p:style>
          <a:lnRef idx="1">
            <a:schemeClr val="accent5"/>
          </a:lnRef>
          <a:fillRef idx="3">
            <a:schemeClr val="accent5"/>
          </a:fillRef>
          <a:effectRef idx="2">
            <a:schemeClr val="accent5"/>
          </a:effectRef>
          <a:fontRef idx="minor">
            <a:schemeClr val="lt1"/>
          </a:fontRef>
        </p:style>
        <p:txBody>
          <a:bodyPr lIns="91386" tIns="45693" rIns="91386" bIns="45693" spcCol="0" rtlCol="0" anchor="ctr"/>
          <a:lstStyle/>
          <a:p>
            <a:pPr algn="ctr"/>
            <a:endParaRPr lang="zh-CN" altLang="en-US"/>
          </a:p>
        </p:txBody>
      </p:sp>
      <p:sp>
        <p:nvSpPr>
          <p:cNvPr id="115" name="五边形 114"/>
          <p:cNvSpPr/>
          <p:nvPr/>
        </p:nvSpPr>
        <p:spPr>
          <a:xfrm rot="16200000">
            <a:off x="3785388" y="3192647"/>
            <a:ext cx="1398417" cy="567074"/>
          </a:xfrm>
          <a:prstGeom prst="homePlate">
            <a:avLst/>
          </a:prstGeom>
          <a:solidFill>
            <a:schemeClr val="accent1"/>
          </a:solidFill>
          <a:ln w="0">
            <a:noFill/>
          </a:ln>
          <a:effectLst/>
        </p:spPr>
        <p:style>
          <a:lnRef idx="1">
            <a:schemeClr val="accent5"/>
          </a:lnRef>
          <a:fillRef idx="3">
            <a:schemeClr val="accent5"/>
          </a:fillRef>
          <a:effectRef idx="2">
            <a:schemeClr val="accent5"/>
          </a:effectRef>
          <a:fontRef idx="minor">
            <a:schemeClr val="lt1"/>
          </a:fontRef>
        </p:style>
        <p:txBody>
          <a:bodyPr lIns="91386" tIns="45693" rIns="91386" bIns="45693" spcCol="0" rtlCol="0" anchor="ctr"/>
          <a:lstStyle/>
          <a:p>
            <a:pPr algn="ctr"/>
            <a:endParaRPr lang="zh-CN" altLang="en-US"/>
          </a:p>
        </p:txBody>
      </p:sp>
      <p:sp>
        <p:nvSpPr>
          <p:cNvPr id="116" name="五边形 115"/>
          <p:cNvSpPr/>
          <p:nvPr/>
        </p:nvSpPr>
        <p:spPr>
          <a:xfrm rot="16200000">
            <a:off x="4122500" y="2884282"/>
            <a:ext cx="2015148" cy="567074"/>
          </a:xfrm>
          <a:prstGeom prst="homePlate">
            <a:avLst/>
          </a:prstGeom>
          <a:solidFill>
            <a:schemeClr val="accent2"/>
          </a:solidFill>
          <a:ln w="0">
            <a:noFill/>
          </a:ln>
          <a:effectLst/>
        </p:spPr>
        <p:style>
          <a:lnRef idx="1">
            <a:schemeClr val="accent5"/>
          </a:lnRef>
          <a:fillRef idx="3">
            <a:schemeClr val="accent5"/>
          </a:fillRef>
          <a:effectRef idx="2">
            <a:schemeClr val="accent5"/>
          </a:effectRef>
          <a:fontRef idx="minor">
            <a:schemeClr val="lt1"/>
          </a:fontRef>
        </p:style>
        <p:txBody>
          <a:bodyPr lIns="91386" tIns="45693" rIns="91386" bIns="45693" spcCol="0" rtlCol="0" anchor="ctr"/>
          <a:lstStyle/>
          <a:p>
            <a:pPr algn="ctr"/>
            <a:endParaRPr lang="zh-CN" altLang="en-US"/>
          </a:p>
        </p:txBody>
      </p:sp>
      <p:sp>
        <p:nvSpPr>
          <p:cNvPr id="6" name="TextBox 5"/>
          <p:cNvSpPr txBox="1"/>
          <p:nvPr/>
        </p:nvSpPr>
        <p:spPr>
          <a:xfrm>
            <a:off x="1017027" y="3182046"/>
            <a:ext cx="601149" cy="323111"/>
          </a:xfrm>
          <a:prstGeom prst="rect">
            <a:avLst/>
          </a:prstGeom>
          <a:noFill/>
        </p:spPr>
        <p:txBody>
          <a:bodyPr wrap="square" lIns="91386" tIns="45693" rIns="91386" bIns="45693" rtlCol="0">
            <a:spAutoFit/>
          </a:bodyPr>
          <a:lstStyle/>
          <a:p>
            <a:r>
              <a:rPr lang="en-US" altLang="zh-CN" sz="1500" dirty="0">
                <a:solidFill>
                  <a:schemeClr val="accent2"/>
                </a:solidFill>
                <a:latin typeface="微软雅黑" panose="020B0503020204020204" pitchFamily="34" charset="-122"/>
                <a:ea typeface="微软雅黑" panose="020B0503020204020204" pitchFamily="34" charset="-122"/>
              </a:rPr>
              <a:t>6</a:t>
            </a:r>
            <a:r>
              <a:rPr lang="zh-CN" altLang="en-US" sz="1500" dirty="0">
                <a:solidFill>
                  <a:schemeClr val="accent2"/>
                </a:solidFill>
                <a:latin typeface="微软雅黑" panose="020B0503020204020204" pitchFamily="34" charset="-122"/>
                <a:ea typeface="微软雅黑" panose="020B0503020204020204" pitchFamily="34" charset="-122"/>
              </a:rPr>
              <a:t>月</a:t>
            </a:r>
          </a:p>
        </p:txBody>
      </p:sp>
      <p:sp>
        <p:nvSpPr>
          <p:cNvPr id="119" name="TextBox 118"/>
          <p:cNvSpPr txBox="1"/>
          <p:nvPr/>
        </p:nvSpPr>
        <p:spPr>
          <a:xfrm>
            <a:off x="1668003" y="3028523"/>
            <a:ext cx="601149" cy="323111"/>
          </a:xfrm>
          <a:prstGeom prst="rect">
            <a:avLst/>
          </a:prstGeom>
          <a:noFill/>
        </p:spPr>
        <p:txBody>
          <a:bodyPr wrap="square" lIns="91386" tIns="45693" rIns="91386" bIns="45693" rtlCol="0">
            <a:spAutoFit/>
          </a:bodyPr>
          <a:lstStyle/>
          <a:p>
            <a:r>
              <a:rPr lang="en-US" altLang="zh-CN" sz="1500" dirty="0">
                <a:solidFill>
                  <a:schemeClr val="accent1"/>
                </a:solidFill>
                <a:latin typeface="微软雅黑" panose="020B0503020204020204" pitchFamily="34" charset="-122"/>
                <a:ea typeface="微软雅黑" panose="020B0503020204020204" pitchFamily="34" charset="-122"/>
              </a:rPr>
              <a:t>7</a:t>
            </a:r>
            <a:r>
              <a:rPr lang="zh-CN" altLang="en-US" sz="1500" dirty="0">
                <a:solidFill>
                  <a:schemeClr val="accent1"/>
                </a:solidFill>
                <a:latin typeface="微软雅黑" panose="020B0503020204020204" pitchFamily="34" charset="-122"/>
                <a:ea typeface="微软雅黑" panose="020B0503020204020204" pitchFamily="34" charset="-122"/>
              </a:rPr>
              <a:t>月</a:t>
            </a:r>
          </a:p>
        </p:txBody>
      </p:sp>
      <p:sp>
        <p:nvSpPr>
          <p:cNvPr id="120" name="TextBox 119"/>
          <p:cNvSpPr txBox="1"/>
          <p:nvPr/>
        </p:nvSpPr>
        <p:spPr>
          <a:xfrm>
            <a:off x="2278186" y="2746377"/>
            <a:ext cx="601149" cy="323111"/>
          </a:xfrm>
          <a:prstGeom prst="rect">
            <a:avLst/>
          </a:prstGeom>
          <a:noFill/>
        </p:spPr>
        <p:txBody>
          <a:bodyPr wrap="square" lIns="91386" tIns="45693" rIns="91386" bIns="45693" rtlCol="0">
            <a:spAutoFit/>
          </a:bodyPr>
          <a:lstStyle/>
          <a:p>
            <a:r>
              <a:rPr lang="en-US" altLang="zh-CN" sz="1500" dirty="0">
                <a:solidFill>
                  <a:schemeClr val="accent2"/>
                </a:solidFill>
                <a:latin typeface="微软雅黑" panose="020B0503020204020204" pitchFamily="34" charset="-122"/>
                <a:ea typeface="微软雅黑" panose="020B0503020204020204" pitchFamily="34" charset="-122"/>
              </a:rPr>
              <a:t>8</a:t>
            </a:r>
            <a:r>
              <a:rPr lang="zh-CN" altLang="en-US" sz="1500" dirty="0">
                <a:solidFill>
                  <a:schemeClr val="accent2"/>
                </a:solidFill>
                <a:latin typeface="微软雅黑" panose="020B0503020204020204" pitchFamily="34" charset="-122"/>
                <a:ea typeface="微软雅黑" panose="020B0503020204020204" pitchFamily="34" charset="-122"/>
              </a:rPr>
              <a:t>月</a:t>
            </a:r>
          </a:p>
        </p:txBody>
      </p:sp>
      <p:sp>
        <p:nvSpPr>
          <p:cNvPr id="126" name="TextBox 125"/>
          <p:cNvSpPr txBox="1"/>
          <p:nvPr/>
        </p:nvSpPr>
        <p:spPr>
          <a:xfrm>
            <a:off x="2938637" y="2407054"/>
            <a:ext cx="601149" cy="323111"/>
          </a:xfrm>
          <a:prstGeom prst="rect">
            <a:avLst/>
          </a:prstGeom>
          <a:noFill/>
        </p:spPr>
        <p:txBody>
          <a:bodyPr wrap="square" lIns="91386" tIns="45693" rIns="91386" bIns="45693" rtlCol="0">
            <a:spAutoFit/>
          </a:bodyPr>
          <a:lstStyle/>
          <a:p>
            <a:r>
              <a:rPr lang="en-US" altLang="zh-CN" sz="1500" dirty="0">
                <a:solidFill>
                  <a:schemeClr val="accent1"/>
                </a:solidFill>
                <a:latin typeface="微软雅黑" panose="020B0503020204020204" pitchFamily="34" charset="-122"/>
                <a:ea typeface="微软雅黑" panose="020B0503020204020204" pitchFamily="34" charset="-122"/>
              </a:rPr>
              <a:t>9</a:t>
            </a:r>
            <a:r>
              <a:rPr lang="zh-CN" altLang="en-US" sz="1500" dirty="0">
                <a:solidFill>
                  <a:schemeClr val="accent1"/>
                </a:solidFill>
                <a:latin typeface="微软雅黑" panose="020B0503020204020204" pitchFamily="34" charset="-122"/>
                <a:ea typeface="微软雅黑" panose="020B0503020204020204" pitchFamily="34" charset="-122"/>
              </a:rPr>
              <a:t>月</a:t>
            </a:r>
          </a:p>
        </p:txBody>
      </p:sp>
      <p:sp>
        <p:nvSpPr>
          <p:cNvPr id="127" name="TextBox 126"/>
          <p:cNvSpPr txBox="1"/>
          <p:nvPr/>
        </p:nvSpPr>
        <p:spPr>
          <a:xfrm>
            <a:off x="3568203" y="2709643"/>
            <a:ext cx="715767" cy="323111"/>
          </a:xfrm>
          <a:prstGeom prst="rect">
            <a:avLst/>
          </a:prstGeom>
          <a:noFill/>
        </p:spPr>
        <p:txBody>
          <a:bodyPr wrap="square" lIns="91386" tIns="45693" rIns="91386" bIns="45693" rtlCol="0">
            <a:spAutoFit/>
          </a:bodyPr>
          <a:lstStyle/>
          <a:p>
            <a:r>
              <a:rPr lang="en-US" altLang="zh-CN" sz="1500" dirty="0">
                <a:solidFill>
                  <a:schemeClr val="accent2"/>
                </a:solidFill>
                <a:latin typeface="微软雅黑" panose="020B0503020204020204" pitchFamily="34" charset="-122"/>
                <a:ea typeface="微软雅黑" panose="020B0503020204020204" pitchFamily="34" charset="-122"/>
              </a:rPr>
              <a:t>10</a:t>
            </a:r>
            <a:r>
              <a:rPr lang="zh-CN" altLang="en-US" sz="1500" dirty="0">
                <a:solidFill>
                  <a:schemeClr val="accent2"/>
                </a:solidFill>
                <a:latin typeface="微软雅黑" panose="020B0503020204020204" pitchFamily="34" charset="-122"/>
                <a:ea typeface="微软雅黑" panose="020B0503020204020204" pitchFamily="34" charset="-122"/>
              </a:rPr>
              <a:t>月</a:t>
            </a:r>
          </a:p>
        </p:txBody>
      </p:sp>
      <p:sp>
        <p:nvSpPr>
          <p:cNvPr id="128" name="TextBox 127"/>
          <p:cNvSpPr txBox="1"/>
          <p:nvPr/>
        </p:nvSpPr>
        <p:spPr>
          <a:xfrm>
            <a:off x="4184020" y="2371088"/>
            <a:ext cx="657655" cy="323111"/>
          </a:xfrm>
          <a:prstGeom prst="rect">
            <a:avLst/>
          </a:prstGeom>
          <a:noFill/>
        </p:spPr>
        <p:txBody>
          <a:bodyPr wrap="square" lIns="91386" tIns="45693" rIns="91386" bIns="45693" rtlCol="0">
            <a:spAutoFit/>
          </a:bodyPr>
          <a:lstStyle/>
          <a:p>
            <a:r>
              <a:rPr lang="en-US" altLang="zh-CN" sz="1500" dirty="0">
                <a:solidFill>
                  <a:schemeClr val="accent1"/>
                </a:solidFill>
                <a:latin typeface="微软雅黑" panose="020B0503020204020204" pitchFamily="34" charset="-122"/>
                <a:ea typeface="微软雅黑" panose="020B0503020204020204" pitchFamily="34" charset="-122"/>
              </a:rPr>
              <a:t>11</a:t>
            </a:r>
            <a:r>
              <a:rPr lang="zh-CN" altLang="en-US" sz="1500" dirty="0">
                <a:solidFill>
                  <a:schemeClr val="accent1"/>
                </a:solidFill>
                <a:latin typeface="微软雅黑" panose="020B0503020204020204" pitchFamily="34" charset="-122"/>
                <a:ea typeface="微软雅黑" panose="020B0503020204020204" pitchFamily="34" charset="-122"/>
              </a:rPr>
              <a:t>月</a:t>
            </a:r>
          </a:p>
        </p:txBody>
      </p:sp>
      <p:sp>
        <p:nvSpPr>
          <p:cNvPr id="129" name="TextBox 128"/>
          <p:cNvSpPr txBox="1"/>
          <p:nvPr/>
        </p:nvSpPr>
        <p:spPr>
          <a:xfrm>
            <a:off x="4841672" y="1851672"/>
            <a:ext cx="702456" cy="323111"/>
          </a:xfrm>
          <a:prstGeom prst="rect">
            <a:avLst/>
          </a:prstGeom>
          <a:noFill/>
        </p:spPr>
        <p:txBody>
          <a:bodyPr wrap="square" lIns="91386" tIns="45693" rIns="91386" bIns="45693" rtlCol="0">
            <a:spAutoFit/>
          </a:bodyPr>
          <a:lstStyle/>
          <a:p>
            <a:r>
              <a:rPr lang="en-US" altLang="zh-CN" sz="1500" dirty="0">
                <a:solidFill>
                  <a:schemeClr val="accent2"/>
                </a:solidFill>
                <a:latin typeface="微软雅黑" panose="020B0503020204020204" pitchFamily="34" charset="-122"/>
                <a:ea typeface="微软雅黑" panose="020B0503020204020204" pitchFamily="34" charset="-122"/>
              </a:rPr>
              <a:t>12</a:t>
            </a:r>
            <a:r>
              <a:rPr lang="zh-CN" altLang="en-US" sz="1500" dirty="0">
                <a:solidFill>
                  <a:schemeClr val="accent2"/>
                </a:solidFill>
                <a:latin typeface="微软雅黑" panose="020B0503020204020204" pitchFamily="34" charset="-122"/>
                <a:ea typeface="微软雅黑" panose="020B0503020204020204" pitchFamily="34" charset="-122"/>
              </a:rPr>
              <a:t>月</a:t>
            </a:r>
          </a:p>
        </p:txBody>
      </p:sp>
      <p:sp>
        <p:nvSpPr>
          <p:cNvPr id="130" name="矩形 30"/>
          <p:cNvSpPr>
            <a:spLocks noChangeArrowheads="1"/>
          </p:cNvSpPr>
          <p:nvPr/>
        </p:nvSpPr>
        <p:spPr bwMode="auto">
          <a:xfrm>
            <a:off x="5940153" y="2392876"/>
            <a:ext cx="2283035" cy="1368632"/>
          </a:xfrm>
          <a:prstGeom prst="rect">
            <a:avLst/>
          </a:prstGeom>
          <a:noFill/>
          <a:ln w="9525">
            <a:noFill/>
            <a:miter lim="800000"/>
          </a:ln>
        </p:spPr>
        <p:txBody>
          <a:bodyPr wrap="square" lIns="102857" tIns="51429" rIns="102857" bIns="51429">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31" name="组合 130"/>
          <p:cNvGrpSpPr/>
          <p:nvPr/>
        </p:nvGrpSpPr>
        <p:grpSpPr>
          <a:xfrm>
            <a:off x="6009215" y="1928099"/>
            <a:ext cx="2213972" cy="364059"/>
            <a:chOff x="1190045" y="1445954"/>
            <a:chExt cx="2213972" cy="364058"/>
          </a:xfrm>
        </p:grpSpPr>
        <p:cxnSp>
          <p:nvCxnSpPr>
            <p:cNvPr id="132" name="Straight Connector 38"/>
            <p:cNvCxnSpPr/>
            <p:nvPr/>
          </p:nvCxnSpPr>
          <p:spPr bwMode="auto">
            <a:xfrm flipV="1">
              <a:off x="1190045" y="1810010"/>
              <a:ext cx="2034652" cy="2"/>
            </a:xfrm>
            <a:prstGeom prst="line">
              <a:avLst/>
            </a:prstGeom>
            <a:ln w="6350" cap="rnd">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33" name="组合 132"/>
            <p:cNvGrpSpPr/>
            <p:nvPr/>
          </p:nvGrpSpPr>
          <p:grpSpPr>
            <a:xfrm>
              <a:off x="1244794" y="1445954"/>
              <a:ext cx="2159223" cy="292387"/>
              <a:chOff x="1244794" y="1445954"/>
              <a:chExt cx="2159223" cy="292387"/>
            </a:xfrm>
          </p:grpSpPr>
          <p:sp>
            <p:nvSpPr>
              <p:cNvPr id="134" name="Rounded Rectangle 43"/>
              <p:cNvSpPr/>
              <p:nvPr/>
            </p:nvSpPr>
            <p:spPr>
              <a:xfrm>
                <a:off x="1244794" y="1463818"/>
                <a:ext cx="720000" cy="243888"/>
              </a:xfrm>
              <a:prstGeom prst="roundRect">
                <a:avLst>
                  <a:gd name="adj" fmla="val 46832"/>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5" name="TextBox 134"/>
              <p:cNvSpPr txBox="1"/>
              <p:nvPr/>
            </p:nvSpPr>
            <p:spPr>
              <a:xfrm>
                <a:off x="1254343" y="1445954"/>
                <a:ext cx="723275" cy="253915"/>
              </a:xfrm>
              <a:prstGeom prst="rect">
                <a:avLst/>
              </a:prstGeom>
              <a:noFill/>
            </p:spPr>
            <p:txBody>
              <a:bodyPr wrap="none" rtlCol="0">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添加内容</a:t>
                </a:r>
                <a:endParaRPr lang="id-ID" sz="1050" dirty="0">
                  <a:solidFill>
                    <a:schemeClr val="bg1"/>
                  </a:solidFill>
                  <a:latin typeface="微软雅黑" panose="020B0503020204020204" pitchFamily="34" charset="-122"/>
                  <a:ea typeface="微软雅黑" panose="020B0503020204020204" pitchFamily="34" charset="-122"/>
                </a:endParaRPr>
              </a:p>
            </p:txBody>
          </p:sp>
          <p:sp>
            <p:nvSpPr>
              <p:cNvPr id="136" name="TextBox 135"/>
              <p:cNvSpPr txBox="1"/>
              <p:nvPr/>
            </p:nvSpPr>
            <p:spPr>
              <a:xfrm>
                <a:off x="1953945" y="1445954"/>
                <a:ext cx="1450072" cy="292387"/>
              </a:xfrm>
              <a:prstGeom prst="rect">
                <a:avLst/>
              </a:prstGeom>
              <a:noFill/>
            </p:spPr>
            <p:txBody>
              <a:bodyPr wrap="square" rtlCol="0">
                <a:spAutoFit/>
              </a:bodyPr>
              <a:lstStyle/>
              <a:p>
                <a:r>
                  <a:rPr lang="en-US" altLang="zh-CN" sz="1300" dirty="0">
                    <a:solidFill>
                      <a:schemeClr val="accent2"/>
                    </a:solidFill>
                    <a:latin typeface="方正兰亭纤黑_GBK" panose="02000000000000000000" pitchFamily="2" charset="-122"/>
                    <a:ea typeface="方正兰亭纤黑_GBK" panose="02000000000000000000" pitchFamily="2" charset="-122"/>
                  </a:rPr>
                  <a:t>Add Content</a:t>
                </a:r>
                <a:endParaRPr lang="zh-CN" altLang="en-US" sz="1300" dirty="0">
                  <a:solidFill>
                    <a:schemeClr val="accent2"/>
                  </a:solidFill>
                  <a:latin typeface="方正兰亭纤黑_GBK" panose="02000000000000000000" pitchFamily="2" charset="-122"/>
                  <a:ea typeface="方正兰亭纤黑_GBK" panose="02000000000000000000" pitchFamily="2" charset="-122"/>
                </a:endParaRPr>
              </a:p>
            </p:txBody>
          </p:sp>
        </p:grpSp>
      </p:grpSp>
      <p:sp>
        <p:nvSpPr>
          <p:cNvPr id="7" name="TextBox 6"/>
          <p:cNvSpPr txBox="1"/>
          <p:nvPr/>
        </p:nvSpPr>
        <p:spPr>
          <a:xfrm>
            <a:off x="997857" y="3784425"/>
            <a:ext cx="565906" cy="307722"/>
          </a:xfrm>
          <a:prstGeom prst="rect">
            <a:avLst/>
          </a:prstGeom>
          <a:noFill/>
        </p:spPr>
        <p:txBody>
          <a:bodyPr wrap="square" lIns="91386" tIns="45693" rIns="91386" bIns="45693" rtlCol="0">
            <a:spAutoFit/>
          </a:bodyPr>
          <a:lstStyle/>
          <a:p>
            <a:r>
              <a:rPr lang="en-US" altLang="zh-CN" sz="1400" dirty="0">
                <a:solidFill>
                  <a:schemeClr val="bg1"/>
                </a:solidFill>
              </a:rPr>
              <a:t>20%</a:t>
            </a:r>
            <a:endParaRPr lang="zh-CN" altLang="en-US" sz="1400" dirty="0">
              <a:solidFill>
                <a:schemeClr val="bg1"/>
              </a:solidFill>
            </a:endParaRPr>
          </a:p>
        </p:txBody>
      </p:sp>
      <p:sp>
        <p:nvSpPr>
          <p:cNvPr id="137" name="TextBox 136"/>
          <p:cNvSpPr txBox="1"/>
          <p:nvPr/>
        </p:nvSpPr>
        <p:spPr>
          <a:xfrm>
            <a:off x="1645515" y="3784425"/>
            <a:ext cx="565906" cy="307722"/>
          </a:xfrm>
          <a:prstGeom prst="rect">
            <a:avLst/>
          </a:prstGeom>
          <a:noFill/>
        </p:spPr>
        <p:txBody>
          <a:bodyPr wrap="square" lIns="91386" tIns="45693" rIns="91386" bIns="45693" rtlCol="0">
            <a:spAutoFit/>
          </a:bodyPr>
          <a:lstStyle/>
          <a:p>
            <a:r>
              <a:rPr lang="en-US" altLang="zh-CN" sz="1400" dirty="0">
                <a:solidFill>
                  <a:schemeClr val="bg1"/>
                </a:solidFill>
              </a:rPr>
              <a:t>30%</a:t>
            </a:r>
            <a:endParaRPr lang="zh-CN" altLang="en-US" sz="1400" dirty="0">
              <a:solidFill>
                <a:schemeClr val="bg1"/>
              </a:solidFill>
            </a:endParaRPr>
          </a:p>
        </p:txBody>
      </p:sp>
      <p:sp>
        <p:nvSpPr>
          <p:cNvPr id="138" name="TextBox 137"/>
          <p:cNvSpPr txBox="1"/>
          <p:nvPr/>
        </p:nvSpPr>
        <p:spPr>
          <a:xfrm>
            <a:off x="2295806" y="3784425"/>
            <a:ext cx="565906" cy="307722"/>
          </a:xfrm>
          <a:prstGeom prst="rect">
            <a:avLst/>
          </a:prstGeom>
          <a:noFill/>
        </p:spPr>
        <p:txBody>
          <a:bodyPr wrap="square" lIns="91386" tIns="45693" rIns="91386" bIns="45693" rtlCol="0">
            <a:spAutoFit/>
          </a:bodyPr>
          <a:lstStyle/>
          <a:p>
            <a:r>
              <a:rPr lang="en-US" altLang="zh-CN" sz="1400" dirty="0">
                <a:solidFill>
                  <a:schemeClr val="bg1"/>
                </a:solidFill>
              </a:rPr>
              <a:t>40%</a:t>
            </a:r>
            <a:endParaRPr lang="zh-CN" altLang="en-US" sz="1400" dirty="0">
              <a:solidFill>
                <a:schemeClr val="bg1"/>
              </a:solidFill>
            </a:endParaRPr>
          </a:p>
        </p:txBody>
      </p:sp>
      <p:sp>
        <p:nvSpPr>
          <p:cNvPr id="139" name="TextBox 138"/>
          <p:cNvSpPr txBox="1"/>
          <p:nvPr/>
        </p:nvSpPr>
        <p:spPr>
          <a:xfrm>
            <a:off x="2953847" y="3784425"/>
            <a:ext cx="565906" cy="307722"/>
          </a:xfrm>
          <a:prstGeom prst="rect">
            <a:avLst/>
          </a:prstGeom>
          <a:noFill/>
        </p:spPr>
        <p:txBody>
          <a:bodyPr wrap="square" lIns="91386" tIns="45693" rIns="91386" bIns="45693" rtlCol="0">
            <a:spAutoFit/>
          </a:bodyPr>
          <a:lstStyle/>
          <a:p>
            <a:r>
              <a:rPr lang="en-US" altLang="zh-CN" sz="1400" dirty="0">
                <a:solidFill>
                  <a:schemeClr val="bg1"/>
                </a:solidFill>
              </a:rPr>
              <a:t>65%</a:t>
            </a:r>
            <a:endParaRPr lang="zh-CN" altLang="en-US" sz="1400" dirty="0">
              <a:solidFill>
                <a:schemeClr val="bg1"/>
              </a:solidFill>
            </a:endParaRPr>
          </a:p>
        </p:txBody>
      </p:sp>
      <p:sp>
        <p:nvSpPr>
          <p:cNvPr id="140" name="TextBox 139"/>
          <p:cNvSpPr txBox="1"/>
          <p:nvPr/>
        </p:nvSpPr>
        <p:spPr>
          <a:xfrm>
            <a:off x="3604218" y="3784425"/>
            <a:ext cx="565906" cy="307722"/>
          </a:xfrm>
          <a:prstGeom prst="rect">
            <a:avLst/>
          </a:prstGeom>
          <a:noFill/>
        </p:spPr>
        <p:txBody>
          <a:bodyPr wrap="square" lIns="91386" tIns="45693" rIns="91386" bIns="45693" rtlCol="0">
            <a:spAutoFit/>
          </a:bodyPr>
          <a:lstStyle/>
          <a:p>
            <a:r>
              <a:rPr lang="en-US" altLang="zh-CN" sz="1400" dirty="0">
                <a:solidFill>
                  <a:schemeClr val="bg1"/>
                </a:solidFill>
              </a:rPr>
              <a:t>50%</a:t>
            </a:r>
            <a:endParaRPr lang="zh-CN" altLang="en-US" sz="1400" dirty="0">
              <a:solidFill>
                <a:schemeClr val="bg1"/>
              </a:solidFill>
            </a:endParaRPr>
          </a:p>
        </p:txBody>
      </p:sp>
      <p:sp>
        <p:nvSpPr>
          <p:cNvPr id="141" name="TextBox 140"/>
          <p:cNvSpPr txBox="1"/>
          <p:nvPr/>
        </p:nvSpPr>
        <p:spPr>
          <a:xfrm>
            <a:off x="4229892" y="3784425"/>
            <a:ext cx="565906" cy="307722"/>
          </a:xfrm>
          <a:prstGeom prst="rect">
            <a:avLst/>
          </a:prstGeom>
          <a:noFill/>
        </p:spPr>
        <p:txBody>
          <a:bodyPr wrap="square" lIns="91386" tIns="45693" rIns="91386" bIns="45693" rtlCol="0">
            <a:spAutoFit/>
          </a:bodyPr>
          <a:lstStyle/>
          <a:p>
            <a:r>
              <a:rPr lang="en-US" altLang="zh-CN" sz="1400" dirty="0">
                <a:solidFill>
                  <a:schemeClr val="bg1"/>
                </a:solidFill>
              </a:rPr>
              <a:t>63%</a:t>
            </a:r>
            <a:endParaRPr lang="zh-CN" altLang="en-US" sz="1400" dirty="0">
              <a:solidFill>
                <a:schemeClr val="bg1"/>
              </a:solidFill>
            </a:endParaRPr>
          </a:p>
        </p:txBody>
      </p:sp>
      <p:sp>
        <p:nvSpPr>
          <p:cNvPr id="142" name="TextBox 141"/>
          <p:cNvSpPr txBox="1"/>
          <p:nvPr/>
        </p:nvSpPr>
        <p:spPr>
          <a:xfrm>
            <a:off x="4867890" y="3784425"/>
            <a:ext cx="565906" cy="307722"/>
          </a:xfrm>
          <a:prstGeom prst="rect">
            <a:avLst/>
          </a:prstGeom>
          <a:noFill/>
        </p:spPr>
        <p:txBody>
          <a:bodyPr wrap="square" lIns="91386" tIns="45693" rIns="91386" bIns="45693" rtlCol="0">
            <a:spAutoFit/>
          </a:bodyPr>
          <a:lstStyle/>
          <a:p>
            <a:r>
              <a:rPr lang="en-US" altLang="zh-CN" sz="1400" dirty="0">
                <a:solidFill>
                  <a:schemeClr val="bg1"/>
                </a:solidFill>
                <a:latin typeface="+mn-ea"/>
              </a:rPr>
              <a:t>80%</a:t>
            </a:r>
            <a:endParaRPr lang="zh-CN" altLang="en-US" sz="1400" dirty="0">
              <a:solidFill>
                <a:schemeClr val="bg1"/>
              </a:solidFill>
              <a:latin typeface="+mn-ea"/>
            </a:endParaRPr>
          </a:p>
        </p:txBody>
      </p:sp>
      <p:grpSp>
        <p:nvGrpSpPr>
          <p:cNvPr id="46" name="组合 45"/>
          <p:cNvGrpSpPr/>
          <p:nvPr/>
        </p:nvGrpSpPr>
        <p:grpSpPr>
          <a:xfrm>
            <a:off x="1116311" y="460609"/>
            <a:ext cx="8136208" cy="292388"/>
            <a:chOff x="1116311" y="460609"/>
            <a:chExt cx="8136208" cy="292388"/>
          </a:xfrm>
        </p:grpSpPr>
        <p:sp>
          <p:nvSpPr>
            <p:cNvPr id="47" name="Line 3"/>
            <p:cNvSpPr>
              <a:spLocks noChangeShapeType="1"/>
            </p:cNvSpPr>
            <p:nvPr/>
          </p:nvSpPr>
          <p:spPr bwMode="auto">
            <a:xfrm>
              <a:off x="1990886" y="695345"/>
              <a:ext cx="726163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48" name="TextBox 47"/>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项目近况</a:t>
              </a:r>
            </a:p>
          </p:txBody>
        </p:sp>
      </p:grpSp>
      <p:grpSp>
        <p:nvGrpSpPr>
          <p:cNvPr id="34" name="组合 33">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35"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00"/>
                                        <p:tgtEl>
                                          <p:spTgt spid="2"/>
                                        </p:tgtEl>
                                        <p:attrNameLst>
                                          <p:attrName>ppt_y</p:attrName>
                                        </p:attrNameLst>
                                      </p:cBhvr>
                                      <p:tavLst>
                                        <p:tav tm="0">
                                          <p:val>
                                            <p:strVal val="#ppt_y+#ppt_h*1.125000"/>
                                          </p:val>
                                        </p:tav>
                                        <p:tav tm="100000">
                                          <p:val>
                                            <p:strVal val="#ppt_y"/>
                                          </p:val>
                                        </p:tav>
                                      </p:tavLst>
                                    </p:anim>
                                    <p:animEffect transition="in" filter="wipe(up)">
                                      <p:cBhvr>
                                        <p:cTn id="12" dur="3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000"/>
                            </p:stCondLst>
                            <p:childTnLst>
                              <p:par>
                                <p:cTn id="17" presetID="12" presetClass="entr" presetSubtype="4" fill="hold" grpId="0" nodeType="afterEffect">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300"/>
                                        <p:tgtEl>
                                          <p:spTgt spid="94"/>
                                        </p:tgtEl>
                                        <p:attrNameLst>
                                          <p:attrName>ppt_y</p:attrName>
                                        </p:attrNameLst>
                                      </p:cBhvr>
                                      <p:tavLst>
                                        <p:tav tm="0">
                                          <p:val>
                                            <p:strVal val="#ppt_y+#ppt_h*1.125000"/>
                                          </p:val>
                                        </p:tav>
                                        <p:tav tm="100000">
                                          <p:val>
                                            <p:strVal val="#ppt_y"/>
                                          </p:val>
                                        </p:tav>
                                      </p:tavLst>
                                    </p:anim>
                                    <p:animEffect transition="in" filter="wipe(up)">
                                      <p:cBhvr>
                                        <p:cTn id="20" dur="300"/>
                                        <p:tgtEl>
                                          <p:spTgt spid="9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7"/>
                                        </p:tgtEl>
                                        <p:attrNameLst>
                                          <p:attrName>style.visibility</p:attrName>
                                        </p:attrNameLst>
                                      </p:cBhvr>
                                      <p:to>
                                        <p:strVal val="visible"/>
                                      </p:to>
                                    </p:set>
                                    <p:animEffect transition="in" filter="fade">
                                      <p:cBhvr>
                                        <p:cTn id="23" dur="500"/>
                                        <p:tgtEl>
                                          <p:spTgt spid="137"/>
                                        </p:tgtEl>
                                      </p:cBhvr>
                                    </p:animEffect>
                                  </p:childTnLst>
                                </p:cTn>
                              </p:par>
                            </p:childTnLst>
                          </p:cTn>
                        </p:par>
                        <p:par>
                          <p:cTn id="24" fill="hold">
                            <p:stCondLst>
                              <p:cond delay="1500"/>
                            </p:stCondLst>
                            <p:childTnLst>
                              <p:par>
                                <p:cTn id="25" presetID="12" presetClass="entr" presetSubtype="4" fill="hold" grpId="0" nodeType="afterEffect">
                                  <p:stCondLst>
                                    <p:cond delay="0"/>
                                  </p:stCondLst>
                                  <p:childTnLst>
                                    <p:set>
                                      <p:cBhvr>
                                        <p:cTn id="26" dur="1" fill="hold">
                                          <p:stCondLst>
                                            <p:cond delay="0"/>
                                          </p:stCondLst>
                                        </p:cTn>
                                        <p:tgtEl>
                                          <p:spTgt spid="95"/>
                                        </p:tgtEl>
                                        <p:attrNameLst>
                                          <p:attrName>style.visibility</p:attrName>
                                        </p:attrNameLst>
                                      </p:cBhvr>
                                      <p:to>
                                        <p:strVal val="visible"/>
                                      </p:to>
                                    </p:set>
                                    <p:anim calcmode="lin" valueType="num">
                                      <p:cBhvr additive="base">
                                        <p:cTn id="27" dur="300"/>
                                        <p:tgtEl>
                                          <p:spTgt spid="95"/>
                                        </p:tgtEl>
                                        <p:attrNameLst>
                                          <p:attrName>ppt_y</p:attrName>
                                        </p:attrNameLst>
                                      </p:cBhvr>
                                      <p:tavLst>
                                        <p:tav tm="0">
                                          <p:val>
                                            <p:strVal val="#ppt_y+#ppt_h*1.125000"/>
                                          </p:val>
                                        </p:tav>
                                        <p:tav tm="100000">
                                          <p:val>
                                            <p:strVal val="#ppt_y"/>
                                          </p:val>
                                        </p:tav>
                                      </p:tavLst>
                                    </p:anim>
                                    <p:animEffect transition="in" filter="wipe(up)">
                                      <p:cBhvr>
                                        <p:cTn id="28" dur="300"/>
                                        <p:tgtEl>
                                          <p:spTgt spid="9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8"/>
                                        </p:tgtEl>
                                        <p:attrNameLst>
                                          <p:attrName>style.visibility</p:attrName>
                                        </p:attrNameLst>
                                      </p:cBhvr>
                                      <p:to>
                                        <p:strVal val="visible"/>
                                      </p:to>
                                    </p:set>
                                    <p:animEffect transition="in" filter="fade">
                                      <p:cBhvr>
                                        <p:cTn id="31" dur="500"/>
                                        <p:tgtEl>
                                          <p:spTgt spid="138"/>
                                        </p:tgtEl>
                                      </p:cBhvr>
                                    </p:animEffect>
                                  </p:childTnLst>
                                </p:cTn>
                              </p:par>
                            </p:childTnLst>
                          </p:cTn>
                        </p:par>
                        <p:par>
                          <p:cTn id="32" fill="hold">
                            <p:stCondLst>
                              <p:cond delay="2000"/>
                            </p:stCondLst>
                            <p:childTnLst>
                              <p:par>
                                <p:cTn id="33" presetID="12" presetClass="entr" presetSubtype="4" fill="hold" grpId="0" nodeType="afterEffect">
                                  <p:stCondLst>
                                    <p:cond delay="0"/>
                                  </p:stCondLst>
                                  <p:childTnLst>
                                    <p:set>
                                      <p:cBhvr>
                                        <p:cTn id="34" dur="1" fill="hold">
                                          <p:stCondLst>
                                            <p:cond delay="0"/>
                                          </p:stCondLst>
                                        </p:cTn>
                                        <p:tgtEl>
                                          <p:spTgt spid="113"/>
                                        </p:tgtEl>
                                        <p:attrNameLst>
                                          <p:attrName>style.visibility</p:attrName>
                                        </p:attrNameLst>
                                      </p:cBhvr>
                                      <p:to>
                                        <p:strVal val="visible"/>
                                      </p:to>
                                    </p:set>
                                    <p:anim calcmode="lin" valueType="num">
                                      <p:cBhvr additive="base">
                                        <p:cTn id="35" dur="300"/>
                                        <p:tgtEl>
                                          <p:spTgt spid="113"/>
                                        </p:tgtEl>
                                        <p:attrNameLst>
                                          <p:attrName>ppt_y</p:attrName>
                                        </p:attrNameLst>
                                      </p:cBhvr>
                                      <p:tavLst>
                                        <p:tav tm="0">
                                          <p:val>
                                            <p:strVal val="#ppt_y+#ppt_h*1.125000"/>
                                          </p:val>
                                        </p:tav>
                                        <p:tav tm="100000">
                                          <p:val>
                                            <p:strVal val="#ppt_y"/>
                                          </p:val>
                                        </p:tav>
                                      </p:tavLst>
                                    </p:anim>
                                    <p:animEffect transition="in" filter="wipe(up)">
                                      <p:cBhvr>
                                        <p:cTn id="36" dur="300"/>
                                        <p:tgtEl>
                                          <p:spTgt spid="1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9"/>
                                        </p:tgtEl>
                                        <p:attrNameLst>
                                          <p:attrName>style.visibility</p:attrName>
                                        </p:attrNameLst>
                                      </p:cBhvr>
                                      <p:to>
                                        <p:strVal val="visible"/>
                                      </p:to>
                                    </p:set>
                                    <p:animEffect transition="in" filter="fade">
                                      <p:cBhvr>
                                        <p:cTn id="39" dur="500"/>
                                        <p:tgtEl>
                                          <p:spTgt spid="139"/>
                                        </p:tgtEl>
                                      </p:cBhvr>
                                    </p:animEffect>
                                  </p:childTnLst>
                                </p:cTn>
                              </p:par>
                            </p:childTnLst>
                          </p:cTn>
                        </p:par>
                        <p:par>
                          <p:cTn id="40" fill="hold">
                            <p:stCondLst>
                              <p:cond delay="2500"/>
                            </p:stCondLst>
                            <p:childTnLst>
                              <p:par>
                                <p:cTn id="41" presetID="12" presetClass="entr" presetSubtype="4" fill="hold" grpId="0" nodeType="afterEffect">
                                  <p:stCondLst>
                                    <p:cond delay="0"/>
                                  </p:stCondLst>
                                  <p:childTnLst>
                                    <p:set>
                                      <p:cBhvr>
                                        <p:cTn id="42" dur="1" fill="hold">
                                          <p:stCondLst>
                                            <p:cond delay="0"/>
                                          </p:stCondLst>
                                        </p:cTn>
                                        <p:tgtEl>
                                          <p:spTgt spid="114"/>
                                        </p:tgtEl>
                                        <p:attrNameLst>
                                          <p:attrName>style.visibility</p:attrName>
                                        </p:attrNameLst>
                                      </p:cBhvr>
                                      <p:to>
                                        <p:strVal val="visible"/>
                                      </p:to>
                                    </p:set>
                                    <p:anim calcmode="lin" valueType="num">
                                      <p:cBhvr additive="base">
                                        <p:cTn id="43" dur="300"/>
                                        <p:tgtEl>
                                          <p:spTgt spid="114"/>
                                        </p:tgtEl>
                                        <p:attrNameLst>
                                          <p:attrName>ppt_y</p:attrName>
                                        </p:attrNameLst>
                                      </p:cBhvr>
                                      <p:tavLst>
                                        <p:tav tm="0">
                                          <p:val>
                                            <p:strVal val="#ppt_y+#ppt_h*1.125000"/>
                                          </p:val>
                                        </p:tav>
                                        <p:tav tm="100000">
                                          <p:val>
                                            <p:strVal val="#ppt_y"/>
                                          </p:val>
                                        </p:tav>
                                      </p:tavLst>
                                    </p:anim>
                                    <p:animEffect transition="in" filter="wipe(up)">
                                      <p:cBhvr>
                                        <p:cTn id="44" dur="300"/>
                                        <p:tgtEl>
                                          <p:spTgt spid="11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0"/>
                                        </p:tgtEl>
                                        <p:attrNameLst>
                                          <p:attrName>style.visibility</p:attrName>
                                        </p:attrNameLst>
                                      </p:cBhvr>
                                      <p:to>
                                        <p:strVal val="visible"/>
                                      </p:to>
                                    </p:set>
                                    <p:animEffect transition="in" filter="fade">
                                      <p:cBhvr>
                                        <p:cTn id="47" dur="500"/>
                                        <p:tgtEl>
                                          <p:spTgt spid="140"/>
                                        </p:tgtEl>
                                      </p:cBhvr>
                                    </p:animEffect>
                                  </p:childTnLst>
                                </p:cTn>
                              </p:par>
                            </p:childTnLst>
                          </p:cTn>
                        </p:par>
                        <p:par>
                          <p:cTn id="48" fill="hold">
                            <p:stCondLst>
                              <p:cond delay="3000"/>
                            </p:stCondLst>
                            <p:childTnLst>
                              <p:par>
                                <p:cTn id="49" presetID="12" presetClass="entr" presetSubtype="4" fill="hold" grpId="0" nodeType="afterEffect">
                                  <p:stCondLst>
                                    <p:cond delay="0"/>
                                  </p:stCondLst>
                                  <p:childTnLst>
                                    <p:set>
                                      <p:cBhvr>
                                        <p:cTn id="50" dur="1" fill="hold">
                                          <p:stCondLst>
                                            <p:cond delay="0"/>
                                          </p:stCondLst>
                                        </p:cTn>
                                        <p:tgtEl>
                                          <p:spTgt spid="115"/>
                                        </p:tgtEl>
                                        <p:attrNameLst>
                                          <p:attrName>style.visibility</p:attrName>
                                        </p:attrNameLst>
                                      </p:cBhvr>
                                      <p:to>
                                        <p:strVal val="visible"/>
                                      </p:to>
                                    </p:set>
                                    <p:anim calcmode="lin" valueType="num">
                                      <p:cBhvr additive="base">
                                        <p:cTn id="51" dur="300"/>
                                        <p:tgtEl>
                                          <p:spTgt spid="115"/>
                                        </p:tgtEl>
                                        <p:attrNameLst>
                                          <p:attrName>ppt_y</p:attrName>
                                        </p:attrNameLst>
                                      </p:cBhvr>
                                      <p:tavLst>
                                        <p:tav tm="0">
                                          <p:val>
                                            <p:strVal val="#ppt_y+#ppt_h*1.125000"/>
                                          </p:val>
                                        </p:tav>
                                        <p:tav tm="100000">
                                          <p:val>
                                            <p:strVal val="#ppt_y"/>
                                          </p:val>
                                        </p:tav>
                                      </p:tavLst>
                                    </p:anim>
                                    <p:animEffect transition="in" filter="wipe(up)">
                                      <p:cBhvr>
                                        <p:cTn id="52" dur="300"/>
                                        <p:tgtEl>
                                          <p:spTgt spid="11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41"/>
                                        </p:tgtEl>
                                        <p:attrNameLst>
                                          <p:attrName>style.visibility</p:attrName>
                                        </p:attrNameLst>
                                      </p:cBhvr>
                                      <p:to>
                                        <p:strVal val="visible"/>
                                      </p:to>
                                    </p:set>
                                    <p:animEffect transition="in" filter="fade">
                                      <p:cBhvr>
                                        <p:cTn id="55" dur="500"/>
                                        <p:tgtEl>
                                          <p:spTgt spid="141"/>
                                        </p:tgtEl>
                                      </p:cBhvr>
                                    </p:animEffect>
                                  </p:childTnLst>
                                </p:cTn>
                              </p:par>
                            </p:childTnLst>
                          </p:cTn>
                        </p:par>
                        <p:par>
                          <p:cTn id="56" fill="hold">
                            <p:stCondLst>
                              <p:cond delay="3500"/>
                            </p:stCondLst>
                            <p:childTnLst>
                              <p:par>
                                <p:cTn id="57" presetID="12" presetClass="entr" presetSubtype="4" fill="hold" grpId="0" nodeType="afterEffect">
                                  <p:stCondLst>
                                    <p:cond delay="0"/>
                                  </p:stCondLst>
                                  <p:childTnLst>
                                    <p:set>
                                      <p:cBhvr>
                                        <p:cTn id="58" dur="1" fill="hold">
                                          <p:stCondLst>
                                            <p:cond delay="0"/>
                                          </p:stCondLst>
                                        </p:cTn>
                                        <p:tgtEl>
                                          <p:spTgt spid="116"/>
                                        </p:tgtEl>
                                        <p:attrNameLst>
                                          <p:attrName>style.visibility</p:attrName>
                                        </p:attrNameLst>
                                      </p:cBhvr>
                                      <p:to>
                                        <p:strVal val="visible"/>
                                      </p:to>
                                    </p:set>
                                    <p:anim calcmode="lin" valueType="num">
                                      <p:cBhvr additive="base">
                                        <p:cTn id="59" dur="300"/>
                                        <p:tgtEl>
                                          <p:spTgt spid="116"/>
                                        </p:tgtEl>
                                        <p:attrNameLst>
                                          <p:attrName>ppt_y</p:attrName>
                                        </p:attrNameLst>
                                      </p:cBhvr>
                                      <p:tavLst>
                                        <p:tav tm="0">
                                          <p:val>
                                            <p:strVal val="#ppt_y+#ppt_h*1.125000"/>
                                          </p:val>
                                        </p:tav>
                                        <p:tav tm="100000">
                                          <p:val>
                                            <p:strVal val="#ppt_y"/>
                                          </p:val>
                                        </p:tav>
                                      </p:tavLst>
                                    </p:anim>
                                    <p:animEffect transition="in" filter="wipe(up)">
                                      <p:cBhvr>
                                        <p:cTn id="60" dur="300"/>
                                        <p:tgtEl>
                                          <p:spTgt spid="11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42"/>
                                        </p:tgtEl>
                                        <p:attrNameLst>
                                          <p:attrName>style.visibility</p:attrName>
                                        </p:attrNameLst>
                                      </p:cBhvr>
                                      <p:to>
                                        <p:strVal val="visible"/>
                                      </p:to>
                                    </p:set>
                                    <p:animEffect transition="in" filter="fade">
                                      <p:cBhvr>
                                        <p:cTn id="63" dur="500"/>
                                        <p:tgtEl>
                                          <p:spTgt spid="142"/>
                                        </p:tgtEl>
                                      </p:cBhvr>
                                    </p:animEffect>
                                  </p:childTnLst>
                                </p:cTn>
                              </p:par>
                            </p:childTnLst>
                          </p:cTn>
                        </p:par>
                        <p:par>
                          <p:cTn id="64" fill="hold">
                            <p:stCondLst>
                              <p:cond delay="4000"/>
                            </p:stCondLst>
                            <p:childTnLst>
                              <p:par>
                                <p:cTn id="65" presetID="10" presetClass="entr" presetSubtype="0"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500"/>
                                        <p:tgtEl>
                                          <p:spTgt spid="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19"/>
                                        </p:tgtEl>
                                        <p:attrNameLst>
                                          <p:attrName>style.visibility</p:attrName>
                                        </p:attrNameLst>
                                      </p:cBhvr>
                                      <p:to>
                                        <p:strVal val="visible"/>
                                      </p:to>
                                    </p:set>
                                    <p:animEffect transition="in" filter="fade">
                                      <p:cBhvr>
                                        <p:cTn id="70" dur="500"/>
                                        <p:tgtEl>
                                          <p:spTgt spid="11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20"/>
                                        </p:tgtEl>
                                        <p:attrNameLst>
                                          <p:attrName>style.visibility</p:attrName>
                                        </p:attrNameLst>
                                      </p:cBhvr>
                                      <p:to>
                                        <p:strVal val="visible"/>
                                      </p:to>
                                    </p:set>
                                    <p:animEffect transition="in" filter="fade">
                                      <p:cBhvr>
                                        <p:cTn id="73" dur="500"/>
                                        <p:tgtEl>
                                          <p:spTgt spid="120"/>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26"/>
                                        </p:tgtEl>
                                        <p:attrNameLst>
                                          <p:attrName>style.visibility</p:attrName>
                                        </p:attrNameLst>
                                      </p:cBhvr>
                                      <p:to>
                                        <p:strVal val="visible"/>
                                      </p:to>
                                    </p:set>
                                    <p:animEffect transition="in" filter="fade">
                                      <p:cBhvr>
                                        <p:cTn id="76" dur="500"/>
                                        <p:tgtEl>
                                          <p:spTgt spid="12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27"/>
                                        </p:tgtEl>
                                        <p:attrNameLst>
                                          <p:attrName>style.visibility</p:attrName>
                                        </p:attrNameLst>
                                      </p:cBhvr>
                                      <p:to>
                                        <p:strVal val="visible"/>
                                      </p:to>
                                    </p:set>
                                    <p:animEffect transition="in" filter="fade">
                                      <p:cBhvr>
                                        <p:cTn id="79" dur="500"/>
                                        <p:tgtEl>
                                          <p:spTgt spid="12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28"/>
                                        </p:tgtEl>
                                        <p:attrNameLst>
                                          <p:attrName>style.visibility</p:attrName>
                                        </p:attrNameLst>
                                      </p:cBhvr>
                                      <p:to>
                                        <p:strVal val="visible"/>
                                      </p:to>
                                    </p:set>
                                    <p:animEffect transition="in" filter="fade">
                                      <p:cBhvr>
                                        <p:cTn id="82" dur="500"/>
                                        <p:tgtEl>
                                          <p:spTgt spid="128"/>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29"/>
                                        </p:tgtEl>
                                        <p:attrNameLst>
                                          <p:attrName>style.visibility</p:attrName>
                                        </p:attrNameLst>
                                      </p:cBhvr>
                                      <p:to>
                                        <p:strVal val="visible"/>
                                      </p:to>
                                    </p:set>
                                    <p:animEffect transition="in" filter="fade">
                                      <p:cBhvr>
                                        <p:cTn id="85" dur="500"/>
                                        <p:tgtEl>
                                          <p:spTgt spid="129"/>
                                        </p:tgtEl>
                                      </p:cBhvr>
                                    </p:animEffect>
                                  </p:childTnLst>
                                </p:cTn>
                              </p:par>
                            </p:childTnLst>
                          </p:cTn>
                        </p:par>
                        <p:par>
                          <p:cTn id="86" fill="hold">
                            <p:stCondLst>
                              <p:cond delay="4500"/>
                            </p:stCondLst>
                            <p:childTnLst>
                              <p:par>
                                <p:cTn id="87" presetID="14" presetClass="entr" presetSubtype="10" fill="hold" nodeType="afterEffect">
                                  <p:stCondLst>
                                    <p:cond delay="0"/>
                                  </p:stCondLst>
                                  <p:childTnLst>
                                    <p:set>
                                      <p:cBhvr>
                                        <p:cTn id="88" dur="1" fill="hold">
                                          <p:stCondLst>
                                            <p:cond delay="0"/>
                                          </p:stCondLst>
                                        </p:cTn>
                                        <p:tgtEl>
                                          <p:spTgt spid="131"/>
                                        </p:tgtEl>
                                        <p:attrNameLst>
                                          <p:attrName>style.visibility</p:attrName>
                                        </p:attrNameLst>
                                      </p:cBhvr>
                                      <p:to>
                                        <p:strVal val="visible"/>
                                      </p:to>
                                    </p:set>
                                    <p:animEffect transition="in" filter="randombar(horizontal)">
                                      <p:cBhvr>
                                        <p:cTn id="89" dur="500"/>
                                        <p:tgtEl>
                                          <p:spTgt spid="131"/>
                                        </p:tgtEl>
                                      </p:cBhvr>
                                    </p:animEffect>
                                  </p:childTnLst>
                                </p:cTn>
                              </p:par>
                            </p:childTnLst>
                          </p:cTn>
                        </p:par>
                        <p:par>
                          <p:cTn id="90" fill="hold">
                            <p:stCondLst>
                              <p:cond delay="5000"/>
                            </p:stCondLst>
                            <p:childTnLst>
                              <p:par>
                                <p:cTn id="91" presetID="12" presetClass="entr" presetSubtype="1" fill="hold" grpId="0" nodeType="afterEffect">
                                  <p:stCondLst>
                                    <p:cond delay="0"/>
                                  </p:stCondLst>
                                  <p:childTnLst>
                                    <p:set>
                                      <p:cBhvr>
                                        <p:cTn id="92" dur="1" fill="hold">
                                          <p:stCondLst>
                                            <p:cond delay="0"/>
                                          </p:stCondLst>
                                        </p:cTn>
                                        <p:tgtEl>
                                          <p:spTgt spid="130"/>
                                        </p:tgtEl>
                                        <p:attrNameLst>
                                          <p:attrName>style.visibility</p:attrName>
                                        </p:attrNameLst>
                                      </p:cBhvr>
                                      <p:to>
                                        <p:strVal val="visible"/>
                                      </p:to>
                                    </p:set>
                                    <p:anim calcmode="lin" valueType="num">
                                      <p:cBhvr additive="base">
                                        <p:cTn id="93" dur="1000"/>
                                        <p:tgtEl>
                                          <p:spTgt spid="130"/>
                                        </p:tgtEl>
                                        <p:attrNameLst>
                                          <p:attrName>ppt_y</p:attrName>
                                        </p:attrNameLst>
                                      </p:cBhvr>
                                      <p:tavLst>
                                        <p:tav tm="0">
                                          <p:val>
                                            <p:strVal val="#ppt_y-#ppt_h*1.125000"/>
                                          </p:val>
                                        </p:tav>
                                        <p:tav tm="100000">
                                          <p:val>
                                            <p:strVal val="#ppt_y"/>
                                          </p:val>
                                        </p:tav>
                                      </p:tavLst>
                                    </p:anim>
                                    <p:animEffect transition="in" filter="wipe(down)">
                                      <p:cBhvr>
                                        <p:cTn id="94" dur="10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4" grpId="0" animBg="1"/>
      <p:bldP spid="95" grpId="0" animBg="1"/>
      <p:bldP spid="113" grpId="0" animBg="1"/>
      <p:bldP spid="114" grpId="0" animBg="1"/>
      <p:bldP spid="115" grpId="0" animBg="1"/>
      <p:bldP spid="116" grpId="0" animBg="1"/>
      <p:bldP spid="6" grpId="0"/>
      <p:bldP spid="119" grpId="0"/>
      <p:bldP spid="120" grpId="0"/>
      <p:bldP spid="126" grpId="0"/>
      <p:bldP spid="127" grpId="0"/>
      <p:bldP spid="128" grpId="0"/>
      <p:bldP spid="129" grpId="0"/>
      <p:bldP spid="130" grpId="0"/>
      <p:bldP spid="7" grpId="0"/>
      <p:bldP spid="137" grpId="0"/>
      <p:bldP spid="138" grpId="0"/>
      <p:bldP spid="139" grpId="0"/>
      <p:bldP spid="140" grpId="0"/>
      <p:bldP spid="141" grpId="0"/>
      <p:bldP spid="1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710898" y="2089246"/>
            <a:ext cx="2265820" cy="208603"/>
          </a:xfrm>
          <a:prstGeom prst="roundRect">
            <a:avLst>
              <a:gd name="adj" fmla="val 777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2858096" y="2089246"/>
            <a:ext cx="1105030" cy="208603"/>
          </a:xfrm>
          <a:prstGeom prst="roundRect">
            <a:avLst>
              <a:gd name="adj" fmla="val 77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00" dirty="0">
              <a:latin typeface="Open Sans" pitchFamily="34" charset="0"/>
              <a:ea typeface="Open Sans" pitchFamily="34" charset="0"/>
              <a:cs typeface="Open Sans" pitchFamily="34" charset="0"/>
            </a:endParaRPr>
          </a:p>
        </p:txBody>
      </p:sp>
      <p:sp>
        <p:nvSpPr>
          <p:cNvPr id="17" name="Rounded Rectangle 16"/>
          <p:cNvSpPr/>
          <p:nvPr/>
        </p:nvSpPr>
        <p:spPr>
          <a:xfrm>
            <a:off x="1710898" y="2434308"/>
            <a:ext cx="2265820" cy="208603"/>
          </a:xfrm>
          <a:prstGeom prst="roundRect">
            <a:avLst>
              <a:gd name="adj" fmla="val 777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a:off x="1913926" y="2434308"/>
            <a:ext cx="2049201" cy="208603"/>
          </a:xfrm>
          <a:prstGeom prst="roundRect">
            <a:avLst>
              <a:gd name="adj" fmla="val 777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00" dirty="0">
              <a:latin typeface="Open Sans" pitchFamily="34" charset="0"/>
              <a:ea typeface="Open Sans" pitchFamily="34" charset="0"/>
              <a:cs typeface="Open Sans" pitchFamily="34" charset="0"/>
            </a:endParaRPr>
          </a:p>
        </p:txBody>
      </p:sp>
      <p:sp>
        <p:nvSpPr>
          <p:cNvPr id="19" name="Rounded Rectangle 18"/>
          <p:cNvSpPr/>
          <p:nvPr/>
        </p:nvSpPr>
        <p:spPr>
          <a:xfrm>
            <a:off x="1710898" y="2816747"/>
            <a:ext cx="2265820" cy="208603"/>
          </a:xfrm>
          <a:prstGeom prst="roundRect">
            <a:avLst>
              <a:gd name="adj" fmla="val 777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a:off x="2138016" y="2816747"/>
            <a:ext cx="1825112" cy="208603"/>
          </a:xfrm>
          <a:prstGeom prst="roundRect">
            <a:avLst>
              <a:gd name="adj" fmla="val 77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00" dirty="0">
              <a:latin typeface="Open Sans" pitchFamily="34" charset="0"/>
              <a:ea typeface="Open Sans" pitchFamily="34" charset="0"/>
              <a:cs typeface="Open Sans" pitchFamily="34" charset="0"/>
            </a:endParaRPr>
          </a:p>
        </p:txBody>
      </p:sp>
      <p:sp>
        <p:nvSpPr>
          <p:cNvPr id="21" name="Rounded Rectangle 20"/>
          <p:cNvSpPr/>
          <p:nvPr/>
        </p:nvSpPr>
        <p:spPr>
          <a:xfrm>
            <a:off x="1710898" y="3176787"/>
            <a:ext cx="2265820" cy="208603"/>
          </a:xfrm>
          <a:prstGeom prst="roundRect">
            <a:avLst>
              <a:gd name="adj" fmla="val 777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2509628" y="3176787"/>
            <a:ext cx="1453497" cy="208603"/>
          </a:xfrm>
          <a:prstGeom prst="roundRect">
            <a:avLst>
              <a:gd name="adj" fmla="val 777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00" dirty="0">
              <a:latin typeface="Open Sans" pitchFamily="34" charset="0"/>
              <a:ea typeface="Open Sans" pitchFamily="34" charset="0"/>
              <a:cs typeface="Open Sans" pitchFamily="34" charset="0"/>
            </a:endParaRPr>
          </a:p>
        </p:txBody>
      </p:sp>
      <p:sp>
        <p:nvSpPr>
          <p:cNvPr id="31" name="Rounded Rectangle 30"/>
          <p:cNvSpPr/>
          <p:nvPr/>
        </p:nvSpPr>
        <p:spPr>
          <a:xfrm>
            <a:off x="5343749" y="2043389"/>
            <a:ext cx="2067543" cy="208603"/>
          </a:xfrm>
          <a:prstGeom prst="roundRect">
            <a:avLst>
              <a:gd name="adj" fmla="val 777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32" name="Rounded Rectangle 31"/>
          <p:cNvSpPr/>
          <p:nvPr/>
        </p:nvSpPr>
        <p:spPr>
          <a:xfrm>
            <a:off x="5343749" y="2043389"/>
            <a:ext cx="1927218" cy="208603"/>
          </a:xfrm>
          <a:prstGeom prst="roundRect">
            <a:avLst>
              <a:gd name="adj" fmla="val 77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latin typeface="Open Sans" pitchFamily="34" charset="0"/>
              <a:ea typeface="Open Sans" pitchFamily="34" charset="0"/>
              <a:cs typeface="Open Sans" pitchFamily="34" charset="0"/>
            </a:endParaRPr>
          </a:p>
        </p:txBody>
      </p:sp>
      <p:sp>
        <p:nvSpPr>
          <p:cNvPr id="33" name="Rounded Rectangle 32"/>
          <p:cNvSpPr/>
          <p:nvPr/>
        </p:nvSpPr>
        <p:spPr>
          <a:xfrm>
            <a:off x="5343749" y="2434308"/>
            <a:ext cx="2067543" cy="208603"/>
          </a:xfrm>
          <a:prstGeom prst="roundRect">
            <a:avLst>
              <a:gd name="adj" fmla="val 777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34" name="Rounded Rectangle 33"/>
          <p:cNvSpPr/>
          <p:nvPr/>
        </p:nvSpPr>
        <p:spPr>
          <a:xfrm>
            <a:off x="5343749" y="2434308"/>
            <a:ext cx="1927218" cy="208603"/>
          </a:xfrm>
          <a:prstGeom prst="roundRect">
            <a:avLst>
              <a:gd name="adj" fmla="val 777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latin typeface="Open Sans" pitchFamily="34" charset="0"/>
              <a:ea typeface="Open Sans" pitchFamily="34" charset="0"/>
              <a:cs typeface="Open Sans" pitchFamily="34" charset="0"/>
            </a:endParaRPr>
          </a:p>
        </p:txBody>
      </p:sp>
      <p:sp>
        <p:nvSpPr>
          <p:cNvPr id="35" name="Rounded Rectangle 34"/>
          <p:cNvSpPr/>
          <p:nvPr/>
        </p:nvSpPr>
        <p:spPr>
          <a:xfrm>
            <a:off x="5343749" y="2809326"/>
            <a:ext cx="2067543" cy="208603"/>
          </a:xfrm>
          <a:prstGeom prst="roundRect">
            <a:avLst>
              <a:gd name="adj" fmla="val 777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36" name="Rounded Rectangle 35"/>
          <p:cNvSpPr/>
          <p:nvPr/>
        </p:nvSpPr>
        <p:spPr>
          <a:xfrm>
            <a:off x="5343749" y="2809326"/>
            <a:ext cx="1482476" cy="208603"/>
          </a:xfrm>
          <a:prstGeom prst="roundRect">
            <a:avLst>
              <a:gd name="adj" fmla="val 77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latin typeface="Open Sans" pitchFamily="34" charset="0"/>
              <a:ea typeface="Open Sans" pitchFamily="34" charset="0"/>
              <a:cs typeface="Open Sans" pitchFamily="34" charset="0"/>
            </a:endParaRPr>
          </a:p>
        </p:txBody>
      </p:sp>
      <p:sp>
        <p:nvSpPr>
          <p:cNvPr id="37" name="Rounded Rectangle 36"/>
          <p:cNvSpPr/>
          <p:nvPr/>
        </p:nvSpPr>
        <p:spPr>
          <a:xfrm>
            <a:off x="5343749" y="3176787"/>
            <a:ext cx="2067543" cy="208603"/>
          </a:xfrm>
          <a:prstGeom prst="roundRect">
            <a:avLst>
              <a:gd name="adj" fmla="val 777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38" name="Rounded Rectangle 37"/>
          <p:cNvSpPr/>
          <p:nvPr/>
        </p:nvSpPr>
        <p:spPr>
          <a:xfrm>
            <a:off x="5343749" y="3176787"/>
            <a:ext cx="1235396" cy="208603"/>
          </a:xfrm>
          <a:prstGeom prst="roundRect">
            <a:avLst>
              <a:gd name="adj" fmla="val 777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latin typeface="Open Sans" pitchFamily="34" charset="0"/>
              <a:ea typeface="Open Sans" pitchFamily="34" charset="0"/>
              <a:cs typeface="Open Sans" pitchFamily="34" charset="0"/>
            </a:endParaRPr>
          </a:p>
        </p:txBody>
      </p:sp>
      <p:grpSp>
        <p:nvGrpSpPr>
          <p:cNvPr id="52" name="组合 51"/>
          <p:cNvGrpSpPr/>
          <p:nvPr/>
        </p:nvGrpSpPr>
        <p:grpSpPr>
          <a:xfrm>
            <a:off x="7577058" y="2017238"/>
            <a:ext cx="379318" cy="233050"/>
            <a:chOff x="7199916" y="2911293"/>
            <a:chExt cx="324430" cy="199328"/>
          </a:xfrm>
        </p:grpSpPr>
        <p:sp>
          <p:nvSpPr>
            <p:cNvPr id="53" name="圆角矩形 52"/>
            <p:cNvSpPr/>
            <p:nvPr/>
          </p:nvSpPr>
          <p:spPr>
            <a:xfrm>
              <a:off x="7208644" y="2911293"/>
              <a:ext cx="242185" cy="18027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TextBox 53"/>
            <p:cNvSpPr txBox="1"/>
            <p:nvPr/>
          </p:nvSpPr>
          <p:spPr>
            <a:xfrm>
              <a:off x="7199916" y="2933660"/>
              <a:ext cx="324430" cy="176961"/>
            </a:xfrm>
            <a:prstGeom prst="rect">
              <a:avLst/>
            </a:prstGeom>
            <a:noFill/>
          </p:spPr>
          <p:txBody>
            <a:bodyPr wrap="none" lIns="68571" tIns="34285" rIns="68571" bIns="34285" rtlCol="0">
              <a:spAutoFit/>
            </a:bodyPr>
            <a:lstStyle/>
            <a:p>
              <a:r>
                <a:rPr lang="en-US" altLang="zh-CN" sz="700" dirty="0">
                  <a:solidFill>
                    <a:srgbClr val="FFFFFF"/>
                  </a:solidFill>
                  <a:latin typeface="微软雅黑" panose="020B0503020204020204" pitchFamily="34" charset="-122"/>
                  <a:ea typeface="微软雅黑" panose="020B0503020204020204" pitchFamily="34" charset="-122"/>
                </a:rPr>
                <a:t>45%</a:t>
              </a:r>
              <a:endParaRPr lang="zh-CN" altLang="en-US" sz="700" dirty="0">
                <a:solidFill>
                  <a:srgbClr val="FFFFFF"/>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7577070" y="2423550"/>
            <a:ext cx="324430" cy="210770"/>
            <a:chOff x="7199916" y="2911293"/>
            <a:chExt cx="277484" cy="180272"/>
          </a:xfrm>
        </p:grpSpPr>
        <p:sp>
          <p:nvSpPr>
            <p:cNvPr id="65" name="圆角矩形 64"/>
            <p:cNvSpPr/>
            <p:nvPr/>
          </p:nvSpPr>
          <p:spPr>
            <a:xfrm>
              <a:off x="7208644" y="2911293"/>
              <a:ext cx="242185" cy="1802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65"/>
            <p:cNvSpPr txBox="1"/>
            <p:nvPr/>
          </p:nvSpPr>
          <p:spPr>
            <a:xfrm>
              <a:off x="7199916" y="2933660"/>
              <a:ext cx="277484" cy="151355"/>
            </a:xfrm>
            <a:prstGeom prst="rect">
              <a:avLst/>
            </a:prstGeom>
            <a:noFill/>
          </p:spPr>
          <p:txBody>
            <a:bodyPr wrap="none" lIns="68571" tIns="34285" rIns="68571" bIns="34285" rtlCol="0">
              <a:spAutoFit/>
            </a:bodyPr>
            <a:lstStyle/>
            <a:p>
              <a:r>
                <a:rPr lang="en-US" altLang="zh-CN" sz="700" dirty="0">
                  <a:solidFill>
                    <a:srgbClr val="FFFFFF"/>
                  </a:solidFill>
                  <a:latin typeface="微软雅黑" panose="020B0503020204020204" pitchFamily="34" charset="-122"/>
                  <a:ea typeface="微软雅黑" panose="020B0503020204020204" pitchFamily="34" charset="-122"/>
                </a:rPr>
                <a:t>85%</a:t>
              </a:r>
              <a:endParaRPr lang="zh-CN" altLang="en-US" sz="700" dirty="0">
                <a:solidFill>
                  <a:srgbClr val="FFFFFF"/>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7577070" y="2814562"/>
            <a:ext cx="324430" cy="210770"/>
            <a:chOff x="7199916" y="2911293"/>
            <a:chExt cx="277484" cy="180272"/>
          </a:xfrm>
        </p:grpSpPr>
        <p:sp>
          <p:nvSpPr>
            <p:cNvPr id="68" name="圆角矩形 67"/>
            <p:cNvSpPr/>
            <p:nvPr/>
          </p:nvSpPr>
          <p:spPr>
            <a:xfrm>
              <a:off x="7208644" y="2911293"/>
              <a:ext cx="242185" cy="18027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TextBox 68"/>
            <p:cNvSpPr txBox="1"/>
            <p:nvPr/>
          </p:nvSpPr>
          <p:spPr>
            <a:xfrm>
              <a:off x="7199916" y="2933660"/>
              <a:ext cx="277484" cy="151355"/>
            </a:xfrm>
            <a:prstGeom prst="rect">
              <a:avLst/>
            </a:prstGeom>
            <a:noFill/>
          </p:spPr>
          <p:txBody>
            <a:bodyPr wrap="none" lIns="68571" tIns="34285" rIns="68571" bIns="34285" rtlCol="0">
              <a:spAutoFit/>
            </a:bodyPr>
            <a:lstStyle/>
            <a:p>
              <a:r>
                <a:rPr lang="en-US" altLang="zh-CN" sz="700" dirty="0">
                  <a:solidFill>
                    <a:srgbClr val="FFFFFF"/>
                  </a:solidFill>
                  <a:latin typeface="微软雅黑" panose="020B0503020204020204" pitchFamily="34" charset="-122"/>
                  <a:ea typeface="微软雅黑" panose="020B0503020204020204" pitchFamily="34" charset="-122"/>
                </a:rPr>
                <a:t>75%</a:t>
              </a:r>
              <a:endParaRPr lang="zh-CN" altLang="en-US" sz="700" dirty="0">
                <a:solidFill>
                  <a:srgbClr val="FFFFFF"/>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7577070" y="3169364"/>
            <a:ext cx="324430" cy="210770"/>
            <a:chOff x="7199916" y="2911293"/>
            <a:chExt cx="277484" cy="180272"/>
          </a:xfrm>
        </p:grpSpPr>
        <p:sp>
          <p:nvSpPr>
            <p:cNvPr id="71" name="圆角矩形 70"/>
            <p:cNvSpPr/>
            <p:nvPr/>
          </p:nvSpPr>
          <p:spPr>
            <a:xfrm>
              <a:off x="7208644" y="2911293"/>
              <a:ext cx="242185" cy="1802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TextBox 71"/>
            <p:cNvSpPr txBox="1"/>
            <p:nvPr/>
          </p:nvSpPr>
          <p:spPr>
            <a:xfrm>
              <a:off x="7199916" y="2933660"/>
              <a:ext cx="277484" cy="151355"/>
            </a:xfrm>
            <a:prstGeom prst="rect">
              <a:avLst/>
            </a:prstGeom>
            <a:noFill/>
          </p:spPr>
          <p:txBody>
            <a:bodyPr wrap="none" lIns="68571" tIns="34285" rIns="68571" bIns="34285" rtlCol="0">
              <a:spAutoFit/>
            </a:bodyPr>
            <a:lstStyle/>
            <a:p>
              <a:r>
                <a:rPr lang="en-US" altLang="zh-CN" sz="700" dirty="0">
                  <a:solidFill>
                    <a:srgbClr val="FFFFFF"/>
                  </a:solidFill>
                  <a:latin typeface="微软雅黑" panose="020B0503020204020204" pitchFamily="34" charset="-122"/>
                  <a:ea typeface="微软雅黑" panose="020B0503020204020204" pitchFamily="34" charset="-122"/>
                </a:rPr>
                <a:t>85%</a:t>
              </a:r>
              <a:endParaRPr lang="zh-CN" altLang="en-US" sz="700" dirty="0">
                <a:solidFill>
                  <a:srgbClr val="FFFFFF"/>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1187636" y="2074388"/>
            <a:ext cx="324430" cy="210770"/>
            <a:chOff x="7199916" y="2911293"/>
            <a:chExt cx="277484" cy="180272"/>
          </a:xfrm>
        </p:grpSpPr>
        <p:sp>
          <p:nvSpPr>
            <p:cNvPr id="74" name="圆角矩形 73"/>
            <p:cNvSpPr/>
            <p:nvPr/>
          </p:nvSpPr>
          <p:spPr>
            <a:xfrm>
              <a:off x="7208644" y="2911293"/>
              <a:ext cx="242185" cy="18027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TextBox 74"/>
            <p:cNvSpPr txBox="1"/>
            <p:nvPr/>
          </p:nvSpPr>
          <p:spPr>
            <a:xfrm>
              <a:off x="7199916" y="2933660"/>
              <a:ext cx="277484" cy="151355"/>
            </a:xfrm>
            <a:prstGeom prst="rect">
              <a:avLst/>
            </a:prstGeom>
            <a:noFill/>
          </p:spPr>
          <p:txBody>
            <a:bodyPr wrap="none" lIns="68571" tIns="34285" rIns="68571" bIns="34285" rtlCol="0">
              <a:spAutoFit/>
            </a:bodyPr>
            <a:lstStyle/>
            <a:p>
              <a:r>
                <a:rPr lang="en-US" altLang="zh-CN" sz="700" dirty="0">
                  <a:solidFill>
                    <a:srgbClr val="FFFFFF"/>
                  </a:solidFill>
                  <a:latin typeface="微软雅黑" panose="020B0503020204020204" pitchFamily="34" charset="-122"/>
                  <a:ea typeface="微软雅黑" panose="020B0503020204020204" pitchFamily="34" charset="-122"/>
                </a:rPr>
                <a:t>45%</a:t>
              </a:r>
              <a:endParaRPr lang="zh-CN" altLang="en-US" sz="700" dirty="0">
                <a:solidFill>
                  <a:srgbClr val="FFFFFF"/>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1187636" y="2452126"/>
            <a:ext cx="324430" cy="210770"/>
            <a:chOff x="7199916" y="2911293"/>
            <a:chExt cx="277484" cy="180272"/>
          </a:xfrm>
        </p:grpSpPr>
        <p:sp>
          <p:nvSpPr>
            <p:cNvPr id="77" name="圆角矩形 76"/>
            <p:cNvSpPr/>
            <p:nvPr/>
          </p:nvSpPr>
          <p:spPr>
            <a:xfrm>
              <a:off x="7208644" y="2911293"/>
              <a:ext cx="242185" cy="1802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TextBox 77"/>
            <p:cNvSpPr txBox="1"/>
            <p:nvPr/>
          </p:nvSpPr>
          <p:spPr>
            <a:xfrm>
              <a:off x="7199916" y="2933660"/>
              <a:ext cx="277484" cy="151355"/>
            </a:xfrm>
            <a:prstGeom prst="rect">
              <a:avLst/>
            </a:prstGeom>
            <a:noFill/>
          </p:spPr>
          <p:txBody>
            <a:bodyPr wrap="none" lIns="68571" tIns="34285" rIns="68571" bIns="34285" rtlCol="0">
              <a:spAutoFit/>
            </a:bodyPr>
            <a:lstStyle/>
            <a:p>
              <a:r>
                <a:rPr lang="en-US" altLang="zh-CN" sz="700" dirty="0">
                  <a:solidFill>
                    <a:srgbClr val="FFFFFF"/>
                  </a:solidFill>
                  <a:latin typeface="微软雅黑" panose="020B0503020204020204" pitchFamily="34" charset="-122"/>
                  <a:ea typeface="微软雅黑" panose="020B0503020204020204" pitchFamily="34" charset="-122"/>
                </a:rPr>
                <a:t>85%</a:t>
              </a:r>
              <a:endParaRPr lang="zh-CN" altLang="en-US" sz="700" dirty="0">
                <a:solidFill>
                  <a:srgbClr val="FFFFFF"/>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1187636" y="2814562"/>
            <a:ext cx="324430" cy="210770"/>
            <a:chOff x="7199916" y="2911293"/>
            <a:chExt cx="277484" cy="180272"/>
          </a:xfrm>
        </p:grpSpPr>
        <p:sp>
          <p:nvSpPr>
            <p:cNvPr id="80" name="圆角矩形 79"/>
            <p:cNvSpPr/>
            <p:nvPr/>
          </p:nvSpPr>
          <p:spPr>
            <a:xfrm>
              <a:off x="7208644" y="2911293"/>
              <a:ext cx="242185" cy="18027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TextBox 80"/>
            <p:cNvSpPr txBox="1"/>
            <p:nvPr/>
          </p:nvSpPr>
          <p:spPr>
            <a:xfrm>
              <a:off x="7199916" y="2933660"/>
              <a:ext cx="277484" cy="151355"/>
            </a:xfrm>
            <a:prstGeom prst="rect">
              <a:avLst/>
            </a:prstGeom>
            <a:noFill/>
          </p:spPr>
          <p:txBody>
            <a:bodyPr wrap="none" lIns="68571" tIns="34285" rIns="68571" bIns="34285" rtlCol="0">
              <a:spAutoFit/>
            </a:bodyPr>
            <a:lstStyle/>
            <a:p>
              <a:r>
                <a:rPr lang="en-US" altLang="zh-CN" sz="700" dirty="0">
                  <a:solidFill>
                    <a:srgbClr val="FFFFFF"/>
                  </a:solidFill>
                  <a:latin typeface="微软雅黑" panose="020B0503020204020204" pitchFamily="34" charset="-122"/>
                  <a:ea typeface="微软雅黑" panose="020B0503020204020204" pitchFamily="34" charset="-122"/>
                </a:rPr>
                <a:t>75%</a:t>
              </a:r>
              <a:endParaRPr lang="zh-CN" altLang="en-US" sz="700" dirty="0">
                <a:solidFill>
                  <a:srgbClr val="FFFFFF"/>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1187636" y="3169364"/>
            <a:ext cx="324430" cy="210770"/>
            <a:chOff x="7199916" y="2911293"/>
            <a:chExt cx="277484" cy="180272"/>
          </a:xfrm>
        </p:grpSpPr>
        <p:sp>
          <p:nvSpPr>
            <p:cNvPr id="83" name="圆角矩形 82"/>
            <p:cNvSpPr/>
            <p:nvPr/>
          </p:nvSpPr>
          <p:spPr>
            <a:xfrm>
              <a:off x="7208644" y="2911293"/>
              <a:ext cx="242185" cy="1802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83"/>
            <p:cNvSpPr txBox="1"/>
            <p:nvPr/>
          </p:nvSpPr>
          <p:spPr>
            <a:xfrm>
              <a:off x="7199916" y="2933660"/>
              <a:ext cx="277484" cy="151355"/>
            </a:xfrm>
            <a:prstGeom prst="rect">
              <a:avLst/>
            </a:prstGeom>
            <a:noFill/>
          </p:spPr>
          <p:txBody>
            <a:bodyPr wrap="none" lIns="68571" tIns="34285" rIns="68571" bIns="34285" rtlCol="0">
              <a:spAutoFit/>
            </a:bodyPr>
            <a:lstStyle/>
            <a:p>
              <a:r>
                <a:rPr lang="en-US" altLang="zh-CN" sz="700" dirty="0">
                  <a:solidFill>
                    <a:srgbClr val="FFFFFF"/>
                  </a:solidFill>
                  <a:latin typeface="微软雅黑" panose="020B0503020204020204" pitchFamily="34" charset="-122"/>
                  <a:ea typeface="微软雅黑" panose="020B0503020204020204" pitchFamily="34" charset="-122"/>
                </a:rPr>
                <a:t>55%</a:t>
              </a:r>
              <a:endParaRPr lang="zh-CN" altLang="en-US" sz="700" dirty="0">
                <a:solidFill>
                  <a:srgbClr val="FFFFFF"/>
                </a:solidFill>
                <a:latin typeface="微软雅黑" panose="020B0503020204020204" pitchFamily="34" charset="-122"/>
                <a:ea typeface="微软雅黑" panose="020B0503020204020204" pitchFamily="34" charset="-122"/>
              </a:endParaRPr>
            </a:p>
          </p:txBody>
        </p:sp>
      </p:grpSp>
      <p:sp>
        <p:nvSpPr>
          <p:cNvPr id="85" name="TextBox 84"/>
          <p:cNvSpPr txBox="1"/>
          <p:nvPr/>
        </p:nvSpPr>
        <p:spPr>
          <a:xfrm>
            <a:off x="4927460" y="2078816"/>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86" name="TextBox 85"/>
          <p:cNvSpPr txBox="1"/>
          <p:nvPr/>
        </p:nvSpPr>
        <p:spPr>
          <a:xfrm>
            <a:off x="4927460" y="2449703"/>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87" name="TextBox 86"/>
          <p:cNvSpPr txBox="1"/>
          <p:nvPr/>
        </p:nvSpPr>
        <p:spPr>
          <a:xfrm>
            <a:off x="4927460" y="2815285"/>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88" name="TextBox 87"/>
          <p:cNvSpPr txBox="1"/>
          <p:nvPr/>
        </p:nvSpPr>
        <p:spPr>
          <a:xfrm>
            <a:off x="4927460" y="3191082"/>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89" name="TextBox 88"/>
          <p:cNvSpPr txBox="1"/>
          <p:nvPr/>
        </p:nvSpPr>
        <p:spPr>
          <a:xfrm>
            <a:off x="4037975" y="2078816"/>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90" name="TextBox 89"/>
          <p:cNvSpPr txBox="1"/>
          <p:nvPr/>
        </p:nvSpPr>
        <p:spPr>
          <a:xfrm>
            <a:off x="4037975" y="2449703"/>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91" name="TextBox 90"/>
          <p:cNvSpPr txBox="1"/>
          <p:nvPr/>
        </p:nvSpPr>
        <p:spPr>
          <a:xfrm>
            <a:off x="4037975" y="2815285"/>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92" name="TextBox 91"/>
          <p:cNvSpPr txBox="1"/>
          <p:nvPr/>
        </p:nvSpPr>
        <p:spPr>
          <a:xfrm>
            <a:off x="4037975" y="3191082"/>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标题</a:t>
            </a:r>
          </a:p>
        </p:txBody>
      </p:sp>
      <p:grpSp>
        <p:nvGrpSpPr>
          <p:cNvPr id="15" name="组合 14"/>
          <p:cNvGrpSpPr/>
          <p:nvPr/>
        </p:nvGrpSpPr>
        <p:grpSpPr>
          <a:xfrm>
            <a:off x="3437846" y="1376837"/>
            <a:ext cx="645024" cy="450566"/>
            <a:chOff x="3437846" y="1520853"/>
            <a:chExt cx="645024" cy="450566"/>
          </a:xfrm>
        </p:grpSpPr>
        <p:sp>
          <p:nvSpPr>
            <p:cNvPr id="4" name="Rounded Rectangle 3"/>
            <p:cNvSpPr/>
            <p:nvPr/>
          </p:nvSpPr>
          <p:spPr>
            <a:xfrm>
              <a:off x="3460996" y="1520853"/>
              <a:ext cx="530242" cy="450566"/>
            </a:xfrm>
            <a:prstGeom prst="roundRect">
              <a:avLst>
                <a:gd name="adj" fmla="val 875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437846" y="1576859"/>
              <a:ext cx="645024" cy="338554"/>
            </a:xfrm>
            <a:prstGeom prst="rect">
              <a:avLst/>
            </a:prstGeom>
            <a:noFill/>
          </p:spPr>
          <p:txBody>
            <a:bodyPr wrap="square" rtlCol="0">
              <a:spAutoFit/>
            </a:bodyPr>
            <a:lstStyle/>
            <a:p>
              <a:r>
                <a:rPr lang="en-US" altLang="zh-CN" sz="1600" spc="-100" dirty="0">
                  <a:latin typeface="Tahoma" panose="020B0604030504040204" pitchFamily="34" charset="0"/>
                  <a:ea typeface="Tahoma" panose="020B0604030504040204" pitchFamily="34" charset="0"/>
                  <a:cs typeface="Tahoma" panose="020B0604030504040204" pitchFamily="34" charset="0"/>
                </a:rPr>
                <a:t>2016</a:t>
              </a:r>
              <a:endParaRPr lang="zh-CN" altLang="en-US" sz="1600" spc="-100" dirty="0">
                <a:latin typeface="Tahoma" panose="020B0604030504040204" pitchFamily="34" charset="0"/>
                <a:cs typeface="Tahoma" panose="020B0604030504040204" pitchFamily="34" charset="0"/>
              </a:endParaRPr>
            </a:p>
          </p:txBody>
        </p:sp>
      </p:grpSp>
      <p:grpSp>
        <p:nvGrpSpPr>
          <p:cNvPr id="111" name="组合 110"/>
          <p:cNvGrpSpPr/>
          <p:nvPr/>
        </p:nvGrpSpPr>
        <p:grpSpPr>
          <a:xfrm>
            <a:off x="5274549" y="1353164"/>
            <a:ext cx="593594" cy="450566"/>
            <a:chOff x="5274549" y="1497180"/>
            <a:chExt cx="593594" cy="450566"/>
          </a:xfrm>
        </p:grpSpPr>
        <p:sp>
          <p:nvSpPr>
            <p:cNvPr id="40" name="Rounded Rectangle 3"/>
            <p:cNvSpPr/>
            <p:nvPr/>
          </p:nvSpPr>
          <p:spPr>
            <a:xfrm>
              <a:off x="5311712" y="1497180"/>
              <a:ext cx="556431" cy="450566"/>
            </a:xfrm>
            <a:prstGeom prst="roundRect">
              <a:avLst>
                <a:gd name="adj" fmla="val 875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TextBox 105"/>
            <p:cNvSpPr txBox="1"/>
            <p:nvPr/>
          </p:nvSpPr>
          <p:spPr>
            <a:xfrm>
              <a:off x="5274549" y="1553186"/>
              <a:ext cx="593594" cy="338554"/>
            </a:xfrm>
            <a:prstGeom prst="rect">
              <a:avLst/>
            </a:prstGeom>
            <a:noFill/>
          </p:spPr>
          <p:txBody>
            <a:bodyPr wrap="square" rtlCol="0">
              <a:spAutoFit/>
            </a:bodyPr>
            <a:lstStyle/>
            <a:p>
              <a:r>
                <a:rPr lang="en-US" altLang="zh-CN" sz="1600" spc="-100" dirty="0">
                  <a:latin typeface="Tahoma" panose="020B0604030504040204" pitchFamily="34" charset="0"/>
                  <a:ea typeface="Tahoma" panose="020B0604030504040204" pitchFamily="34" charset="0"/>
                  <a:cs typeface="Tahoma" panose="020B0604030504040204" pitchFamily="34" charset="0"/>
                </a:rPr>
                <a:t>2017</a:t>
              </a:r>
              <a:endParaRPr lang="zh-CN" altLang="en-US" sz="1600" spc="-100" dirty="0">
                <a:latin typeface="Tahoma" panose="020B0604030504040204" pitchFamily="34" charset="0"/>
                <a:cs typeface="Tahoma" panose="020B0604030504040204" pitchFamily="34" charset="0"/>
              </a:endParaRPr>
            </a:p>
          </p:txBody>
        </p:sp>
      </p:grpSp>
      <p:sp>
        <p:nvSpPr>
          <p:cNvPr id="14" name="TextBox 13"/>
          <p:cNvSpPr txBox="1"/>
          <p:nvPr/>
        </p:nvSpPr>
        <p:spPr>
          <a:xfrm>
            <a:off x="4333655" y="1347614"/>
            <a:ext cx="778462" cy="461665"/>
          </a:xfrm>
          <a:prstGeom prst="rect">
            <a:avLst/>
          </a:prstGeom>
          <a:noFill/>
        </p:spPr>
        <p:txBody>
          <a:bodyPr wrap="square" rtlCol="0">
            <a:spAutoFit/>
          </a:bodyPr>
          <a:lstStyle/>
          <a:p>
            <a:r>
              <a:rPr lang="en-US" altLang="zh-CN" sz="2400" dirty="0">
                <a:solidFill>
                  <a:schemeClr val="accent2"/>
                </a:solidFill>
                <a:latin typeface="Arial Unicode MS" panose="020B0604020202020204" pitchFamily="34" charset="-122"/>
                <a:ea typeface="Arial Unicode MS" panose="020B0604020202020204" pitchFamily="34" charset="-122"/>
                <a:cs typeface="Arial Unicode MS" panose="020B0604020202020204" pitchFamily="34" charset="-122"/>
              </a:rPr>
              <a:t>VS</a:t>
            </a:r>
            <a:endParaRPr lang="zh-CN" altLang="en-US" sz="2400" dirty="0">
              <a:solidFill>
                <a:schemeClr val="accent2"/>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07" name="矩形 30"/>
          <p:cNvSpPr>
            <a:spLocks noChangeArrowheads="1"/>
          </p:cNvSpPr>
          <p:nvPr/>
        </p:nvSpPr>
        <p:spPr bwMode="auto">
          <a:xfrm>
            <a:off x="2349192" y="4019502"/>
            <a:ext cx="4815096" cy="584052"/>
          </a:xfrm>
          <a:prstGeom prst="rect">
            <a:avLst/>
          </a:prstGeom>
          <a:noFill/>
          <a:ln w="9525">
            <a:noFill/>
            <a:miter lim="800000"/>
          </a:ln>
        </p:spPr>
        <p:txBody>
          <a:bodyPr wrap="square" lIns="102916" tIns="51458" rIns="102916" bIns="51458">
            <a:spAutoFit/>
          </a:bodyPr>
          <a:lstStyle/>
          <a:p>
            <a:pPr algn="ctr">
              <a:lnSpc>
                <a:spcPct val="130000"/>
              </a:lnSpc>
            </a:pPr>
            <a:r>
              <a:rPr lang="zh-CN" altLang="en-US" sz="800" dirty="0">
                <a:solidFill>
                  <a:schemeClr val="accent2"/>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您的内容打在这里，或者通过复制您的文本后，在此框中选择粘贴，并选择只保留文字。您的内容打在这里，或者通过复制您的文本后，</a:t>
            </a:r>
          </a:p>
        </p:txBody>
      </p:sp>
      <p:grpSp>
        <p:nvGrpSpPr>
          <p:cNvPr id="112" name="组合 111"/>
          <p:cNvGrpSpPr/>
          <p:nvPr/>
        </p:nvGrpSpPr>
        <p:grpSpPr>
          <a:xfrm>
            <a:off x="4106020" y="3748010"/>
            <a:ext cx="1105030" cy="261610"/>
            <a:chOff x="4106020" y="3892026"/>
            <a:chExt cx="1105030" cy="261610"/>
          </a:xfrm>
        </p:grpSpPr>
        <p:sp>
          <p:nvSpPr>
            <p:cNvPr id="110" name="Rounded Rectangle 15"/>
            <p:cNvSpPr/>
            <p:nvPr/>
          </p:nvSpPr>
          <p:spPr>
            <a:xfrm>
              <a:off x="4106020" y="3918529"/>
              <a:ext cx="1105030" cy="208603"/>
            </a:xfrm>
            <a:prstGeom prst="roundRect">
              <a:avLst>
                <a:gd name="adj" fmla="val 7778"/>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00" dirty="0">
                <a:solidFill>
                  <a:schemeClr val="accent2"/>
                </a:solidFill>
                <a:latin typeface="Open Sans" pitchFamily="34" charset="0"/>
                <a:ea typeface="Open Sans" pitchFamily="34" charset="0"/>
                <a:cs typeface="Open Sans" pitchFamily="34" charset="0"/>
              </a:endParaRPr>
            </a:p>
          </p:txBody>
        </p:sp>
        <p:sp>
          <p:nvSpPr>
            <p:cNvPr id="109" name="TextBox 108"/>
            <p:cNvSpPr txBox="1"/>
            <p:nvPr/>
          </p:nvSpPr>
          <p:spPr>
            <a:xfrm>
              <a:off x="4433905" y="3892026"/>
              <a:ext cx="558865" cy="261610"/>
            </a:xfrm>
            <a:prstGeom prst="rect">
              <a:avLst/>
            </a:prstGeom>
            <a:noFill/>
          </p:spPr>
          <p:txBody>
            <a:bodyPr wrap="square" rtlCol="0">
              <a:spAutoFit/>
            </a:bodyPr>
            <a:lstStyle/>
            <a:p>
              <a:pPr lvl="0"/>
              <a:r>
                <a:rPr lang="zh-CN" altLang="en-US" sz="1100" spc="100" dirty="0">
                  <a:solidFill>
                    <a:schemeClr val="accent2"/>
                  </a:solidFill>
                  <a:latin typeface="+mj-ea"/>
                  <a:ea typeface="+mj-ea"/>
                </a:rPr>
                <a:t>结论</a:t>
              </a:r>
            </a:p>
          </p:txBody>
        </p:sp>
      </p:grpSp>
      <p:grpSp>
        <p:nvGrpSpPr>
          <p:cNvPr id="96" name="组合 95"/>
          <p:cNvGrpSpPr/>
          <p:nvPr/>
        </p:nvGrpSpPr>
        <p:grpSpPr>
          <a:xfrm>
            <a:off x="1116311" y="460609"/>
            <a:ext cx="8496248" cy="292388"/>
            <a:chOff x="1116311" y="460609"/>
            <a:chExt cx="8496248" cy="292388"/>
          </a:xfrm>
        </p:grpSpPr>
        <p:sp>
          <p:nvSpPr>
            <p:cNvPr id="97" name="Line 3"/>
            <p:cNvSpPr>
              <a:spLocks noChangeShapeType="1"/>
            </p:cNvSpPr>
            <p:nvPr/>
          </p:nvSpPr>
          <p:spPr bwMode="auto">
            <a:xfrm>
              <a:off x="1990886" y="695345"/>
              <a:ext cx="762167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98" name="TextBox 97"/>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往年相比</a:t>
              </a:r>
            </a:p>
          </p:txBody>
        </p:sp>
      </p:grpSp>
      <p:grpSp>
        <p:nvGrpSpPr>
          <p:cNvPr id="93" name="组合 92">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94"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wipe(left)">
                                      <p:cBhvr>
                                        <p:cTn id="7" dur="500"/>
                                        <p:tgtEl>
                                          <p:spTgt spid="96"/>
                                        </p:tgtEl>
                                      </p:cBhvr>
                                    </p:animEffect>
                                  </p:childTnLst>
                                </p:cTn>
                              </p:par>
                              <p:par>
                                <p:cTn id="8" presetID="21" presetClass="entr" presetSubtype="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heel(1)">
                                      <p:cBhvr>
                                        <p:cTn id="10" dur="500"/>
                                        <p:tgtEl>
                                          <p:spTgt spid="15"/>
                                        </p:tgtEl>
                                      </p:cBhvr>
                                    </p:animEffect>
                                  </p:childTnLst>
                                </p:cTn>
                              </p:par>
                            </p:childTnLst>
                          </p:cTn>
                        </p:par>
                        <p:par>
                          <p:cTn id="11" fill="hold">
                            <p:stCondLst>
                              <p:cond delay="500"/>
                            </p:stCondLst>
                            <p:childTnLst>
                              <p:par>
                                <p:cTn id="12" presetID="21" presetClass="entr" presetSubtype="1" fill="hold" nodeType="afterEffect">
                                  <p:stCondLst>
                                    <p:cond delay="0"/>
                                  </p:stCondLst>
                                  <p:childTnLst>
                                    <p:set>
                                      <p:cBhvr>
                                        <p:cTn id="13" dur="1" fill="hold">
                                          <p:stCondLst>
                                            <p:cond delay="0"/>
                                          </p:stCondLst>
                                        </p:cTn>
                                        <p:tgtEl>
                                          <p:spTgt spid="111"/>
                                        </p:tgtEl>
                                        <p:attrNameLst>
                                          <p:attrName>style.visibility</p:attrName>
                                        </p:attrNameLst>
                                      </p:cBhvr>
                                      <p:to>
                                        <p:strVal val="visible"/>
                                      </p:to>
                                    </p:set>
                                    <p:animEffect transition="in" filter="wheel(1)">
                                      <p:cBhvr>
                                        <p:cTn id="14" dur="500"/>
                                        <p:tgtEl>
                                          <p:spTgt spid="111"/>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animEffect transition="in" filter="fade">
                                      <p:cBhvr>
                                        <p:cTn id="20" dur="500"/>
                                        <p:tgtEl>
                                          <p:spTgt spid="14"/>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85"/>
                                        </p:tgtEl>
                                        <p:attrNameLst>
                                          <p:attrName>style.visibility</p:attrName>
                                        </p:attrNameLst>
                                      </p:cBhvr>
                                      <p:to>
                                        <p:strVal val="visible"/>
                                      </p:to>
                                    </p:set>
                                    <p:animEffect transition="in" filter="fade">
                                      <p:cBhvr>
                                        <p:cTn id="24" dur="500"/>
                                        <p:tgtEl>
                                          <p:spTgt spid="8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fade">
                                      <p:cBhvr>
                                        <p:cTn id="27" dur="500"/>
                                        <p:tgtEl>
                                          <p:spTgt spid="8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7"/>
                                        </p:tgtEl>
                                        <p:attrNameLst>
                                          <p:attrName>style.visibility</p:attrName>
                                        </p:attrNameLst>
                                      </p:cBhvr>
                                      <p:to>
                                        <p:strVal val="visible"/>
                                      </p:to>
                                    </p:set>
                                    <p:animEffect transition="in" filter="fade">
                                      <p:cBhvr>
                                        <p:cTn id="30" dur="500"/>
                                        <p:tgtEl>
                                          <p:spTgt spid="8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fade">
                                      <p:cBhvr>
                                        <p:cTn id="33" dur="500"/>
                                        <p:tgtEl>
                                          <p:spTgt spid="8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9"/>
                                        </p:tgtEl>
                                        <p:attrNameLst>
                                          <p:attrName>style.visibility</p:attrName>
                                        </p:attrNameLst>
                                      </p:cBhvr>
                                      <p:to>
                                        <p:strVal val="visible"/>
                                      </p:to>
                                    </p:set>
                                    <p:animEffect transition="in" filter="fade">
                                      <p:cBhvr>
                                        <p:cTn id="36" dur="500"/>
                                        <p:tgtEl>
                                          <p:spTgt spid="8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90"/>
                                        </p:tgtEl>
                                        <p:attrNameLst>
                                          <p:attrName>style.visibility</p:attrName>
                                        </p:attrNameLst>
                                      </p:cBhvr>
                                      <p:to>
                                        <p:strVal val="visible"/>
                                      </p:to>
                                    </p:set>
                                    <p:animEffect transition="in" filter="fade">
                                      <p:cBhvr>
                                        <p:cTn id="39" dur="500"/>
                                        <p:tgtEl>
                                          <p:spTgt spid="9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1"/>
                                        </p:tgtEl>
                                        <p:attrNameLst>
                                          <p:attrName>style.visibility</p:attrName>
                                        </p:attrNameLst>
                                      </p:cBhvr>
                                      <p:to>
                                        <p:strVal val="visible"/>
                                      </p:to>
                                    </p:set>
                                    <p:animEffect transition="in" filter="fade">
                                      <p:cBhvr>
                                        <p:cTn id="42" dur="500"/>
                                        <p:tgtEl>
                                          <p:spTgt spid="9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92"/>
                                        </p:tgtEl>
                                        <p:attrNameLst>
                                          <p:attrName>style.visibility</p:attrName>
                                        </p:attrNameLst>
                                      </p:cBhvr>
                                      <p:to>
                                        <p:strVal val="visible"/>
                                      </p:to>
                                    </p:set>
                                    <p:animEffect transition="in" filter="fade">
                                      <p:cBhvr>
                                        <p:cTn id="45" dur="500"/>
                                        <p:tgtEl>
                                          <p:spTgt spid="92"/>
                                        </p:tgtEl>
                                      </p:cBhvr>
                                    </p:animEffect>
                                  </p:childTnLst>
                                </p:cTn>
                              </p:par>
                            </p:childTnLst>
                          </p:cTn>
                        </p:par>
                        <p:par>
                          <p:cTn id="46" fill="hold">
                            <p:stCondLst>
                              <p:cond delay="2000"/>
                            </p:stCondLst>
                            <p:childTnLst>
                              <p:par>
                                <p:cTn id="47" presetID="22" presetClass="entr" presetSubtype="2"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right)">
                                      <p:cBhvr>
                                        <p:cTn id="49" dur="500"/>
                                        <p:tgtEl>
                                          <p:spTgt spid="8"/>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right)">
                                      <p:cBhvr>
                                        <p:cTn id="52" dur="500"/>
                                        <p:tgtEl>
                                          <p:spTgt spid="17"/>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right)">
                                      <p:cBhvr>
                                        <p:cTn id="55" dur="500"/>
                                        <p:tgtEl>
                                          <p:spTgt spid="19"/>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right)">
                                      <p:cBhvr>
                                        <p:cTn id="58" dur="500"/>
                                        <p:tgtEl>
                                          <p:spTgt spid="21"/>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left)">
                                      <p:cBhvr>
                                        <p:cTn id="64" dur="500"/>
                                        <p:tgtEl>
                                          <p:spTgt spid="3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left)">
                                      <p:cBhvr>
                                        <p:cTn id="67" dur="500"/>
                                        <p:tgtEl>
                                          <p:spTgt spid="3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wipe(left)">
                                      <p:cBhvr>
                                        <p:cTn id="70" dur="500"/>
                                        <p:tgtEl>
                                          <p:spTgt spid="37"/>
                                        </p:tgtEl>
                                      </p:cBhvr>
                                    </p:animEffect>
                                  </p:childTnLst>
                                </p:cTn>
                              </p:par>
                            </p:childTnLst>
                          </p:cTn>
                        </p:par>
                        <p:par>
                          <p:cTn id="71" fill="hold">
                            <p:stCondLst>
                              <p:cond delay="2500"/>
                            </p:stCondLst>
                            <p:childTnLst>
                              <p:par>
                                <p:cTn id="72" presetID="22" presetClass="entr" presetSubtype="2"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right)">
                                      <p:cBhvr>
                                        <p:cTn id="74" dur="500"/>
                                        <p:tgtEl>
                                          <p:spTgt spid="1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wipe(left)">
                                      <p:cBhvr>
                                        <p:cTn id="77" dur="500"/>
                                        <p:tgtEl>
                                          <p:spTgt spid="32"/>
                                        </p:tgtEl>
                                      </p:cBhvr>
                                    </p:animEffect>
                                  </p:childTnLst>
                                </p:cTn>
                              </p:par>
                            </p:childTnLst>
                          </p:cTn>
                        </p:par>
                        <p:par>
                          <p:cTn id="78" fill="hold">
                            <p:stCondLst>
                              <p:cond delay="3000"/>
                            </p:stCondLst>
                            <p:childTnLst>
                              <p:par>
                                <p:cTn id="79" presetID="22" presetClass="entr" presetSubtype="2" fill="hold" grpId="0" nodeType="after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wipe(right)">
                                      <p:cBhvr>
                                        <p:cTn id="81" dur="500"/>
                                        <p:tgtEl>
                                          <p:spTgt spid="18"/>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wipe(left)">
                                      <p:cBhvr>
                                        <p:cTn id="84" dur="500"/>
                                        <p:tgtEl>
                                          <p:spTgt spid="34"/>
                                        </p:tgtEl>
                                      </p:cBhvr>
                                    </p:animEffect>
                                  </p:childTnLst>
                                </p:cTn>
                              </p:par>
                            </p:childTnLst>
                          </p:cTn>
                        </p:par>
                        <p:par>
                          <p:cTn id="85" fill="hold">
                            <p:stCondLst>
                              <p:cond delay="3500"/>
                            </p:stCondLst>
                            <p:childTnLst>
                              <p:par>
                                <p:cTn id="86" presetID="22" presetClass="entr" presetSubtype="2" fill="hold" grpId="0" nodeType="after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wipe(right)">
                                      <p:cBhvr>
                                        <p:cTn id="88" dur="500"/>
                                        <p:tgtEl>
                                          <p:spTgt spid="20"/>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wipe(left)">
                                      <p:cBhvr>
                                        <p:cTn id="91" dur="500"/>
                                        <p:tgtEl>
                                          <p:spTgt spid="36"/>
                                        </p:tgtEl>
                                      </p:cBhvr>
                                    </p:animEffect>
                                  </p:childTnLst>
                                </p:cTn>
                              </p:par>
                            </p:childTnLst>
                          </p:cTn>
                        </p:par>
                        <p:par>
                          <p:cTn id="92" fill="hold">
                            <p:stCondLst>
                              <p:cond delay="4000"/>
                            </p:stCondLst>
                            <p:childTnLst>
                              <p:par>
                                <p:cTn id="93" presetID="22" presetClass="entr" presetSubtype="2" fill="hold" grpId="0" nodeType="after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wipe(right)">
                                      <p:cBhvr>
                                        <p:cTn id="95" dur="500"/>
                                        <p:tgtEl>
                                          <p:spTgt spid="22"/>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38"/>
                                        </p:tgtEl>
                                        <p:attrNameLst>
                                          <p:attrName>style.visibility</p:attrName>
                                        </p:attrNameLst>
                                      </p:cBhvr>
                                      <p:to>
                                        <p:strVal val="visible"/>
                                      </p:to>
                                    </p:set>
                                    <p:animEffect transition="in" filter="wipe(left)">
                                      <p:cBhvr>
                                        <p:cTn id="98" dur="500"/>
                                        <p:tgtEl>
                                          <p:spTgt spid="38"/>
                                        </p:tgtEl>
                                      </p:cBhvr>
                                    </p:animEffect>
                                  </p:childTnLst>
                                </p:cTn>
                              </p:par>
                            </p:childTnLst>
                          </p:cTn>
                        </p:par>
                        <p:par>
                          <p:cTn id="99" fill="hold">
                            <p:stCondLst>
                              <p:cond delay="4500"/>
                            </p:stCondLst>
                            <p:childTnLst>
                              <p:par>
                                <p:cTn id="100" presetID="53" presetClass="entr" presetSubtype="16" fill="hold" nodeType="afterEffect">
                                  <p:stCondLst>
                                    <p:cond delay="0"/>
                                  </p:stCondLst>
                                  <p:childTnLst>
                                    <p:set>
                                      <p:cBhvr>
                                        <p:cTn id="101" dur="1" fill="hold">
                                          <p:stCondLst>
                                            <p:cond delay="0"/>
                                          </p:stCondLst>
                                        </p:cTn>
                                        <p:tgtEl>
                                          <p:spTgt spid="52"/>
                                        </p:tgtEl>
                                        <p:attrNameLst>
                                          <p:attrName>style.visibility</p:attrName>
                                        </p:attrNameLst>
                                      </p:cBhvr>
                                      <p:to>
                                        <p:strVal val="visible"/>
                                      </p:to>
                                    </p:set>
                                    <p:anim calcmode="lin" valueType="num">
                                      <p:cBhvr>
                                        <p:cTn id="102" dur="500" fill="hold"/>
                                        <p:tgtEl>
                                          <p:spTgt spid="52"/>
                                        </p:tgtEl>
                                        <p:attrNameLst>
                                          <p:attrName>ppt_w</p:attrName>
                                        </p:attrNameLst>
                                      </p:cBhvr>
                                      <p:tavLst>
                                        <p:tav tm="0">
                                          <p:val>
                                            <p:fltVal val="0"/>
                                          </p:val>
                                        </p:tav>
                                        <p:tav tm="100000">
                                          <p:val>
                                            <p:strVal val="#ppt_w"/>
                                          </p:val>
                                        </p:tav>
                                      </p:tavLst>
                                    </p:anim>
                                    <p:anim calcmode="lin" valueType="num">
                                      <p:cBhvr>
                                        <p:cTn id="103" dur="500" fill="hold"/>
                                        <p:tgtEl>
                                          <p:spTgt spid="52"/>
                                        </p:tgtEl>
                                        <p:attrNameLst>
                                          <p:attrName>ppt_h</p:attrName>
                                        </p:attrNameLst>
                                      </p:cBhvr>
                                      <p:tavLst>
                                        <p:tav tm="0">
                                          <p:val>
                                            <p:fltVal val="0"/>
                                          </p:val>
                                        </p:tav>
                                        <p:tav tm="100000">
                                          <p:val>
                                            <p:strVal val="#ppt_h"/>
                                          </p:val>
                                        </p:tav>
                                      </p:tavLst>
                                    </p:anim>
                                    <p:animEffect transition="in" filter="fade">
                                      <p:cBhvr>
                                        <p:cTn id="104" dur="500"/>
                                        <p:tgtEl>
                                          <p:spTgt spid="52"/>
                                        </p:tgtEl>
                                      </p:cBhvr>
                                    </p:animEffect>
                                  </p:childTnLst>
                                </p:cTn>
                              </p:par>
                              <p:par>
                                <p:cTn id="105" presetID="53" presetClass="entr" presetSubtype="16" fill="hold" nodeType="withEffect">
                                  <p:stCondLst>
                                    <p:cond delay="0"/>
                                  </p:stCondLst>
                                  <p:childTnLst>
                                    <p:set>
                                      <p:cBhvr>
                                        <p:cTn id="106" dur="1" fill="hold">
                                          <p:stCondLst>
                                            <p:cond delay="0"/>
                                          </p:stCondLst>
                                        </p:cTn>
                                        <p:tgtEl>
                                          <p:spTgt spid="64"/>
                                        </p:tgtEl>
                                        <p:attrNameLst>
                                          <p:attrName>style.visibility</p:attrName>
                                        </p:attrNameLst>
                                      </p:cBhvr>
                                      <p:to>
                                        <p:strVal val="visible"/>
                                      </p:to>
                                    </p:set>
                                    <p:anim calcmode="lin" valueType="num">
                                      <p:cBhvr>
                                        <p:cTn id="107" dur="500" fill="hold"/>
                                        <p:tgtEl>
                                          <p:spTgt spid="64"/>
                                        </p:tgtEl>
                                        <p:attrNameLst>
                                          <p:attrName>ppt_w</p:attrName>
                                        </p:attrNameLst>
                                      </p:cBhvr>
                                      <p:tavLst>
                                        <p:tav tm="0">
                                          <p:val>
                                            <p:fltVal val="0"/>
                                          </p:val>
                                        </p:tav>
                                        <p:tav tm="100000">
                                          <p:val>
                                            <p:strVal val="#ppt_w"/>
                                          </p:val>
                                        </p:tav>
                                      </p:tavLst>
                                    </p:anim>
                                    <p:anim calcmode="lin" valueType="num">
                                      <p:cBhvr>
                                        <p:cTn id="108" dur="500" fill="hold"/>
                                        <p:tgtEl>
                                          <p:spTgt spid="64"/>
                                        </p:tgtEl>
                                        <p:attrNameLst>
                                          <p:attrName>ppt_h</p:attrName>
                                        </p:attrNameLst>
                                      </p:cBhvr>
                                      <p:tavLst>
                                        <p:tav tm="0">
                                          <p:val>
                                            <p:fltVal val="0"/>
                                          </p:val>
                                        </p:tav>
                                        <p:tav tm="100000">
                                          <p:val>
                                            <p:strVal val="#ppt_h"/>
                                          </p:val>
                                        </p:tav>
                                      </p:tavLst>
                                    </p:anim>
                                    <p:animEffect transition="in" filter="fade">
                                      <p:cBhvr>
                                        <p:cTn id="109" dur="500"/>
                                        <p:tgtEl>
                                          <p:spTgt spid="64"/>
                                        </p:tgtEl>
                                      </p:cBhvr>
                                    </p:animEffect>
                                  </p:childTnLst>
                                </p:cTn>
                              </p:par>
                              <p:par>
                                <p:cTn id="110" presetID="53" presetClass="entr" presetSubtype="16" fill="hold" nodeType="withEffect">
                                  <p:stCondLst>
                                    <p:cond delay="0"/>
                                  </p:stCondLst>
                                  <p:childTnLst>
                                    <p:set>
                                      <p:cBhvr>
                                        <p:cTn id="111" dur="1" fill="hold">
                                          <p:stCondLst>
                                            <p:cond delay="0"/>
                                          </p:stCondLst>
                                        </p:cTn>
                                        <p:tgtEl>
                                          <p:spTgt spid="67"/>
                                        </p:tgtEl>
                                        <p:attrNameLst>
                                          <p:attrName>style.visibility</p:attrName>
                                        </p:attrNameLst>
                                      </p:cBhvr>
                                      <p:to>
                                        <p:strVal val="visible"/>
                                      </p:to>
                                    </p:set>
                                    <p:anim calcmode="lin" valueType="num">
                                      <p:cBhvr>
                                        <p:cTn id="112" dur="500" fill="hold"/>
                                        <p:tgtEl>
                                          <p:spTgt spid="67"/>
                                        </p:tgtEl>
                                        <p:attrNameLst>
                                          <p:attrName>ppt_w</p:attrName>
                                        </p:attrNameLst>
                                      </p:cBhvr>
                                      <p:tavLst>
                                        <p:tav tm="0">
                                          <p:val>
                                            <p:fltVal val="0"/>
                                          </p:val>
                                        </p:tav>
                                        <p:tav tm="100000">
                                          <p:val>
                                            <p:strVal val="#ppt_w"/>
                                          </p:val>
                                        </p:tav>
                                      </p:tavLst>
                                    </p:anim>
                                    <p:anim calcmode="lin" valueType="num">
                                      <p:cBhvr>
                                        <p:cTn id="113" dur="500" fill="hold"/>
                                        <p:tgtEl>
                                          <p:spTgt spid="67"/>
                                        </p:tgtEl>
                                        <p:attrNameLst>
                                          <p:attrName>ppt_h</p:attrName>
                                        </p:attrNameLst>
                                      </p:cBhvr>
                                      <p:tavLst>
                                        <p:tav tm="0">
                                          <p:val>
                                            <p:fltVal val="0"/>
                                          </p:val>
                                        </p:tav>
                                        <p:tav tm="100000">
                                          <p:val>
                                            <p:strVal val="#ppt_h"/>
                                          </p:val>
                                        </p:tav>
                                      </p:tavLst>
                                    </p:anim>
                                    <p:animEffect transition="in" filter="fade">
                                      <p:cBhvr>
                                        <p:cTn id="114" dur="500"/>
                                        <p:tgtEl>
                                          <p:spTgt spid="67"/>
                                        </p:tgtEl>
                                      </p:cBhvr>
                                    </p:animEffect>
                                  </p:childTnLst>
                                </p:cTn>
                              </p:par>
                              <p:par>
                                <p:cTn id="115" presetID="53" presetClass="entr" presetSubtype="16" fill="hold" nodeType="withEffect">
                                  <p:stCondLst>
                                    <p:cond delay="0"/>
                                  </p:stCondLst>
                                  <p:childTnLst>
                                    <p:set>
                                      <p:cBhvr>
                                        <p:cTn id="116" dur="1" fill="hold">
                                          <p:stCondLst>
                                            <p:cond delay="0"/>
                                          </p:stCondLst>
                                        </p:cTn>
                                        <p:tgtEl>
                                          <p:spTgt spid="70"/>
                                        </p:tgtEl>
                                        <p:attrNameLst>
                                          <p:attrName>style.visibility</p:attrName>
                                        </p:attrNameLst>
                                      </p:cBhvr>
                                      <p:to>
                                        <p:strVal val="visible"/>
                                      </p:to>
                                    </p:set>
                                    <p:anim calcmode="lin" valueType="num">
                                      <p:cBhvr>
                                        <p:cTn id="117" dur="500" fill="hold"/>
                                        <p:tgtEl>
                                          <p:spTgt spid="70"/>
                                        </p:tgtEl>
                                        <p:attrNameLst>
                                          <p:attrName>ppt_w</p:attrName>
                                        </p:attrNameLst>
                                      </p:cBhvr>
                                      <p:tavLst>
                                        <p:tav tm="0">
                                          <p:val>
                                            <p:fltVal val="0"/>
                                          </p:val>
                                        </p:tav>
                                        <p:tav tm="100000">
                                          <p:val>
                                            <p:strVal val="#ppt_w"/>
                                          </p:val>
                                        </p:tav>
                                      </p:tavLst>
                                    </p:anim>
                                    <p:anim calcmode="lin" valueType="num">
                                      <p:cBhvr>
                                        <p:cTn id="118" dur="500" fill="hold"/>
                                        <p:tgtEl>
                                          <p:spTgt spid="70"/>
                                        </p:tgtEl>
                                        <p:attrNameLst>
                                          <p:attrName>ppt_h</p:attrName>
                                        </p:attrNameLst>
                                      </p:cBhvr>
                                      <p:tavLst>
                                        <p:tav tm="0">
                                          <p:val>
                                            <p:fltVal val="0"/>
                                          </p:val>
                                        </p:tav>
                                        <p:tav tm="100000">
                                          <p:val>
                                            <p:strVal val="#ppt_h"/>
                                          </p:val>
                                        </p:tav>
                                      </p:tavLst>
                                    </p:anim>
                                    <p:animEffect transition="in" filter="fade">
                                      <p:cBhvr>
                                        <p:cTn id="119" dur="500"/>
                                        <p:tgtEl>
                                          <p:spTgt spid="70"/>
                                        </p:tgtEl>
                                      </p:cBhvr>
                                    </p:animEffect>
                                  </p:childTnLst>
                                </p:cTn>
                              </p:par>
                              <p:par>
                                <p:cTn id="120" presetID="53" presetClass="entr" presetSubtype="16" fill="hold" nodeType="withEffect">
                                  <p:stCondLst>
                                    <p:cond delay="0"/>
                                  </p:stCondLst>
                                  <p:childTnLst>
                                    <p:set>
                                      <p:cBhvr>
                                        <p:cTn id="121" dur="1" fill="hold">
                                          <p:stCondLst>
                                            <p:cond delay="0"/>
                                          </p:stCondLst>
                                        </p:cTn>
                                        <p:tgtEl>
                                          <p:spTgt spid="73"/>
                                        </p:tgtEl>
                                        <p:attrNameLst>
                                          <p:attrName>style.visibility</p:attrName>
                                        </p:attrNameLst>
                                      </p:cBhvr>
                                      <p:to>
                                        <p:strVal val="visible"/>
                                      </p:to>
                                    </p:set>
                                    <p:anim calcmode="lin" valueType="num">
                                      <p:cBhvr>
                                        <p:cTn id="122" dur="500" fill="hold"/>
                                        <p:tgtEl>
                                          <p:spTgt spid="73"/>
                                        </p:tgtEl>
                                        <p:attrNameLst>
                                          <p:attrName>ppt_w</p:attrName>
                                        </p:attrNameLst>
                                      </p:cBhvr>
                                      <p:tavLst>
                                        <p:tav tm="0">
                                          <p:val>
                                            <p:fltVal val="0"/>
                                          </p:val>
                                        </p:tav>
                                        <p:tav tm="100000">
                                          <p:val>
                                            <p:strVal val="#ppt_w"/>
                                          </p:val>
                                        </p:tav>
                                      </p:tavLst>
                                    </p:anim>
                                    <p:anim calcmode="lin" valueType="num">
                                      <p:cBhvr>
                                        <p:cTn id="123" dur="500" fill="hold"/>
                                        <p:tgtEl>
                                          <p:spTgt spid="73"/>
                                        </p:tgtEl>
                                        <p:attrNameLst>
                                          <p:attrName>ppt_h</p:attrName>
                                        </p:attrNameLst>
                                      </p:cBhvr>
                                      <p:tavLst>
                                        <p:tav tm="0">
                                          <p:val>
                                            <p:fltVal val="0"/>
                                          </p:val>
                                        </p:tav>
                                        <p:tav tm="100000">
                                          <p:val>
                                            <p:strVal val="#ppt_h"/>
                                          </p:val>
                                        </p:tav>
                                      </p:tavLst>
                                    </p:anim>
                                    <p:animEffect transition="in" filter="fade">
                                      <p:cBhvr>
                                        <p:cTn id="124" dur="500"/>
                                        <p:tgtEl>
                                          <p:spTgt spid="73"/>
                                        </p:tgtEl>
                                      </p:cBhvr>
                                    </p:animEffect>
                                  </p:childTnLst>
                                </p:cTn>
                              </p:par>
                              <p:par>
                                <p:cTn id="125" presetID="53" presetClass="entr" presetSubtype="16" fill="hold" nodeType="withEffect">
                                  <p:stCondLst>
                                    <p:cond delay="0"/>
                                  </p:stCondLst>
                                  <p:childTnLst>
                                    <p:set>
                                      <p:cBhvr>
                                        <p:cTn id="126" dur="1" fill="hold">
                                          <p:stCondLst>
                                            <p:cond delay="0"/>
                                          </p:stCondLst>
                                        </p:cTn>
                                        <p:tgtEl>
                                          <p:spTgt spid="76"/>
                                        </p:tgtEl>
                                        <p:attrNameLst>
                                          <p:attrName>style.visibility</p:attrName>
                                        </p:attrNameLst>
                                      </p:cBhvr>
                                      <p:to>
                                        <p:strVal val="visible"/>
                                      </p:to>
                                    </p:set>
                                    <p:anim calcmode="lin" valueType="num">
                                      <p:cBhvr>
                                        <p:cTn id="127" dur="500" fill="hold"/>
                                        <p:tgtEl>
                                          <p:spTgt spid="76"/>
                                        </p:tgtEl>
                                        <p:attrNameLst>
                                          <p:attrName>ppt_w</p:attrName>
                                        </p:attrNameLst>
                                      </p:cBhvr>
                                      <p:tavLst>
                                        <p:tav tm="0">
                                          <p:val>
                                            <p:fltVal val="0"/>
                                          </p:val>
                                        </p:tav>
                                        <p:tav tm="100000">
                                          <p:val>
                                            <p:strVal val="#ppt_w"/>
                                          </p:val>
                                        </p:tav>
                                      </p:tavLst>
                                    </p:anim>
                                    <p:anim calcmode="lin" valueType="num">
                                      <p:cBhvr>
                                        <p:cTn id="128" dur="500" fill="hold"/>
                                        <p:tgtEl>
                                          <p:spTgt spid="76"/>
                                        </p:tgtEl>
                                        <p:attrNameLst>
                                          <p:attrName>ppt_h</p:attrName>
                                        </p:attrNameLst>
                                      </p:cBhvr>
                                      <p:tavLst>
                                        <p:tav tm="0">
                                          <p:val>
                                            <p:fltVal val="0"/>
                                          </p:val>
                                        </p:tav>
                                        <p:tav tm="100000">
                                          <p:val>
                                            <p:strVal val="#ppt_h"/>
                                          </p:val>
                                        </p:tav>
                                      </p:tavLst>
                                    </p:anim>
                                    <p:animEffect transition="in" filter="fade">
                                      <p:cBhvr>
                                        <p:cTn id="129" dur="500"/>
                                        <p:tgtEl>
                                          <p:spTgt spid="76"/>
                                        </p:tgtEl>
                                      </p:cBhvr>
                                    </p:animEffect>
                                  </p:childTnLst>
                                </p:cTn>
                              </p:par>
                              <p:par>
                                <p:cTn id="130" presetID="53" presetClass="entr" presetSubtype="16" fill="hold" nodeType="withEffect">
                                  <p:stCondLst>
                                    <p:cond delay="0"/>
                                  </p:stCondLst>
                                  <p:childTnLst>
                                    <p:set>
                                      <p:cBhvr>
                                        <p:cTn id="131" dur="1" fill="hold">
                                          <p:stCondLst>
                                            <p:cond delay="0"/>
                                          </p:stCondLst>
                                        </p:cTn>
                                        <p:tgtEl>
                                          <p:spTgt spid="79"/>
                                        </p:tgtEl>
                                        <p:attrNameLst>
                                          <p:attrName>style.visibility</p:attrName>
                                        </p:attrNameLst>
                                      </p:cBhvr>
                                      <p:to>
                                        <p:strVal val="visible"/>
                                      </p:to>
                                    </p:set>
                                    <p:anim calcmode="lin" valueType="num">
                                      <p:cBhvr>
                                        <p:cTn id="132" dur="500" fill="hold"/>
                                        <p:tgtEl>
                                          <p:spTgt spid="79"/>
                                        </p:tgtEl>
                                        <p:attrNameLst>
                                          <p:attrName>ppt_w</p:attrName>
                                        </p:attrNameLst>
                                      </p:cBhvr>
                                      <p:tavLst>
                                        <p:tav tm="0">
                                          <p:val>
                                            <p:fltVal val="0"/>
                                          </p:val>
                                        </p:tav>
                                        <p:tav tm="100000">
                                          <p:val>
                                            <p:strVal val="#ppt_w"/>
                                          </p:val>
                                        </p:tav>
                                      </p:tavLst>
                                    </p:anim>
                                    <p:anim calcmode="lin" valueType="num">
                                      <p:cBhvr>
                                        <p:cTn id="133" dur="500" fill="hold"/>
                                        <p:tgtEl>
                                          <p:spTgt spid="79"/>
                                        </p:tgtEl>
                                        <p:attrNameLst>
                                          <p:attrName>ppt_h</p:attrName>
                                        </p:attrNameLst>
                                      </p:cBhvr>
                                      <p:tavLst>
                                        <p:tav tm="0">
                                          <p:val>
                                            <p:fltVal val="0"/>
                                          </p:val>
                                        </p:tav>
                                        <p:tav tm="100000">
                                          <p:val>
                                            <p:strVal val="#ppt_h"/>
                                          </p:val>
                                        </p:tav>
                                      </p:tavLst>
                                    </p:anim>
                                    <p:animEffect transition="in" filter="fade">
                                      <p:cBhvr>
                                        <p:cTn id="134" dur="500"/>
                                        <p:tgtEl>
                                          <p:spTgt spid="79"/>
                                        </p:tgtEl>
                                      </p:cBhvr>
                                    </p:animEffect>
                                  </p:childTnLst>
                                </p:cTn>
                              </p:par>
                              <p:par>
                                <p:cTn id="135" presetID="53" presetClass="entr" presetSubtype="16" fill="hold" nodeType="withEffect">
                                  <p:stCondLst>
                                    <p:cond delay="0"/>
                                  </p:stCondLst>
                                  <p:childTnLst>
                                    <p:set>
                                      <p:cBhvr>
                                        <p:cTn id="136" dur="1" fill="hold">
                                          <p:stCondLst>
                                            <p:cond delay="0"/>
                                          </p:stCondLst>
                                        </p:cTn>
                                        <p:tgtEl>
                                          <p:spTgt spid="82"/>
                                        </p:tgtEl>
                                        <p:attrNameLst>
                                          <p:attrName>style.visibility</p:attrName>
                                        </p:attrNameLst>
                                      </p:cBhvr>
                                      <p:to>
                                        <p:strVal val="visible"/>
                                      </p:to>
                                    </p:set>
                                    <p:anim calcmode="lin" valueType="num">
                                      <p:cBhvr>
                                        <p:cTn id="137" dur="500" fill="hold"/>
                                        <p:tgtEl>
                                          <p:spTgt spid="82"/>
                                        </p:tgtEl>
                                        <p:attrNameLst>
                                          <p:attrName>ppt_w</p:attrName>
                                        </p:attrNameLst>
                                      </p:cBhvr>
                                      <p:tavLst>
                                        <p:tav tm="0">
                                          <p:val>
                                            <p:fltVal val="0"/>
                                          </p:val>
                                        </p:tav>
                                        <p:tav tm="100000">
                                          <p:val>
                                            <p:strVal val="#ppt_w"/>
                                          </p:val>
                                        </p:tav>
                                      </p:tavLst>
                                    </p:anim>
                                    <p:anim calcmode="lin" valueType="num">
                                      <p:cBhvr>
                                        <p:cTn id="138" dur="500" fill="hold"/>
                                        <p:tgtEl>
                                          <p:spTgt spid="82"/>
                                        </p:tgtEl>
                                        <p:attrNameLst>
                                          <p:attrName>ppt_h</p:attrName>
                                        </p:attrNameLst>
                                      </p:cBhvr>
                                      <p:tavLst>
                                        <p:tav tm="0">
                                          <p:val>
                                            <p:fltVal val="0"/>
                                          </p:val>
                                        </p:tav>
                                        <p:tav tm="100000">
                                          <p:val>
                                            <p:strVal val="#ppt_h"/>
                                          </p:val>
                                        </p:tav>
                                      </p:tavLst>
                                    </p:anim>
                                    <p:animEffect transition="in" filter="fade">
                                      <p:cBhvr>
                                        <p:cTn id="139" dur="500"/>
                                        <p:tgtEl>
                                          <p:spTgt spid="82"/>
                                        </p:tgtEl>
                                      </p:cBhvr>
                                    </p:animEffect>
                                  </p:childTnLst>
                                </p:cTn>
                              </p:par>
                            </p:childTnLst>
                          </p:cTn>
                        </p:par>
                        <p:par>
                          <p:cTn id="140" fill="hold">
                            <p:stCondLst>
                              <p:cond delay="5000"/>
                            </p:stCondLst>
                            <p:childTnLst>
                              <p:par>
                                <p:cTn id="141" presetID="31" presetClass="entr" presetSubtype="0" fill="hold" nodeType="afterEffect">
                                  <p:stCondLst>
                                    <p:cond delay="0"/>
                                  </p:stCondLst>
                                  <p:childTnLst>
                                    <p:set>
                                      <p:cBhvr>
                                        <p:cTn id="142" dur="1" fill="hold">
                                          <p:stCondLst>
                                            <p:cond delay="0"/>
                                          </p:stCondLst>
                                        </p:cTn>
                                        <p:tgtEl>
                                          <p:spTgt spid="112"/>
                                        </p:tgtEl>
                                        <p:attrNameLst>
                                          <p:attrName>style.visibility</p:attrName>
                                        </p:attrNameLst>
                                      </p:cBhvr>
                                      <p:to>
                                        <p:strVal val="visible"/>
                                      </p:to>
                                    </p:set>
                                    <p:anim calcmode="lin" valueType="num">
                                      <p:cBhvr>
                                        <p:cTn id="143" dur="1000" fill="hold"/>
                                        <p:tgtEl>
                                          <p:spTgt spid="112"/>
                                        </p:tgtEl>
                                        <p:attrNameLst>
                                          <p:attrName>ppt_w</p:attrName>
                                        </p:attrNameLst>
                                      </p:cBhvr>
                                      <p:tavLst>
                                        <p:tav tm="0">
                                          <p:val>
                                            <p:fltVal val="0"/>
                                          </p:val>
                                        </p:tav>
                                        <p:tav tm="100000">
                                          <p:val>
                                            <p:strVal val="#ppt_w"/>
                                          </p:val>
                                        </p:tav>
                                      </p:tavLst>
                                    </p:anim>
                                    <p:anim calcmode="lin" valueType="num">
                                      <p:cBhvr>
                                        <p:cTn id="144" dur="1000" fill="hold"/>
                                        <p:tgtEl>
                                          <p:spTgt spid="112"/>
                                        </p:tgtEl>
                                        <p:attrNameLst>
                                          <p:attrName>ppt_h</p:attrName>
                                        </p:attrNameLst>
                                      </p:cBhvr>
                                      <p:tavLst>
                                        <p:tav tm="0">
                                          <p:val>
                                            <p:fltVal val="0"/>
                                          </p:val>
                                        </p:tav>
                                        <p:tav tm="100000">
                                          <p:val>
                                            <p:strVal val="#ppt_h"/>
                                          </p:val>
                                        </p:tav>
                                      </p:tavLst>
                                    </p:anim>
                                    <p:anim calcmode="lin" valueType="num">
                                      <p:cBhvr>
                                        <p:cTn id="145" dur="1000" fill="hold"/>
                                        <p:tgtEl>
                                          <p:spTgt spid="112"/>
                                        </p:tgtEl>
                                        <p:attrNameLst>
                                          <p:attrName>style.rotation</p:attrName>
                                        </p:attrNameLst>
                                      </p:cBhvr>
                                      <p:tavLst>
                                        <p:tav tm="0">
                                          <p:val>
                                            <p:fltVal val="90"/>
                                          </p:val>
                                        </p:tav>
                                        <p:tav tm="100000">
                                          <p:val>
                                            <p:fltVal val="0"/>
                                          </p:val>
                                        </p:tav>
                                      </p:tavLst>
                                    </p:anim>
                                    <p:animEffect transition="in" filter="fade">
                                      <p:cBhvr>
                                        <p:cTn id="146" dur="1000"/>
                                        <p:tgtEl>
                                          <p:spTgt spid="112"/>
                                        </p:tgtEl>
                                      </p:cBhvr>
                                    </p:animEffect>
                                  </p:childTnLst>
                                </p:cTn>
                              </p:par>
                            </p:childTnLst>
                          </p:cTn>
                        </p:par>
                        <p:par>
                          <p:cTn id="147" fill="hold">
                            <p:stCondLst>
                              <p:cond delay="6000"/>
                            </p:stCondLst>
                            <p:childTnLst>
                              <p:par>
                                <p:cTn id="148" presetID="14" presetClass="entr" presetSubtype="10" fill="hold" grpId="0" nodeType="afterEffect">
                                  <p:stCondLst>
                                    <p:cond delay="0"/>
                                  </p:stCondLst>
                                  <p:childTnLst>
                                    <p:set>
                                      <p:cBhvr>
                                        <p:cTn id="149" dur="1" fill="hold">
                                          <p:stCondLst>
                                            <p:cond delay="0"/>
                                          </p:stCondLst>
                                        </p:cTn>
                                        <p:tgtEl>
                                          <p:spTgt spid="107"/>
                                        </p:tgtEl>
                                        <p:attrNameLst>
                                          <p:attrName>style.visibility</p:attrName>
                                        </p:attrNameLst>
                                      </p:cBhvr>
                                      <p:to>
                                        <p:strVal val="visible"/>
                                      </p:to>
                                    </p:set>
                                    <p:animEffect transition="in" filter="randombar(horizontal)">
                                      <p:cBhvr>
                                        <p:cTn id="150"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7" grpId="0" animBg="1"/>
      <p:bldP spid="18" grpId="0" animBg="1"/>
      <p:bldP spid="19" grpId="0" animBg="1"/>
      <p:bldP spid="20" grpId="0" animBg="1"/>
      <p:bldP spid="21" grpId="0" animBg="1"/>
      <p:bldP spid="22" grpId="0" animBg="1"/>
      <p:bldP spid="31" grpId="0" animBg="1"/>
      <p:bldP spid="32" grpId="0" animBg="1"/>
      <p:bldP spid="33" grpId="0" animBg="1"/>
      <p:bldP spid="34" grpId="0" animBg="1"/>
      <p:bldP spid="35" grpId="0" animBg="1"/>
      <p:bldP spid="36" grpId="0" animBg="1"/>
      <p:bldP spid="37" grpId="0" animBg="1"/>
      <p:bldP spid="38" grpId="0" animBg="1"/>
      <p:bldP spid="85" grpId="0"/>
      <p:bldP spid="86" grpId="0"/>
      <p:bldP spid="87" grpId="0"/>
      <p:bldP spid="88" grpId="0"/>
      <p:bldP spid="89" grpId="0"/>
      <p:bldP spid="90" grpId="0"/>
      <p:bldP spid="91" grpId="0"/>
      <p:bldP spid="92" grpId="0"/>
      <p:bldP spid="14" grpId="0"/>
      <p:bldP spid="10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TextBox 15"/>
          <p:cNvSpPr txBox="1"/>
          <p:nvPr/>
        </p:nvSpPr>
        <p:spPr>
          <a:xfrm>
            <a:off x="3563888" y="2551201"/>
            <a:ext cx="2064165" cy="452597"/>
          </a:xfrm>
          <a:prstGeom prst="rect">
            <a:avLst/>
          </a:prstGeom>
          <a:noFill/>
        </p:spPr>
        <p:txBody>
          <a:bodyPr wrap="square" lIns="82461" tIns="41230" rIns="82461" bIns="41230" rtlCol="0">
            <a:spAutoFit/>
          </a:bodyPr>
          <a:lstStyle/>
          <a:p>
            <a:r>
              <a:rPr lang="zh-CN" altLang="en-US" sz="2400" dirty="0">
                <a:solidFill>
                  <a:srgbClr val="0070C0"/>
                </a:solidFill>
                <a:latin typeface="造字工房典黑（非商用）特细体" pitchFamily="2" charset="-122"/>
                <a:ea typeface="造字工房典黑（非商用）特细体" pitchFamily="2" charset="-122"/>
              </a:rPr>
              <a:t>工作完成情况</a:t>
            </a:r>
          </a:p>
        </p:txBody>
      </p:sp>
      <p:grpSp>
        <p:nvGrpSpPr>
          <p:cNvPr id="41" name="组合 40"/>
          <p:cNvGrpSpPr/>
          <p:nvPr/>
        </p:nvGrpSpPr>
        <p:grpSpPr>
          <a:xfrm>
            <a:off x="3937879" y="938267"/>
            <a:ext cx="1268242" cy="1128040"/>
            <a:chOff x="3951830" y="938267"/>
            <a:chExt cx="1268242" cy="1128040"/>
          </a:xfrm>
        </p:grpSpPr>
        <p:sp>
          <p:nvSpPr>
            <p:cNvPr id="17" name="椭圆 16"/>
            <p:cNvSpPr/>
            <p:nvPr/>
          </p:nvSpPr>
          <p:spPr>
            <a:xfrm>
              <a:off x="3951830" y="938267"/>
              <a:ext cx="1128040" cy="1128040"/>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latin typeface="Castellar" panose="020A0402060406010301" pitchFamily="18" charset="0"/>
              </a:endParaRPr>
            </a:p>
          </p:txBody>
        </p:sp>
        <p:sp>
          <p:nvSpPr>
            <p:cNvPr id="14" name="Freeform 106"/>
            <p:cNvSpPr/>
            <p:nvPr/>
          </p:nvSpPr>
          <p:spPr bwMode="auto">
            <a:xfrm>
              <a:off x="4524640" y="1463385"/>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latin typeface="Castellar" panose="020A0402060406010301" pitchFamily="18" charset="0"/>
              </a:endParaRPr>
            </a:p>
          </p:txBody>
        </p:sp>
        <p:sp>
          <p:nvSpPr>
            <p:cNvPr id="15" name="Freeform 107"/>
            <p:cNvSpPr/>
            <p:nvPr/>
          </p:nvSpPr>
          <p:spPr bwMode="auto">
            <a:xfrm>
              <a:off x="4524640" y="14668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latin typeface="Castellar" panose="020A0402060406010301" pitchFamily="18" charset="0"/>
              </a:endParaRPr>
            </a:p>
          </p:txBody>
        </p:sp>
        <p:sp>
          <p:nvSpPr>
            <p:cNvPr id="12" name="TextBox 11"/>
            <p:cNvSpPr txBox="1"/>
            <p:nvPr/>
          </p:nvSpPr>
          <p:spPr>
            <a:xfrm>
              <a:off x="4112508" y="1501790"/>
              <a:ext cx="1107564" cy="461665"/>
            </a:xfrm>
            <a:prstGeom prst="rect">
              <a:avLst/>
            </a:prstGeom>
            <a:noFill/>
          </p:spPr>
          <p:txBody>
            <a:bodyPr wrap="square" rtlCol="0">
              <a:spAutoFit/>
            </a:bodyPr>
            <a:lstStyle/>
            <a:p>
              <a:r>
                <a:rPr lang="en-US" altLang="zh-CN" dirty="0">
                  <a:solidFill>
                    <a:srgbClr val="FFFFFF"/>
                  </a:solidFill>
                  <a:latin typeface="Castellar" panose="020A0402060406010301" pitchFamily="18" charset="0"/>
                  <a:ea typeface="思源黑体 CN Bold" pitchFamily="34" charset="-122"/>
                  <a:cs typeface="Arial Unicode MS" panose="020B0604020202020204" pitchFamily="34" charset="-122"/>
                </a:rPr>
                <a:t>PART</a:t>
              </a:r>
              <a:r>
                <a:rPr lang="en-US" altLang="zh-CN" sz="2400" dirty="0">
                  <a:solidFill>
                    <a:srgbClr val="FFFFFF"/>
                  </a:solidFill>
                  <a:latin typeface="Castellar" panose="020A0402060406010301" pitchFamily="18" charset="0"/>
                  <a:ea typeface="思源黑体 CN Bold" pitchFamily="34" charset="-122"/>
                  <a:cs typeface="Arial Unicode MS" panose="020B0604020202020204" pitchFamily="34" charset="-122"/>
                </a:rPr>
                <a:t>  </a:t>
              </a:r>
              <a:endParaRPr lang="zh-CN" altLang="en-US" sz="3600" dirty="0">
                <a:solidFill>
                  <a:srgbClr val="FFFFFF"/>
                </a:solidFill>
                <a:latin typeface="Castellar" panose="020A0402060406010301" pitchFamily="18" charset="0"/>
                <a:ea typeface="DFGothic-EB" panose="02010609010101010101" pitchFamily="1" charset="-128"/>
                <a:cs typeface="Arial Unicode MS" panose="020B0604020202020204" pitchFamily="34" charset="-122"/>
              </a:endParaRPr>
            </a:p>
          </p:txBody>
        </p:sp>
        <p:sp>
          <p:nvSpPr>
            <p:cNvPr id="13" name="TextBox 12"/>
            <p:cNvSpPr txBox="1"/>
            <p:nvPr/>
          </p:nvSpPr>
          <p:spPr>
            <a:xfrm>
              <a:off x="3951830" y="1065387"/>
              <a:ext cx="1008112" cy="584775"/>
            </a:xfrm>
            <a:prstGeom prst="rect">
              <a:avLst/>
            </a:prstGeom>
            <a:noFill/>
          </p:spPr>
          <p:txBody>
            <a:bodyPr wrap="square" rtlCol="0">
              <a:spAutoFit/>
            </a:bodyPr>
            <a:lstStyle/>
            <a:p>
              <a:r>
                <a:rPr lang="en-US" altLang="zh-CN" sz="2000" dirty="0">
                  <a:solidFill>
                    <a:srgbClr val="FFFFFF"/>
                  </a:solidFill>
                  <a:latin typeface="Castellar" panose="020A0402060406010301" pitchFamily="18" charset="0"/>
                  <a:ea typeface="思源黑体 CN Bold" pitchFamily="34" charset="-122"/>
                  <a:cs typeface="Arial Unicode MS" panose="020B0604020202020204" pitchFamily="34" charset="-122"/>
                </a:rPr>
                <a:t>  </a:t>
              </a:r>
              <a:r>
                <a:rPr lang="en-US" altLang="zh-CN" sz="3200" dirty="0">
                  <a:solidFill>
                    <a:srgbClr val="FFFFFF"/>
                  </a:solidFill>
                  <a:latin typeface="Castellar" panose="020A0402060406010301" pitchFamily="18" charset="0"/>
                  <a:ea typeface="DFGothic-EB" panose="02010609010101010101" pitchFamily="1" charset="-128"/>
                  <a:cs typeface="Arial Unicode MS" panose="020B0604020202020204" pitchFamily="34" charset="-122"/>
                </a:rPr>
                <a:t>02</a:t>
              </a:r>
              <a:endParaRPr lang="zh-CN" altLang="en-US" sz="3200" dirty="0">
                <a:solidFill>
                  <a:srgbClr val="FFFFFF"/>
                </a:solidFill>
                <a:latin typeface="Castellar" panose="020A0402060406010301" pitchFamily="18" charset="0"/>
                <a:ea typeface="DFGothic-EB" panose="02010609010101010101" pitchFamily="1" charset="-128"/>
                <a:cs typeface="Arial Unicode MS" panose="020B0604020202020204" pitchFamily="34" charset="-122"/>
              </a:endParaRPr>
            </a:p>
          </p:txBody>
        </p:sp>
      </p:grpSp>
      <p:sp>
        <p:nvSpPr>
          <p:cNvPr id="28" name="TextBox 27"/>
          <p:cNvSpPr txBox="1"/>
          <p:nvPr/>
        </p:nvSpPr>
        <p:spPr>
          <a:xfrm>
            <a:off x="4125282" y="3291830"/>
            <a:ext cx="1054377"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完成阶段</a:t>
            </a:r>
          </a:p>
        </p:txBody>
      </p:sp>
      <p:sp>
        <p:nvSpPr>
          <p:cNvPr id="29" name="TextBox 28"/>
          <p:cNvSpPr txBox="1"/>
          <p:nvPr/>
        </p:nvSpPr>
        <p:spPr>
          <a:xfrm>
            <a:off x="4125282" y="3592107"/>
            <a:ext cx="1022782"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完成比例</a:t>
            </a:r>
          </a:p>
        </p:txBody>
      </p:sp>
      <p:sp>
        <p:nvSpPr>
          <p:cNvPr id="30" name="TextBox 29"/>
          <p:cNvSpPr txBox="1"/>
          <p:nvPr/>
        </p:nvSpPr>
        <p:spPr>
          <a:xfrm>
            <a:off x="5179854" y="3592107"/>
            <a:ext cx="1124333"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月计划完成</a:t>
            </a:r>
          </a:p>
        </p:txBody>
      </p:sp>
      <p:sp>
        <p:nvSpPr>
          <p:cNvPr id="31" name="TextBox 30"/>
          <p:cNvSpPr txBox="1"/>
          <p:nvPr/>
        </p:nvSpPr>
        <p:spPr>
          <a:xfrm>
            <a:off x="3059832" y="3291830"/>
            <a:ext cx="976960"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完成概述</a:t>
            </a:r>
          </a:p>
        </p:txBody>
      </p:sp>
      <p:sp>
        <p:nvSpPr>
          <p:cNvPr id="32" name="TextBox 31"/>
          <p:cNvSpPr txBox="1"/>
          <p:nvPr/>
        </p:nvSpPr>
        <p:spPr>
          <a:xfrm>
            <a:off x="3059832" y="3592107"/>
            <a:ext cx="976960"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团队完成</a:t>
            </a:r>
          </a:p>
        </p:txBody>
      </p:sp>
      <p:sp>
        <p:nvSpPr>
          <p:cNvPr id="40" name="TextBox 39"/>
          <p:cNvSpPr txBox="1"/>
          <p:nvPr/>
        </p:nvSpPr>
        <p:spPr>
          <a:xfrm>
            <a:off x="5179659" y="3291830"/>
            <a:ext cx="1124528"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季度完成</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400" fill="hold"/>
                                        <p:tgtEl>
                                          <p:spTgt spid="41"/>
                                        </p:tgtEl>
                                        <p:attrNameLst>
                                          <p:attrName>ppt_w</p:attrName>
                                        </p:attrNameLst>
                                      </p:cBhvr>
                                      <p:tavLst>
                                        <p:tav tm="0">
                                          <p:val>
                                            <p:fltVal val="0"/>
                                          </p:val>
                                        </p:tav>
                                        <p:tav tm="100000">
                                          <p:val>
                                            <p:strVal val="#ppt_w"/>
                                          </p:val>
                                        </p:tav>
                                      </p:tavLst>
                                    </p:anim>
                                    <p:anim calcmode="lin" valueType="num">
                                      <p:cBhvr>
                                        <p:cTn id="8" dur="400" fill="hold"/>
                                        <p:tgtEl>
                                          <p:spTgt spid="41"/>
                                        </p:tgtEl>
                                        <p:attrNameLst>
                                          <p:attrName>ppt_h</p:attrName>
                                        </p:attrNameLst>
                                      </p:cBhvr>
                                      <p:tavLst>
                                        <p:tav tm="0">
                                          <p:val>
                                            <p:fltVal val="0"/>
                                          </p:val>
                                        </p:tav>
                                        <p:tav tm="100000">
                                          <p:val>
                                            <p:strVal val="#ppt_h"/>
                                          </p:val>
                                        </p:tav>
                                      </p:tavLst>
                                    </p:anim>
                                    <p:animEffect transition="in" filter="fade">
                                      <p:cBhvr>
                                        <p:cTn id="9" dur="400"/>
                                        <p:tgtEl>
                                          <p:spTgt spid="4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6"/>
                                        </p:tgtEl>
                                        <p:attrNameLst>
                                          <p:attrName>ppt_y</p:attrName>
                                        </p:attrNameLst>
                                      </p:cBhvr>
                                      <p:tavLst>
                                        <p:tav tm="0">
                                          <p:val>
                                            <p:strVal val="#ppt_y"/>
                                          </p:val>
                                        </p:tav>
                                        <p:tav tm="100000">
                                          <p:val>
                                            <p:strVal val="#ppt_y"/>
                                          </p:val>
                                        </p:tav>
                                      </p:tavLst>
                                    </p:anim>
                                    <p:anim calcmode="lin" valueType="num">
                                      <p:cBhvr>
                                        <p:cTn id="1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6"/>
                                        </p:tgtEl>
                                      </p:cBhvr>
                                    </p:animEffect>
                                  </p:childTnLst>
                                </p:cTn>
                              </p:par>
                            </p:childTnLst>
                          </p:cTn>
                        </p:par>
                        <p:par>
                          <p:cTn id="18" fill="hold">
                            <p:stCondLst>
                              <p:cond delay="1149"/>
                            </p:stCondLst>
                            <p:childTnLst>
                              <p:par>
                                <p:cTn id="19" presetID="53" presetClass="entr" presetSubtype="16"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p:cTn id="21" dur="300" fill="hold"/>
                                        <p:tgtEl>
                                          <p:spTgt spid="31"/>
                                        </p:tgtEl>
                                        <p:attrNameLst>
                                          <p:attrName>ppt_w</p:attrName>
                                        </p:attrNameLst>
                                      </p:cBhvr>
                                      <p:tavLst>
                                        <p:tav tm="0">
                                          <p:val>
                                            <p:fltVal val="0"/>
                                          </p:val>
                                        </p:tav>
                                        <p:tav tm="100000">
                                          <p:val>
                                            <p:strVal val="#ppt_w"/>
                                          </p:val>
                                        </p:tav>
                                      </p:tavLst>
                                    </p:anim>
                                    <p:anim calcmode="lin" valueType="num">
                                      <p:cBhvr>
                                        <p:cTn id="22" dur="300" fill="hold"/>
                                        <p:tgtEl>
                                          <p:spTgt spid="31"/>
                                        </p:tgtEl>
                                        <p:attrNameLst>
                                          <p:attrName>ppt_h</p:attrName>
                                        </p:attrNameLst>
                                      </p:cBhvr>
                                      <p:tavLst>
                                        <p:tav tm="0">
                                          <p:val>
                                            <p:fltVal val="0"/>
                                          </p:val>
                                        </p:tav>
                                        <p:tav tm="100000">
                                          <p:val>
                                            <p:strVal val="#ppt_h"/>
                                          </p:val>
                                        </p:tav>
                                      </p:tavLst>
                                    </p:anim>
                                    <p:animEffect transition="in" filter="fade">
                                      <p:cBhvr>
                                        <p:cTn id="23" dur="300"/>
                                        <p:tgtEl>
                                          <p:spTgt spid="31"/>
                                        </p:tgtEl>
                                      </p:cBhvr>
                                    </p:animEffect>
                                  </p:childTnLst>
                                </p:cTn>
                              </p:par>
                            </p:childTnLst>
                          </p:cTn>
                        </p:par>
                        <p:par>
                          <p:cTn id="24" fill="hold">
                            <p:stCondLst>
                              <p:cond delay="1649"/>
                            </p:stCondLst>
                            <p:childTnLst>
                              <p:par>
                                <p:cTn id="25" presetID="53" presetClass="entr" presetSubtype="16"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300" fill="hold"/>
                                        <p:tgtEl>
                                          <p:spTgt spid="28"/>
                                        </p:tgtEl>
                                        <p:attrNameLst>
                                          <p:attrName>ppt_w</p:attrName>
                                        </p:attrNameLst>
                                      </p:cBhvr>
                                      <p:tavLst>
                                        <p:tav tm="0">
                                          <p:val>
                                            <p:fltVal val="0"/>
                                          </p:val>
                                        </p:tav>
                                        <p:tav tm="100000">
                                          <p:val>
                                            <p:strVal val="#ppt_w"/>
                                          </p:val>
                                        </p:tav>
                                      </p:tavLst>
                                    </p:anim>
                                    <p:anim calcmode="lin" valueType="num">
                                      <p:cBhvr>
                                        <p:cTn id="28" dur="300" fill="hold"/>
                                        <p:tgtEl>
                                          <p:spTgt spid="28"/>
                                        </p:tgtEl>
                                        <p:attrNameLst>
                                          <p:attrName>ppt_h</p:attrName>
                                        </p:attrNameLst>
                                      </p:cBhvr>
                                      <p:tavLst>
                                        <p:tav tm="0">
                                          <p:val>
                                            <p:fltVal val="0"/>
                                          </p:val>
                                        </p:tav>
                                        <p:tav tm="100000">
                                          <p:val>
                                            <p:strVal val="#ppt_h"/>
                                          </p:val>
                                        </p:tav>
                                      </p:tavLst>
                                    </p:anim>
                                    <p:animEffect transition="in" filter="fade">
                                      <p:cBhvr>
                                        <p:cTn id="29" dur="300"/>
                                        <p:tgtEl>
                                          <p:spTgt spid="28"/>
                                        </p:tgtEl>
                                      </p:cBhvr>
                                    </p:animEffect>
                                  </p:childTnLst>
                                </p:cTn>
                              </p:par>
                            </p:childTnLst>
                          </p:cTn>
                        </p:par>
                        <p:par>
                          <p:cTn id="30" fill="hold">
                            <p:stCondLst>
                              <p:cond delay="2149"/>
                            </p:stCondLst>
                            <p:childTnLst>
                              <p:par>
                                <p:cTn id="31" presetID="53" presetClass="entr" presetSubtype="16"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p:cTn id="33" dur="300" fill="hold"/>
                                        <p:tgtEl>
                                          <p:spTgt spid="40"/>
                                        </p:tgtEl>
                                        <p:attrNameLst>
                                          <p:attrName>ppt_w</p:attrName>
                                        </p:attrNameLst>
                                      </p:cBhvr>
                                      <p:tavLst>
                                        <p:tav tm="0">
                                          <p:val>
                                            <p:fltVal val="0"/>
                                          </p:val>
                                        </p:tav>
                                        <p:tav tm="100000">
                                          <p:val>
                                            <p:strVal val="#ppt_w"/>
                                          </p:val>
                                        </p:tav>
                                      </p:tavLst>
                                    </p:anim>
                                    <p:anim calcmode="lin" valueType="num">
                                      <p:cBhvr>
                                        <p:cTn id="34" dur="300" fill="hold"/>
                                        <p:tgtEl>
                                          <p:spTgt spid="40"/>
                                        </p:tgtEl>
                                        <p:attrNameLst>
                                          <p:attrName>ppt_h</p:attrName>
                                        </p:attrNameLst>
                                      </p:cBhvr>
                                      <p:tavLst>
                                        <p:tav tm="0">
                                          <p:val>
                                            <p:fltVal val="0"/>
                                          </p:val>
                                        </p:tav>
                                        <p:tav tm="100000">
                                          <p:val>
                                            <p:strVal val="#ppt_h"/>
                                          </p:val>
                                        </p:tav>
                                      </p:tavLst>
                                    </p:anim>
                                    <p:animEffect transition="in" filter="fade">
                                      <p:cBhvr>
                                        <p:cTn id="35" dur="300"/>
                                        <p:tgtEl>
                                          <p:spTgt spid="40"/>
                                        </p:tgtEl>
                                      </p:cBhvr>
                                    </p:animEffect>
                                  </p:childTnLst>
                                </p:cTn>
                              </p:par>
                            </p:childTnLst>
                          </p:cTn>
                        </p:par>
                        <p:par>
                          <p:cTn id="36" fill="hold">
                            <p:stCondLst>
                              <p:cond delay="2649"/>
                            </p:stCondLst>
                            <p:childTnLst>
                              <p:par>
                                <p:cTn id="37" presetID="53" presetClass="entr" presetSubtype="16"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300" fill="hold"/>
                                        <p:tgtEl>
                                          <p:spTgt spid="32"/>
                                        </p:tgtEl>
                                        <p:attrNameLst>
                                          <p:attrName>ppt_w</p:attrName>
                                        </p:attrNameLst>
                                      </p:cBhvr>
                                      <p:tavLst>
                                        <p:tav tm="0">
                                          <p:val>
                                            <p:fltVal val="0"/>
                                          </p:val>
                                        </p:tav>
                                        <p:tav tm="100000">
                                          <p:val>
                                            <p:strVal val="#ppt_w"/>
                                          </p:val>
                                        </p:tav>
                                      </p:tavLst>
                                    </p:anim>
                                    <p:anim calcmode="lin" valueType="num">
                                      <p:cBhvr>
                                        <p:cTn id="40" dur="300" fill="hold"/>
                                        <p:tgtEl>
                                          <p:spTgt spid="32"/>
                                        </p:tgtEl>
                                        <p:attrNameLst>
                                          <p:attrName>ppt_h</p:attrName>
                                        </p:attrNameLst>
                                      </p:cBhvr>
                                      <p:tavLst>
                                        <p:tav tm="0">
                                          <p:val>
                                            <p:fltVal val="0"/>
                                          </p:val>
                                        </p:tav>
                                        <p:tav tm="100000">
                                          <p:val>
                                            <p:strVal val="#ppt_h"/>
                                          </p:val>
                                        </p:tav>
                                      </p:tavLst>
                                    </p:anim>
                                    <p:animEffect transition="in" filter="fade">
                                      <p:cBhvr>
                                        <p:cTn id="41" dur="300"/>
                                        <p:tgtEl>
                                          <p:spTgt spid="32"/>
                                        </p:tgtEl>
                                      </p:cBhvr>
                                    </p:animEffect>
                                  </p:childTnLst>
                                </p:cTn>
                              </p:par>
                            </p:childTnLst>
                          </p:cTn>
                        </p:par>
                        <p:par>
                          <p:cTn id="42" fill="hold">
                            <p:stCondLst>
                              <p:cond delay="3149"/>
                            </p:stCondLst>
                            <p:childTnLst>
                              <p:par>
                                <p:cTn id="43" presetID="53" presetClass="entr" presetSubtype="16"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Effect transition="in" filter="fade">
                                      <p:cBhvr>
                                        <p:cTn id="47" dur="300"/>
                                        <p:tgtEl>
                                          <p:spTgt spid="29"/>
                                        </p:tgtEl>
                                      </p:cBhvr>
                                    </p:animEffect>
                                  </p:childTnLst>
                                </p:cTn>
                              </p:par>
                            </p:childTnLst>
                          </p:cTn>
                        </p:par>
                        <p:par>
                          <p:cTn id="48" fill="hold">
                            <p:stCondLst>
                              <p:cond delay="3649"/>
                            </p:stCondLst>
                            <p:childTnLst>
                              <p:par>
                                <p:cTn id="49" presetID="53" presetClass="entr" presetSubtype="16"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p:cTn id="51" dur="300" fill="hold"/>
                                        <p:tgtEl>
                                          <p:spTgt spid="30"/>
                                        </p:tgtEl>
                                        <p:attrNameLst>
                                          <p:attrName>ppt_w</p:attrName>
                                        </p:attrNameLst>
                                      </p:cBhvr>
                                      <p:tavLst>
                                        <p:tav tm="0">
                                          <p:val>
                                            <p:fltVal val="0"/>
                                          </p:val>
                                        </p:tav>
                                        <p:tav tm="100000">
                                          <p:val>
                                            <p:strVal val="#ppt_w"/>
                                          </p:val>
                                        </p:tav>
                                      </p:tavLst>
                                    </p:anim>
                                    <p:anim calcmode="lin" valueType="num">
                                      <p:cBhvr>
                                        <p:cTn id="52" dur="300" fill="hold"/>
                                        <p:tgtEl>
                                          <p:spTgt spid="30"/>
                                        </p:tgtEl>
                                        <p:attrNameLst>
                                          <p:attrName>ppt_h</p:attrName>
                                        </p:attrNameLst>
                                      </p:cBhvr>
                                      <p:tavLst>
                                        <p:tav tm="0">
                                          <p:val>
                                            <p:fltVal val="0"/>
                                          </p:val>
                                        </p:tav>
                                        <p:tav tm="100000">
                                          <p:val>
                                            <p:strVal val="#ppt_h"/>
                                          </p:val>
                                        </p:tav>
                                      </p:tavLst>
                                    </p:anim>
                                    <p:animEffect transition="in" filter="fade">
                                      <p:cBhvr>
                                        <p:cTn id="53" dur="3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8" grpId="0"/>
      <p:bldP spid="29" grpId="0"/>
      <p:bldP spid="30" grpId="0"/>
      <p:bldP spid="31" grpId="0"/>
      <p:bldP spid="32" grpId="0"/>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 name="Oval 33"/>
          <p:cNvSpPr/>
          <p:nvPr/>
        </p:nvSpPr>
        <p:spPr>
          <a:xfrm>
            <a:off x="4666869" y="2966569"/>
            <a:ext cx="439340" cy="4393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200" dirty="0">
              <a:solidFill>
                <a:schemeClr val="bg1"/>
              </a:solidFill>
              <a:latin typeface="FontAwesome" pitchFamily="2" charset="0"/>
            </a:endParaRPr>
          </a:p>
        </p:txBody>
      </p:sp>
      <p:grpSp>
        <p:nvGrpSpPr>
          <p:cNvPr id="8" name="Group 7"/>
          <p:cNvGrpSpPr/>
          <p:nvPr/>
        </p:nvGrpSpPr>
        <p:grpSpPr>
          <a:xfrm>
            <a:off x="748048" y="1187611"/>
            <a:ext cx="3436372" cy="3352385"/>
            <a:chOff x="1247362" y="1888031"/>
            <a:chExt cx="3912424" cy="3816803"/>
          </a:xfrm>
        </p:grpSpPr>
        <p:graphicFrame>
          <p:nvGraphicFramePr>
            <p:cNvPr id="22" name="Chart 21"/>
            <p:cNvGraphicFramePr/>
            <p:nvPr/>
          </p:nvGraphicFramePr>
          <p:xfrm>
            <a:off x="1247362" y="1888031"/>
            <a:ext cx="3912424" cy="3816803"/>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2764461" y="3546564"/>
              <a:ext cx="889135" cy="245290"/>
            </a:xfrm>
            <a:prstGeom prst="rect">
              <a:avLst/>
            </a:prstGeom>
            <a:noFill/>
          </p:spPr>
          <p:txBody>
            <a:bodyPr wrap="square" lIns="0" tIns="0" rIns="0" bIns="0" rtlCol="0">
              <a:spAutoFit/>
            </a:bodyPr>
            <a:lstStyle/>
            <a:p>
              <a:pPr algn="ctr"/>
              <a:r>
                <a:rPr lang="zh-CN" altLang="en-US" sz="1400" b="1" dirty="0">
                  <a:solidFill>
                    <a:schemeClr val="accent2"/>
                  </a:solidFill>
                  <a:latin typeface="Lato" pitchFamily="34" charset="0"/>
                </a:rPr>
                <a:t>数据分析</a:t>
              </a:r>
              <a:endParaRPr lang="en-US" sz="1400" b="1" dirty="0">
                <a:solidFill>
                  <a:schemeClr val="accent2"/>
                </a:solidFill>
                <a:latin typeface="Lato" pitchFamily="34" charset="0"/>
              </a:endParaRPr>
            </a:p>
          </p:txBody>
        </p:sp>
        <p:sp>
          <p:nvSpPr>
            <p:cNvPr id="26" name="TextBox 25"/>
            <p:cNvSpPr txBox="1"/>
            <p:nvPr/>
          </p:nvSpPr>
          <p:spPr>
            <a:xfrm>
              <a:off x="4134547" y="3787607"/>
              <a:ext cx="549712" cy="455539"/>
            </a:xfrm>
            <a:prstGeom prst="rect">
              <a:avLst/>
            </a:prstGeom>
            <a:noFill/>
          </p:spPr>
          <p:txBody>
            <a:bodyPr wrap="none" rtlCol="0">
              <a:spAutoFit/>
            </a:bodyPr>
            <a:lstStyle/>
            <a:p>
              <a:pPr algn="ctr"/>
              <a:r>
                <a:rPr lang="en-US" sz="800" b="1" dirty="0">
                  <a:solidFill>
                    <a:schemeClr val="bg1"/>
                  </a:solidFill>
                  <a:latin typeface="+mj-lt"/>
                </a:rPr>
                <a:t>A</a:t>
              </a:r>
            </a:p>
            <a:p>
              <a:pPr algn="ctr"/>
              <a:r>
                <a:rPr lang="en-US" sz="1200" b="1" dirty="0">
                  <a:solidFill>
                    <a:schemeClr val="bg1"/>
                  </a:solidFill>
                  <a:latin typeface="+mj-lt"/>
                </a:rPr>
                <a:t>63%</a:t>
              </a:r>
            </a:p>
          </p:txBody>
        </p:sp>
        <p:sp>
          <p:nvSpPr>
            <p:cNvPr id="27" name="TextBox 26"/>
            <p:cNvSpPr txBox="1"/>
            <p:nvPr/>
          </p:nvSpPr>
          <p:spPr>
            <a:xfrm>
              <a:off x="1698375" y="3795893"/>
              <a:ext cx="549711" cy="315373"/>
            </a:xfrm>
            <a:prstGeom prst="rect">
              <a:avLst/>
            </a:prstGeom>
            <a:noFill/>
          </p:spPr>
          <p:txBody>
            <a:bodyPr wrap="none" rtlCol="0">
              <a:spAutoFit/>
            </a:bodyPr>
            <a:lstStyle/>
            <a:p>
              <a:pPr algn="ctr"/>
              <a:r>
                <a:rPr lang="en-US" sz="1200" b="1" dirty="0">
                  <a:solidFill>
                    <a:schemeClr val="bg1"/>
                  </a:solidFill>
                  <a:latin typeface="+mj-lt"/>
                </a:rPr>
                <a:t>38%</a:t>
              </a:r>
            </a:p>
          </p:txBody>
        </p:sp>
        <p:sp>
          <p:nvSpPr>
            <p:cNvPr id="28" name="TextBox 27"/>
            <p:cNvSpPr txBox="1"/>
            <p:nvPr/>
          </p:nvSpPr>
          <p:spPr>
            <a:xfrm>
              <a:off x="1997316" y="2680685"/>
              <a:ext cx="588038" cy="315373"/>
            </a:xfrm>
            <a:prstGeom prst="rect">
              <a:avLst/>
            </a:prstGeom>
            <a:noFill/>
          </p:spPr>
          <p:txBody>
            <a:bodyPr wrap="none" rtlCol="0">
              <a:spAutoFit/>
            </a:bodyPr>
            <a:lstStyle/>
            <a:p>
              <a:pPr algn="ctr"/>
              <a:r>
                <a:rPr lang="en-US" sz="1200" b="1" dirty="0">
                  <a:solidFill>
                    <a:schemeClr val="bg1"/>
                  </a:solidFill>
                  <a:latin typeface="+mn-ea"/>
                </a:rPr>
                <a:t>20%</a:t>
              </a:r>
            </a:p>
          </p:txBody>
        </p:sp>
        <p:sp>
          <p:nvSpPr>
            <p:cNvPr id="29" name="TextBox 28"/>
            <p:cNvSpPr txBox="1"/>
            <p:nvPr/>
          </p:nvSpPr>
          <p:spPr>
            <a:xfrm>
              <a:off x="2572248" y="2177551"/>
              <a:ext cx="588038" cy="455539"/>
            </a:xfrm>
            <a:prstGeom prst="rect">
              <a:avLst/>
            </a:prstGeom>
            <a:noFill/>
          </p:spPr>
          <p:txBody>
            <a:bodyPr wrap="none" rtlCol="0">
              <a:spAutoFit/>
            </a:bodyPr>
            <a:lstStyle/>
            <a:p>
              <a:pPr algn="ctr"/>
              <a:endParaRPr lang="en-US" sz="800" b="1" dirty="0">
                <a:solidFill>
                  <a:schemeClr val="bg1"/>
                </a:solidFill>
                <a:latin typeface="+mn-ea"/>
              </a:endParaRPr>
            </a:p>
            <a:p>
              <a:pPr algn="ctr"/>
              <a:r>
                <a:rPr lang="en-US" sz="1200" b="1" dirty="0">
                  <a:solidFill>
                    <a:schemeClr val="bg1"/>
                  </a:solidFill>
                  <a:latin typeface="+mn-ea"/>
                </a:rPr>
                <a:t>17%</a:t>
              </a:r>
            </a:p>
          </p:txBody>
        </p:sp>
      </p:grpSp>
      <p:sp>
        <p:nvSpPr>
          <p:cNvPr id="17" name="Oval 33"/>
          <p:cNvSpPr/>
          <p:nvPr/>
        </p:nvSpPr>
        <p:spPr>
          <a:xfrm>
            <a:off x="5571350" y="2966569"/>
            <a:ext cx="439340" cy="43934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200" dirty="0">
              <a:solidFill>
                <a:schemeClr val="bg1"/>
              </a:solidFill>
              <a:latin typeface="FontAwesome" pitchFamily="2" charset="0"/>
            </a:endParaRPr>
          </a:p>
        </p:txBody>
      </p:sp>
      <p:sp>
        <p:nvSpPr>
          <p:cNvPr id="18" name="Oval 33"/>
          <p:cNvSpPr/>
          <p:nvPr/>
        </p:nvSpPr>
        <p:spPr>
          <a:xfrm>
            <a:off x="6475831" y="2966569"/>
            <a:ext cx="439340" cy="4393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200" dirty="0">
              <a:solidFill>
                <a:schemeClr val="bg1"/>
              </a:solidFill>
              <a:latin typeface="FontAwesome" pitchFamily="2" charset="0"/>
            </a:endParaRPr>
          </a:p>
        </p:txBody>
      </p:sp>
      <p:sp>
        <p:nvSpPr>
          <p:cNvPr id="19" name="Oval 33"/>
          <p:cNvSpPr/>
          <p:nvPr/>
        </p:nvSpPr>
        <p:spPr>
          <a:xfrm>
            <a:off x="7380312" y="2966569"/>
            <a:ext cx="439340" cy="4393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200" dirty="0">
              <a:solidFill>
                <a:schemeClr val="bg1"/>
              </a:solidFill>
              <a:latin typeface="FontAwesome" pitchFamily="2" charset="0"/>
            </a:endParaRPr>
          </a:p>
        </p:txBody>
      </p:sp>
      <p:sp>
        <p:nvSpPr>
          <p:cNvPr id="20" name="TextBox 19"/>
          <p:cNvSpPr txBox="1"/>
          <p:nvPr/>
        </p:nvSpPr>
        <p:spPr>
          <a:xfrm>
            <a:off x="4602681" y="3723878"/>
            <a:ext cx="3361515" cy="1015663"/>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或者通过复制您的文本后，在此框中选择粘贴，并选择只保留文字。您的内容打在这里，或者通过复制您的文本后，</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4737528" y="1286603"/>
            <a:ext cx="3152783" cy="1512168"/>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642459" y="1187690"/>
            <a:ext cx="3152783" cy="1512168"/>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4696783" y="3032347"/>
            <a:ext cx="435962" cy="307777"/>
          </a:xfrm>
          <a:prstGeom prst="rect">
            <a:avLst/>
          </a:prstGeom>
          <a:noFill/>
          <a:effectLst/>
        </p:spPr>
        <p:txBody>
          <a:bodyPr wrap="square" rtlCol="0">
            <a:spAutoFit/>
          </a:bodyPr>
          <a:lstStyle/>
          <a:p>
            <a:r>
              <a:rPr lang="en-US" altLang="zh-CN" sz="1400" dirty="0">
                <a:solidFill>
                  <a:srgbClr val="FFFFFF"/>
                </a:solidFill>
                <a:latin typeface="DFGothic-EB" panose="02010609010101010101" pitchFamily="1" charset="-128"/>
                <a:ea typeface="DFGothic-EB" panose="02010609010101010101" pitchFamily="1" charset="-128"/>
              </a:rPr>
              <a:t>01</a:t>
            </a:r>
            <a:endParaRPr lang="zh-CN" altLang="en-US" sz="1400" dirty="0">
              <a:solidFill>
                <a:srgbClr val="FFFFFF"/>
              </a:solidFill>
              <a:latin typeface="DFGothic-EB" panose="02010609010101010101" pitchFamily="1" charset="-128"/>
              <a:ea typeface="DFGothic-EB" panose="02010609010101010101" pitchFamily="1" charset="-128"/>
            </a:endParaRPr>
          </a:p>
        </p:txBody>
      </p:sp>
      <p:sp>
        <p:nvSpPr>
          <p:cNvPr id="25" name="TextBox 24"/>
          <p:cNvSpPr txBox="1"/>
          <p:nvPr/>
        </p:nvSpPr>
        <p:spPr>
          <a:xfrm>
            <a:off x="5596184" y="3032347"/>
            <a:ext cx="435962" cy="307777"/>
          </a:xfrm>
          <a:prstGeom prst="rect">
            <a:avLst/>
          </a:prstGeom>
          <a:noFill/>
          <a:effectLst/>
        </p:spPr>
        <p:txBody>
          <a:bodyPr wrap="square" rtlCol="0">
            <a:spAutoFit/>
          </a:bodyPr>
          <a:lstStyle/>
          <a:p>
            <a:r>
              <a:rPr lang="en-US" altLang="zh-CN" sz="1400" dirty="0">
                <a:solidFill>
                  <a:srgbClr val="FFFFFF"/>
                </a:solidFill>
                <a:latin typeface="DFGothic-EB" panose="02010609010101010101" pitchFamily="1" charset="-128"/>
                <a:ea typeface="DFGothic-EB" panose="02010609010101010101" pitchFamily="1" charset="-128"/>
              </a:rPr>
              <a:t>02</a:t>
            </a:r>
            <a:endParaRPr lang="zh-CN" altLang="en-US" sz="1400" dirty="0">
              <a:solidFill>
                <a:srgbClr val="FFFFFF"/>
              </a:solidFill>
              <a:latin typeface="DFGothic-EB" panose="02010609010101010101" pitchFamily="1" charset="-128"/>
              <a:ea typeface="DFGothic-EB" panose="02010609010101010101" pitchFamily="1" charset="-128"/>
            </a:endParaRPr>
          </a:p>
        </p:txBody>
      </p:sp>
      <p:sp>
        <p:nvSpPr>
          <p:cNvPr id="30" name="TextBox 29"/>
          <p:cNvSpPr txBox="1"/>
          <p:nvPr/>
        </p:nvSpPr>
        <p:spPr>
          <a:xfrm>
            <a:off x="6500976" y="3032347"/>
            <a:ext cx="435962" cy="307777"/>
          </a:xfrm>
          <a:prstGeom prst="rect">
            <a:avLst/>
          </a:prstGeom>
          <a:noFill/>
          <a:effectLst/>
        </p:spPr>
        <p:txBody>
          <a:bodyPr wrap="square" rtlCol="0">
            <a:spAutoFit/>
          </a:bodyPr>
          <a:lstStyle/>
          <a:p>
            <a:r>
              <a:rPr lang="en-US" altLang="zh-CN" sz="1400" dirty="0">
                <a:solidFill>
                  <a:srgbClr val="FFFFFF"/>
                </a:solidFill>
                <a:latin typeface="DFGothic-EB" panose="02010609010101010101" pitchFamily="1" charset="-128"/>
                <a:ea typeface="DFGothic-EB" panose="02010609010101010101" pitchFamily="1" charset="-128"/>
              </a:rPr>
              <a:t>03</a:t>
            </a:r>
            <a:endParaRPr lang="zh-CN" altLang="en-US" sz="1400" dirty="0">
              <a:solidFill>
                <a:srgbClr val="FFFFFF"/>
              </a:solidFill>
              <a:latin typeface="DFGothic-EB" panose="02010609010101010101" pitchFamily="1" charset="-128"/>
              <a:ea typeface="DFGothic-EB" panose="02010609010101010101" pitchFamily="1" charset="-128"/>
            </a:endParaRPr>
          </a:p>
        </p:txBody>
      </p:sp>
      <p:sp>
        <p:nvSpPr>
          <p:cNvPr id="31" name="TextBox 30"/>
          <p:cNvSpPr txBox="1"/>
          <p:nvPr/>
        </p:nvSpPr>
        <p:spPr>
          <a:xfrm>
            <a:off x="7405301" y="3032347"/>
            <a:ext cx="435962" cy="307777"/>
          </a:xfrm>
          <a:prstGeom prst="rect">
            <a:avLst/>
          </a:prstGeom>
          <a:noFill/>
          <a:effectLst/>
        </p:spPr>
        <p:txBody>
          <a:bodyPr wrap="square" rtlCol="0">
            <a:spAutoFit/>
          </a:bodyPr>
          <a:lstStyle/>
          <a:p>
            <a:r>
              <a:rPr lang="en-US" altLang="zh-CN" sz="1400" dirty="0">
                <a:solidFill>
                  <a:srgbClr val="FFFFFF"/>
                </a:solidFill>
                <a:latin typeface="DFGothic-EB" panose="02010609010101010101" pitchFamily="1" charset="-128"/>
                <a:ea typeface="DFGothic-EB" panose="02010609010101010101" pitchFamily="1" charset="-128"/>
              </a:rPr>
              <a:t>04</a:t>
            </a:r>
            <a:endParaRPr lang="zh-CN" altLang="en-US" sz="1400" dirty="0">
              <a:solidFill>
                <a:srgbClr val="FFFFFF"/>
              </a:solidFill>
              <a:latin typeface="DFGothic-EB" panose="02010609010101010101" pitchFamily="1" charset="-128"/>
              <a:ea typeface="DFGothic-EB" panose="02010609010101010101" pitchFamily="1" charset="-128"/>
            </a:endParaRPr>
          </a:p>
        </p:txBody>
      </p:sp>
      <p:sp>
        <p:nvSpPr>
          <p:cNvPr id="32" name="TextBox 31"/>
          <p:cNvSpPr txBox="1"/>
          <p:nvPr/>
        </p:nvSpPr>
        <p:spPr>
          <a:xfrm>
            <a:off x="4611979" y="3500368"/>
            <a:ext cx="2016224" cy="261610"/>
          </a:xfrm>
          <a:prstGeom prst="rect">
            <a:avLst/>
          </a:prstGeom>
          <a:noFill/>
        </p:spPr>
        <p:txBody>
          <a:bodyPr wrap="square" rtlCol="0">
            <a:spAutoFit/>
          </a:bodyPr>
          <a:lstStyle/>
          <a:p>
            <a:r>
              <a:rPr lang="zh-CN" altLang="en-US" sz="1050" b="1" dirty="0">
                <a:solidFill>
                  <a:schemeClr val="bg1">
                    <a:lumMod val="50000"/>
                  </a:schemeClr>
                </a:solidFill>
                <a:latin typeface="微软雅黑" panose="020B0503020204020204" pitchFamily="34" charset="-122"/>
                <a:ea typeface="微软雅黑" panose="020B0503020204020204" pitchFamily="34" charset="-122"/>
              </a:rPr>
              <a:t>填写你的标题内容</a:t>
            </a:r>
          </a:p>
        </p:txBody>
      </p:sp>
      <p:grpSp>
        <p:nvGrpSpPr>
          <p:cNvPr id="53" name="组合 52"/>
          <p:cNvGrpSpPr/>
          <p:nvPr/>
        </p:nvGrpSpPr>
        <p:grpSpPr>
          <a:xfrm>
            <a:off x="1116311" y="460609"/>
            <a:ext cx="8208216" cy="292388"/>
            <a:chOff x="1116311" y="460609"/>
            <a:chExt cx="8208216" cy="292388"/>
          </a:xfrm>
        </p:grpSpPr>
        <p:sp>
          <p:nvSpPr>
            <p:cNvPr id="54" name="Line 3"/>
            <p:cNvSpPr>
              <a:spLocks noChangeShapeType="1"/>
            </p:cNvSpPr>
            <p:nvPr/>
          </p:nvSpPr>
          <p:spPr bwMode="auto">
            <a:xfrm>
              <a:off x="1990886" y="695345"/>
              <a:ext cx="7333641"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55" name="TextBox 54"/>
            <p:cNvSpPr txBox="1"/>
            <p:nvPr/>
          </p:nvSpPr>
          <p:spPr>
            <a:xfrm>
              <a:off x="1116311" y="460609"/>
              <a:ext cx="1311902"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前期调查</a:t>
              </a:r>
            </a:p>
          </p:txBody>
        </p:sp>
      </p:grpSp>
      <p:grpSp>
        <p:nvGrpSpPr>
          <p:cNvPr id="41" name="组合 40">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42"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2000"/>
                                        <p:tgtEl>
                                          <p:spTgt spid="8"/>
                                        </p:tgtEl>
                                      </p:cBhvr>
                                    </p:animEffect>
                                  </p:childTnLst>
                                </p:cTn>
                              </p:par>
                            </p:childTnLst>
                          </p:cTn>
                        </p:par>
                        <p:par>
                          <p:cTn id="12" fill="hold">
                            <p:stCondLst>
                              <p:cond delay="2500"/>
                            </p:stCondLst>
                            <p:childTnLst>
                              <p:par>
                                <p:cTn id="13" presetID="31"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par>
                          <p:cTn id="19" fill="hold">
                            <p:stCondLst>
                              <p:cond delay="3500"/>
                            </p:stCondLst>
                            <p:childTnLst>
                              <p:par>
                                <p:cTn id="20" presetID="22" presetClass="entr" presetSubtype="4"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par>
                          <p:cTn id="23" fill="hold">
                            <p:stCondLst>
                              <p:cond delay="4000"/>
                            </p:stCondLst>
                            <p:childTnLst>
                              <p:par>
                                <p:cTn id="24" presetID="53" presetClass="entr" presetSubtype="16"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animEffect transition="in" filter="fade">
                                      <p:cBhvr>
                                        <p:cTn id="28" dur="500"/>
                                        <p:tgtEl>
                                          <p:spTgt spid="34"/>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childTnLst>
                          </p:cTn>
                        </p:par>
                        <p:par>
                          <p:cTn id="44" fill="hold">
                            <p:stCondLst>
                              <p:cond delay="45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32"/>
                                        </p:tgtEl>
                                        <p:attrNameLst>
                                          <p:attrName>ppt_y</p:attrName>
                                        </p:attrNameLst>
                                      </p:cBhvr>
                                      <p:tavLst>
                                        <p:tav tm="0">
                                          <p:val>
                                            <p:strVal val="#ppt_y"/>
                                          </p:val>
                                        </p:tav>
                                        <p:tav tm="100000">
                                          <p:val>
                                            <p:strVal val="#ppt_y"/>
                                          </p:val>
                                        </p:tav>
                                      </p:tavLst>
                                    </p:anim>
                                    <p:anim calcmode="lin" valueType="num">
                                      <p:cBhvr>
                                        <p:cTn id="49"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32"/>
                                        </p:tgtEl>
                                      </p:cBhvr>
                                    </p:animEffect>
                                  </p:childTnLst>
                                </p:cTn>
                              </p:par>
                              <p:par>
                                <p:cTn id="52" presetID="37" presetClass="entr" presetSubtype="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1000"/>
                                        <p:tgtEl>
                                          <p:spTgt spid="20"/>
                                        </p:tgtEl>
                                      </p:cBhvr>
                                    </p:animEffect>
                                    <p:anim calcmode="lin" valueType="num">
                                      <p:cBhvr>
                                        <p:cTn id="55" dur="1000" fill="hold"/>
                                        <p:tgtEl>
                                          <p:spTgt spid="20"/>
                                        </p:tgtEl>
                                        <p:attrNameLst>
                                          <p:attrName>ppt_x</p:attrName>
                                        </p:attrNameLst>
                                      </p:cBhvr>
                                      <p:tavLst>
                                        <p:tav tm="0">
                                          <p:val>
                                            <p:strVal val="#ppt_x"/>
                                          </p:val>
                                        </p:tav>
                                        <p:tav tm="100000">
                                          <p:val>
                                            <p:strVal val="#ppt_x"/>
                                          </p:val>
                                        </p:tav>
                                      </p:tavLst>
                                    </p:anim>
                                    <p:anim calcmode="lin" valueType="num">
                                      <p:cBhvr>
                                        <p:cTn id="56" dur="900" decel="100000" fill="hold"/>
                                        <p:tgtEl>
                                          <p:spTgt spid="20"/>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7" grpId="0" animBg="1"/>
      <p:bldP spid="18" grpId="0" animBg="1"/>
      <p:bldP spid="19" grpId="0" animBg="1"/>
      <p:bldP spid="20" grpId="0"/>
      <p:bldP spid="23" grpId="0" animBg="1"/>
      <p:bldP spid="5" grpId="0" animBg="1"/>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rot="3600000">
            <a:off x="1491485" y="1860606"/>
            <a:ext cx="1924153" cy="2045527"/>
            <a:chOff x="1374011" y="1467188"/>
            <a:chExt cx="2489130" cy="2646138"/>
          </a:xfrm>
        </p:grpSpPr>
        <p:sp>
          <p:nvSpPr>
            <p:cNvPr id="15" name="六边形 14"/>
            <p:cNvSpPr/>
            <p:nvPr/>
          </p:nvSpPr>
          <p:spPr>
            <a:xfrm rot="5400000">
              <a:off x="2010608" y="1558263"/>
              <a:ext cx="1320586" cy="1138436"/>
            </a:xfrm>
            <a:prstGeom prst="hexagon">
              <a:avLst/>
            </a:prstGeom>
            <a:noFill/>
            <a:ln w="12700">
              <a:solidFill>
                <a:schemeClr val="bg1">
                  <a:lumMod val="85000"/>
                  <a:alpha val="7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rot="5400000">
              <a:off x="1282936" y="2878850"/>
              <a:ext cx="1320586" cy="1138436"/>
            </a:xfrm>
            <a:prstGeom prst="hexagon">
              <a:avLst/>
            </a:prstGeom>
            <a:noFill/>
            <a:ln w="12700">
              <a:solidFill>
                <a:schemeClr val="bg1">
                  <a:lumMod val="85000"/>
                  <a:alpha val="7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rot="5400000">
              <a:off x="2633630" y="2883814"/>
              <a:ext cx="1320586" cy="1138437"/>
            </a:xfrm>
            <a:prstGeom prst="hexagon">
              <a:avLst/>
            </a:prstGeom>
            <a:noFill/>
            <a:ln w="12700">
              <a:solidFill>
                <a:schemeClr val="bg1">
                  <a:lumMod val="85000"/>
                  <a:alpha val="7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六边形 1"/>
          <p:cNvSpPr/>
          <p:nvPr/>
        </p:nvSpPr>
        <p:spPr>
          <a:xfrm rot="5400000">
            <a:off x="1817434" y="1860922"/>
            <a:ext cx="1020844" cy="880037"/>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rot="5400000">
            <a:off x="1254927" y="2881767"/>
            <a:ext cx="1020844" cy="880037"/>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rot="5400000">
            <a:off x="2391829" y="2878223"/>
            <a:ext cx="1020844" cy="880037"/>
          </a:xfrm>
          <a:prstGeom prst="hexag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5956716" y="1779662"/>
            <a:ext cx="695916" cy="238527"/>
          </a:xfrm>
          <a:prstGeom prst="rect">
            <a:avLst/>
          </a:prstGeom>
          <a:noFill/>
        </p:spPr>
        <p:txBody>
          <a:bodyPr wrap="square" rtlCol="0">
            <a:spAutoFit/>
          </a:bodyPr>
          <a:lstStyle/>
          <a:p>
            <a:pPr algn="ctr"/>
            <a:r>
              <a:rPr lang="zh-CN" altLang="en-US" sz="950" b="1" dirty="0">
                <a:solidFill>
                  <a:schemeClr val="accent1"/>
                </a:solidFill>
                <a:latin typeface="微软雅黑" panose="020B0503020204020204" pitchFamily="34" charset="-122"/>
                <a:ea typeface="微软雅黑" panose="020B0503020204020204" pitchFamily="34" charset="-122"/>
              </a:rPr>
              <a:t>添加标题</a:t>
            </a:r>
          </a:p>
        </p:txBody>
      </p:sp>
      <p:sp>
        <p:nvSpPr>
          <p:cNvPr id="12" name="TextBox 11"/>
          <p:cNvSpPr txBox="1"/>
          <p:nvPr/>
        </p:nvSpPr>
        <p:spPr>
          <a:xfrm>
            <a:off x="5956716" y="2004582"/>
            <a:ext cx="2215684" cy="466794"/>
          </a:xfrm>
          <a:prstGeom prst="rect">
            <a:avLst/>
          </a:prstGeom>
          <a:noFill/>
        </p:spPr>
        <p:txBody>
          <a:bodyPr wrap="square" rtlCol="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此处添加详细文本描述，建议与标题相关并符合整体语言风格，语言描述尽量简洁生动。</a:t>
            </a:r>
          </a:p>
          <a:p>
            <a:pPr>
              <a:lnSpc>
                <a:spcPts val="1000"/>
              </a:lnSpc>
            </a:pPr>
            <a:endParaRPr lang="id-ID"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5956716" y="2524083"/>
            <a:ext cx="695916" cy="238527"/>
          </a:xfrm>
          <a:prstGeom prst="rect">
            <a:avLst/>
          </a:prstGeom>
          <a:noFill/>
        </p:spPr>
        <p:txBody>
          <a:bodyPr wrap="square" rtlCol="0">
            <a:spAutoFit/>
          </a:bodyPr>
          <a:lstStyle/>
          <a:p>
            <a:pPr algn="ctr"/>
            <a:r>
              <a:rPr lang="zh-CN" altLang="en-US" sz="950" b="1" dirty="0">
                <a:solidFill>
                  <a:schemeClr val="accent1"/>
                </a:solidFill>
                <a:latin typeface="微软雅黑" panose="020B0503020204020204" pitchFamily="34" charset="-122"/>
                <a:ea typeface="微软雅黑" panose="020B0503020204020204" pitchFamily="34" charset="-122"/>
              </a:rPr>
              <a:t>添加标题</a:t>
            </a:r>
          </a:p>
        </p:txBody>
      </p:sp>
      <p:sp>
        <p:nvSpPr>
          <p:cNvPr id="25" name="TextBox 24"/>
          <p:cNvSpPr txBox="1"/>
          <p:nvPr/>
        </p:nvSpPr>
        <p:spPr>
          <a:xfrm>
            <a:off x="5956716" y="2749003"/>
            <a:ext cx="2215684" cy="466794"/>
          </a:xfrm>
          <a:prstGeom prst="rect">
            <a:avLst/>
          </a:prstGeom>
          <a:noFill/>
        </p:spPr>
        <p:txBody>
          <a:bodyPr wrap="square" rtlCol="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此处添加详细文本描述，建议与标题相关并符合整体语言风格，语言描述尽量简洁生动。</a:t>
            </a:r>
          </a:p>
          <a:p>
            <a:pPr>
              <a:lnSpc>
                <a:spcPts val="1000"/>
              </a:lnSpc>
            </a:pPr>
            <a:endParaRPr lang="id-ID"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5956716" y="3316171"/>
            <a:ext cx="695916" cy="238527"/>
          </a:xfrm>
          <a:prstGeom prst="rect">
            <a:avLst/>
          </a:prstGeom>
          <a:noFill/>
        </p:spPr>
        <p:txBody>
          <a:bodyPr wrap="square" rtlCol="0">
            <a:spAutoFit/>
          </a:bodyPr>
          <a:lstStyle/>
          <a:p>
            <a:pPr algn="ctr"/>
            <a:r>
              <a:rPr lang="zh-CN" altLang="en-US" sz="950" b="1" dirty="0">
                <a:solidFill>
                  <a:schemeClr val="accent1"/>
                </a:solidFill>
                <a:latin typeface="微软雅黑" panose="020B0503020204020204" pitchFamily="34" charset="-122"/>
                <a:ea typeface="微软雅黑" panose="020B0503020204020204" pitchFamily="34" charset="-122"/>
              </a:rPr>
              <a:t>添加标题</a:t>
            </a:r>
          </a:p>
        </p:txBody>
      </p:sp>
      <p:sp>
        <p:nvSpPr>
          <p:cNvPr id="27" name="TextBox 26"/>
          <p:cNvSpPr txBox="1"/>
          <p:nvPr/>
        </p:nvSpPr>
        <p:spPr>
          <a:xfrm>
            <a:off x="5956716" y="3541091"/>
            <a:ext cx="2215684" cy="466794"/>
          </a:xfrm>
          <a:prstGeom prst="rect">
            <a:avLst/>
          </a:prstGeom>
          <a:noFill/>
        </p:spPr>
        <p:txBody>
          <a:bodyPr wrap="square" rtlCol="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此处添加详细文本描述，建议与标题相关并符合整体语言风格，语言描述尽量简洁生动。</a:t>
            </a:r>
          </a:p>
          <a:p>
            <a:pPr>
              <a:lnSpc>
                <a:spcPts val="1000"/>
              </a:lnSpc>
            </a:pPr>
            <a:endParaRPr lang="id-ID"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直角三角形 5"/>
          <p:cNvSpPr/>
          <p:nvPr/>
        </p:nvSpPr>
        <p:spPr>
          <a:xfrm rot="13455380">
            <a:off x="5702386" y="1843177"/>
            <a:ext cx="154042" cy="154042"/>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直角三角形 27"/>
          <p:cNvSpPr/>
          <p:nvPr/>
        </p:nvSpPr>
        <p:spPr>
          <a:xfrm rot="13455380">
            <a:off x="5702387" y="2566085"/>
            <a:ext cx="154042" cy="154042"/>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直角三角形 28"/>
          <p:cNvSpPr/>
          <p:nvPr/>
        </p:nvSpPr>
        <p:spPr>
          <a:xfrm rot="13455380">
            <a:off x="5702387" y="3366598"/>
            <a:ext cx="154042" cy="154042"/>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2107335" y="2013726"/>
            <a:ext cx="503569" cy="541402"/>
            <a:chOff x="2666498" y="1970201"/>
            <a:chExt cx="503569" cy="541402"/>
          </a:xfrm>
        </p:grpSpPr>
        <p:sp>
          <p:nvSpPr>
            <p:cNvPr id="33" name="矩形 32"/>
            <p:cNvSpPr/>
            <p:nvPr/>
          </p:nvSpPr>
          <p:spPr>
            <a:xfrm>
              <a:off x="2666498" y="1970201"/>
              <a:ext cx="503569" cy="369332"/>
            </a:xfrm>
            <a:prstGeom prst="rect">
              <a:avLst/>
            </a:prstGeom>
          </p:spPr>
          <p:txBody>
            <a:bodyPr wrap="square">
              <a:spAutoFit/>
            </a:bodyPr>
            <a:lstStyle/>
            <a:p>
              <a:r>
                <a:rPr lang="en-US" altLang="zh-CN" dirty="0">
                  <a:solidFill>
                    <a:srgbClr val="FFFFFF"/>
                  </a:solidFill>
                  <a:latin typeface="DIN Mittelschrift Std" pitchFamily="50" charset="0"/>
                </a:rPr>
                <a:t>01</a:t>
              </a:r>
              <a:endParaRPr lang="zh-CN" altLang="en-US" dirty="0">
                <a:solidFill>
                  <a:srgbClr val="FFFFFF"/>
                </a:solidFill>
                <a:latin typeface="DIN Mittelschrift Std" pitchFamily="50" charset="0"/>
              </a:endParaRPr>
            </a:p>
          </p:txBody>
        </p:sp>
        <p:sp>
          <p:nvSpPr>
            <p:cNvPr id="34" name="Freeform 34"/>
            <p:cNvSpPr>
              <a:spLocks noEditPoints="1"/>
            </p:cNvSpPr>
            <p:nvPr/>
          </p:nvSpPr>
          <p:spPr bwMode="auto">
            <a:xfrm>
              <a:off x="2778177" y="2300181"/>
              <a:ext cx="217684" cy="211422"/>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68580" tIns="34290" rIns="68580" bIns="34290" numCol="1" anchor="t" anchorCtr="0" compatLnSpc="1"/>
            <a:lstStyle/>
            <a:p>
              <a:endParaRPr lang="id-ID"/>
            </a:p>
          </p:txBody>
        </p:sp>
      </p:grpSp>
      <p:grpSp>
        <p:nvGrpSpPr>
          <p:cNvPr id="18" name="组合 17"/>
          <p:cNvGrpSpPr/>
          <p:nvPr/>
        </p:nvGrpSpPr>
        <p:grpSpPr>
          <a:xfrm>
            <a:off x="1542006" y="3017905"/>
            <a:ext cx="503569" cy="584457"/>
            <a:chOff x="2101169" y="2974380"/>
            <a:chExt cx="503569" cy="584457"/>
          </a:xfrm>
        </p:grpSpPr>
        <p:sp>
          <p:nvSpPr>
            <p:cNvPr id="37" name="矩形 36"/>
            <p:cNvSpPr/>
            <p:nvPr/>
          </p:nvSpPr>
          <p:spPr>
            <a:xfrm>
              <a:off x="2101169" y="2974380"/>
              <a:ext cx="503569" cy="369332"/>
            </a:xfrm>
            <a:prstGeom prst="rect">
              <a:avLst/>
            </a:prstGeom>
          </p:spPr>
          <p:txBody>
            <a:bodyPr wrap="square">
              <a:spAutoFit/>
            </a:bodyPr>
            <a:lstStyle/>
            <a:p>
              <a:r>
                <a:rPr lang="en-US" altLang="zh-CN" dirty="0">
                  <a:solidFill>
                    <a:srgbClr val="FFFFFF"/>
                  </a:solidFill>
                  <a:latin typeface="DIN Mittelschrift Std" pitchFamily="50" charset="0"/>
                </a:rPr>
                <a:t>03</a:t>
              </a:r>
              <a:endParaRPr lang="zh-CN" altLang="en-US" dirty="0">
                <a:solidFill>
                  <a:srgbClr val="FFFFFF"/>
                </a:solidFill>
                <a:latin typeface="DIN Mittelschrift Std" pitchFamily="50" charset="0"/>
              </a:endParaRPr>
            </a:p>
          </p:txBody>
        </p:sp>
        <p:sp>
          <p:nvSpPr>
            <p:cNvPr id="39" name="Freeform 37"/>
            <p:cNvSpPr>
              <a:spLocks noEditPoints="1"/>
            </p:cNvSpPr>
            <p:nvPr/>
          </p:nvSpPr>
          <p:spPr bwMode="auto">
            <a:xfrm>
              <a:off x="2215933" y="3327645"/>
              <a:ext cx="207228" cy="231192"/>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0" name="组合 19"/>
          <p:cNvGrpSpPr/>
          <p:nvPr/>
        </p:nvGrpSpPr>
        <p:grpSpPr>
          <a:xfrm>
            <a:off x="2691212" y="2997399"/>
            <a:ext cx="503569" cy="625364"/>
            <a:chOff x="3250375" y="2953874"/>
            <a:chExt cx="503569" cy="625364"/>
          </a:xfrm>
        </p:grpSpPr>
        <p:sp>
          <p:nvSpPr>
            <p:cNvPr id="35" name="矩形 34"/>
            <p:cNvSpPr/>
            <p:nvPr/>
          </p:nvSpPr>
          <p:spPr>
            <a:xfrm>
              <a:off x="3250375" y="2953874"/>
              <a:ext cx="503569" cy="369332"/>
            </a:xfrm>
            <a:prstGeom prst="rect">
              <a:avLst/>
            </a:prstGeom>
          </p:spPr>
          <p:txBody>
            <a:bodyPr wrap="square">
              <a:spAutoFit/>
            </a:bodyPr>
            <a:lstStyle/>
            <a:p>
              <a:r>
                <a:rPr lang="en-US" altLang="zh-CN" dirty="0">
                  <a:solidFill>
                    <a:srgbClr val="FFFFFF"/>
                  </a:solidFill>
                  <a:latin typeface="DIN Mittelschrift Std" pitchFamily="50" charset="0"/>
                </a:rPr>
                <a:t>02</a:t>
              </a:r>
              <a:endParaRPr lang="zh-CN" altLang="en-US" dirty="0">
                <a:solidFill>
                  <a:srgbClr val="FFFFFF"/>
                </a:solidFill>
                <a:latin typeface="DIN Mittelschrift Std" pitchFamily="50" charset="0"/>
              </a:endParaRPr>
            </a:p>
          </p:txBody>
        </p:sp>
        <p:grpSp>
          <p:nvGrpSpPr>
            <p:cNvPr id="40" name="Group 142"/>
            <p:cNvGrpSpPr/>
            <p:nvPr/>
          </p:nvGrpSpPr>
          <p:grpSpPr>
            <a:xfrm>
              <a:off x="3336350" y="3329108"/>
              <a:ext cx="250130" cy="250130"/>
              <a:chOff x="7144279" y="2887135"/>
              <a:chExt cx="481012" cy="481013"/>
            </a:xfrm>
            <a:solidFill>
              <a:schemeClr val="bg1"/>
            </a:solidFill>
          </p:grpSpPr>
          <p:sp>
            <p:nvSpPr>
              <p:cNvPr id="41" name="Freeform 143"/>
              <p:cNvSpPr>
                <a:spLocks noEditPoints="1"/>
              </p:cNvSpPr>
              <p:nvPr/>
            </p:nvSpPr>
            <p:spPr bwMode="auto">
              <a:xfrm>
                <a:off x="7144279" y="2887135"/>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42" name="Freeform 144"/>
              <p:cNvSpPr>
                <a:spLocks noEditPoints="1"/>
              </p:cNvSpPr>
              <p:nvPr/>
            </p:nvSpPr>
            <p:spPr bwMode="auto">
              <a:xfrm>
                <a:off x="7280804" y="3022072"/>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43" name="Freeform 145"/>
              <p:cNvSpPr>
                <a:spLocks noEditPoints="1"/>
              </p:cNvSpPr>
              <p:nvPr/>
            </p:nvSpPr>
            <p:spPr bwMode="auto">
              <a:xfrm>
                <a:off x="7325254" y="3066522"/>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grpSp>
      </p:grpSp>
      <p:grpSp>
        <p:nvGrpSpPr>
          <p:cNvPr id="46" name="组合 45"/>
          <p:cNvGrpSpPr/>
          <p:nvPr/>
        </p:nvGrpSpPr>
        <p:grpSpPr>
          <a:xfrm>
            <a:off x="3949157" y="1405789"/>
            <a:ext cx="1528109" cy="2876777"/>
            <a:chOff x="830124" y="1360345"/>
            <a:chExt cx="2182401" cy="3099374"/>
          </a:xfrm>
        </p:grpSpPr>
        <p:grpSp>
          <p:nvGrpSpPr>
            <p:cNvPr id="47" name="Group 75"/>
            <p:cNvGrpSpPr/>
            <p:nvPr/>
          </p:nvGrpSpPr>
          <p:grpSpPr>
            <a:xfrm>
              <a:off x="830124" y="1360345"/>
              <a:ext cx="2182401" cy="3099374"/>
              <a:chOff x="8099434" y="2121218"/>
              <a:chExt cx="1322388" cy="1878013"/>
            </a:xfrm>
          </p:grpSpPr>
          <p:sp>
            <p:nvSpPr>
              <p:cNvPr id="49" name="Freeform 33"/>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 name="Freeform 34"/>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1"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5" name="Freeform 39"/>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57"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58"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59"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44"/>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pic>
          <p:nvPicPr>
            <p:cNvPr id="48" name="图片占位符 7"/>
            <p:cNvPicPr>
              <a:picLocks noChangeAspect="1"/>
            </p:cNvPicPr>
            <p:nvPr/>
          </p:nvPicPr>
          <p:blipFill>
            <a:blip r:embed="rId3" cstate="print"/>
            <a:stretch>
              <a:fillRect/>
            </a:stretch>
          </p:blipFill>
          <p:spPr>
            <a:xfrm>
              <a:off x="971600" y="1648539"/>
              <a:ext cx="1902068" cy="2536087"/>
            </a:xfrm>
            <a:prstGeom prst="rect">
              <a:avLst/>
            </a:prstGeom>
            <a:noFill/>
          </p:spPr>
        </p:pic>
      </p:grpSp>
      <p:grpSp>
        <p:nvGrpSpPr>
          <p:cNvPr id="80" name="组合 79"/>
          <p:cNvGrpSpPr/>
          <p:nvPr/>
        </p:nvGrpSpPr>
        <p:grpSpPr>
          <a:xfrm>
            <a:off x="1116311" y="460609"/>
            <a:ext cx="8027688" cy="292388"/>
            <a:chOff x="1116311" y="460609"/>
            <a:chExt cx="8027688" cy="292388"/>
          </a:xfrm>
        </p:grpSpPr>
        <p:sp>
          <p:nvSpPr>
            <p:cNvPr id="81" name="Line 3"/>
            <p:cNvSpPr>
              <a:spLocks noChangeShapeType="1"/>
            </p:cNvSpPr>
            <p:nvPr/>
          </p:nvSpPr>
          <p:spPr bwMode="auto">
            <a:xfrm>
              <a:off x="1990886" y="695345"/>
              <a:ext cx="715311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82" name="TextBox 81"/>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完成概述</a:t>
              </a:r>
            </a:p>
          </p:txBody>
        </p:sp>
      </p:grpSp>
      <p:grpSp>
        <p:nvGrpSpPr>
          <p:cNvPr id="62" name="组合 61">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63"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36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strVal val="4*#ppt_w"/>
                                          </p:val>
                                        </p:tav>
                                        <p:tav tm="100000">
                                          <p:val>
                                            <p:strVal val="#ppt_w"/>
                                          </p:val>
                                        </p:tav>
                                      </p:tavLst>
                                    </p:anim>
                                    <p:anim calcmode="lin" valueType="num">
                                      <p:cBhvr>
                                        <p:cTn id="19" dur="500" fill="hold"/>
                                        <p:tgtEl>
                                          <p:spTgt spid="2"/>
                                        </p:tgtEl>
                                        <p:attrNameLst>
                                          <p:attrName>ppt_h</p:attrName>
                                        </p:attrNameLst>
                                      </p:cBhvr>
                                      <p:tavLst>
                                        <p:tav tm="0">
                                          <p:val>
                                            <p:strVal val="4*#ppt_h"/>
                                          </p:val>
                                        </p:tav>
                                        <p:tav tm="100000">
                                          <p:val>
                                            <p:strVal val="#ppt_h"/>
                                          </p:val>
                                        </p:tav>
                                      </p:tavLst>
                                    </p:anim>
                                  </p:childTnLst>
                                </p:cTn>
                              </p:par>
                            </p:childTnLst>
                          </p:cTn>
                        </p:par>
                        <p:par>
                          <p:cTn id="20" fill="hold">
                            <p:stCondLst>
                              <p:cond delay="1500"/>
                            </p:stCondLst>
                            <p:childTnLst>
                              <p:par>
                                <p:cTn id="21" presetID="23" presetClass="entr" presetSubtype="3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strVal val="4*#ppt_w"/>
                                          </p:val>
                                        </p:tav>
                                        <p:tav tm="100000">
                                          <p:val>
                                            <p:strVal val="#ppt_w"/>
                                          </p:val>
                                        </p:tav>
                                      </p:tavLst>
                                    </p:anim>
                                    <p:anim calcmode="lin" valueType="num">
                                      <p:cBhvr>
                                        <p:cTn id="24" dur="500" fill="hold"/>
                                        <p:tgtEl>
                                          <p:spTgt spid="10"/>
                                        </p:tgtEl>
                                        <p:attrNameLst>
                                          <p:attrName>ppt_h</p:attrName>
                                        </p:attrNameLst>
                                      </p:cBhvr>
                                      <p:tavLst>
                                        <p:tav tm="0">
                                          <p:val>
                                            <p:strVal val="4*#ppt_h"/>
                                          </p:val>
                                        </p:tav>
                                        <p:tav tm="100000">
                                          <p:val>
                                            <p:strVal val="#ppt_h"/>
                                          </p:val>
                                        </p:tav>
                                      </p:tavLst>
                                    </p:anim>
                                  </p:childTnLst>
                                </p:cTn>
                              </p:par>
                            </p:childTnLst>
                          </p:cTn>
                        </p:par>
                        <p:par>
                          <p:cTn id="25" fill="hold">
                            <p:stCondLst>
                              <p:cond delay="2000"/>
                            </p:stCondLst>
                            <p:childTnLst>
                              <p:par>
                                <p:cTn id="26" presetID="23" presetClass="entr" presetSubtype="32"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strVal val="4*#ppt_w"/>
                                          </p:val>
                                        </p:tav>
                                        <p:tav tm="100000">
                                          <p:val>
                                            <p:strVal val="#ppt_w"/>
                                          </p:val>
                                        </p:tav>
                                      </p:tavLst>
                                    </p:anim>
                                    <p:anim calcmode="lin" valueType="num">
                                      <p:cBhvr>
                                        <p:cTn id="29" dur="500" fill="hold"/>
                                        <p:tgtEl>
                                          <p:spTgt spid="9"/>
                                        </p:tgtEl>
                                        <p:attrNameLst>
                                          <p:attrName>ppt_h</p:attrName>
                                        </p:attrNameLst>
                                      </p:cBhvr>
                                      <p:tavLst>
                                        <p:tav tm="0">
                                          <p:val>
                                            <p:strVal val="4*#ppt_h"/>
                                          </p:val>
                                        </p:tav>
                                        <p:tav tm="100000">
                                          <p:val>
                                            <p:strVal val="#ppt_h"/>
                                          </p:val>
                                        </p:tav>
                                      </p:tavLst>
                                    </p:anim>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fltVal val="0"/>
                                          </p:val>
                                        </p:tav>
                                        <p:tav tm="100000">
                                          <p:val>
                                            <p:strVal val="#ppt_h"/>
                                          </p:val>
                                        </p:tav>
                                      </p:tavLst>
                                    </p:anim>
                                    <p:animEffect transition="in" filter="fade">
                                      <p:cBhvr>
                                        <p:cTn id="35" dur="500"/>
                                        <p:tgtEl>
                                          <p:spTgt spid="19"/>
                                        </p:tgtEl>
                                      </p:cBhvr>
                                    </p:animEffect>
                                  </p:childTnLst>
                                </p:cTn>
                              </p:par>
                              <p:par>
                                <p:cTn id="36" presetID="53" presetClass="entr" presetSubtype="16"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animEffect transition="in" filter="fade">
                                      <p:cBhvr>
                                        <p:cTn id="40" dur="500"/>
                                        <p:tgtEl>
                                          <p:spTgt spid="20"/>
                                        </p:tgtEl>
                                      </p:cBhvr>
                                    </p:animEffect>
                                  </p:childTnLst>
                                </p:cTn>
                              </p:par>
                              <p:par>
                                <p:cTn id="41" presetID="53" presetClass="entr" presetSubtype="16"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3000"/>
                            </p:stCondLst>
                            <p:childTnLst>
                              <p:par>
                                <p:cTn id="47" presetID="22" presetClass="entr" presetSubtype="4" fill="hold" nodeType="after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wipe(down)">
                                      <p:cBhvr>
                                        <p:cTn id="49" dur="500"/>
                                        <p:tgtEl>
                                          <p:spTgt spid="46"/>
                                        </p:tgtEl>
                                      </p:cBhvr>
                                    </p:animEffect>
                                  </p:childTnLst>
                                </p:cTn>
                              </p:par>
                            </p:childTnLst>
                          </p:cTn>
                        </p:par>
                        <p:par>
                          <p:cTn id="50" fill="hold">
                            <p:stCondLst>
                              <p:cond delay="3500"/>
                            </p:stCondLst>
                            <p:childTnLst>
                              <p:par>
                                <p:cTn id="51" presetID="2" presetClass="entr" presetSubtype="4"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ppt_x"/>
                                          </p:val>
                                        </p:tav>
                                        <p:tav tm="100000">
                                          <p:val>
                                            <p:strVal val="#ppt_x"/>
                                          </p:val>
                                        </p:tav>
                                      </p:tavLst>
                                    </p:anim>
                                    <p:anim calcmode="lin" valueType="num">
                                      <p:cBhvr additive="base">
                                        <p:cTn id="54" dur="500" fill="hold"/>
                                        <p:tgtEl>
                                          <p:spTgt spid="6"/>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ppt_x"/>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childTnLst>
                          </p:cTn>
                        </p:par>
                        <p:par>
                          <p:cTn id="63" fill="hold">
                            <p:stCondLst>
                              <p:cond delay="4000"/>
                            </p:stCondLst>
                            <p:childTnLst>
                              <p:par>
                                <p:cTn id="64" presetID="53" presetClass="entr" presetSubtype="16"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ppt_w</p:attrName>
                                        </p:attrNameLst>
                                      </p:cBhvr>
                                      <p:tavLst>
                                        <p:tav tm="0">
                                          <p:val>
                                            <p:fltVal val="0"/>
                                          </p:val>
                                        </p:tav>
                                        <p:tav tm="100000">
                                          <p:val>
                                            <p:strVal val="#ppt_w"/>
                                          </p:val>
                                        </p:tav>
                                      </p:tavLst>
                                    </p:anim>
                                    <p:anim calcmode="lin" valueType="num">
                                      <p:cBhvr>
                                        <p:cTn id="67" dur="500" fill="hold"/>
                                        <p:tgtEl>
                                          <p:spTgt spid="11"/>
                                        </p:tgtEl>
                                        <p:attrNameLst>
                                          <p:attrName>ppt_h</p:attrName>
                                        </p:attrNameLst>
                                      </p:cBhvr>
                                      <p:tavLst>
                                        <p:tav tm="0">
                                          <p:val>
                                            <p:fltVal val="0"/>
                                          </p:val>
                                        </p:tav>
                                        <p:tav tm="100000">
                                          <p:val>
                                            <p:strVal val="#ppt_h"/>
                                          </p:val>
                                        </p:tav>
                                      </p:tavLst>
                                    </p:anim>
                                    <p:animEffect transition="in" filter="fade">
                                      <p:cBhvr>
                                        <p:cTn id="68" dur="500"/>
                                        <p:tgtEl>
                                          <p:spTgt spid="11"/>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p:cTn id="71" dur="500" fill="hold"/>
                                        <p:tgtEl>
                                          <p:spTgt spid="24"/>
                                        </p:tgtEl>
                                        <p:attrNameLst>
                                          <p:attrName>ppt_w</p:attrName>
                                        </p:attrNameLst>
                                      </p:cBhvr>
                                      <p:tavLst>
                                        <p:tav tm="0">
                                          <p:val>
                                            <p:fltVal val="0"/>
                                          </p:val>
                                        </p:tav>
                                        <p:tav tm="100000">
                                          <p:val>
                                            <p:strVal val="#ppt_w"/>
                                          </p:val>
                                        </p:tav>
                                      </p:tavLst>
                                    </p:anim>
                                    <p:anim calcmode="lin" valueType="num">
                                      <p:cBhvr>
                                        <p:cTn id="72" dur="500" fill="hold"/>
                                        <p:tgtEl>
                                          <p:spTgt spid="24"/>
                                        </p:tgtEl>
                                        <p:attrNameLst>
                                          <p:attrName>ppt_h</p:attrName>
                                        </p:attrNameLst>
                                      </p:cBhvr>
                                      <p:tavLst>
                                        <p:tav tm="0">
                                          <p:val>
                                            <p:fltVal val="0"/>
                                          </p:val>
                                        </p:tav>
                                        <p:tav tm="100000">
                                          <p:val>
                                            <p:strVal val="#ppt_h"/>
                                          </p:val>
                                        </p:tav>
                                      </p:tavLst>
                                    </p:anim>
                                    <p:animEffect transition="in" filter="fade">
                                      <p:cBhvr>
                                        <p:cTn id="73" dur="500"/>
                                        <p:tgtEl>
                                          <p:spTgt spid="2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childTnLst>
                          </p:cTn>
                        </p:par>
                        <p:par>
                          <p:cTn id="79" fill="hold">
                            <p:stCondLst>
                              <p:cond delay="4500"/>
                            </p:stCondLst>
                            <p:childTnLst>
                              <p:par>
                                <p:cTn id="80" presetID="2" presetClass="entr" presetSubtype="2"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500" fill="hold"/>
                                        <p:tgtEl>
                                          <p:spTgt spid="12"/>
                                        </p:tgtEl>
                                        <p:attrNameLst>
                                          <p:attrName>ppt_x</p:attrName>
                                        </p:attrNameLst>
                                      </p:cBhvr>
                                      <p:tavLst>
                                        <p:tav tm="0">
                                          <p:val>
                                            <p:strVal val="1+#ppt_w/2"/>
                                          </p:val>
                                        </p:tav>
                                        <p:tav tm="100000">
                                          <p:val>
                                            <p:strVal val="#ppt_x"/>
                                          </p:val>
                                        </p:tav>
                                      </p:tavLst>
                                    </p:anim>
                                    <p:anim calcmode="lin" valueType="num">
                                      <p:cBhvr additive="base">
                                        <p:cTn id="83" dur="500" fill="hold"/>
                                        <p:tgtEl>
                                          <p:spTgt spid="12"/>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25"/>
                                        </p:tgtEl>
                                        <p:attrNameLst>
                                          <p:attrName>style.visibility</p:attrName>
                                        </p:attrNameLst>
                                      </p:cBhvr>
                                      <p:to>
                                        <p:strVal val="visible"/>
                                      </p:to>
                                    </p:set>
                                    <p:anim calcmode="lin" valueType="num">
                                      <p:cBhvr additive="base">
                                        <p:cTn id="86" dur="500" fill="hold"/>
                                        <p:tgtEl>
                                          <p:spTgt spid="25"/>
                                        </p:tgtEl>
                                        <p:attrNameLst>
                                          <p:attrName>ppt_x</p:attrName>
                                        </p:attrNameLst>
                                      </p:cBhvr>
                                      <p:tavLst>
                                        <p:tav tm="0">
                                          <p:val>
                                            <p:strVal val="1+#ppt_w/2"/>
                                          </p:val>
                                        </p:tav>
                                        <p:tav tm="100000">
                                          <p:val>
                                            <p:strVal val="#ppt_x"/>
                                          </p:val>
                                        </p:tav>
                                      </p:tavLst>
                                    </p:anim>
                                    <p:anim calcmode="lin" valueType="num">
                                      <p:cBhvr additive="base">
                                        <p:cTn id="87" dur="500" fill="hold"/>
                                        <p:tgtEl>
                                          <p:spTgt spid="25"/>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27"/>
                                        </p:tgtEl>
                                        <p:attrNameLst>
                                          <p:attrName>style.visibility</p:attrName>
                                        </p:attrNameLst>
                                      </p:cBhvr>
                                      <p:to>
                                        <p:strVal val="visible"/>
                                      </p:to>
                                    </p:set>
                                    <p:anim calcmode="lin" valueType="num">
                                      <p:cBhvr additive="base">
                                        <p:cTn id="90" dur="500" fill="hold"/>
                                        <p:tgtEl>
                                          <p:spTgt spid="27"/>
                                        </p:tgtEl>
                                        <p:attrNameLst>
                                          <p:attrName>ppt_x</p:attrName>
                                        </p:attrNameLst>
                                      </p:cBhvr>
                                      <p:tavLst>
                                        <p:tav tm="0">
                                          <p:val>
                                            <p:strVal val="1+#ppt_w/2"/>
                                          </p:val>
                                        </p:tav>
                                        <p:tav tm="100000">
                                          <p:val>
                                            <p:strVal val="#ppt_x"/>
                                          </p:val>
                                        </p:tav>
                                      </p:tavLst>
                                    </p:anim>
                                    <p:anim calcmode="lin" valueType="num">
                                      <p:cBhvr additive="base">
                                        <p:cTn id="91"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p:bldP spid="12" grpId="0"/>
      <p:bldP spid="24" grpId="0"/>
      <p:bldP spid="25" grpId="0"/>
      <p:bldP spid="26" grpId="0"/>
      <p:bldP spid="27" grpId="0"/>
      <p:bldP spid="6" grpId="0" animBg="1"/>
      <p:bldP spid="28" grpId="0" animBg="1"/>
      <p:bldP spid="2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椭圆 71"/>
          <p:cNvSpPr/>
          <p:nvPr/>
        </p:nvSpPr>
        <p:spPr>
          <a:xfrm>
            <a:off x="1803341" y="1709090"/>
            <a:ext cx="430668" cy="430612"/>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75" name="椭圆 74"/>
          <p:cNvSpPr/>
          <p:nvPr/>
        </p:nvSpPr>
        <p:spPr>
          <a:xfrm>
            <a:off x="1799226" y="2358054"/>
            <a:ext cx="436593" cy="429720"/>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78" name="椭圆 77"/>
          <p:cNvSpPr/>
          <p:nvPr/>
        </p:nvSpPr>
        <p:spPr>
          <a:xfrm>
            <a:off x="1803341" y="3077242"/>
            <a:ext cx="430668" cy="430612"/>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80" name="TextBox 79"/>
          <p:cNvSpPr txBox="1"/>
          <p:nvPr/>
        </p:nvSpPr>
        <p:spPr>
          <a:xfrm>
            <a:off x="2413428" y="1632449"/>
            <a:ext cx="1889443" cy="238521"/>
          </a:xfrm>
          <a:prstGeom prst="rect">
            <a:avLst/>
          </a:prstGeom>
          <a:noFill/>
        </p:spPr>
        <p:txBody>
          <a:bodyPr wrap="square" lIns="68575" tIns="34287" rIns="68575" bIns="34287"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完成指数            </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80%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1" name="圆角矩形 80"/>
          <p:cNvSpPr/>
          <p:nvPr/>
        </p:nvSpPr>
        <p:spPr>
          <a:xfrm>
            <a:off x="2413429" y="1926605"/>
            <a:ext cx="2230579" cy="13407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p>
        </p:txBody>
      </p:sp>
      <p:sp>
        <p:nvSpPr>
          <p:cNvPr id="82" name="TextBox 81"/>
          <p:cNvSpPr txBox="1"/>
          <p:nvPr/>
        </p:nvSpPr>
        <p:spPr>
          <a:xfrm>
            <a:off x="2413429" y="2336613"/>
            <a:ext cx="1889443" cy="238521"/>
          </a:xfrm>
          <a:prstGeom prst="rect">
            <a:avLst/>
          </a:prstGeom>
          <a:noFill/>
        </p:spPr>
        <p:txBody>
          <a:bodyPr wrap="square" lIns="68575" tIns="34287" rIns="68575" bIns="34287"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完成指数            </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68%</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3" name="圆角矩形 82"/>
          <p:cNvSpPr/>
          <p:nvPr/>
        </p:nvSpPr>
        <p:spPr>
          <a:xfrm>
            <a:off x="2413429" y="2630768"/>
            <a:ext cx="2230579" cy="122827"/>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p>
        </p:txBody>
      </p:sp>
      <p:sp>
        <p:nvSpPr>
          <p:cNvPr id="84" name="TextBox 83"/>
          <p:cNvSpPr txBox="1"/>
          <p:nvPr/>
        </p:nvSpPr>
        <p:spPr>
          <a:xfrm>
            <a:off x="2413429" y="3019347"/>
            <a:ext cx="1889443" cy="407798"/>
          </a:xfrm>
          <a:prstGeom prst="rect">
            <a:avLst/>
          </a:prstGeom>
          <a:noFill/>
        </p:spPr>
        <p:txBody>
          <a:bodyPr wrap="square" lIns="68575" tIns="34287" rIns="68575" bIns="34287"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完成指数            </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72%</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a:p>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5" name="圆角矩形 84"/>
          <p:cNvSpPr/>
          <p:nvPr/>
        </p:nvSpPr>
        <p:spPr>
          <a:xfrm>
            <a:off x="2413429" y="3313503"/>
            <a:ext cx="2230579" cy="122827"/>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p>
        </p:txBody>
      </p:sp>
      <p:sp>
        <p:nvSpPr>
          <p:cNvPr id="86" name="圆角矩形 85"/>
          <p:cNvSpPr/>
          <p:nvPr/>
        </p:nvSpPr>
        <p:spPr>
          <a:xfrm>
            <a:off x="2413429" y="1937851"/>
            <a:ext cx="1889443" cy="122827"/>
          </a:xfrm>
          <a:prstGeom prst="roundRect">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sz="900"/>
          </a:p>
        </p:txBody>
      </p:sp>
      <p:sp>
        <p:nvSpPr>
          <p:cNvPr id="87" name="圆角矩形 86"/>
          <p:cNvSpPr/>
          <p:nvPr/>
        </p:nvSpPr>
        <p:spPr>
          <a:xfrm>
            <a:off x="2413430" y="2630768"/>
            <a:ext cx="1366632" cy="122827"/>
          </a:xfrm>
          <a:prstGeom prst="roundRect">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sz="900"/>
          </a:p>
        </p:txBody>
      </p:sp>
      <p:sp>
        <p:nvSpPr>
          <p:cNvPr id="88" name="圆角矩形 87"/>
          <p:cNvSpPr/>
          <p:nvPr/>
        </p:nvSpPr>
        <p:spPr>
          <a:xfrm>
            <a:off x="2413430" y="3313503"/>
            <a:ext cx="1730141" cy="122827"/>
          </a:xfrm>
          <a:prstGeom prst="roundRect">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sz="900"/>
          </a:p>
        </p:txBody>
      </p:sp>
      <p:sp>
        <p:nvSpPr>
          <p:cNvPr id="93" name="椭圆 92"/>
          <p:cNvSpPr/>
          <p:nvPr/>
        </p:nvSpPr>
        <p:spPr>
          <a:xfrm>
            <a:off x="1803341" y="3734447"/>
            <a:ext cx="430668" cy="430612"/>
          </a:xfrm>
          <a:prstGeom prst="ellipse">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95" name="TextBox 94"/>
          <p:cNvSpPr txBox="1"/>
          <p:nvPr/>
        </p:nvSpPr>
        <p:spPr>
          <a:xfrm>
            <a:off x="2413429" y="3651870"/>
            <a:ext cx="1990161" cy="238521"/>
          </a:xfrm>
          <a:prstGeom prst="rect">
            <a:avLst/>
          </a:prstGeom>
          <a:noFill/>
        </p:spPr>
        <p:txBody>
          <a:bodyPr wrap="square" lIns="68575" tIns="34287" rIns="68575" bIns="34287"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完成指数            </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53%</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6" name="圆角矩形 95"/>
          <p:cNvSpPr/>
          <p:nvPr/>
        </p:nvSpPr>
        <p:spPr>
          <a:xfrm>
            <a:off x="2413429" y="3950758"/>
            <a:ext cx="2230579" cy="122827"/>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p>
        </p:txBody>
      </p:sp>
      <p:sp>
        <p:nvSpPr>
          <p:cNvPr id="97" name="圆角矩形 96"/>
          <p:cNvSpPr/>
          <p:nvPr/>
        </p:nvSpPr>
        <p:spPr>
          <a:xfrm>
            <a:off x="2413430" y="3950758"/>
            <a:ext cx="1235406" cy="122827"/>
          </a:xfrm>
          <a:prstGeom prst="roundRect">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sz="900"/>
          </a:p>
        </p:txBody>
      </p:sp>
      <p:pic>
        <p:nvPicPr>
          <p:cNvPr id="98" name="图片 97"/>
          <p:cNvPicPr>
            <a:picLocks noChangeAspect="1"/>
          </p:cNvPicPr>
          <p:nvPr/>
        </p:nvPicPr>
        <p:blipFill>
          <a:blip r:embed="rId4" cstate="print"/>
          <a:srcRect/>
          <a:stretch>
            <a:fillRect/>
          </a:stretch>
        </p:blipFill>
        <p:spPr>
          <a:xfrm>
            <a:off x="5359408" y="2979982"/>
            <a:ext cx="742394" cy="831438"/>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99" name="图片 98"/>
          <p:cNvPicPr>
            <a:picLocks noChangeAspect="1"/>
          </p:cNvPicPr>
          <p:nvPr/>
        </p:nvPicPr>
        <p:blipFill>
          <a:blip r:embed="rId5" cstate="print"/>
          <a:srcRect/>
          <a:stretch>
            <a:fillRect/>
          </a:stretch>
        </p:blipFill>
        <p:spPr>
          <a:xfrm>
            <a:off x="5924813" y="2240504"/>
            <a:ext cx="1305416" cy="1461990"/>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sp>
        <p:nvSpPr>
          <p:cNvPr id="100" name="Freeform 7"/>
          <p:cNvSpPr/>
          <p:nvPr/>
        </p:nvSpPr>
        <p:spPr bwMode="auto">
          <a:xfrm>
            <a:off x="5592854" y="1784898"/>
            <a:ext cx="538330" cy="607284"/>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chemeClr val="accent1"/>
          </a:soli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noAutofit/>
          </a:bodyPr>
          <a:lstStyle/>
          <a:p>
            <a:pPr algn="ctr"/>
            <a:endParaRPr lang="zh-CN" altLang="en-US">
              <a:solidFill>
                <a:schemeClr val="lt1"/>
              </a:solidFill>
            </a:endParaRPr>
          </a:p>
        </p:txBody>
      </p:sp>
      <p:pic>
        <p:nvPicPr>
          <p:cNvPr id="101" name="图片 100"/>
          <p:cNvPicPr>
            <a:picLocks noChangeAspect="1"/>
          </p:cNvPicPr>
          <p:nvPr/>
        </p:nvPicPr>
        <p:blipFill>
          <a:blip r:embed="rId6" cstate="print"/>
          <a:srcRect/>
          <a:stretch>
            <a:fillRect/>
          </a:stretch>
        </p:blipFill>
        <p:spPr>
          <a:xfrm>
            <a:off x="7159010" y="2808063"/>
            <a:ext cx="734098" cy="822144"/>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102" name="图片 101"/>
          <p:cNvPicPr>
            <a:picLocks noChangeAspect="1"/>
          </p:cNvPicPr>
          <p:nvPr/>
        </p:nvPicPr>
        <p:blipFill>
          <a:blip r:embed="rId7" cstate="print"/>
          <a:srcRect/>
          <a:stretch>
            <a:fillRect/>
          </a:stretch>
        </p:blipFill>
        <p:spPr>
          <a:xfrm>
            <a:off x="6660232" y="1674740"/>
            <a:ext cx="918824" cy="1029028"/>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sp>
        <p:nvSpPr>
          <p:cNvPr id="103" name="Freeform 7"/>
          <p:cNvSpPr/>
          <p:nvPr/>
        </p:nvSpPr>
        <p:spPr bwMode="auto">
          <a:xfrm>
            <a:off x="6921082" y="3578075"/>
            <a:ext cx="397124" cy="447992"/>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chemeClr val="accent2"/>
          </a:soli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noAutofit/>
          </a:bodyPr>
          <a:lstStyle/>
          <a:p>
            <a:pPr algn="ctr"/>
            <a:endParaRPr lang="zh-CN" altLang="en-US">
              <a:solidFill>
                <a:schemeClr val="lt1"/>
              </a:solidFill>
            </a:endParaRPr>
          </a:p>
        </p:txBody>
      </p:sp>
      <p:sp>
        <p:nvSpPr>
          <p:cNvPr id="2" name="TextBox 1"/>
          <p:cNvSpPr txBox="1"/>
          <p:nvPr/>
        </p:nvSpPr>
        <p:spPr>
          <a:xfrm>
            <a:off x="1779662" y="1799068"/>
            <a:ext cx="541338" cy="261610"/>
          </a:xfrm>
          <a:prstGeom prst="rect">
            <a:avLst/>
          </a:prstGeom>
          <a:noFill/>
        </p:spPr>
        <p:txBody>
          <a:bodyPr wrap="square" rtlCol="0">
            <a:spAutoFit/>
          </a:bodyPr>
          <a:lstStyle/>
          <a:p>
            <a:r>
              <a:rPr lang="zh-CN" altLang="en-US" sz="1050" dirty="0">
                <a:latin typeface="微软雅黑" panose="020B0503020204020204" pitchFamily="34" charset="-122"/>
                <a:ea typeface="微软雅黑" panose="020B0503020204020204" pitchFamily="34" charset="-122"/>
              </a:rPr>
              <a:t>一月</a:t>
            </a:r>
          </a:p>
        </p:txBody>
      </p:sp>
      <p:sp>
        <p:nvSpPr>
          <p:cNvPr id="45" name="TextBox 44"/>
          <p:cNvSpPr txBox="1"/>
          <p:nvPr/>
        </p:nvSpPr>
        <p:spPr>
          <a:xfrm>
            <a:off x="1799226" y="2455873"/>
            <a:ext cx="541338" cy="261610"/>
          </a:xfrm>
          <a:prstGeom prst="rect">
            <a:avLst/>
          </a:prstGeom>
          <a:noFill/>
        </p:spPr>
        <p:txBody>
          <a:bodyPr wrap="square" rtlCol="0">
            <a:spAutoFit/>
          </a:bodyPr>
          <a:lstStyle/>
          <a:p>
            <a:r>
              <a:rPr lang="zh-CN" altLang="en-US" sz="1050" dirty="0">
                <a:latin typeface="微软雅黑" panose="020B0503020204020204" pitchFamily="34" charset="-122"/>
                <a:ea typeface="微软雅黑" panose="020B0503020204020204" pitchFamily="34" charset="-122"/>
              </a:rPr>
              <a:t>二月</a:t>
            </a:r>
          </a:p>
        </p:txBody>
      </p:sp>
      <p:sp>
        <p:nvSpPr>
          <p:cNvPr id="46" name="TextBox 45"/>
          <p:cNvSpPr txBox="1"/>
          <p:nvPr/>
        </p:nvSpPr>
        <p:spPr>
          <a:xfrm>
            <a:off x="1799226" y="3157608"/>
            <a:ext cx="541338" cy="261610"/>
          </a:xfrm>
          <a:prstGeom prst="rect">
            <a:avLst/>
          </a:prstGeom>
          <a:noFill/>
        </p:spPr>
        <p:txBody>
          <a:bodyPr wrap="square" rtlCol="0">
            <a:spAutoFit/>
          </a:bodyPr>
          <a:lstStyle/>
          <a:p>
            <a:r>
              <a:rPr lang="zh-CN" altLang="en-US" sz="1050" dirty="0">
                <a:latin typeface="微软雅黑" panose="020B0503020204020204" pitchFamily="34" charset="-122"/>
                <a:ea typeface="微软雅黑" panose="020B0503020204020204" pitchFamily="34" charset="-122"/>
              </a:rPr>
              <a:t>三月</a:t>
            </a:r>
          </a:p>
        </p:txBody>
      </p:sp>
      <p:sp>
        <p:nvSpPr>
          <p:cNvPr id="47" name="TextBox 46"/>
          <p:cNvSpPr txBox="1"/>
          <p:nvPr/>
        </p:nvSpPr>
        <p:spPr>
          <a:xfrm>
            <a:off x="1799226" y="3811975"/>
            <a:ext cx="541338" cy="261610"/>
          </a:xfrm>
          <a:prstGeom prst="rect">
            <a:avLst/>
          </a:prstGeom>
          <a:noFill/>
        </p:spPr>
        <p:txBody>
          <a:bodyPr wrap="square" rtlCol="0">
            <a:spAutoFit/>
          </a:bodyPr>
          <a:lstStyle/>
          <a:p>
            <a:r>
              <a:rPr lang="zh-CN" altLang="en-US" sz="1050" dirty="0">
                <a:latin typeface="微软雅黑" panose="020B0503020204020204" pitchFamily="34" charset="-122"/>
                <a:ea typeface="微软雅黑" panose="020B0503020204020204" pitchFamily="34" charset="-122"/>
              </a:rPr>
              <a:t>四月</a:t>
            </a:r>
          </a:p>
        </p:txBody>
      </p:sp>
      <p:grpSp>
        <p:nvGrpSpPr>
          <p:cNvPr id="56" name="组合 55"/>
          <p:cNvGrpSpPr/>
          <p:nvPr/>
        </p:nvGrpSpPr>
        <p:grpSpPr>
          <a:xfrm>
            <a:off x="1116310" y="460609"/>
            <a:ext cx="8027689" cy="307777"/>
            <a:chOff x="1116310" y="460609"/>
            <a:chExt cx="8027689" cy="307777"/>
          </a:xfrm>
        </p:grpSpPr>
        <p:sp>
          <p:nvSpPr>
            <p:cNvPr id="57" name="Line 3"/>
            <p:cNvSpPr>
              <a:spLocks noChangeShapeType="1"/>
            </p:cNvSpPr>
            <p:nvPr/>
          </p:nvSpPr>
          <p:spPr bwMode="auto">
            <a:xfrm>
              <a:off x="2234008" y="695345"/>
              <a:ext cx="6909991"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58" name="TextBox 57"/>
            <p:cNvSpPr txBox="1"/>
            <p:nvPr/>
          </p:nvSpPr>
          <p:spPr>
            <a:xfrm>
              <a:off x="1116310" y="460609"/>
              <a:ext cx="1297119" cy="307777"/>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月计划完成</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500"/>
                                        <p:tgtEl>
                                          <p:spTgt spid="56"/>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p:cTn id="11" dur="500" fill="hold"/>
                                        <p:tgtEl>
                                          <p:spTgt spid="72"/>
                                        </p:tgtEl>
                                        <p:attrNameLst>
                                          <p:attrName>ppt_w</p:attrName>
                                        </p:attrNameLst>
                                      </p:cBhvr>
                                      <p:tavLst>
                                        <p:tav tm="0">
                                          <p:val>
                                            <p:fltVal val="0"/>
                                          </p:val>
                                        </p:tav>
                                        <p:tav tm="100000">
                                          <p:val>
                                            <p:strVal val="#ppt_w"/>
                                          </p:val>
                                        </p:tav>
                                      </p:tavLst>
                                    </p:anim>
                                    <p:anim calcmode="lin" valueType="num">
                                      <p:cBhvr>
                                        <p:cTn id="12" dur="500" fill="hold"/>
                                        <p:tgtEl>
                                          <p:spTgt spid="72"/>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p:cTn id="19" dur="500" fill="hold"/>
                                        <p:tgtEl>
                                          <p:spTgt spid="75"/>
                                        </p:tgtEl>
                                        <p:attrNameLst>
                                          <p:attrName>ppt_w</p:attrName>
                                        </p:attrNameLst>
                                      </p:cBhvr>
                                      <p:tavLst>
                                        <p:tav tm="0">
                                          <p:val>
                                            <p:fltVal val="0"/>
                                          </p:val>
                                        </p:tav>
                                        <p:tav tm="100000">
                                          <p:val>
                                            <p:strVal val="#ppt_w"/>
                                          </p:val>
                                        </p:tav>
                                      </p:tavLst>
                                    </p:anim>
                                    <p:anim calcmode="lin" valueType="num">
                                      <p:cBhvr>
                                        <p:cTn id="20" dur="500" fill="hold"/>
                                        <p:tgtEl>
                                          <p:spTgt spid="7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p:cTn id="23" dur="500" fill="hold"/>
                                        <p:tgtEl>
                                          <p:spTgt spid="45"/>
                                        </p:tgtEl>
                                        <p:attrNameLst>
                                          <p:attrName>ppt_w</p:attrName>
                                        </p:attrNameLst>
                                      </p:cBhvr>
                                      <p:tavLst>
                                        <p:tav tm="0">
                                          <p:val>
                                            <p:fltVal val="0"/>
                                          </p:val>
                                        </p:tav>
                                        <p:tav tm="100000">
                                          <p:val>
                                            <p:strVal val="#ppt_w"/>
                                          </p:val>
                                        </p:tav>
                                      </p:tavLst>
                                    </p:anim>
                                    <p:anim calcmode="lin" valueType="num">
                                      <p:cBhvr>
                                        <p:cTn id="24" dur="500" fill="hold"/>
                                        <p:tgtEl>
                                          <p:spTgt spid="45"/>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p:cTn id="27" dur="500" fill="hold"/>
                                        <p:tgtEl>
                                          <p:spTgt spid="78"/>
                                        </p:tgtEl>
                                        <p:attrNameLst>
                                          <p:attrName>ppt_w</p:attrName>
                                        </p:attrNameLst>
                                      </p:cBhvr>
                                      <p:tavLst>
                                        <p:tav tm="0">
                                          <p:val>
                                            <p:fltVal val="0"/>
                                          </p:val>
                                        </p:tav>
                                        <p:tav tm="100000">
                                          <p:val>
                                            <p:strVal val="#ppt_w"/>
                                          </p:val>
                                        </p:tav>
                                      </p:tavLst>
                                    </p:anim>
                                    <p:anim calcmode="lin" valueType="num">
                                      <p:cBhvr>
                                        <p:cTn id="28" dur="500" fill="hold"/>
                                        <p:tgtEl>
                                          <p:spTgt spid="78"/>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500" fill="hold"/>
                                        <p:tgtEl>
                                          <p:spTgt spid="46"/>
                                        </p:tgtEl>
                                        <p:attrNameLst>
                                          <p:attrName>ppt_w</p:attrName>
                                        </p:attrNameLst>
                                      </p:cBhvr>
                                      <p:tavLst>
                                        <p:tav tm="0">
                                          <p:val>
                                            <p:fltVal val="0"/>
                                          </p:val>
                                        </p:tav>
                                        <p:tav tm="100000">
                                          <p:val>
                                            <p:strVal val="#ppt_w"/>
                                          </p:val>
                                        </p:tav>
                                      </p:tavLst>
                                    </p:anim>
                                    <p:anim calcmode="lin" valueType="num">
                                      <p:cBhvr>
                                        <p:cTn id="32" dur="500" fill="hold"/>
                                        <p:tgtEl>
                                          <p:spTgt spid="46"/>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0"/>
                                  </p:stCondLst>
                                  <p:childTnLst>
                                    <p:set>
                                      <p:cBhvr>
                                        <p:cTn id="34" dur="1" fill="hold">
                                          <p:stCondLst>
                                            <p:cond delay="0"/>
                                          </p:stCondLst>
                                        </p:cTn>
                                        <p:tgtEl>
                                          <p:spTgt spid="93"/>
                                        </p:tgtEl>
                                        <p:attrNameLst>
                                          <p:attrName>style.visibility</p:attrName>
                                        </p:attrNameLst>
                                      </p:cBhvr>
                                      <p:to>
                                        <p:strVal val="visible"/>
                                      </p:to>
                                    </p:set>
                                    <p:anim calcmode="lin" valueType="num">
                                      <p:cBhvr>
                                        <p:cTn id="35" dur="500" fill="hold"/>
                                        <p:tgtEl>
                                          <p:spTgt spid="93"/>
                                        </p:tgtEl>
                                        <p:attrNameLst>
                                          <p:attrName>ppt_w</p:attrName>
                                        </p:attrNameLst>
                                      </p:cBhvr>
                                      <p:tavLst>
                                        <p:tav tm="0">
                                          <p:val>
                                            <p:fltVal val="0"/>
                                          </p:val>
                                        </p:tav>
                                        <p:tav tm="100000">
                                          <p:val>
                                            <p:strVal val="#ppt_w"/>
                                          </p:val>
                                        </p:tav>
                                      </p:tavLst>
                                    </p:anim>
                                    <p:anim calcmode="lin" valueType="num">
                                      <p:cBhvr>
                                        <p:cTn id="36" dur="500" fill="hold"/>
                                        <p:tgtEl>
                                          <p:spTgt spid="93"/>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p:cTn id="39" dur="500" fill="hold"/>
                                        <p:tgtEl>
                                          <p:spTgt spid="47"/>
                                        </p:tgtEl>
                                        <p:attrNameLst>
                                          <p:attrName>ppt_w</p:attrName>
                                        </p:attrNameLst>
                                      </p:cBhvr>
                                      <p:tavLst>
                                        <p:tav tm="0">
                                          <p:val>
                                            <p:fltVal val="0"/>
                                          </p:val>
                                        </p:tav>
                                        <p:tav tm="100000">
                                          <p:val>
                                            <p:strVal val="#ppt_w"/>
                                          </p:val>
                                        </p:tav>
                                      </p:tavLst>
                                    </p:anim>
                                    <p:anim calcmode="lin" valueType="num">
                                      <p:cBhvr>
                                        <p:cTn id="40" dur="500" fill="hold"/>
                                        <p:tgtEl>
                                          <p:spTgt spid="47"/>
                                        </p:tgtEl>
                                        <p:attrNameLst>
                                          <p:attrName>ppt_h</p:attrName>
                                        </p:attrNameLst>
                                      </p:cBhvr>
                                      <p:tavLst>
                                        <p:tav tm="0">
                                          <p:val>
                                            <p:fltVal val="0"/>
                                          </p:val>
                                        </p:tav>
                                        <p:tav tm="100000">
                                          <p:val>
                                            <p:strVal val="#ppt_h"/>
                                          </p:val>
                                        </p:tav>
                                      </p:tavLst>
                                    </p:anim>
                                  </p:childTnLst>
                                </p:cTn>
                              </p:par>
                            </p:childTnLst>
                          </p:cTn>
                        </p:par>
                        <p:par>
                          <p:cTn id="41" fill="hold">
                            <p:stCondLst>
                              <p:cond delay="1000"/>
                            </p:stCondLst>
                            <p:childTnLst>
                              <p:par>
                                <p:cTn id="42" presetID="22" presetClass="entr" presetSubtype="8" fill="hold" grpId="0" nodeType="afterEffect">
                                  <p:stCondLst>
                                    <p:cond delay="0"/>
                                  </p:stCondLst>
                                  <p:childTnLst>
                                    <p:set>
                                      <p:cBhvr>
                                        <p:cTn id="43" dur="1" fill="hold">
                                          <p:stCondLst>
                                            <p:cond delay="0"/>
                                          </p:stCondLst>
                                        </p:cTn>
                                        <p:tgtEl>
                                          <p:spTgt spid="81"/>
                                        </p:tgtEl>
                                        <p:attrNameLst>
                                          <p:attrName>style.visibility</p:attrName>
                                        </p:attrNameLst>
                                      </p:cBhvr>
                                      <p:to>
                                        <p:strVal val="visible"/>
                                      </p:to>
                                    </p:set>
                                    <p:animEffect transition="in" filter="wipe(left)">
                                      <p:cBhvr>
                                        <p:cTn id="44" dur="500"/>
                                        <p:tgtEl>
                                          <p:spTgt spid="8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animEffect transition="in" filter="wipe(left)">
                                      <p:cBhvr>
                                        <p:cTn id="47" dur="500"/>
                                        <p:tgtEl>
                                          <p:spTgt spid="83"/>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wipe(left)">
                                      <p:cBhvr>
                                        <p:cTn id="50" dur="500"/>
                                        <p:tgtEl>
                                          <p:spTgt spid="8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96"/>
                                        </p:tgtEl>
                                        <p:attrNameLst>
                                          <p:attrName>style.visibility</p:attrName>
                                        </p:attrNameLst>
                                      </p:cBhvr>
                                      <p:to>
                                        <p:strVal val="visible"/>
                                      </p:to>
                                    </p:set>
                                    <p:animEffect transition="in" filter="wipe(left)">
                                      <p:cBhvr>
                                        <p:cTn id="53" dur="500"/>
                                        <p:tgtEl>
                                          <p:spTgt spid="96"/>
                                        </p:tgtEl>
                                      </p:cBhvr>
                                    </p:animEffect>
                                  </p:childTnLst>
                                </p:cTn>
                              </p:par>
                            </p:childTnLst>
                          </p:cTn>
                        </p:par>
                        <p:par>
                          <p:cTn id="54" fill="hold">
                            <p:stCondLst>
                              <p:cond delay="1500"/>
                            </p:stCondLst>
                            <p:childTnLst>
                              <p:par>
                                <p:cTn id="55" presetID="22" presetClass="entr" presetSubtype="4"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down)">
                                      <p:cBhvr>
                                        <p:cTn id="57" dur="500"/>
                                        <p:tgtEl>
                                          <p:spTgt spid="80"/>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wipe(down)">
                                      <p:cBhvr>
                                        <p:cTn id="60" dur="500"/>
                                        <p:tgtEl>
                                          <p:spTgt spid="82"/>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wipe(down)">
                                      <p:cBhvr>
                                        <p:cTn id="63" dur="500"/>
                                        <p:tgtEl>
                                          <p:spTgt spid="84"/>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wipe(down)">
                                      <p:cBhvr>
                                        <p:cTn id="66" dur="500"/>
                                        <p:tgtEl>
                                          <p:spTgt spid="95"/>
                                        </p:tgtEl>
                                      </p:cBhvr>
                                    </p:animEffect>
                                  </p:childTnLst>
                                </p:cTn>
                              </p:par>
                            </p:childTnLst>
                          </p:cTn>
                        </p:par>
                        <p:par>
                          <p:cTn id="67" fill="hold">
                            <p:stCondLst>
                              <p:cond delay="2000"/>
                            </p:stCondLst>
                            <p:childTnLst>
                              <p:par>
                                <p:cTn id="68" presetID="22" presetClass="entr" presetSubtype="8" fill="hold" grpId="0" nodeType="afterEffect">
                                  <p:stCondLst>
                                    <p:cond delay="0"/>
                                  </p:stCondLst>
                                  <p:childTnLst>
                                    <p:set>
                                      <p:cBhvr>
                                        <p:cTn id="69" dur="1" fill="hold">
                                          <p:stCondLst>
                                            <p:cond delay="0"/>
                                          </p:stCondLst>
                                        </p:cTn>
                                        <p:tgtEl>
                                          <p:spTgt spid="86"/>
                                        </p:tgtEl>
                                        <p:attrNameLst>
                                          <p:attrName>style.visibility</p:attrName>
                                        </p:attrNameLst>
                                      </p:cBhvr>
                                      <p:to>
                                        <p:strVal val="visible"/>
                                      </p:to>
                                    </p:set>
                                    <p:animEffect transition="in" filter="wipe(left)">
                                      <p:cBhvr>
                                        <p:cTn id="70" dur="500"/>
                                        <p:tgtEl>
                                          <p:spTgt spid="8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wipe(left)">
                                      <p:cBhvr>
                                        <p:cTn id="73" dur="500"/>
                                        <p:tgtEl>
                                          <p:spTgt spid="87"/>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88"/>
                                        </p:tgtEl>
                                        <p:attrNameLst>
                                          <p:attrName>style.visibility</p:attrName>
                                        </p:attrNameLst>
                                      </p:cBhvr>
                                      <p:to>
                                        <p:strVal val="visible"/>
                                      </p:to>
                                    </p:set>
                                    <p:animEffect transition="in" filter="wipe(left)">
                                      <p:cBhvr>
                                        <p:cTn id="76" dur="500"/>
                                        <p:tgtEl>
                                          <p:spTgt spid="88"/>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97"/>
                                        </p:tgtEl>
                                        <p:attrNameLst>
                                          <p:attrName>style.visibility</p:attrName>
                                        </p:attrNameLst>
                                      </p:cBhvr>
                                      <p:to>
                                        <p:strVal val="visible"/>
                                      </p:to>
                                    </p:set>
                                    <p:animEffect transition="in" filter="wipe(left)">
                                      <p:cBhvr>
                                        <p:cTn id="79" dur="500"/>
                                        <p:tgtEl>
                                          <p:spTgt spid="97"/>
                                        </p:tgtEl>
                                      </p:cBhvr>
                                    </p:animEffect>
                                  </p:childTnLst>
                                </p:cTn>
                              </p:par>
                              <p:par>
                                <p:cTn id="80" presetID="53" presetClass="entr" presetSubtype="16" fill="hold" nodeType="withEffect">
                                  <p:stCondLst>
                                    <p:cond delay="0"/>
                                  </p:stCondLst>
                                  <p:childTnLst>
                                    <p:set>
                                      <p:cBhvr>
                                        <p:cTn id="81" dur="1" fill="hold">
                                          <p:stCondLst>
                                            <p:cond delay="0"/>
                                          </p:stCondLst>
                                        </p:cTn>
                                        <p:tgtEl>
                                          <p:spTgt spid="98"/>
                                        </p:tgtEl>
                                        <p:attrNameLst>
                                          <p:attrName>style.visibility</p:attrName>
                                        </p:attrNameLst>
                                      </p:cBhvr>
                                      <p:to>
                                        <p:strVal val="visible"/>
                                      </p:to>
                                    </p:set>
                                    <p:anim calcmode="lin" valueType="num">
                                      <p:cBhvr>
                                        <p:cTn id="82" dur="700" fill="hold"/>
                                        <p:tgtEl>
                                          <p:spTgt spid="98"/>
                                        </p:tgtEl>
                                        <p:attrNameLst>
                                          <p:attrName>ppt_w</p:attrName>
                                        </p:attrNameLst>
                                      </p:cBhvr>
                                      <p:tavLst>
                                        <p:tav tm="0">
                                          <p:val>
                                            <p:fltVal val="0"/>
                                          </p:val>
                                        </p:tav>
                                        <p:tav tm="100000">
                                          <p:val>
                                            <p:strVal val="#ppt_w"/>
                                          </p:val>
                                        </p:tav>
                                      </p:tavLst>
                                    </p:anim>
                                    <p:anim calcmode="lin" valueType="num">
                                      <p:cBhvr>
                                        <p:cTn id="83" dur="700" fill="hold"/>
                                        <p:tgtEl>
                                          <p:spTgt spid="98"/>
                                        </p:tgtEl>
                                        <p:attrNameLst>
                                          <p:attrName>ppt_h</p:attrName>
                                        </p:attrNameLst>
                                      </p:cBhvr>
                                      <p:tavLst>
                                        <p:tav tm="0">
                                          <p:val>
                                            <p:fltVal val="0"/>
                                          </p:val>
                                        </p:tav>
                                        <p:tav tm="100000">
                                          <p:val>
                                            <p:strVal val="#ppt_h"/>
                                          </p:val>
                                        </p:tav>
                                      </p:tavLst>
                                    </p:anim>
                                    <p:animEffect transition="in" filter="fade">
                                      <p:cBhvr>
                                        <p:cTn id="84" dur="700"/>
                                        <p:tgtEl>
                                          <p:spTgt spid="98"/>
                                        </p:tgtEl>
                                      </p:cBhvr>
                                    </p:animEffect>
                                  </p:childTnLst>
                                </p:cTn>
                              </p:par>
                              <p:par>
                                <p:cTn id="85" presetID="53" presetClass="entr" presetSubtype="16" fill="hold" nodeType="withEffect">
                                  <p:stCondLst>
                                    <p:cond delay="150"/>
                                  </p:stCondLst>
                                  <p:childTnLst>
                                    <p:set>
                                      <p:cBhvr>
                                        <p:cTn id="86" dur="1" fill="hold">
                                          <p:stCondLst>
                                            <p:cond delay="0"/>
                                          </p:stCondLst>
                                        </p:cTn>
                                        <p:tgtEl>
                                          <p:spTgt spid="99"/>
                                        </p:tgtEl>
                                        <p:attrNameLst>
                                          <p:attrName>style.visibility</p:attrName>
                                        </p:attrNameLst>
                                      </p:cBhvr>
                                      <p:to>
                                        <p:strVal val="visible"/>
                                      </p:to>
                                    </p:set>
                                    <p:anim calcmode="lin" valueType="num">
                                      <p:cBhvr>
                                        <p:cTn id="87" dur="700" fill="hold"/>
                                        <p:tgtEl>
                                          <p:spTgt spid="99"/>
                                        </p:tgtEl>
                                        <p:attrNameLst>
                                          <p:attrName>ppt_w</p:attrName>
                                        </p:attrNameLst>
                                      </p:cBhvr>
                                      <p:tavLst>
                                        <p:tav tm="0">
                                          <p:val>
                                            <p:fltVal val="0"/>
                                          </p:val>
                                        </p:tav>
                                        <p:tav tm="100000">
                                          <p:val>
                                            <p:strVal val="#ppt_w"/>
                                          </p:val>
                                        </p:tav>
                                      </p:tavLst>
                                    </p:anim>
                                    <p:anim calcmode="lin" valueType="num">
                                      <p:cBhvr>
                                        <p:cTn id="88" dur="700" fill="hold"/>
                                        <p:tgtEl>
                                          <p:spTgt spid="99"/>
                                        </p:tgtEl>
                                        <p:attrNameLst>
                                          <p:attrName>ppt_h</p:attrName>
                                        </p:attrNameLst>
                                      </p:cBhvr>
                                      <p:tavLst>
                                        <p:tav tm="0">
                                          <p:val>
                                            <p:fltVal val="0"/>
                                          </p:val>
                                        </p:tav>
                                        <p:tav tm="100000">
                                          <p:val>
                                            <p:strVal val="#ppt_h"/>
                                          </p:val>
                                        </p:tav>
                                      </p:tavLst>
                                    </p:anim>
                                    <p:animEffect transition="in" filter="fade">
                                      <p:cBhvr>
                                        <p:cTn id="89" dur="700"/>
                                        <p:tgtEl>
                                          <p:spTgt spid="99"/>
                                        </p:tgtEl>
                                      </p:cBhvr>
                                    </p:animEffect>
                                  </p:childTnLst>
                                </p:cTn>
                              </p:par>
                              <p:par>
                                <p:cTn id="90" presetID="53" presetClass="entr" presetSubtype="16" fill="hold" nodeType="withEffect">
                                  <p:stCondLst>
                                    <p:cond delay="300"/>
                                  </p:stCondLst>
                                  <p:childTnLst>
                                    <p:set>
                                      <p:cBhvr>
                                        <p:cTn id="91" dur="1" fill="hold">
                                          <p:stCondLst>
                                            <p:cond delay="0"/>
                                          </p:stCondLst>
                                        </p:cTn>
                                        <p:tgtEl>
                                          <p:spTgt spid="101"/>
                                        </p:tgtEl>
                                        <p:attrNameLst>
                                          <p:attrName>style.visibility</p:attrName>
                                        </p:attrNameLst>
                                      </p:cBhvr>
                                      <p:to>
                                        <p:strVal val="visible"/>
                                      </p:to>
                                    </p:set>
                                    <p:anim calcmode="lin" valueType="num">
                                      <p:cBhvr>
                                        <p:cTn id="92" dur="700" fill="hold"/>
                                        <p:tgtEl>
                                          <p:spTgt spid="101"/>
                                        </p:tgtEl>
                                        <p:attrNameLst>
                                          <p:attrName>ppt_w</p:attrName>
                                        </p:attrNameLst>
                                      </p:cBhvr>
                                      <p:tavLst>
                                        <p:tav tm="0">
                                          <p:val>
                                            <p:fltVal val="0"/>
                                          </p:val>
                                        </p:tav>
                                        <p:tav tm="100000">
                                          <p:val>
                                            <p:strVal val="#ppt_w"/>
                                          </p:val>
                                        </p:tav>
                                      </p:tavLst>
                                    </p:anim>
                                    <p:anim calcmode="lin" valueType="num">
                                      <p:cBhvr>
                                        <p:cTn id="93" dur="700" fill="hold"/>
                                        <p:tgtEl>
                                          <p:spTgt spid="101"/>
                                        </p:tgtEl>
                                        <p:attrNameLst>
                                          <p:attrName>ppt_h</p:attrName>
                                        </p:attrNameLst>
                                      </p:cBhvr>
                                      <p:tavLst>
                                        <p:tav tm="0">
                                          <p:val>
                                            <p:fltVal val="0"/>
                                          </p:val>
                                        </p:tav>
                                        <p:tav tm="100000">
                                          <p:val>
                                            <p:strVal val="#ppt_h"/>
                                          </p:val>
                                        </p:tav>
                                      </p:tavLst>
                                    </p:anim>
                                    <p:animEffect transition="in" filter="fade">
                                      <p:cBhvr>
                                        <p:cTn id="94" dur="700"/>
                                        <p:tgtEl>
                                          <p:spTgt spid="101"/>
                                        </p:tgtEl>
                                      </p:cBhvr>
                                    </p:animEffect>
                                  </p:childTnLst>
                                </p:cTn>
                              </p:par>
                              <p:par>
                                <p:cTn id="95" presetID="53" presetClass="entr" presetSubtype="16" fill="hold" nodeType="withEffect">
                                  <p:stCondLst>
                                    <p:cond delay="150"/>
                                  </p:stCondLst>
                                  <p:childTnLst>
                                    <p:set>
                                      <p:cBhvr>
                                        <p:cTn id="96" dur="1" fill="hold">
                                          <p:stCondLst>
                                            <p:cond delay="0"/>
                                          </p:stCondLst>
                                        </p:cTn>
                                        <p:tgtEl>
                                          <p:spTgt spid="102"/>
                                        </p:tgtEl>
                                        <p:attrNameLst>
                                          <p:attrName>style.visibility</p:attrName>
                                        </p:attrNameLst>
                                      </p:cBhvr>
                                      <p:to>
                                        <p:strVal val="visible"/>
                                      </p:to>
                                    </p:set>
                                    <p:anim calcmode="lin" valueType="num">
                                      <p:cBhvr>
                                        <p:cTn id="97" dur="700" fill="hold"/>
                                        <p:tgtEl>
                                          <p:spTgt spid="102"/>
                                        </p:tgtEl>
                                        <p:attrNameLst>
                                          <p:attrName>ppt_w</p:attrName>
                                        </p:attrNameLst>
                                      </p:cBhvr>
                                      <p:tavLst>
                                        <p:tav tm="0">
                                          <p:val>
                                            <p:fltVal val="0"/>
                                          </p:val>
                                        </p:tav>
                                        <p:tav tm="100000">
                                          <p:val>
                                            <p:strVal val="#ppt_w"/>
                                          </p:val>
                                        </p:tav>
                                      </p:tavLst>
                                    </p:anim>
                                    <p:anim calcmode="lin" valueType="num">
                                      <p:cBhvr>
                                        <p:cTn id="98" dur="700" fill="hold"/>
                                        <p:tgtEl>
                                          <p:spTgt spid="102"/>
                                        </p:tgtEl>
                                        <p:attrNameLst>
                                          <p:attrName>ppt_h</p:attrName>
                                        </p:attrNameLst>
                                      </p:cBhvr>
                                      <p:tavLst>
                                        <p:tav tm="0">
                                          <p:val>
                                            <p:fltVal val="0"/>
                                          </p:val>
                                        </p:tav>
                                        <p:tav tm="100000">
                                          <p:val>
                                            <p:strVal val="#ppt_h"/>
                                          </p:val>
                                        </p:tav>
                                      </p:tavLst>
                                    </p:anim>
                                    <p:animEffect transition="in" filter="fade">
                                      <p:cBhvr>
                                        <p:cTn id="99" dur="700"/>
                                        <p:tgtEl>
                                          <p:spTgt spid="10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00"/>
                                        </p:tgtEl>
                                        <p:attrNameLst>
                                          <p:attrName>style.visibility</p:attrName>
                                        </p:attrNameLst>
                                      </p:cBhvr>
                                      <p:to>
                                        <p:strVal val="visible"/>
                                      </p:to>
                                    </p:set>
                                    <p:anim calcmode="lin" valueType="num">
                                      <p:cBhvr>
                                        <p:cTn id="102" dur="700" fill="hold"/>
                                        <p:tgtEl>
                                          <p:spTgt spid="100"/>
                                        </p:tgtEl>
                                        <p:attrNameLst>
                                          <p:attrName>ppt_w</p:attrName>
                                        </p:attrNameLst>
                                      </p:cBhvr>
                                      <p:tavLst>
                                        <p:tav tm="0">
                                          <p:val>
                                            <p:fltVal val="0"/>
                                          </p:val>
                                        </p:tav>
                                        <p:tav tm="100000">
                                          <p:val>
                                            <p:strVal val="#ppt_w"/>
                                          </p:val>
                                        </p:tav>
                                      </p:tavLst>
                                    </p:anim>
                                    <p:anim calcmode="lin" valueType="num">
                                      <p:cBhvr>
                                        <p:cTn id="103" dur="700" fill="hold"/>
                                        <p:tgtEl>
                                          <p:spTgt spid="100"/>
                                        </p:tgtEl>
                                        <p:attrNameLst>
                                          <p:attrName>ppt_h</p:attrName>
                                        </p:attrNameLst>
                                      </p:cBhvr>
                                      <p:tavLst>
                                        <p:tav tm="0">
                                          <p:val>
                                            <p:fltVal val="0"/>
                                          </p:val>
                                        </p:tav>
                                        <p:tav tm="100000">
                                          <p:val>
                                            <p:strVal val="#ppt_h"/>
                                          </p:val>
                                        </p:tav>
                                      </p:tavLst>
                                    </p:anim>
                                    <p:animEffect transition="in" filter="fade">
                                      <p:cBhvr>
                                        <p:cTn id="104" dur="700"/>
                                        <p:tgtEl>
                                          <p:spTgt spid="100"/>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103"/>
                                        </p:tgtEl>
                                        <p:attrNameLst>
                                          <p:attrName>style.visibility</p:attrName>
                                        </p:attrNameLst>
                                      </p:cBhvr>
                                      <p:to>
                                        <p:strVal val="visible"/>
                                      </p:to>
                                    </p:set>
                                    <p:anim calcmode="lin" valueType="num">
                                      <p:cBhvr>
                                        <p:cTn id="107" dur="700" fill="hold"/>
                                        <p:tgtEl>
                                          <p:spTgt spid="103"/>
                                        </p:tgtEl>
                                        <p:attrNameLst>
                                          <p:attrName>ppt_w</p:attrName>
                                        </p:attrNameLst>
                                      </p:cBhvr>
                                      <p:tavLst>
                                        <p:tav tm="0">
                                          <p:val>
                                            <p:fltVal val="0"/>
                                          </p:val>
                                        </p:tav>
                                        <p:tav tm="100000">
                                          <p:val>
                                            <p:strVal val="#ppt_w"/>
                                          </p:val>
                                        </p:tav>
                                      </p:tavLst>
                                    </p:anim>
                                    <p:anim calcmode="lin" valueType="num">
                                      <p:cBhvr>
                                        <p:cTn id="108" dur="700" fill="hold"/>
                                        <p:tgtEl>
                                          <p:spTgt spid="103"/>
                                        </p:tgtEl>
                                        <p:attrNameLst>
                                          <p:attrName>ppt_h</p:attrName>
                                        </p:attrNameLst>
                                      </p:cBhvr>
                                      <p:tavLst>
                                        <p:tav tm="0">
                                          <p:val>
                                            <p:fltVal val="0"/>
                                          </p:val>
                                        </p:tav>
                                        <p:tav tm="100000">
                                          <p:val>
                                            <p:strVal val="#ppt_h"/>
                                          </p:val>
                                        </p:tav>
                                      </p:tavLst>
                                    </p:anim>
                                    <p:animEffect transition="in" filter="fade">
                                      <p:cBhvr>
                                        <p:cTn id="109" dur="7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5" grpId="0" animBg="1"/>
      <p:bldP spid="78" grpId="0" animBg="1"/>
      <p:bldP spid="80" grpId="0"/>
      <p:bldP spid="81" grpId="0" animBg="1"/>
      <p:bldP spid="82" grpId="0"/>
      <p:bldP spid="83" grpId="0" animBg="1"/>
      <p:bldP spid="84" grpId="0"/>
      <p:bldP spid="85" grpId="0" animBg="1"/>
      <p:bldP spid="86" grpId="0" animBg="1"/>
      <p:bldP spid="87" grpId="0" animBg="1"/>
      <p:bldP spid="88" grpId="0" animBg="1"/>
      <p:bldP spid="93" grpId="0" animBg="1"/>
      <p:bldP spid="95" grpId="0"/>
      <p:bldP spid="96" grpId="0" animBg="1"/>
      <p:bldP spid="97" grpId="0" animBg="1"/>
      <p:bldP spid="100" grpId="0" animBg="1"/>
      <p:bldP spid="103" grpId="0" animBg="1"/>
      <p:bldP spid="2" grpId="0"/>
      <p:bldP spid="45" grpId="0"/>
      <p:bldP spid="46" grpId="0"/>
      <p:bldP spid="4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552866" y="1349864"/>
            <a:ext cx="2182401" cy="3099374"/>
            <a:chOff x="5586485" y="1349864"/>
            <a:chExt cx="2182401" cy="3099374"/>
          </a:xfrm>
        </p:grpSpPr>
        <p:sp>
          <p:nvSpPr>
            <p:cNvPr id="77" name="Freeform 33"/>
            <p:cNvSpPr/>
            <p:nvPr/>
          </p:nvSpPr>
          <p:spPr bwMode="auto">
            <a:xfrm>
              <a:off x="5586485" y="1349864"/>
              <a:ext cx="2182401" cy="3099374"/>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Freeform 34"/>
            <p:cNvSpPr/>
            <p:nvPr/>
          </p:nvSpPr>
          <p:spPr bwMode="auto">
            <a:xfrm>
              <a:off x="5599585" y="1360344"/>
              <a:ext cx="2158821" cy="3075794"/>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9" name="Oval 35"/>
            <p:cNvSpPr>
              <a:spLocks noChangeArrowheads="1"/>
            </p:cNvSpPr>
            <p:nvPr/>
          </p:nvSpPr>
          <p:spPr bwMode="auto">
            <a:xfrm>
              <a:off x="6658036" y="1475620"/>
              <a:ext cx="39300" cy="39300"/>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Oval 36"/>
            <p:cNvSpPr>
              <a:spLocks noChangeArrowheads="1"/>
            </p:cNvSpPr>
            <p:nvPr/>
          </p:nvSpPr>
          <p:spPr bwMode="auto">
            <a:xfrm>
              <a:off x="6658036" y="1473001"/>
              <a:ext cx="39300" cy="39300"/>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Oval 37"/>
            <p:cNvSpPr>
              <a:spLocks noChangeArrowheads="1"/>
            </p:cNvSpPr>
            <p:nvPr/>
          </p:nvSpPr>
          <p:spPr bwMode="auto">
            <a:xfrm>
              <a:off x="6665895" y="1480860"/>
              <a:ext cx="23580" cy="2358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Oval 38"/>
            <p:cNvSpPr>
              <a:spLocks noChangeArrowheads="1"/>
            </p:cNvSpPr>
            <p:nvPr/>
          </p:nvSpPr>
          <p:spPr bwMode="auto">
            <a:xfrm>
              <a:off x="6671135" y="1486100"/>
              <a:ext cx="13100" cy="13100"/>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39"/>
            <p:cNvSpPr/>
            <p:nvPr/>
          </p:nvSpPr>
          <p:spPr bwMode="auto">
            <a:xfrm>
              <a:off x="6676375" y="1491340"/>
              <a:ext cx="2621" cy="2621"/>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4" name="Rectangle 40"/>
            <p:cNvSpPr>
              <a:spLocks noChangeArrowheads="1"/>
            </p:cNvSpPr>
            <p:nvPr/>
          </p:nvSpPr>
          <p:spPr bwMode="auto">
            <a:xfrm>
              <a:off x="6616118" y="1486100"/>
              <a:ext cx="18340" cy="18340"/>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85" name="Rectangle 41"/>
            <p:cNvSpPr>
              <a:spLocks noChangeArrowheads="1"/>
            </p:cNvSpPr>
            <p:nvPr/>
          </p:nvSpPr>
          <p:spPr bwMode="auto">
            <a:xfrm>
              <a:off x="5717481" y="1609238"/>
              <a:ext cx="1923027" cy="2564909"/>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87" name="Oval 43"/>
            <p:cNvSpPr>
              <a:spLocks noChangeArrowheads="1"/>
            </p:cNvSpPr>
            <p:nvPr/>
          </p:nvSpPr>
          <p:spPr bwMode="auto">
            <a:xfrm>
              <a:off x="6597777" y="4229164"/>
              <a:ext cx="162436" cy="165056"/>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8" name="Freeform 44"/>
            <p:cNvSpPr/>
            <p:nvPr/>
          </p:nvSpPr>
          <p:spPr bwMode="auto">
            <a:xfrm>
              <a:off x="6637077" y="4268462"/>
              <a:ext cx="83838" cy="83838"/>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86" name="Rectangle 42"/>
          <p:cNvSpPr>
            <a:spLocks noChangeArrowheads="1"/>
          </p:cNvSpPr>
          <p:nvPr/>
        </p:nvSpPr>
        <p:spPr bwMode="auto">
          <a:xfrm>
            <a:off x="5707002" y="1619717"/>
            <a:ext cx="1902068" cy="2543950"/>
          </a:xfrm>
          <a:prstGeom prst="rect">
            <a:avLst/>
          </a:prstGeom>
          <a:blipFill>
            <a:blip r:embed="rId3" cstate="print">
              <a:extLst>
                <a:ext uri="{BEBA8EAE-BF5A-486C-A8C5-ECC9F3942E4B}">
                  <a14:imgProps xmlns:a14="http://schemas.microsoft.com/office/drawing/2010/main">
                    <a14:imgLayer r:embed="rId4">
                      <a14:imgEffect>
                        <a14:brightnessContrast bright="8000"/>
                      </a14:imgEffect>
                    </a14:imgLayer>
                  </a14:imgProps>
                </a:ext>
              </a:extLst>
            </a:blip>
            <a:srcRect/>
            <a:stretch>
              <a:fillRect l="-8103" t="-19373" r="-73952" b="-21939"/>
            </a:stretch>
          </a:blipFill>
          <a:ln>
            <a:noFill/>
          </a:ln>
        </p:spPr>
        <p:txBody>
          <a:bodyPr vert="horz" wrap="square" lIns="91440" tIns="45720" rIns="91440" bIns="45720" numCol="1" anchor="t" anchorCtr="0" compatLnSpc="1"/>
          <a:lstStyle/>
          <a:p>
            <a:endParaRPr lang="id-ID"/>
          </a:p>
        </p:txBody>
      </p:sp>
      <p:sp>
        <p:nvSpPr>
          <p:cNvPr id="112" name="Rounded Rectangle 111"/>
          <p:cNvSpPr/>
          <p:nvPr/>
        </p:nvSpPr>
        <p:spPr>
          <a:xfrm>
            <a:off x="1645031" y="3799053"/>
            <a:ext cx="3215001" cy="581345"/>
          </a:xfrm>
          <a:prstGeom prst="roundRect">
            <a:avLst>
              <a:gd name="adj" fmla="val 0"/>
            </a:avLst>
          </a:prstGeom>
          <a:solidFill>
            <a:schemeClr val="bg1">
              <a:lumMod val="8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34290" rIns="135000" bIns="34290" rtlCol="0" anchor="ctr"/>
          <a:lstStyle/>
          <a:p>
            <a:pPr>
              <a:lnSpc>
                <a:spcPct val="130000"/>
              </a:lnSpc>
            </a:pPr>
            <a:endParaRPr lang="en-US" sz="800" dirty="0">
              <a:solidFill>
                <a:schemeClr val="bg1"/>
              </a:solidFill>
              <a:latin typeface="Lato Light" panose="020F0302020204030203" pitchFamily="34" charset="0"/>
            </a:endParaRPr>
          </a:p>
        </p:txBody>
      </p:sp>
      <p:grpSp>
        <p:nvGrpSpPr>
          <p:cNvPr id="10" name="组合 9"/>
          <p:cNvGrpSpPr/>
          <p:nvPr/>
        </p:nvGrpSpPr>
        <p:grpSpPr>
          <a:xfrm>
            <a:off x="3347640" y="1840702"/>
            <a:ext cx="538100" cy="1087357"/>
            <a:chOff x="3347640" y="1840702"/>
            <a:chExt cx="538100" cy="1087357"/>
          </a:xfrm>
        </p:grpSpPr>
        <p:grpSp>
          <p:nvGrpSpPr>
            <p:cNvPr id="6" name="组合 5"/>
            <p:cNvGrpSpPr/>
            <p:nvPr/>
          </p:nvGrpSpPr>
          <p:grpSpPr>
            <a:xfrm>
              <a:off x="3347640" y="2287705"/>
              <a:ext cx="538100" cy="640354"/>
              <a:chOff x="3347640" y="2287705"/>
              <a:chExt cx="538100" cy="640354"/>
            </a:xfrm>
          </p:grpSpPr>
          <p:sp>
            <p:nvSpPr>
              <p:cNvPr id="34" name="Rounded Rectangle 3"/>
              <p:cNvSpPr/>
              <p:nvPr/>
            </p:nvSpPr>
            <p:spPr>
              <a:xfrm>
                <a:off x="3347640" y="2847140"/>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35" name="Rounded Rectangle 4"/>
              <p:cNvSpPr/>
              <p:nvPr/>
            </p:nvSpPr>
            <p:spPr>
              <a:xfrm>
                <a:off x="3347640" y="2734748"/>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36" name="Rounded Rectangle 5"/>
              <p:cNvSpPr/>
              <p:nvPr/>
            </p:nvSpPr>
            <p:spPr>
              <a:xfrm>
                <a:off x="3347640" y="2625071"/>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37" name="Rounded Rectangle 6"/>
              <p:cNvSpPr/>
              <p:nvPr/>
            </p:nvSpPr>
            <p:spPr>
              <a:xfrm>
                <a:off x="3347640" y="2512680"/>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38" name="Rounded Rectangle 7"/>
              <p:cNvSpPr/>
              <p:nvPr/>
            </p:nvSpPr>
            <p:spPr>
              <a:xfrm>
                <a:off x="3347640" y="2400097"/>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39" name="Rounded Rectangle 8"/>
              <p:cNvSpPr/>
              <p:nvPr/>
            </p:nvSpPr>
            <p:spPr>
              <a:xfrm>
                <a:off x="3347640" y="2287705"/>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grpSp>
        <p:sp>
          <p:nvSpPr>
            <p:cNvPr id="40" name="Rounded Rectangle 9"/>
            <p:cNvSpPr/>
            <p:nvPr/>
          </p:nvSpPr>
          <p:spPr>
            <a:xfrm>
              <a:off x="3347640" y="2178028"/>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41" name="Rounded Rectangle 10"/>
            <p:cNvSpPr/>
            <p:nvPr/>
          </p:nvSpPr>
          <p:spPr>
            <a:xfrm>
              <a:off x="3347640" y="2065636"/>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58" name="Rounded Rectangle 27"/>
            <p:cNvSpPr/>
            <p:nvPr/>
          </p:nvSpPr>
          <p:spPr>
            <a:xfrm>
              <a:off x="3347640" y="195208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61" name="Rounded Rectangle 30"/>
            <p:cNvSpPr/>
            <p:nvPr/>
          </p:nvSpPr>
          <p:spPr>
            <a:xfrm>
              <a:off x="3347640" y="1840702"/>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grpSp>
      <p:grpSp>
        <p:nvGrpSpPr>
          <p:cNvPr id="8" name="组合 7"/>
          <p:cNvGrpSpPr/>
          <p:nvPr/>
        </p:nvGrpSpPr>
        <p:grpSpPr>
          <a:xfrm>
            <a:off x="1616103" y="1836973"/>
            <a:ext cx="538100" cy="1087356"/>
            <a:chOff x="1616103" y="1836973"/>
            <a:chExt cx="538100" cy="1087356"/>
          </a:xfrm>
        </p:grpSpPr>
        <p:grpSp>
          <p:nvGrpSpPr>
            <p:cNvPr id="4" name="组合 3"/>
            <p:cNvGrpSpPr/>
            <p:nvPr/>
          </p:nvGrpSpPr>
          <p:grpSpPr>
            <a:xfrm>
              <a:off x="1616103" y="2396367"/>
              <a:ext cx="538100" cy="527962"/>
              <a:chOff x="1616103" y="2396367"/>
              <a:chExt cx="538100" cy="527962"/>
            </a:xfrm>
          </p:grpSpPr>
          <p:sp>
            <p:nvSpPr>
              <p:cNvPr id="42" name="Rounded Rectangle 11"/>
              <p:cNvSpPr/>
              <p:nvPr/>
            </p:nvSpPr>
            <p:spPr>
              <a:xfrm>
                <a:off x="1616103" y="2843410"/>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43" name="Rounded Rectangle 12"/>
              <p:cNvSpPr/>
              <p:nvPr/>
            </p:nvSpPr>
            <p:spPr>
              <a:xfrm>
                <a:off x="1616103" y="2731018"/>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44" name="Rounded Rectangle 13"/>
              <p:cNvSpPr/>
              <p:nvPr/>
            </p:nvSpPr>
            <p:spPr>
              <a:xfrm>
                <a:off x="1616103" y="2621341"/>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45" name="Rounded Rectangle 14"/>
              <p:cNvSpPr/>
              <p:nvPr/>
            </p:nvSpPr>
            <p:spPr>
              <a:xfrm>
                <a:off x="1616103" y="2508950"/>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46" name="Rounded Rectangle 15"/>
              <p:cNvSpPr/>
              <p:nvPr/>
            </p:nvSpPr>
            <p:spPr>
              <a:xfrm>
                <a:off x="1616103" y="2396367"/>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grpSp>
        <p:sp>
          <p:nvSpPr>
            <p:cNvPr id="47" name="Rounded Rectangle 16"/>
            <p:cNvSpPr/>
            <p:nvPr/>
          </p:nvSpPr>
          <p:spPr>
            <a:xfrm>
              <a:off x="1616103" y="228397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48" name="Rounded Rectangle 17"/>
            <p:cNvSpPr/>
            <p:nvPr/>
          </p:nvSpPr>
          <p:spPr>
            <a:xfrm>
              <a:off x="1616103" y="2174298"/>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49" name="Rounded Rectangle 18"/>
            <p:cNvSpPr/>
            <p:nvPr/>
          </p:nvSpPr>
          <p:spPr>
            <a:xfrm>
              <a:off x="1616103" y="2061907"/>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59" name="Rounded Rectangle 28"/>
            <p:cNvSpPr/>
            <p:nvPr/>
          </p:nvSpPr>
          <p:spPr>
            <a:xfrm>
              <a:off x="1616103" y="194835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62" name="Rounded Rectangle 31"/>
            <p:cNvSpPr/>
            <p:nvPr/>
          </p:nvSpPr>
          <p:spPr>
            <a:xfrm>
              <a:off x="1616103" y="1836973"/>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grpSp>
      <p:grpSp>
        <p:nvGrpSpPr>
          <p:cNvPr id="11" name="组合 10"/>
          <p:cNvGrpSpPr/>
          <p:nvPr/>
        </p:nvGrpSpPr>
        <p:grpSpPr>
          <a:xfrm>
            <a:off x="4217659" y="1840702"/>
            <a:ext cx="538100" cy="1087357"/>
            <a:chOff x="4217659" y="1840702"/>
            <a:chExt cx="538100" cy="1087357"/>
          </a:xfrm>
        </p:grpSpPr>
        <p:grpSp>
          <p:nvGrpSpPr>
            <p:cNvPr id="7" name="组合 6"/>
            <p:cNvGrpSpPr/>
            <p:nvPr/>
          </p:nvGrpSpPr>
          <p:grpSpPr>
            <a:xfrm>
              <a:off x="4217659" y="2178028"/>
              <a:ext cx="538100" cy="750031"/>
              <a:chOff x="4217659" y="2178028"/>
              <a:chExt cx="538100" cy="750031"/>
            </a:xfrm>
          </p:grpSpPr>
          <p:sp>
            <p:nvSpPr>
              <p:cNvPr id="50" name="Rounded Rectangle 19"/>
              <p:cNvSpPr/>
              <p:nvPr/>
            </p:nvSpPr>
            <p:spPr>
              <a:xfrm>
                <a:off x="4217659" y="2847140"/>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51" name="Rounded Rectangle 20"/>
              <p:cNvSpPr/>
              <p:nvPr/>
            </p:nvSpPr>
            <p:spPr>
              <a:xfrm>
                <a:off x="4217659" y="2734748"/>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52" name="Rounded Rectangle 21"/>
              <p:cNvSpPr/>
              <p:nvPr/>
            </p:nvSpPr>
            <p:spPr>
              <a:xfrm>
                <a:off x="4217659" y="2625071"/>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53" name="Rounded Rectangle 22"/>
              <p:cNvSpPr/>
              <p:nvPr/>
            </p:nvSpPr>
            <p:spPr>
              <a:xfrm>
                <a:off x="4217659" y="2512680"/>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54" name="Rounded Rectangle 23"/>
              <p:cNvSpPr/>
              <p:nvPr/>
            </p:nvSpPr>
            <p:spPr>
              <a:xfrm>
                <a:off x="4217659" y="2400097"/>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55" name="Rounded Rectangle 24"/>
              <p:cNvSpPr/>
              <p:nvPr/>
            </p:nvSpPr>
            <p:spPr>
              <a:xfrm>
                <a:off x="4217659" y="2287705"/>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56" name="Rounded Rectangle 25"/>
              <p:cNvSpPr/>
              <p:nvPr/>
            </p:nvSpPr>
            <p:spPr>
              <a:xfrm>
                <a:off x="4217659" y="2178028"/>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grpSp>
        <p:sp>
          <p:nvSpPr>
            <p:cNvPr id="57" name="Rounded Rectangle 26"/>
            <p:cNvSpPr/>
            <p:nvPr/>
          </p:nvSpPr>
          <p:spPr>
            <a:xfrm>
              <a:off x="4217659" y="2065636"/>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60" name="Rounded Rectangle 29"/>
            <p:cNvSpPr/>
            <p:nvPr/>
          </p:nvSpPr>
          <p:spPr>
            <a:xfrm>
              <a:off x="4217659" y="195208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63" name="Rounded Rectangle 32"/>
            <p:cNvSpPr/>
            <p:nvPr/>
          </p:nvSpPr>
          <p:spPr>
            <a:xfrm>
              <a:off x="4217659" y="1840702"/>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grpSp>
      <p:grpSp>
        <p:nvGrpSpPr>
          <p:cNvPr id="9" name="组合 8"/>
          <p:cNvGrpSpPr/>
          <p:nvPr/>
        </p:nvGrpSpPr>
        <p:grpSpPr>
          <a:xfrm>
            <a:off x="2475712" y="1840702"/>
            <a:ext cx="538100" cy="1087357"/>
            <a:chOff x="2475712" y="1840702"/>
            <a:chExt cx="538100" cy="1087357"/>
          </a:xfrm>
        </p:grpSpPr>
        <p:grpSp>
          <p:nvGrpSpPr>
            <p:cNvPr id="5" name="组合 4"/>
            <p:cNvGrpSpPr/>
            <p:nvPr/>
          </p:nvGrpSpPr>
          <p:grpSpPr>
            <a:xfrm>
              <a:off x="2475712" y="2065636"/>
              <a:ext cx="538100" cy="862423"/>
              <a:chOff x="2475712" y="2065636"/>
              <a:chExt cx="538100" cy="862423"/>
            </a:xfrm>
          </p:grpSpPr>
          <p:sp>
            <p:nvSpPr>
              <p:cNvPr id="64" name="Rounded Rectangle 33"/>
              <p:cNvSpPr/>
              <p:nvPr/>
            </p:nvSpPr>
            <p:spPr>
              <a:xfrm>
                <a:off x="2475712" y="2847140"/>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65" name="Rounded Rectangle 34"/>
              <p:cNvSpPr/>
              <p:nvPr/>
            </p:nvSpPr>
            <p:spPr>
              <a:xfrm>
                <a:off x="2475712" y="2734748"/>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66" name="Rounded Rectangle 35"/>
              <p:cNvSpPr/>
              <p:nvPr/>
            </p:nvSpPr>
            <p:spPr>
              <a:xfrm>
                <a:off x="2475712" y="2625071"/>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67" name="Rounded Rectangle 36"/>
              <p:cNvSpPr/>
              <p:nvPr/>
            </p:nvSpPr>
            <p:spPr>
              <a:xfrm>
                <a:off x="2475712" y="2512680"/>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68" name="Rounded Rectangle 37"/>
              <p:cNvSpPr/>
              <p:nvPr/>
            </p:nvSpPr>
            <p:spPr>
              <a:xfrm>
                <a:off x="2475712" y="2400097"/>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69" name="Rounded Rectangle 38"/>
              <p:cNvSpPr/>
              <p:nvPr/>
            </p:nvSpPr>
            <p:spPr>
              <a:xfrm>
                <a:off x="2475712" y="2287705"/>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70" name="Rounded Rectangle 39"/>
              <p:cNvSpPr/>
              <p:nvPr/>
            </p:nvSpPr>
            <p:spPr>
              <a:xfrm>
                <a:off x="2475712" y="2178028"/>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71" name="Rounded Rectangle 40"/>
              <p:cNvSpPr/>
              <p:nvPr/>
            </p:nvSpPr>
            <p:spPr>
              <a:xfrm>
                <a:off x="2475712" y="2065636"/>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grpSp>
        <p:sp>
          <p:nvSpPr>
            <p:cNvPr id="72" name="Rounded Rectangle 41"/>
            <p:cNvSpPr/>
            <p:nvPr/>
          </p:nvSpPr>
          <p:spPr>
            <a:xfrm>
              <a:off x="2475712" y="195208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73" name="Rounded Rectangle 42"/>
            <p:cNvSpPr/>
            <p:nvPr/>
          </p:nvSpPr>
          <p:spPr>
            <a:xfrm>
              <a:off x="2475712" y="1840702"/>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grpSp>
      <p:sp>
        <p:nvSpPr>
          <p:cNvPr id="74" name="TextBox 73"/>
          <p:cNvSpPr txBox="1"/>
          <p:nvPr/>
        </p:nvSpPr>
        <p:spPr>
          <a:xfrm>
            <a:off x="1616103" y="1517934"/>
            <a:ext cx="538101" cy="223138"/>
          </a:xfrm>
          <a:prstGeom prst="rect">
            <a:avLst/>
          </a:prstGeom>
          <a:noFill/>
        </p:spPr>
        <p:txBody>
          <a:bodyPr wrap="square" lIns="68580" tIns="34290" rIns="68580" bIns="34290" rtlCol="0">
            <a:spAutoFit/>
          </a:bodyPr>
          <a:lstStyle/>
          <a:p>
            <a:pPr algn="ctr"/>
            <a:r>
              <a:rPr lang="id-ID" sz="1000" dirty="0">
                <a:solidFill>
                  <a:schemeClr val="accent1"/>
                </a:solidFill>
                <a:latin typeface="+mj-lt"/>
                <a:ea typeface="Fira Sans SemiBold Italic" panose="00000700000000000000" pitchFamily="50" charset="0"/>
                <a:cs typeface="Clear Sans" panose="020B0503030202020304" pitchFamily="34" charset="0"/>
              </a:rPr>
              <a:t>50 %</a:t>
            </a:r>
          </a:p>
        </p:txBody>
      </p:sp>
      <p:sp>
        <p:nvSpPr>
          <p:cNvPr id="75" name="TextBox 74"/>
          <p:cNvSpPr txBox="1"/>
          <p:nvPr/>
        </p:nvSpPr>
        <p:spPr>
          <a:xfrm>
            <a:off x="2466827" y="1517934"/>
            <a:ext cx="538101" cy="223138"/>
          </a:xfrm>
          <a:prstGeom prst="rect">
            <a:avLst/>
          </a:prstGeom>
          <a:noFill/>
        </p:spPr>
        <p:txBody>
          <a:bodyPr wrap="square" lIns="68580" tIns="34290" rIns="68580" bIns="34290" rtlCol="0">
            <a:spAutoFit/>
          </a:bodyPr>
          <a:lstStyle/>
          <a:p>
            <a:pPr algn="ctr"/>
            <a:r>
              <a:rPr lang="id-ID" sz="1000" dirty="0">
                <a:solidFill>
                  <a:schemeClr val="accent2"/>
                </a:solidFill>
                <a:latin typeface="+mj-lt"/>
                <a:ea typeface="Fira Sans SemiBold Italic" panose="00000700000000000000" pitchFamily="50" charset="0"/>
                <a:cs typeface="Clear Sans" panose="020B0503030202020304" pitchFamily="34" charset="0"/>
              </a:rPr>
              <a:t>60 %</a:t>
            </a:r>
          </a:p>
        </p:txBody>
      </p:sp>
      <p:sp>
        <p:nvSpPr>
          <p:cNvPr id="91" name="TextBox 90"/>
          <p:cNvSpPr txBox="1"/>
          <p:nvPr/>
        </p:nvSpPr>
        <p:spPr>
          <a:xfrm>
            <a:off x="3317552" y="1517934"/>
            <a:ext cx="538101" cy="223138"/>
          </a:xfrm>
          <a:prstGeom prst="rect">
            <a:avLst/>
          </a:prstGeom>
          <a:noFill/>
        </p:spPr>
        <p:txBody>
          <a:bodyPr wrap="square" lIns="68580" tIns="34290" rIns="68580" bIns="34290" rtlCol="0">
            <a:spAutoFit/>
          </a:bodyPr>
          <a:lstStyle/>
          <a:p>
            <a:pPr algn="ctr"/>
            <a:r>
              <a:rPr lang="id-ID" sz="1000" dirty="0">
                <a:solidFill>
                  <a:schemeClr val="accent3"/>
                </a:solidFill>
                <a:latin typeface="+mj-lt"/>
                <a:ea typeface="Fira Sans SemiBold Italic" panose="00000700000000000000" pitchFamily="50" charset="0"/>
                <a:cs typeface="Clear Sans" panose="020B0503030202020304" pitchFamily="34" charset="0"/>
              </a:rPr>
              <a:t>70 %</a:t>
            </a:r>
          </a:p>
        </p:txBody>
      </p:sp>
      <p:sp>
        <p:nvSpPr>
          <p:cNvPr id="92" name="TextBox 91"/>
          <p:cNvSpPr txBox="1"/>
          <p:nvPr/>
        </p:nvSpPr>
        <p:spPr>
          <a:xfrm>
            <a:off x="4168277" y="1517934"/>
            <a:ext cx="538101" cy="223138"/>
          </a:xfrm>
          <a:prstGeom prst="rect">
            <a:avLst/>
          </a:prstGeom>
          <a:noFill/>
        </p:spPr>
        <p:txBody>
          <a:bodyPr wrap="square" lIns="68580" tIns="34290" rIns="68580" bIns="34290" rtlCol="0">
            <a:spAutoFit/>
          </a:bodyPr>
          <a:lstStyle/>
          <a:p>
            <a:pPr algn="ctr"/>
            <a:r>
              <a:rPr lang="id-ID" sz="1000" dirty="0">
                <a:solidFill>
                  <a:schemeClr val="accent4"/>
                </a:solidFill>
                <a:latin typeface="+mj-lt"/>
                <a:ea typeface="Fira Sans SemiBold Italic" panose="00000700000000000000" pitchFamily="50" charset="0"/>
                <a:cs typeface="Clear Sans" panose="020B0503030202020304" pitchFamily="34" charset="0"/>
              </a:rPr>
              <a:t>80 %</a:t>
            </a:r>
          </a:p>
        </p:txBody>
      </p:sp>
      <p:sp>
        <p:nvSpPr>
          <p:cNvPr id="89" name="TextBox 88"/>
          <p:cNvSpPr txBox="1"/>
          <p:nvPr/>
        </p:nvSpPr>
        <p:spPr>
          <a:xfrm>
            <a:off x="1645031" y="3858892"/>
            <a:ext cx="3213289" cy="461665"/>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658510" y="3064182"/>
            <a:ext cx="467174" cy="439341"/>
            <a:chOff x="1658510" y="3064182"/>
            <a:chExt cx="467174" cy="439341"/>
          </a:xfrm>
        </p:grpSpPr>
        <p:sp>
          <p:nvSpPr>
            <p:cNvPr id="104" name="Oval 103"/>
            <p:cNvSpPr/>
            <p:nvPr/>
          </p:nvSpPr>
          <p:spPr>
            <a:xfrm>
              <a:off x="1658510" y="3064182"/>
              <a:ext cx="439340" cy="439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endParaRPr>
            </a:p>
          </p:txBody>
        </p:sp>
        <p:sp>
          <p:nvSpPr>
            <p:cNvPr id="97" name="TextBox 96"/>
            <p:cNvSpPr txBox="1"/>
            <p:nvPr/>
          </p:nvSpPr>
          <p:spPr>
            <a:xfrm>
              <a:off x="1689722" y="3129960"/>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01</a:t>
              </a:r>
              <a:endParaRPr lang="zh-CN" altLang="en-US" sz="1400" dirty="0">
                <a:solidFill>
                  <a:schemeClr val="bg1"/>
                </a:solidFill>
                <a:latin typeface="DFGothic-EB" panose="02010609010101010101" pitchFamily="1" charset="-128"/>
                <a:ea typeface="DFGothic-EB" panose="02010609010101010101" pitchFamily="1" charset="-128"/>
              </a:endParaRPr>
            </a:p>
          </p:txBody>
        </p:sp>
      </p:grpSp>
      <p:grpSp>
        <p:nvGrpSpPr>
          <p:cNvPr id="13" name="组合 12"/>
          <p:cNvGrpSpPr/>
          <p:nvPr/>
        </p:nvGrpSpPr>
        <p:grpSpPr>
          <a:xfrm>
            <a:off x="2525092" y="3068735"/>
            <a:ext cx="462204" cy="439341"/>
            <a:chOff x="2525092" y="3068735"/>
            <a:chExt cx="462204" cy="439341"/>
          </a:xfrm>
        </p:grpSpPr>
        <p:sp>
          <p:nvSpPr>
            <p:cNvPr id="106" name="Oval 105"/>
            <p:cNvSpPr/>
            <p:nvPr/>
          </p:nvSpPr>
          <p:spPr>
            <a:xfrm>
              <a:off x="2525092" y="3068735"/>
              <a:ext cx="439340" cy="43934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bg1"/>
                </a:solidFill>
              </a:endParaRPr>
            </a:p>
          </p:txBody>
        </p:sp>
        <p:sp>
          <p:nvSpPr>
            <p:cNvPr id="98" name="TextBox 97"/>
            <p:cNvSpPr txBox="1"/>
            <p:nvPr/>
          </p:nvSpPr>
          <p:spPr>
            <a:xfrm>
              <a:off x="2551334" y="3129959"/>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02</a:t>
              </a:r>
              <a:endParaRPr lang="zh-CN" altLang="en-US" sz="1400" dirty="0">
                <a:solidFill>
                  <a:schemeClr val="bg1"/>
                </a:solidFill>
                <a:latin typeface="DFGothic-EB" panose="02010609010101010101" pitchFamily="1" charset="-128"/>
                <a:ea typeface="DFGothic-EB" panose="02010609010101010101" pitchFamily="1" charset="-128"/>
              </a:endParaRPr>
            </a:p>
          </p:txBody>
        </p:sp>
      </p:grpSp>
      <p:grpSp>
        <p:nvGrpSpPr>
          <p:cNvPr id="14" name="组合 13"/>
          <p:cNvGrpSpPr/>
          <p:nvPr/>
        </p:nvGrpSpPr>
        <p:grpSpPr>
          <a:xfrm>
            <a:off x="3396385" y="3064181"/>
            <a:ext cx="489355" cy="439341"/>
            <a:chOff x="3396385" y="3064181"/>
            <a:chExt cx="489355" cy="439341"/>
          </a:xfrm>
        </p:grpSpPr>
        <p:sp>
          <p:nvSpPr>
            <p:cNvPr id="108" name="Oval 107"/>
            <p:cNvSpPr/>
            <p:nvPr/>
          </p:nvSpPr>
          <p:spPr>
            <a:xfrm>
              <a:off x="3396385" y="3064181"/>
              <a:ext cx="439340" cy="439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dirty="0">
                <a:solidFill>
                  <a:schemeClr val="bg1"/>
                </a:solidFill>
                <a:latin typeface="FontAwesome" pitchFamily="2" charset="0"/>
              </a:endParaRPr>
            </a:p>
          </p:txBody>
        </p:sp>
        <p:sp>
          <p:nvSpPr>
            <p:cNvPr id="99" name="TextBox 98"/>
            <p:cNvSpPr txBox="1"/>
            <p:nvPr/>
          </p:nvSpPr>
          <p:spPr>
            <a:xfrm>
              <a:off x="3449778" y="3129959"/>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03</a:t>
              </a:r>
              <a:endParaRPr lang="zh-CN" altLang="en-US" sz="1400" dirty="0">
                <a:solidFill>
                  <a:schemeClr val="bg1"/>
                </a:solidFill>
                <a:latin typeface="DFGothic-EB" panose="02010609010101010101" pitchFamily="1" charset="-128"/>
                <a:ea typeface="DFGothic-EB" panose="02010609010101010101" pitchFamily="1" charset="-128"/>
              </a:endParaRPr>
            </a:p>
          </p:txBody>
        </p:sp>
      </p:grpSp>
      <p:grpSp>
        <p:nvGrpSpPr>
          <p:cNvPr id="15" name="组合 14"/>
          <p:cNvGrpSpPr/>
          <p:nvPr/>
        </p:nvGrpSpPr>
        <p:grpSpPr>
          <a:xfrm>
            <a:off x="4267039" y="3064180"/>
            <a:ext cx="468783" cy="439341"/>
            <a:chOff x="4267039" y="3064180"/>
            <a:chExt cx="468783" cy="439341"/>
          </a:xfrm>
        </p:grpSpPr>
        <p:sp>
          <p:nvSpPr>
            <p:cNvPr id="110" name="Oval 109"/>
            <p:cNvSpPr/>
            <p:nvPr/>
          </p:nvSpPr>
          <p:spPr>
            <a:xfrm>
              <a:off x="4267039" y="3064180"/>
              <a:ext cx="439340" cy="43934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00" dirty="0">
                <a:solidFill>
                  <a:schemeClr val="bg1"/>
                </a:solidFill>
                <a:latin typeface="FontAwesome" pitchFamily="2" charset="0"/>
              </a:endParaRPr>
            </a:p>
          </p:txBody>
        </p:sp>
        <p:sp>
          <p:nvSpPr>
            <p:cNvPr id="100" name="TextBox 99"/>
            <p:cNvSpPr txBox="1"/>
            <p:nvPr/>
          </p:nvSpPr>
          <p:spPr>
            <a:xfrm>
              <a:off x="4299860" y="3129959"/>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04</a:t>
              </a:r>
              <a:endParaRPr lang="zh-CN" altLang="en-US" sz="1400" dirty="0">
                <a:solidFill>
                  <a:schemeClr val="bg1"/>
                </a:solidFill>
                <a:latin typeface="DFGothic-EB" panose="02010609010101010101" pitchFamily="1" charset="-128"/>
                <a:ea typeface="DFGothic-EB" panose="02010609010101010101" pitchFamily="1" charset="-128"/>
              </a:endParaRPr>
            </a:p>
          </p:txBody>
        </p:sp>
      </p:grpSp>
      <p:grpSp>
        <p:nvGrpSpPr>
          <p:cNvPr id="123" name="组合 122"/>
          <p:cNvGrpSpPr/>
          <p:nvPr/>
        </p:nvGrpSpPr>
        <p:grpSpPr>
          <a:xfrm>
            <a:off x="1116311" y="460609"/>
            <a:ext cx="8064200" cy="292388"/>
            <a:chOff x="1116311" y="460609"/>
            <a:chExt cx="8064200" cy="292388"/>
          </a:xfrm>
        </p:grpSpPr>
        <p:sp>
          <p:nvSpPr>
            <p:cNvPr id="124" name="Line 3"/>
            <p:cNvSpPr>
              <a:spLocks noChangeShapeType="1"/>
            </p:cNvSpPr>
            <p:nvPr/>
          </p:nvSpPr>
          <p:spPr bwMode="auto">
            <a:xfrm>
              <a:off x="1990886" y="695345"/>
              <a:ext cx="7189625"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125" name="TextBox 124"/>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完成比例</a:t>
              </a:r>
            </a:p>
          </p:txBody>
        </p:sp>
      </p:grpSp>
      <p:grpSp>
        <p:nvGrpSpPr>
          <p:cNvPr id="90" name="组合 89">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93"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wipe(left)">
                                      <p:cBhvr>
                                        <p:cTn id="7" dur="500"/>
                                        <p:tgtEl>
                                          <p:spTgt spid="12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wipe(up)">
                                      <p:cBhvr>
                                        <p:cTn id="17" dur="500"/>
                                        <p:tgtEl>
                                          <p:spTgt spid="86"/>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par>
                                <p:cTn id="22" presetID="22" presetClass="entr" presetSubtype="4"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par>
                                <p:cTn id="25" presetID="22" presetClass="entr" presetSubtype="4"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par>
                                <p:cTn id="28" presetID="22" presetClass="entr" presetSubtype="4"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par>
                          <p:cTn id="31" fill="hold">
                            <p:stCondLst>
                              <p:cond delay="2000"/>
                            </p:stCondLst>
                            <p:childTnLst>
                              <p:par>
                                <p:cTn id="32" presetID="1" presetClass="entr" presetSubtype="0" fill="hold" grpId="0" nodeType="afterEffect">
                                  <p:stCondLst>
                                    <p:cond delay="0"/>
                                  </p:stCondLst>
                                  <p:childTnLst>
                                    <p:set>
                                      <p:cBhvr>
                                        <p:cTn id="33" dur="1" fill="hold">
                                          <p:stCondLst>
                                            <p:cond delay="0"/>
                                          </p:stCondLst>
                                        </p:cTn>
                                        <p:tgtEl>
                                          <p:spTgt spid="7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75"/>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91"/>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92"/>
                                        </p:tgtEl>
                                        <p:attrNameLst>
                                          <p:attrName>style.visibility</p:attrName>
                                        </p:attrNameLst>
                                      </p:cBhvr>
                                      <p:to>
                                        <p:strVal val="visible"/>
                                      </p:to>
                                    </p:set>
                                  </p:childTnLst>
                                </p:cTn>
                              </p:par>
                            </p:childTnLst>
                          </p:cTn>
                        </p:par>
                        <p:par>
                          <p:cTn id="40" fill="hold">
                            <p:stCondLst>
                              <p:cond delay="2000"/>
                            </p:stCondLst>
                            <p:childTnLst>
                              <p:par>
                                <p:cTn id="41" presetID="23" presetClass="entr" presetSubtype="32"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strVal val="4*#ppt_w"/>
                                          </p:val>
                                        </p:tav>
                                        <p:tav tm="100000">
                                          <p:val>
                                            <p:strVal val="#ppt_w"/>
                                          </p:val>
                                        </p:tav>
                                      </p:tavLst>
                                    </p:anim>
                                    <p:anim calcmode="lin" valueType="num">
                                      <p:cBhvr>
                                        <p:cTn id="44" dur="500" fill="hold"/>
                                        <p:tgtEl>
                                          <p:spTgt spid="12"/>
                                        </p:tgtEl>
                                        <p:attrNameLst>
                                          <p:attrName>ppt_h</p:attrName>
                                        </p:attrNameLst>
                                      </p:cBhvr>
                                      <p:tavLst>
                                        <p:tav tm="0">
                                          <p:val>
                                            <p:strVal val="4*#ppt_h"/>
                                          </p:val>
                                        </p:tav>
                                        <p:tav tm="100000">
                                          <p:val>
                                            <p:strVal val="#ppt_h"/>
                                          </p:val>
                                        </p:tav>
                                      </p:tavLst>
                                    </p:anim>
                                  </p:childTnLst>
                                </p:cTn>
                              </p:par>
                            </p:childTnLst>
                          </p:cTn>
                        </p:par>
                        <p:par>
                          <p:cTn id="45" fill="hold">
                            <p:stCondLst>
                              <p:cond delay="2500"/>
                            </p:stCondLst>
                            <p:childTnLst>
                              <p:par>
                                <p:cTn id="46" presetID="23" presetClass="entr" presetSubtype="32"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strVal val="4*#ppt_w"/>
                                          </p:val>
                                        </p:tav>
                                        <p:tav tm="100000">
                                          <p:val>
                                            <p:strVal val="#ppt_w"/>
                                          </p:val>
                                        </p:tav>
                                      </p:tavLst>
                                    </p:anim>
                                    <p:anim calcmode="lin" valueType="num">
                                      <p:cBhvr>
                                        <p:cTn id="49" dur="500" fill="hold"/>
                                        <p:tgtEl>
                                          <p:spTgt spid="13"/>
                                        </p:tgtEl>
                                        <p:attrNameLst>
                                          <p:attrName>ppt_h</p:attrName>
                                        </p:attrNameLst>
                                      </p:cBhvr>
                                      <p:tavLst>
                                        <p:tav tm="0">
                                          <p:val>
                                            <p:strVal val="4*#ppt_h"/>
                                          </p:val>
                                        </p:tav>
                                        <p:tav tm="100000">
                                          <p:val>
                                            <p:strVal val="#ppt_h"/>
                                          </p:val>
                                        </p:tav>
                                      </p:tavLst>
                                    </p:anim>
                                  </p:childTnLst>
                                </p:cTn>
                              </p:par>
                            </p:childTnLst>
                          </p:cTn>
                        </p:par>
                        <p:par>
                          <p:cTn id="50" fill="hold">
                            <p:stCondLst>
                              <p:cond delay="3000"/>
                            </p:stCondLst>
                            <p:childTnLst>
                              <p:par>
                                <p:cTn id="51" presetID="23" presetClass="entr" presetSubtype="32"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strVal val="4*#ppt_w"/>
                                          </p:val>
                                        </p:tav>
                                        <p:tav tm="100000">
                                          <p:val>
                                            <p:strVal val="#ppt_w"/>
                                          </p:val>
                                        </p:tav>
                                      </p:tavLst>
                                    </p:anim>
                                    <p:anim calcmode="lin" valueType="num">
                                      <p:cBhvr>
                                        <p:cTn id="54" dur="500" fill="hold"/>
                                        <p:tgtEl>
                                          <p:spTgt spid="14"/>
                                        </p:tgtEl>
                                        <p:attrNameLst>
                                          <p:attrName>ppt_h</p:attrName>
                                        </p:attrNameLst>
                                      </p:cBhvr>
                                      <p:tavLst>
                                        <p:tav tm="0">
                                          <p:val>
                                            <p:strVal val="4*#ppt_h"/>
                                          </p:val>
                                        </p:tav>
                                        <p:tav tm="100000">
                                          <p:val>
                                            <p:strVal val="#ppt_h"/>
                                          </p:val>
                                        </p:tav>
                                      </p:tavLst>
                                    </p:anim>
                                  </p:childTnLst>
                                </p:cTn>
                              </p:par>
                            </p:childTnLst>
                          </p:cTn>
                        </p:par>
                        <p:par>
                          <p:cTn id="55" fill="hold">
                            <p:stCondLst>
                              <p:cond delay="3500"/>
                            </p:stCondLst>
                            <p:childTnLst>
                              <p:par>
                                <p:cTn id="56" presetID="23" presetClass="entr" presetSubtype="32"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ppt_w</p:attrName>
                                        </p:attrNameLst>
                                      </p:cBhvr>
                                      <p:tavLst>
                                        <p:tav tm="0">
                                          <p:val>
                                            <p:strVal val="4*#ppt_w"/>
                                          </p:val>
                                        </p:tav>
                                        <p:tav tm="100000">
                                          <p:val>
                                            <p:strVal val="#ppt_w"/>
                                          </p:val>
                                        </p:tav>
                                      </p:tavLst>
                                    </p:anim>
                                    <p:anim calcmode="lin" valueType="num">
                                      <p:cBhvr>
                                        <p:cTn id="59" dur="500" fill="hold"/>
                                        <p:tgtEl>
                                          <p:spTgt spid="15"/>
                                        </p:tgtEl>
                                        <p:attrNameLst>
                                          <p:attrName>ppt_h</p:attrName>
                                        </p:attrNameLst>
                                      </p:cBhvr>
                                      <p:tavLst>
                                        <p:tav tm="0">
                                          <p:val>
                                            <p:strVal val="4*#ppt_h"/>
                                          </p:val>
                                        </p:tav>
                                        <p:tav tm="100000">
                                          <p:val>
                                            <p:strVal val="#ppt_h"/>
                                          </p:val>
                                        </p:tav>
                                      </p:tavLst>
                                    </p:anim>
                                  </p:childTnLst>
                                </p:cTn>
                              </p:par>
                            </p:childTnLst>
                          </p:cTn>
                        </p:par>
                        <p:par>
                          <p:cTn id="60" fill="hold">
                            <p:stCondLst>
                              <p:cond delay="4000"/>
                            </p:stCondLst>
                            <p:childTnLst>
                              <p:par>
                                <p:cTn id="61" presetID="2" presetClass="entr" presetSubtype="8" fill="hold" grpId="0" nodeType="afterEffect">
                                  <p:stCondLst>
                                    <p:cond delay="0"/>
                                  </p:stCondLst>
                                  <p:childTnLst>
                                    <p:set>
                                      <p:cBhvr>
                                        <p:cTn id="62" dur="1" fill="hold">
                                          <p:stCondLst>
                                            <p:cond delay="0"/>
                                          </p:stCondLst>
                                        </p:cTn>
                                        <p:tgtEl>
                                          <p:spTgt spid="112"/>
                                        </p:tgtEl>
                                        <p:attrNameLst>
                                          <p:attrName>style.visibility</p:attrName>
                                        </p:attrNameLst>
                                      </p:cBhvr>
                                      <p:to>
                                        <p:strVal val="visible"/>
                                      </p:to>
                                    </p:set>
                                    <p:anim calcmode="lin" valueType="num">
                                      <p:cBhvr additive="base">
                                        <p:cTn id="63" dur="500" fill="hold"/>
                                        <p:tgtEl>
                                          <p:spTgt spid="112"/>
                                        </p:tgtEl>
                                        <p:attrNameLst>
                                          <p:attrName>ppt_x</p:attrName>
                                        </p:attrNameLst>
                                      </p:cBhvr>
                                      <p:tavLst>
                                        <p:tav tm="0">
                                          <p:val>
                                            <p:strVal val="0-#ppt_w/2"/>
                                          </p:val>
                                        </p:tav>
                                        <p:tav tm="100000">
                                          <p:val>
                                            <p:strVal val="#ppt_x"/>
                                          </p:val>
                                        </p:tav>
                                      </p:tavLst>
                                    </p:anim>
                                    <p:anim calcmode="lin" valueType="num">
                                      <p:cBhvr additive="base">
                                        <p:cTn id="64" dur="500" fill="hold"/>
                                        <p:tgtEl>
                                          <p:spTgt spid="112"/>
                                        </p:tgtEl>
                                        <p:attrNameLst>
                                          <p:attrName>ppt_y</p:attrName>
                                        </p:attrNameLst>
                                      </p:cBhvr>
                                      <p:tavLst>
                                        <p:tav tm="0">
                                          <p:val>
                                            <p:strVal val="#ppt_y"/>
                                          </p:val>
                                        </p:tav>
                                        <p:tav tm="100000">
                                          <p:val>
                                            <p:strVal val="#ppt_y"/>
                                          </p:val>
                                        </p:tav>
                                      </p:tavLst>
                                    </p:anim>
                                  </p:childTnLst>
                                </p:cTn>
                              </p:par>
                            </p:childTnLst>
                          </p:cTn>
                        </p:par>
                        <p:par>
                          <p:cTn id="65" fill="hold">
                            <p:stCondLst>
                              <p:cond delay="4500"/>
                            </p:stCondLst>
                            <p:childTnLst>
                              <p:par>
                                <p:cTn id="66" presetID="42" presetClass="entr" presetSubtype="0" fill="hold" grpId="0" nodeType="afterEffect">
                                  <p:stCondLst>
                                    <p:cond delay="0"/>
                                  </p:stCondLst>
                                  <p:childTnLst>
                                    <p:set>
                                      <p:cBhvr>
                                        <p:cTn id="67" dur="1" fill="hold">
                                          <p:stCondLst>
                                            <p:cond delay="0"/>
                                          </p:stCondLst>
                                        </p:cTn>
                                        <p:tgtEl>
                                          <p:spTgt spid="89"/>
                                        </p:tgtEl>
                                        <p:attrNameLst>
                                          <p:attrName>style.visibility</p:attrName>
                                        </p:attrNameLst>
                                      </p:cBhvr>
                                      <p:to>
                                        <p:strVal val="visible"/>
                                      </p:to>
                                    </p:set>
                                    <p:animEffect transition="in" filter="fade">
                                      <p:cBhvr>
                                        <p:cTn id="68" dur="500"/>
                                        <p:tgtEl>
                                          <p:spTgt spid="89"/>
                                        </p:tgtEl>
                                      </p:cBhvr>
                                    </p:animEffect>
                                    <p:anim calcmode="lin" valueType="num">
                                      <p:cBhvr>
                                        <p:cTn id="69" dur="500" fill="hold"/>
                                        <p:tgtEl>
                                          <p:spTgt spid="89"/>
                                        </p:tgtEl>
                                        <p:attrNameLst>
                                          <p:attrName>ppt_x</p:attrName>
                                        </p:attrNameLst>
                                      </p:cBhvr>
                                      <p:tavLst>
                                        <p:tav tm="0">
                                          <p:val>
                                            <p:strVal val="#ppt_x"/>
                                          </p:val>
                                        </p:tav>
                                        <p:tav tm="100000">
                                          <p:val>
                                            <p:strVal val="#ppt_x"/>
                                          </p:val>
                                        </p:tav>
                                      </p:tavLst>
                                    </p:anim>
                                    <p:anim calcmode="lin" valueType="num">
                                      <p:cBhvr>
                                        <p:cTn id="70" dur="500" fill="hold"/>
                                        <p:tgtEl>
                                          <p:spTgt spid="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112" grpId="0" animBg="1"/>
      <p:bldP spid="74" grpId="0"/>
      <p:bldP spid="75" grpId="0"/>
      <p:bldP spid="91" grpId="0"/>
      <p:bldP spid="92" grpId="0"/>
      <p:bldP spid="8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251481" y="1418605"/>
            <a:ext cx="2686083" cy="842468"/>
            <a:chOff x="1162589" y="1559744"/>
            <a:chExt cx="2686083" cy="842468"/>
          </a:xfrm>
        </p:grpSpPr>
        <p:sp>
          <p:nvSpPr>
            <p:cNvPr id="64" name="TextBox 63"/>
            <p:cNvSpPr txBox="1"/>
            <p:nvPr/>
          </p:nvSpPr>
          <p:spPr>
            <a:xfrm>
              <a:off x="1162589" y="1908972"/>
              <a:ext cx="441147" cy="246221"/>
            </a:xfrm>
            <a:prstGeom prst="rect">
              <a:avLst/>
            </a:prstGeom>
            <a:noFill/>
          </p:spPr>
          <p:txBody>
            <a:bodyPr wrap="none" rtlCol="0">
              <a:spAutoFit/>
            </a:bodyPr>
            <a:lstStyle/>
            <a:p>
              <a:pPr algn="ctr"/>
              <a:r>
                <a:rPr lang="zh-CN" altLang="en-US" sz="1000" dirty="0">
                  <a:solidFill>
                    <a:schemeClr val="bg1">
                      <a:lumMod val="50000"/>
                    </a:schemeClr>
                  </a:solidFill>
                  <a:latin typeface="+mj-ea"/>
                  <a:ea typeface="+mj-ea"/>
                </a:rPr>
                <a:t>阶段</a:t>
              </a:r>
              <a:endParaRPr lang="id-ID" sz="1000" dirty="0">
                <a:solidFill>
                  <a:schemeClr val="bg1">
                    <a:lumMod val="50000"/>
                  </a:schemeClr>
                </a:solidFill>
                <a:latin typeface="+mj-ea"/>
                <a:ea typeface="+mj-ea"/>
              </a:endParaRPr>
            </a:p>
          </p:txBody>
        </p:sp>
        <p:sp>
          <p:nvSpPr>
            <p:cNvPr id="65" name="TextBox 64"/>
            <p:cNvSpPr txBox="1"/>
            <p:nvPr/>
          </p:nvSpPr>
          <p:spPr>
            <a:xfrm>
              <a:off x="3407525" y="2155991"/>
              <a:ext cx="441147" cy="246221"/>
            </a:xfrm>
            <a:prstGeom prst="rect">
              <a:avLst/>
            </a:prstGeom>
            <a:noFill/>
          </p:spPr>
          <p:txBody>
            <a:bodyPr wrap="none" rtlCol="0">
              <a:spAutoFit/>
            </a:bodyPr>
            <a:lstStyle/>
            <a:p>
              <a:pPr algn="ctr"/>
              <a:r>
                <a:rPr lang="zh-CN" altLang="en-US" sz="1000" dirty="0">
                  <a:solidFill>
                    <a:schemeClr val="bg1">
                      <a:lumMod val="50000"/>
                    </a:schemeClr>
                  </a:solidFill>
                  <a:latin typeface="+mj-ea"/>
                  <a:ea typeface="+mj-ea"/>
                </a:rPr>
                <a:t>阶段</a:t>
              </a:r>
              <a:endParaRPr lang="id-ID" sz="1000" dirty="0">
                <a:solidFill>
                  <a:schemeClr val="bg1">
                    <a:lumMod val="50000"/>
                  </a:schemeClr>
                </a:solidFill>
                <a:latin typeface="+mj-ea"/>
                <a:ea typeface="+mj-ea"/>
              </a:endParaRPr>
            </a:p>
          </p:txBody>
        </p:sp>
        <p:sp>
          <p:nvSpPr>
            <p:cNvPr id="66" name="TextBox 65"/>
            <p:cNvSpPr txBox="1"/>
            <p:nvPr/>
          </p:nvSpPr>
          <p:spPr>
            <a:xfrm>
              <a:off x="2684213" y="1559744"/>
              <a:ext cx="441147" cy="246221"/>
            </a:xfrm>
            <a:prstGeom prst="rect">
              <a:avLst/>
            </a:prstGeom>
            <a:noFill/>
          </p:spPr>
          <p:txBody>
            <a:bodyPr wrap="none" rtlCol="0">
              <a:spAutoFit/>
            </a:bodyPr>
            <a:lstStyle/>
            <a:p>
              <a:pPr algn="ctr"/>
              <a:r>
                <a:rPr lang="zh-CN" altLang="en-US" sz="1000" dirty="0">
                  <a:solidFill>
                    <a:schemeClr val="bg1">
                      <a:lumMod val="50000"/>
                    </a:schemeClr>
                  </a:solidFill>
                  <a:latin typeface="+mj-ea"/>
                  <a:ea typeface="+mj-ea"/>
                </a:rPr>
                <a:t>阶段</a:t>
              </a:r>
              <a:endParaRPr lang="id-ID" sz="1000" dirty="0">
                <a:solidFill>
                  <a:schemeClr val="bg1">
                    <a:lumMod val="50000"/>
                  </a:schemeClr>
                </a:solidFill>
                <a:latin typeface="+mj-ea"/>
                <a:ea typeface="+mj-ea"/>
              </a:endParaRPr>
            </a:p>
          </p:txBody>
        </p:sp>
        <p:sp>
          <p:nvSpPr>
            <p:cNvPr id="67" name="TextBox 66"/>
            <p:cNvSpPr txBox="1"/>
            <p:nvPr/>
          </p:nvSpPr>
          <p:spPr>
            <a:xfrm>
              <a:off x="1894979" y="2146484"/>
              <a:ext cx="441147" cy="246221"/>
            </a:xfrm>
            <a:prstGeom prst="rect">
              <a:avLst/>
            </a:prstGeom>
            <a:noFill/>
          </p:spPr>
          <p:txBody>
            <a:bodyPr wrap="none" rtlCol="0">
              <a:spAutoFit/>
            </a:bodyPr>
            <a:lstStyle/>
            <a:p>
              <a:pPr algn="ctr"/>
              <a:r>
                <a:rPr lang="zh-CN" altLang="en-US" sz="1000" dirty="0">
                  <a:solidFill>
                    <a:schemeClr val="bg1">
                      <a:lumMod val="50000"/>
                    </a:schemeClr>
                  </a:solidFill>
                  <a:latin typeface="+mj-ea"/>
                  <a:ea typeface="+mj-ea"/>
                </a:rPr>
                <a:t>阶段</a:t>
              </a:r>
              <a:endParaRPr lang="id-ID" sz="1000" dirty="0">
                <a:solidFill>
                  <a:schemeClr val="bg1">
                    <a:lumMod val="50000"/>
                  </a:schemeClr>
                </a:solidFill>
                <a:latin typeface="+mj-ea"/>
                <a:ea typeface="+mj-ea"/>
              </a:endParaRPr>
            </a:p>
          </p:txBody>
        </p:sp>
      </p:grpSp>
      <p:sp>
        <p:nvSpPr>
          <p:cNvPr id="69" name="Isosceles Triangle 2"/>
          <p:cNvSpPr/>
          <p:nvPr/>
        </p:nvSpPr>
        <p:spPr>
          <a:xfrm>
            <a:off x="1059931" y="2072950"/>
            <a:ext cx="983433" cy="1580935"/>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dirty="0">
              <a:solidFill>
                <a:schemeClr val="accent2"/>
              </a:solidFill>
            </a:endParaRPr>
          </a:p>
        </p:txBody>
      </p:sp>
      <p:sp>
        <p:nvSpPr>
          <p:cNvPr id="70" name="Isosceles Triangle 2"/>
          <p:cNvSpPr/>
          <p:nvPr/>
        </p:nvSpPr>
        <p:spPr>
          <a:xfrm>
            <a:off x="1790228" y="2314176"/>
            <a:ext cx="983433" cy="133970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dirty="0">
              <a:solidFill>
                <a:schemeClr val="accent2"/>
              </a:solidFill>
            </a:endParaRPr>
          </a:p>
        </p:txBody>
      </p:sp>
      <p:sp>
        <p:nvSpPr>
          <p:cNvPr id="71" name="Isosceles Triangle 2"/>
          <p:cNvSpPr/>
          <p:nvPr/>
        </p:nvSpPr>
        <p:spPr>
          <a:xfrm>
            <a:off x="2501961" y="1711111"/>
            <a:ext cx="983433" cy="194277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dirty="0">
              <a:solidFill>
                <a:schemeClr val="accent2"/>
              </a:solidFill>
            </a:endParaRPr>
          </a:p>
        </p:txBody>
      </p:sp>
      <p:sp>
        <p:nvSpPr>
          <p:cNvPr id="72" name="Isosceles Triangle 2"/>
          <p:cNvSpPr/>
          <p:nvPr/>
        </p:nvSpPr>
        <p:spPr>
          <a:xfrm>
            <a:off x="3225274" y="2314176"/>
            <a:ext cx="983433" cy="1339707"/>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dirty="0">
              <a:solidFill>
                <a:schemeClr val="accent2"/>
              </a:solidFill>
            </a:endParaRPr>
          </a:p>
        </p:txBody>
      </p:sp>
      <p:grpSp>
        <p:nvGrpSpPr>
          <p:cNvPr id="14" name="组合 13"/>
          <p:cNvGrpSpPr/>
          <p:nvPr/>
        </p:nvGrpSpPr>
        <p:grpSpPr>
          <a:xfrm>
            <a:off x="4887982" y="1745613"/>
            <a:ext cx="1772249" cy="900246"/>
            <a:chOff x="5076056" y="1766139"/>
            <a:chExt cx="1772249" cy="900246"/>
          </a:xfrm>
        </p:grpSpPr>
        <p:sp>
          <p:nvSpPr>
            <p:cNvPr id="144" name="Arc 33"/>
            <p:cNvSpPr/>
            <p:nvPr/>
          </p:nvSpPr>
          <p:spPr bwMode="auto">
            <a:xfrm>
              <a:off x="5172681" y="1904557"/>
              <a:ext cx="485657" cy="486455"/>
            </a:xfrm>
            <a:prstGeom prst="arc">
              <a:avLst>
                <a:gd name="adj1" fmla="val 5464279"/>
                <a:gd name="adj2" fmla="val 16157365"/>
              </a:avLst>
            </a:prstGeom>
            <a:noFill/>
            <a:ln w="76200" cap="rnd">
              <a:solidFill>
                <a:schemeClr val="accent1"/>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fontAlgn="auto" hangingPunct="0">
                <a:spcBef>
                  <a:spcPts val="0"/>
                </a:spcBef>
                <a:spcAft>
                  <a:spcPts val="0"/>
                </a:spcAft>
                <a:defRPr/>
              </a:pPr>
              <a:endParaRPr lang="en-US" sz="1400">
                <a:ea typeface="Roboto" pitchFamily="2" charset="0"/>
              </a:endParaRPr>
            </a:p>
          </p:txBody>
        </p:sp>
        <p:sp>
          <p:nvSpPr>
            <p:cNvPr id="145" name="TextBox 4"/>
            <p:cNvSpPr txBox="1"/>
            <p:nvPr/>
          </p:nvSpPr>
          <p:spPr>
            <a:xfrm>
              <a:off x="5232466" y="2029466"/>
              <a:ext cx="522498" cy="253916"/>
            </a:xfrm>
            <a:prstGeom prst="rect">
              <a:avLst/>
            </a:prstGeom>
            <a:noFill/>
          </p:spPr>
          <p:txBody>
            <a:bodyPr wrap="square" rtlCol="0">
              <a:spAutoFit/>
            </a:bodyPr>
            <a:lstStyle/>
            <a:p>
              <a:pPr algn="just"/>
              <a:r>
                <a:rPr lang="id-ID" sz="1050" dirty="0">
                  <a:solidFill>
                    <a:schemeClr val="bg1">
                      <a:lumMod val="50000"/>
                    </a:schemeClr>
                  </a:solidFill>
                  <a:latin typeface="+mj-ea"/>
                  <a:ea typeface="+mj-ea"/>
                </a:rPr>
                <a:t>60%</a:t>
              </a:r>
            </a:p>
          </p:txBody>
        </p:sp>
        <p:sp>
          <p:nvSpPr>
            <p:cNvPr id="146" name="Oval 36"/>
            <p:cNvSpPr/>
            <p:nvPr/>
          </p:nvSpPr>
          <p:spPr>
            <a:xfrm>
              <a:off x="5076056" y="1808330"/>
              <a:ext cx="678908" cy="678906"/>
            </a:xfrm>
            <a:prstGeom prst="ellipse">
              <a:avLst/>
            </a:prstGeom>
            <a:noFill/>
            <a:ln w="127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400"/>
            </a:p>
          </p:txBody>
        </p:sp>
        <p:sp>
          <p:nvSpPr>
            <p:cNvPr id="147" name="TextBox 146"/>
            <p:cNvSpPr txBox="1"/>
            <p:nvPr/>
          </p:nvSpPr>
          <p:spPr>
            <a:xfrm>
              <a:off x="5810366" y="1766139"/>
              <a:ext cx="1037939" cy="900246"/>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660232" y="1745613"/>
            <a:ext cx="1658663" cy="900246"/>
            <a:chOff x="6919429" y="1766139"/>
            <a:chExt cx="1658663" cy="900246"/>
          </a:xfrm>
        </p:grpSpPr>
        <p:sp>
          <p:nvSpPr>
            <p:cNvPr id="124" name="Arc 45"/>
            <p:cNvSpPr/>
            <p:nvPr/>
          </p:nvSpPr>
          <p:spPr bwMode="auto">
            <a:xfrm>
              <a:off x="7016056" y="1904553"/>
              <a:ext cx="485657" cy="486455"/>
            </a:xfrm>
            <a:prstGeom prst="arc">
              <a:avLst>
                <a:gd name="adj1" fmla="val 20482458"/>
                <a:gd name="adj2" fmla="val 16157365"/>
              </a:avLst>
            </a:prstGeom>
            <a:noFill/>
            <a:ln w="76200" cap="rnd">
              <a:solidFill>
                <a:schemeClr val="accent2"/>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fontAlgn="auto" hangingPunct="0">
                <a:spcBef>
                  <a:spcPts val="0"/>
                </a:spcBef>
                <a:spcAft>
                  <a:spcPts val="0"/>
                </a:spcAft>
                <a:defRPr/>
              </a:pPr>
              <a:endParaRPr lang="en-US" sz="1400">
                <a:ea typeface="Roboto" pitchFamily="2" charset="0"/>
              </a:endParaRPr>
            </a:p>
          </p:txBody>
        </p:sp>
        <p:sp>
          <p:nvSpPr>
            <p:cNvPr id="125" name="TextBox 4"/>
            <p:cNvSpPr txBox="1"/>
            <p:nvPr/>
          </p:nvSpPr>
          <p:spPr>
            <a:xfrm>
              <a:off x="7047554" y="2026452"/>
              <a:ext cx="485657" cy="253916"/>
            </a:xfrm>
            <a:prstGeom prst="rect">
              <a:avLst/>
            </a:prstGeom>
            <a:noFill/>
          </p:spPr>
          <p:txBody>
            <a:bodyPr wrap="square" rtlCol="0">
              <a:spAutoFit/>
            </a:bodyPr>
            <a:lstStyle/>
            <a:p>
              <a:pPr algn="just"/>
              <a:r>
                <a:rPr lang="id-ID" sz="1050" dirty="0">
                  <a:solidFill>
                    <a:schemeClr val="bg1">
                      <a:lumMod val="50000"/>
                    </a:schemeClr>
                  </a:solidFill>
                  <a:latin typeface="+mj-ea"/>
                  <a:ea typeface="+mj-ea"/>
                </a:rPr>
                <a:t>80%</a:t>
              </a:r>
            </a:p>
          </p:txBody>
        </p:sp>
        <p:sp>
          <p:nvSpPr>
            <p:cNvPr id="126" name="Oval 48"/>
            <p:cNvSpPr/>
            <p:nvPr/>
          </p:nvSpPr>
          <p:spPr>
            <a:xfrm>
              <a:off x="6919429" y="1808326"/>
              <a:ext cx="678912" cy="678910"/>
            </a:xfrm>
            <a:prstGeom prst="ellipse">
              <a:avLst/>
            </a:prstGeom>
            <a:no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400"/>
            </a:p>
          </p:txBody>
        </p:sp>
        <p:sp>
          <p:nvSpPr>
            <p:cNvPr id="151" name="TextBox 150"/>
            <p:cNvSpPr txBox="1"/>
            <p:nvPr/>
          </p:nvSpPr>
          <p:spPr>
            <a:xfrm>
              <a:off x="7588348" y="1766139"/>
              <a:ext cx="989744" cy="900246"/>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897621" y="2787774"/>
            <a:ext cx="1727657" cy="900246"/>
            <a:chOff x="5085695" y="2913206"/>
            <a:chExt cx="1727657" cy="900246"/>
          </a:xfrm>
        </p:grpSpPr>
        <p:sp>
          <p:nvSpPr>
            <p:cNvPr id="140" name="Arc 39"/>
            <p:cNvSpPr/>
            <p:nvPr/>
          </p:nvSpPr>
          <p:spPr bwMode="auto">
            <a:xfrm>
              <a:off x="5179641" y="3059362"/>
              <a:ext cx="485657" cy="486455"/>
            </a:xfrm>
            <a:prstGeom prst="arc">
              <a:avLst>
                <a:gd name="adj1" fmla="val 137022"/>
                <a:gd name="adj2" fmla="val 16157365"/>
              </a:avLst>
            </a:prstGeom>
            <a:noFill/>
            <a:ln w="76200" cap="rnd">
              <a:solidFill>
                <a:schemeClr val="accent4"/>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fontAlgn="auto" hangingPunct="0">
                <a:spcBef>
                  <a:spcPts val="0"/>
                </a:spcBef>
                <a:spcAft>
                  <a:spcPts val="0"/>
                </a:spcAft>
                <a:defRPr/>
              </a:pPr>
              <a:endParaRPr lang="en-US" sz="1400">
                <a:ea typeface="Roboto" pitchFamily="2" charset="0"/>
              </a:endParaRPr>
            </a:p>
          </p:txBody>
        </p:sp>
        <p:sp>
          <p:nvSpPr>
            <p:cNvPr id="141" name="TextBox 4"/>
            <p:cNvSpPr txBox="1"/>
            <p:nvPr/>
          </p:nvSpPr>
          <p:spPr>
            <a:xfrm>
              <a:off x="5206906" y="3184289"/>
              <a:ext cx="483064" cy="253916"/>
            </a:xfrm>
            <a:prstGeom prst="rect">
              <a:avLst/>
            </a:prstGeom>
            <a:noFill/>
          </p:spPr>
          <p:txBody>
            <a:bodyPr wrap="square" rtlCol="0">
              <a:spAutoFit/>
            </a:bodyPr>
            <a:lstStyle/>
            <a:p>
              <a:pPr algn="just"/>
              <a:r>
                <a:rPr lang="id-ID" sz="1050" dirty="0">
                  <a:solidFill>
                    <a:schemeClr val="bg1">
                      <a:lumMod val="50000"/>
                    </a:schemeClr>
                  </a:solidFill>
                  <a:latin typeface="+mj-ea"/>
                  <a:ea typeface="+mj-ea"/>
                </a:rPr>
                <a:t>75%</a:t>
              </a:r>
            </a:p>
          </p:txBody>
        </p:sp>
        <p:sp>
          <p:nvSpPr>
            <p:cNvPr id="142" name="Oval 42"/>
            <p:cNvSpPr/>
            <p:nvPr/>
          </p:nvSpPr>
          <p:spPr>
            <a:xfrm>
              <a:off x="5085695" y="2965816"/>
              <a:ext cx="673550" cy="673548"/>
            </a:xfrm>
            <a:prstGeom prst="ellipse">
              <a:avLst/>
            </a:prstGeom>
            <a:noFill/>
            <a:ln w="127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400"/>
            </a:p>
          </p:txBody>
        </p:sp>
        <p:sp>
          <p:nvSpPr>
            <p:cNvPr id="152" name="TextBox 151"/>
            <p:cNvSpPr txBox="1"/>
            <p:nvPr/>
          </p:nvSpPr>
          <p:spPr>
            <a:xfrm>
              <a:off x="5810366" y="2913206"/>
              <a:ext cx="1002986" cy="900246"/>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676882" y="2787774"/>
            <a:ext cx="1648973" cy="900246"/>
            <a:chOff x="6936079" y="2913206"/>
            <a:chExt cx="1648973" cy="900246"/>
          </a:xfrm>
        </p:grpSpPr>
        <p:grpSp>
          <p:nvGrpSpPr>
            <p:cNvPr id="4" name="组合 3"/>
            <p:cNvGrpSpPr/>
            <p:nvPr/>
          </p:nvGrpSpPr>
          <p:grpSpPr>
            <a:xfrm>
              <a:off x="6936079" y="2977104"/>
              <a:ext cx="662262" cy="662260"/>
              <a:chOff x="6916280" y="3259107"/>
              <a:chExt cx="662262" cy="662260"/>
            </a:xfrm>
          </p:grpSpPr>
          <p:sp>
            <p:nvSpPr>
              <p:cNvPr id="120" name="Arc 51"/>
              <p:cNvSpPr/>
              <p:nvPr/>
            </p:nvSpPr>
            <p:spPr bwMode="auto">
              <a:xfrm>
                <a:off x="7004582" y="3347009"/>
                <a:ext cx="485657" cy="486455"/>
              </a:xfrm>
              <a:prstGeom prst="arc">
                <a:avLst>
                  <a:gd name="adj1" fmla="val 18205695"/>
                  <a:gd name="adj2" fmla="val 16157365"/>
                </a:avLst>
              </a:prstGeom>
              <a:noFill/>
              <a:ln w="76200" cap="rnd">
                <a:solidFill>
                  <a:schemeClr val="accent3"/>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fontAlgn="auto" hangingPunct="0">
                  <a:spcBef>
                    <a:spcPts val="0"/>
                  </a:spcBef>
                  <a:spcAft>
                    <a:spcPts val="0"/>
                  </a:spcAft>
                  <a:defRPr/>
                </a:pPr>
                <a:endParaRPr lang="en-US" sz="1400">
                  <a:ea typeface="Roboto" pitchFamily="2" charset="0"/>
                </a:endParaRPr>
              </a:p>
            </p:txBody>
          </p:sp>
          <p:sp>
            <p:nvSpPr>
              <p:cNvPr id="121" name="TextBox 4"/>
              <p:cNvSpPr txBox="1"/>
              <p:nvPr/>
            </p:nvSpPr>
            <p:spPr>
              <a:xfrm>
                <a:off x="7022328" y="3463443"/>
                <a:ext cx="519515" cy="253916"/>
              </a:xfrm>
              <a:prstGeom prst="rect">
                <a:avLst/>
              </a:prstGeom>
              <a:noFill/>
            </p:spPr>
            <p:txBody>
              <a:bodyPr wrap="square" rtlCol="0">
                <a:spAutoFit/>
              </a:bodyPr>
              <a:lstStyle/>
              <a:p>
                <a:pPr algn="just"/>
                <a:r>
                  <a:rPr lang="id-ID" sz="1050" dirty="0">
                    <a:solidFill>
                      <a:schemeClr val="bg1">
                        <a:lumMod val="50000"/>
                      </a:schemeClr>
                    </a:solidFill>
                    <a:latin typeface="微软雅黑" panose="020B0503020204020204" pitchFamily="34" charset="-122"/>
                    <a:ea typeface="微软雅黑" panose="020B0503020204020204" pitchFamily="34" charset="-122"/>
                  </a:rPr>
                  <a:t>90%</a:t>
                </a:r>
              </a:p>
            </p:txBody>
          </p:sp>
          <p:sp>
            <p:nvSpPr>
              <p:cNvPr id="122" name="Oval 54"/>
              <p:cNvSpPr/>
              <p:nvPr/>
            </p:nvSpPr>
            <p:spPr>
              <a:xfrm>
                <a:off x="6916280" y="3259107"/>
                <a:ext cx="662262" cy="662260"/>
              </a:xfrm>
              <a:prstGeom prst="ellipse">
                <a:avLst/>
              </a:prstGeom>
              <a:noFill/>
              <a:ln w="127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400"/>
              </a:p>
            </p:txBody>
          </p:sp>
        </p:grpSp>
        <p:sp>
          <p:nvSpPr>
            <p:cNvPr id="153" name="TextBox 152"/>
            <p:cNvSpPr txBox="1"/>
            <p:nvPr/>
          </p:nvSpPr>
          <p:spPr>
            <a:xfrm>
              <a:off x="7588348" y="2913206"/>
              <a:ext cx="996704" cy="900246"/>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049571" y="3856738"/>
            <a:ext cx="3218377" cy="558038"/>
            <a:chOff x="827664" y="4134815"/>
            <a:chExt cx="3218377" cy="558038"/>
          </a:xfrm>
        </p:grpSpPr>
        <p:sp>
          <p:nvSpPr>
            <p:cNvPr id="155" name="Rounded Rectangle 43"/>
            <p:cNvSpPr/>
            <p:nvPr/>
          </p:nvSpPr>
          <p:spPr>
            <a:xfrm>
              <a:off x="827664" y="4191711"/>
              <a:ext cx="720000" cy="231645"/>
            </a:xfrm>
            <a:prstGeom prst="roundRect">
              <a:avLst>
                <a:gd name="adj" fmla="val 4683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6" name="TextBox 155"/>
            <p:cNvSpPr txBox="1"/>
            <p:nvPr/>
          </p:nvSpPr>
          <p:spPr>
            <a:xfrm>
              <a:off x="838852" y="4181461"/>
              <a:ext cx="697627" cy="246221"/>
            </a:xfrm>
            <a:prstGeom prst="rect">
              <a:avLst/>
            </a:prstGeom>
            <a:noFill/>
          </p:spPr>
          <p:txBody>
            <a:bodyPr wrap="none" rtlCol="0">
              <a:spAutoFit/>
            </a:bodyPr>
            <a:lstStyle/>
            <a:p>
              <a:pPr algn="ctr"/>
              <a:r>
                <a:rPr lang="zh-CN" altLang="en-US" sz="1000" dirty="0">
                  <a:solidFill>
                    <a:schemeClr val="bg1"/>
                  </a:solidFill>
                  <a:latin typeface="Lato" pitchFamily="34" charset="0"/>
                </a:rPr>
                <a:t>阶段总结</a:t>
              </a:r>
              <a:endParaRPr lang="id-ID" sz="1000" dirty="0">
                <a:solidFill>
                  <a:schemeClr val="bg1"/>
                </a:solidFill>
                <a:latin typeface="Lato" pitchFamily="34" charset="0"/>
              </a:endParaRPr>
            </a:p>
          </p:txBody>
        </p:sp>
        <p:grpSp>
          <p:nvGrpSpPr>
            <p:cNvPr id="158" name="组合 157"/>
            <p:cNvGrpSpPr/>
            <p:nvPr/>
          </p:nvGrpSpPr>
          <p:grpSpPr>
            <a:xfrm>
              <a:off x="1717185" y="4134815"/>
              <a:ext cx="2328856" cy="558038"/>
              <a:chOff x="4975051" y="2440647"/>
              <a:chExt cx="2328856" cy="558038"/>
            </a:xfrm>
          </p:grpSpPr>
          <p:sp>
            <p:nvSpPr>
              <p:cNvPr id="168" name="Isosceles Triangle 52"/>
              <p:cNvSpPr/>
              <p:nvPr/>
            </p:nvSpPr>
            <p:spPr>
              <a:xfrm rot="5400000">
                <a:off x="4966710" y="2539029"/>
                <a:ext cx="120954" cy="10427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9" name="TextBox 168"/>
              <p:cNvSpPr txBox="1"/>
              <p:nvPr/>
            </p:nvSpPr>
            <p:spPr>
              <a:xfrm>
                <a:off x="5143045" y="2440647"/>
                <a:ext cx="2160862" cy="558038"/>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2" name="组合 1"/>
          <p:cNvGrpSpPr/>
          <p:nvPr/>
        </p:nvGrpSpPr>
        <p:grpSpPr>
          <a:xfrm>
            <a:off x="4948923" y="3795886"/>
            <a:ext cx="3007453" cy="510721"/>
            <a:chOff x="4948923" y="3913728"/>
            <a:chExt cx="3007453" cy="510721"/>
          </a:xfrm>
        </p:grpSpPr>
        <p:cxnSp>
          <p:nvCxnSpPr>
            <p:cNvPr id="174" name="Straight Connector 52"/>
            <p:cNvCxnSpPr/>
            <p:nvPr/>
          </p:nvCxnSpPr>
          <p:spPr>
            <a:xfrm>
              <a:off x="5386427" y="4321261"/>
              <a:ext cx="2569949" cy="31180"/>
            </a:xfrm>
            <a:prstGeom prst="line">
              <a:avLst/>
            </a:prstGeom>
            <a:ln w="76200" cap="rnd">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75" name="Straight Connector 51"/>
            <p:cNvCxnSpPr/>
            <p:nvPr/>
          </p:nvCxnSpPr>
          <p:spPr>
            <a:xfrm>
              <a:off x="5386427" y="4014219"/>
              <a:ext cx="2569949" cy="15247"/>
            </a:xfrm>
            <a:prstGeom prst="line">
              <a:avLst/>
            </a:prstGeom>
            <a:ln w="76200" cap="rnd">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77" name="Straight Connector 10"/>
            <p:cNvCxnSpPr/>
            <p:nvPr/>
          </p:nvCxnSpPr>
          <p:spPr>
            <a:xfrm>
              <a:off x="5386426" y="4014219"/>
              <a:ext cx="2209910" cy="15247"/>
            </a:xfrm>
            <a:prstGeom prst="line">
              <a:avLst/>
            </a:prstGeom>
            <a:ln w="76200" cap="rnd">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178" name="Straight Connector 18"/>
            <p:cNvCxnSpPr/>
            <p:nvPr/>
          </p:nvCxnSpPr>
          <p:spPr>
            <a:xfrm>
              <a:off x="5386427" y="4321261"/>
              <a:ext cx="1489829" cy="15590"/>
            </a:xfrm>
            <a:prstGeom prst="line">
              <a:avLst/>
            </a:prstGeom>
            <a:ln w="76200" cap="rnd">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03" name="TextBox 202"/>
            <p:cNvSpPr txBox="1"/>
            <p:nvPr/>
          </p:nvSpPr>
          <p:spPr>
            <a:xfrm>
              <a:off x="4948923" y="4209005"/>
              <a:ext cx="389850" cy="215444"/>
            </a:xfrm>
            <a:prstGeom prst="rect">
              <a:avLst/>
            </a:prstGeom>
            <a:noFill/>
          </p:spPr>
          <p:txBody>
            <a:bodyPr wrap="none" rtlCol="0">
              <a:spAutoFit/>
            </a:bodyPr>
            <a:lstStyle/>
            <a:p>
              <a:r>
                <a:rPr lang="zh-CN" altLang="en-US" sz="800" dirty="0">
                  <a:solidFill>
                    <a:schemeClr val="bg1">
                      <a:lumMod val="50000"/>
                    </a:schemeClr>
                  </a:solidFill>
                  <a:latin typeface="+mj-ea"/>
                  <a:ea typeface="+mj-ea"/>
                </a:rPr>
                <a:t>完成</a:t>
              </a:r>
              <a:endParaRPr lang="id-ID" altLang="zh-CN" sz="800" dirty="0">
                <a:solidFill>
                  <a:schemeClr val="bg1">
                    <a:lumMod val="50000"/>
                  </a:schemeClr>
                </a:solidFill>
                <a:latin typeface="+mj-ea"/>
                <a:ea typeface="+mj-ea"/>
              </a:endParaRPr>
            </a:p>
          </p:txBody>
        </p:sp>
        <p:sp>
          <p:nvSpPr>
            <p:cNvPr id="204" name="TextBox 203"/>
            <p:cNvSpPr txBox="1"/>
            <p:nvPr/>
          </p:nvSpPr>
          <p:spPr>
            <a:xfrm>
              <a:off x="4948923" y="3913728"/>
              <a:ext cx="389850" cy="215444"/>
            </a:xfrm>
            <a:prstGeom prst="rect">
              <a:avLst/>
            </a:prstGeom>
            <a:noFill/>
          </p:spPr>
          <p:txBody>
            <a:bodyPr wrap="none" rtlCol="0">
              <a:spAutoFit/>
            </a:bodyPr>
            <a:lstStyle/>
            <a:p>
              <a:r>
                <a:rPr lang="zh-CN" altLang="en-US" sz="800" dirty="0">
                  <a:solidFill>
                    <a:schemeClr val="bg1">
                      <a:lumMod val="50000"/>
                    </a:schemeClr>
                  </a:solidFill>
                  <a:latin typeface="+mj-ea"/>
                  <a:ea typeface="+mj-ea"/>
                </a:rPr>
                <a:t>完成</a:t>
              </a:r>
              <a:endParaRPr lang="id-ID" sz="800" dirty="0">
                <a:solidFill>
                  <a:schemeClr val="bg1">
                    <a:lumMod val="50000"/>
                  </a:schemeClr>
                </a:solidFill>
                <a:latin typeface="+mj-ea"/>
                <a:ea typeface="+mj-ea"/>
              </a:endParaRPr>
            </a:p>
          </p:txBody>
        </p:sp>
      </p:grpSp>
      <p:grpSp>
        <p:nvGrpSpPr>
          <p:cNvPr id="57" name="组合 56"/>
          <p:cNvGrpSpPr/>
          <p:nvPr/>
        </p:nvGrpSpPr>
        <p:grpSpPr>
          <a:xfrm>
            <a:off x="1116311" y="460609"/>
            <a:ext cx="8027688" cy="292388"/>
            <a:chOff x="1116311" y="460609"/>
            <a:chExt cx="8027688" cy="292388"/>
          </a:xfrm>
        </p:grpSpPr>
        <p:sp>
          <p:nvSpPr>
            <p:cNvPr id="58" name="Line 3"/>
            <p:cNvSpPr>
              <a:spLocks noChangeShapeType="1"/>
            </p:cNvSpPr>
            <p:nvPr/>
          </p:nvSpPr>
          <p:spPr bwMode="auto">
            <a:xfrm>
              <a:off x="1990886" y="695345"/>
              <a:ext cx="715311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59" name="TextBox 58"/>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完成阶段</a:t>
              </a:r>
            </a:p>
          </p:txBody>
        </p:sp>
      </p:grpSp>
      <p:grpSp>
        <p:nvGrpSpPr>
          <p:cNvPr id="49" name="组合 48">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50"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left)">
                                      <p:cBhvr>
                                        <p:cTn id="7" dur="500"/>
                                        <p:tgtEl>
                                          <p:spTgt spid="57"/>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fade">
                                      <p:cBhvr>
                                        <p:cTn id="11" dur="500"/>
                                        <p:tgtEl>
                                          <p:spTgt spid="69"/>
                                        </p:tgtEl>
                                      </p:cBhvr>
                                    </p:animEffect>
                                    <p:anim calcmode="lin" valueType="num">
                                      <p:cBhvr>
                                        <p:cTn id="12" dur="500" fill="hold"/>
                                        <p:tgtEl>
                                          <p:spTgt spid="69"/>
                                        </p:tgtEl>
                                        <p:attrNameLst>
                                          <p:attrName>ppt_x</p:attrName>
                                        </p:attrNameLst>
                                      </p:cBhvr>
                                      <p:tavLst>
                                        <p:tav tm="0">
                                          <p:val>
                                            <p:strVal val="#ppt_x"/>
                                          </p:val>
                                        </p:tav>
                                        <p:tav tm="100000">
                                          <p:val>
                                            <p:strVal val="#ppt_x"/>
                                          </p:val>
                                        </p:tav>
                                      </p:tavLst>
                                    </p:anim>
                                    <p:anim calcmode="lin" valueType="num">
                                      <p:cBhvr>
                                        <p:cTn id="13" dur="500" fill="hold"/>
                                        <p:tgtEl>
                                          <p:spTgt spid="69"/>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fade">
                                      <p:cBhvr>
                                        <p:cTn id="17" dur="500"/>
                                        <p:tgtEl>
                                          <p:spTgt spid="70"/>
                                        </p:tgtEl>
                                      </p:cBhvr>
                                    </p:animEffect>
                                    <p:anim calcmode="lin" valueType="num">
                                      <p:cBhvr>
                                        <p:cTn id="18" dur="500" fill="hold"/>
                                        <p:tgtEl>
                                          <p:spTgt spid="70"/>
                                        </p:tgtEl>
                                        <p:attrNameLst>
                                          <p:attrName>ppt_x</p:attrName>
                                        </p:attrNameLst>
                                      </p:cBhvr>
                                      <p:tavLst>
                                        <p:tav tm="0">
                                          <p:val>
                                            <p:strVal val="#ppt_x"/>
                                          </p:val>
                                        </p:tav>
                                        <p:tav tm="100000">
                                          <p:val>
                                            <p:strVal val="#ppt_x"/>
                                          </p:val>
                                        </p:tav>
                                      </p:tavLst>
                                    </p:anim>
                                    <p:anim calcmode="lin" valueType="num">
                                      <p:cBhvr>
                                        <p:cTn id="19" dur="500" fill="hold"/>
                                        <p:tgtEl>
                                          <p:spTgt spid="70"/>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7" presetClass="entr" presetSubtype="0" fill="hold" grpId="0" nodeType="after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fade">
                                      <p:cBhvr>
                                        <p:cTn id="23" dur="500"/>
                                        <p:tgtEl>
                                          <p:spTgt spid="71"/>
                                        </p:tgtEl>
                                      </p:cBhvr>
                                    </p:animEffect>
                                    <p:anim calcmode="lin" valueType="num">
                                      <p:cBhvr>
                                        <p:cTn id="24" dur="500" fill="hold"/>
                                        <p:tgtEl>
                                          <p:spTgt spid="71"/>
                                        </p:tgtEl>
                                        <p:attrNameLst>
                                          <p:attrName>ppt_x</p:attrName>
                                        </p:attrNameLst>
                                      </p:cBhvr>
                                      <p:tavLst>
                                        <p:tav tm="0">
                                          <p:val>
                                            <p:strVal val="#ppt_x"/>
                                          </p:val>
                                        </p:tav>
                                        <p:tav tm="100000">
                                          <p:val>
                                            <p:strVal val="#ppt_x"/>
                                          </p:val>
                                        </p:tav>
                                      </p:tavLst>
                                    </p:anim>
                                    <p:anim calcmode="lin" valueType="num">
                                      <p:cBhvr>
                                        <p:cTn id="25" dur="500" fill="hold"/>
                                        <p:tgtEl>
                                          <p:spTgt spid="71"/>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7" presetClass="entr" presetSubtype="0" fill="hold" grpId="0" nodeType="afterEffect">
                                  <p:stCondLst>
                                    <p:cond delay="0"/>
                                  </p:stCondLst>
                                  <p:childTnLst>
                                    <p:set>
                                      <p:cBhvr>
                                        <p:cTn id="28" dur="1" fill="hold">
                                          <p:stCondLst>
                                            <p:cond delay="0"/>
                                          </p:stCondLst>
                                        </p:cTn>
                                        <p:tgtEl>
                                          <p:spTgt spid="72"/>
                                        </p:tgtEl>
                                        <p:attrNameLst>
                                          <p:attrName>style.visibility</p:attrName>
                                        </p:attrNameLst>
                                      </p:cBhvr>
                                      <p:to>
                                        <p:strVal val="visible"/>
                                      </p:to>
                                    </p:set>
                                    <p:animEffect transition="in" filter="fade">
                                      <p:cBhvr>
                                        <p:cTn id="29" dur="500"/>
                                        <p:tgtEl>
                                          <p:spTgt spid="72"/>
                                        </p:tgtEl>
                                      </p:cBhvr>
                                    </p:animEffect>
                                    <p:anim calcmode="lin" valueType="num">
                                      <p:cBhvr>
                                        <p:cTn id="30" dur="500" fill="hold"/>
                                        <p:tgtEl>
                                          <p:spTgt spid="72"/>
                                        </p:tgtEl>
                                        <p:attrNameLst>
                                          <p:attrName>ppt_x</p:attrName>
                                        </p:attrNameLst>
                                      </p:cBhvr>
                                      <p:tavLst>
                                        <p:tav tm="0">
                                          <p:val>
                                            <p:strVal val="#ppt_x"/>
                                          </p:val>
                                        </p:tav>
                                        <p:tav tm="100000">
                                          <p:val>
                                            <p:strVal val="#ppt_x"/>
                                          </p:val>
                                        </p:tav>
                                      </p:tavLst>
                                    </p:anim>
                                    <p:anim calcmode="lin" valueType="num">
                                      <p:cBhvr>
                                        <p:cTn id="31" dur="500" fill="hold"/>
                                        <p:tgtEl>
                                          <p:spTgt spid="72"/>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par>
                          <p:cTn id="36" fill="hold">
                            <p:stCondLst>
                              <p:cond delay="3000"/>
                            </p:stCondLst>
                            <p:childTnLst>
                              <p:par>
                                <p:cTn id="37" presetID="14" presetClass="entr" presetSubtype="1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randombar(horizontal)">
                                      <p:cBhvr>
                                        <p:cTn id="39" dur="500"/>
                                        <p:tgtEl>
                                          <p:spTgt spid="6"/>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childTnLst>
                                </p:cTn>
                              </p:par>
                            </p:childTnLst>
                          </p:cTn>
                        </p:par>
                        <p:par>
                          <p:cTn id="58" fill="hold">
                            <p:stCondLst>
                              <p:cond delay="5000"/>
                            </p:stCondLst>
                            <p:childTnLst>
                              <p:par>
                                <p:cTn id="59" presetID="53" presetClass="entr" presetSubtype="16"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Effect transition="in" filter="fade">
                                      <p:cBhvr>
                                        <p:cTn id="63" dur="500"/>
                                        <p:tgtEl>
                                          <p:spTgt spid="17"/>
                                        </p:tgtEl>
                                      </p:cBhvr>
                                    </p:animEffect>
                                  </p:childTnLst>
                                </p:cTn>
                              </p:par>
                            </p:childTnLst>
                          </p:cTn>
                        </p:par>
                        <p:par>
                          <p:cTn id="64" fill="hold">
                            <p:stCondLst>
                              <p:cond delay="5500"/>
                            </p:stCondLst>
                            <p:childTnLst>
                              <p:par>
                                <p:cTn id="65" presetID="22" presetClass="entr" presetSubtype="8"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wipe(left)">
                                      <p:cBhvr>
                                        <p:cTn id="6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TextBox 15"/>
          <p:cNvSpPr txBox="1"/>
          <p:nvPr/>
        </p:nvSpPr>
        <p:spPr>
          <a:xfrm>
            <a:off x="3457962" y="2551200"/>
            <a:ext cx="2376264" cy="452597"/>
          </a:xfrm>
          <a:prstGeom prst="rect">
            <a:avLst/>
          </a:prstGeom>
          <a:noFill/>
        </p:spPr>
        <p:txBody>
          <a:bodyPr wrap="square" lIns="82461" tIns="41230" rIns="82461" bIns="41230" rtlCol="0">
            <a:spAutoFit/>
          </a:bodyPr>
          <a:lstStyle/>
          <a:p>
            <a:r>
              <a:rPr lang="zh-CN" altLang="en-US" sz="2400" dirty="0">
                <a:solidFill>
                  <a:srgbClr val="0070C0"/>
                </a:solidFill>
                <a:latin typeface="造字工房典黑（非商用）特细体" pitchFamily="2" charset="-122"/>
                <a:ea typeface="造字工房典黑（非商用）特细体" pitchFamily="2" charset="-122"/>
              </a:rPr>
              <a:t>成果展示及问题</a:t>
            </a:r>
          </a:p>
        </p:txBody>
      </p:sp>
      <p:grpSp>
        <p:nvGrpSpPr>
          <p:cNvPr id="41" name="组合 40"/>
          <p:cNvGrpSpPr/>
          <p:nvPr/>
        </p:nvGrpSpPr>
        <p:grpSpPr>
          <a:xfrm>
            <a:off x="3951830" y="938267"/>
            <a:ext cx="1283482" cy="1128040"/>
            <a:chOff x="3951830" y="938267"/>
            <a:chExt cx="1283482" cy="1128040"/>
          </a:xfrm>
        </p:grpSpPr>
        <p:sp>
          <p:nvSpPr>
            <p:cNvPr id="17" name="椭圆 16"/>
            <p:cNvSpPr/>
            <p:nvPr/>
          </p:nvSpPr>
          <p:spPr>
            <a:xfrm>
              <a:off x="3951830" y="938267"/>
              <a:ext cx="1128040" cy="1128040"/>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latin typeface="Castellar" panose="020A0402060406010301" pitchFamily="18" charset="0"/>
              </a:endParaRPr>
            </a:p>
          </p:txBody>
        </p:sp>
        <p:sp>
          <p:nvSpPr>
            <p:cNvPr id="14" name="Freeform 106"/>
            <p:cNvSpPr/>
            <p:nvPr/>
          </p:nvSpPr>
          <p:spPr bwMode="auto">
            <a:xfrm>
              <a:off x="4524640" y="1463385"/>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latin typeface="Castellar" panose="020A0402060406010301" pitchFamily="18" charset="0"/>
              </a:endParaRPr>
            </a:p>
          </p:txBody>
        </p:sp>
        <p:sp>
          <p:nvSpPr>
            <p:cNvPr id="15" name="Freeform 107"/>
            <p:cNvSpPr/>
            <p:nvPr/>
          </p:nvSpPr>
          <p:spPr bwMode="auto">
            <a:xfrm>
              <a:off x="4524640" y="14668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latin typeface="Castellar" panose="020A0402060406010301" pitchFamily="18" charset="0"/>
              </a:endParaRPr>
            </a:p>
          </p:txBody>
        </p:sp>
        <p:sp>
          <p:nvSpPr>
            <p:cNvPr id="12" name="TextBox 11"/>
            <p:cNvSpPr txBox="1"/>
            <p:nvPr/>
          </p:nvSpPr>
          <p:spPr>
            <a:xfrm>
              <a:off x="4127748" y="1501790"/>
              <a:ext cx="1107564" cy="461665"/>
            </a:xfrm>
            <a:prstGeom prst="rect">
              <a:avLst/>
            </a:prstGeom>
            <a:noFill/>
          </p:spPr>
          <p:txBody>
            <a:bodyPr wrap="square" rtlCol="0">
              <a:spAutoFit/>
            </a:bodyPr>
            <a:lstStyle/>
            <a:p>
              <a:r>
                <a:rPr lang="en-US" altLang="zh-CN" dirty="0">
                  <a:solidFill>
                    <a:srgbClr val="FFFFFF"/>
                  </a:solidFill>
                  <a:latin typeface="Castellar" panose="020A0402060406010301" pitchFamily="18" charset="0"/>
                  <a:ea typeface="思源黑体 CN Bold" pitchFamily="34" charset="-122"/>
                  <a:cs typeface="Arial Unicode MS" panose="020B0604020202020204" pitchFamily="34" charset="-122"/>
                </a:rPr>
                <a:t>PART</a:t>
              </a:r>
              <a:r>
                <a:rPr lang="en-US" altLang="zh-CN" sz="2400" dirty="0">
                  <a:solidFill>
                    <a:srgbClr val="FFFFFF"/>
                  </a:solidFill>
                  <a:latin typeface="Castellar" panose="020A0402060406010301" pitchFamily="18" charset="0"/>
                  <a:ea typeface="思源黑体 CN Bold" pitchFamily="34" charset="-122"/>
                  <a:cs typeface="Arial Unicode MS" panose="020B0604020202020204" pitchFamily="34" charset="-122"/>
                </a:rPr>
                <a:t>  </a:t>
              </a:r>
              <a:endParaRPr lang="zh-CN" altLang="en-US" sz="3600" dirty="0">
                <a:solidFill>
                  <a:srgbClr val="FFFFFF"/>
                </a:solidFill>
                <a:latin typeface="Castellar" panose="020A0402060406010301" pitchFamily="18" charset="0"/>
                <a:ea typeface="DFGothic-EB" panose="02010609010101010101" pitchFamily="1" charset="-128"/>
                <a:cs typeface="Arial Unicode MS" panose="020B0604020202020204" pitchFamily="34" charset="-122"/>
              </a:endParaRPr>
            </a:p>
          </p:txBody>
        </p:sp>
        <p:sp>
          <p:nvSpPr>
            <p:cNvPr id="13" name="TextBox 12"/>
            <p:cNvSpPr txBox="1"/>
            <p:nvPr/>
          </p:nvSpPr>
          <p:spPr>
            <a:xfrm>
              <a:off x="3951830" y="1084434"/>
              <a:ext cx="1008112" cy="584775"/>
            </a:xfrm>
            <a:prstGeom prst="rect">
              <a:avLst/>
            </a:prstGeom>
            <a:noFill/>
          </p:spPr>
          <p:txBody>
            <a:bodyPr wrap="square" rtlCol="0">
              <a:spAutoFit/>
            </a:bodyPr>
            <a:lstStyle/>
            <a:p>
              <a:r>
                <a:rPr lang="en-US" altLang="zh-CN" sz="2000" dirty="0">
                  <a:solidFill>
                    <a:srgbClr val="FFFFFF"/>
                  </a:solidFill>
                  <a:latin typeface="Castellar" panose="020A0402060406010301" pitchFamily="18" charset="0"/>
                  <a:ea typeface="思源黑体 CN Bold" pitchFamily="34" charset="-122"/>
                  <a:cs typeface="Arial Unicode MS" panose="020B0604020202020204" pitchFamily="34" charset="-122"/>
                </a:rPr>
                <a:t>  </a:t>
              </a:r>
              <a:r>
                <a:rPr lang="en-US" altLang="zh-CN" sz="3200" dirty="0">
                  <a:solidFill>
                    <a:srgbClr val="FFFFFF"/>
                  </a:solidFill>
                  <a:latin typeface="Castellar" panose="020A0402060406010301" pitchFamily="18" charset="0"/>
                  <a:ea typeface="DFGothic-EB" panose="02010609010101010101" pitchFamily="1" charset="-128"/>
                  <a:cs typeface="Arial Unicode MS" panose="020B0604020202020204" pitchFamily="34" charset="-122"/>
                </a:rPr>
                <a:t>03</a:t>
              </a:r>
              <a:endParaRPr lang="zh-CN" altLang="en-US" sz="3200" dirty="0">
                <a:solidFill>
                  <a:srgbClr val="FFFFFF"/>
                </a:solidFill>
                <a:latin typeface="Castellar" panose="020A0402060406010301" pitchFamily="18" charset="0"/>
                <a:ea typeface="DFGothic-EB" panose="02010609010101010101" pitchFamily="1" charset="-128"/>
                <a:cs typeface="Arial Unicode MS" panose="020B0604020202020204" pitchFamily="34" charset="-122"/>
              </a:endParaRPr>
            </a:p>
          </p:txBody>
        </p:sp>
      </p:grpSp>
      <p:sp>
        <p:nvSpPr>
          <p:cNvPr id="20" name="TextBox 19"/>
          <p:cNvSpPr txBox="1"/>
          <p:nvPr/>
        </p:nvSpPr>
        <p:spPr>
          <a:xfrm>
            <a:off x="3124848" y="3253734"/>
            <a:ext cx="960921"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项目前期</a:t>
            </a:r>
          </a:p>
        </p:txBody>
      </p:sp>
      <p:sp>
        <p:nvSpPr>
          <p:cNvPr id="21" name="TextBox 20"/>
          <p:cNvSpPr txBox="1"/>
          <p:nvPr/>
        </p:nvSpPr>
        <p:spPr>
          <a:xfrm>
            <a:off x="4206419" y="3253734"/>
            <a:ext cx="1028893"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执行过程</a:t>
            </a:r>
          </a:p>
        </p:txBody>
      </p:sp>
      <p:sp>
        <p:nvSpPr>
          <p:cNvPr id="22" name="TextBox 21"/>
          <p:cNvSpPr txBox="1"/>
          <p:nvPr/>
        </p:nvSpPr>
        <p:spPr>
          <a:xfrm>
            <a:off x="3124848" y="3554011"/>
            <a:ext cx="960921"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存在问题</a:t>
            </a:r>
          </a:p>
        </p:txBody>
      </p:sp>
      <p:sp>
        <p:nvSpPr>
          <p:cNvPr id="24" name="TextBox 23"/>
          <p:cNvSpPr txBox="1"/>
          <p:nvPr/>
        </p:nvSpPr>
        <p:spPr>
          <a:xfrm>
            <a:off x="4206420" y="3554011"/>
            <a:ext cx="1028892"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解决方案</a:t>
            </a:r>
          </a:p>
        </p:txBody>
      </p:sp>
      <p:sp>
        <p:nvSpPr>
          <p:cNvPr id="25" name="TextBox 24"/>
          <p:cNvSpPr txBox="1"/>
          <p:nvPr/>
        </p:nvSpPr>
        <p:spPr>
          <a:xfrm>
            <a:off x="5309905" y="3260458"/>
            <a:ext cx="1124528"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成果展示</a:t>
            </a:r>
          </a:p>
        </p:txBody>
      </p:sp>
      <p:sp>
        <p:nvSpPr>
          <p:cNvPr id="26" name="TextBox 25"/>
          <p:cNvSpPr txBox="1"/>
          <p:nvPr/>
        </p:nvSpPr>
        <p:spPr>
          <a:xfrm>
            <a:off x="5309905" y="3554011"/>
            <a:ext cx="1124528"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收益增值</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400" fill="hold"/>
                                        <p:tgtEl>
                                          <p:spTgt spid="41"/>
                                        </p:tgtEl>
                                        <p:attrNameLst>
                                          <p:attrName>ppt_w</p:attrName>
                                        </p:attrNameLst>
                                      </p:cBhvr>
                                      <p:tavLst>
                                        <p:tav tm="0">
                                          <p:val>
                                            <p:fltVal val="0"/>
                                          </p:val>
                                        </p:tav>
                                        <p:tav tm="100000">
                                          <p:val>
                                            <p:strVal val="#ppt_w"/>
                                          </p:val>
                                        </p:tav>
                                      </p:tavLst>
                                    </p:anim>
                                    <p:anim calcmode="lin" valueType="num">
                                      <p:cBhvr>
                                        <p:cTn id="8" dur="400" fill="hold"/>
                                        <p:tgtEl>
                                          <p:spTgt spid="41"/>
                                        </p:tgtEl>
                                        <p:attrNameLst>
                                          <p:attrName>ppt_h</p:attrName>
                                        </p:attrNameLst>
                                      </p:cBhvr>
                                      <p:tavLst>
                                        <p:tav tm="0">
                                          <p:val>
                                            <p:fltVal val="0"/>
                                          </p:val>
                                        </p:tav>
                                        <p:tav tm="100000">
                                          <p:val>
                                            <p:strVal val="#ppt_h"/>
                                          </p:val>
                                        </p:tav>
                                      </p:tavLst>
                                    </p:anim>
                                    <p:animEffect transition="in" filter="fade">
                                      <p:cBhvr>
                                        <p:cTn id="9" dur="400"/>
                                        <p:tgtEl>
                                          <p:spTgt spid="4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6"/>
                                        </p:tgtEl>
                                        <p:attrNameLst>
                                          <p:attrName>ppt_y</p:attrName>
                                        </p:attrNameLst>
                                      </p:cBhvr>
                                      <p:tavLst>
                                        <p:tav tm="0">
                                          <p:val>
                                            <p:strVal val="#ppt_y"/>
                                          </p:val>
                                        </p:tav>
                                        <p:tav tm="100000">
                                          <p:val>
                                            <p:strVal val="#ppt_y"/>
                                          </p:val>
                                        </p:tav>
                                      </p:tavLst>
                                    </p:anim>
                                    <p:anim calcmode="lin" valueType="num">
                                      <p:cBhvr>
                                        <p:cTn id="1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6"/>
                                        </p:tgtEl>
                                      </p:cBhvr>
                                    </p:animEffect>
                                  </p:childTnLst>
                                </p:cTn>
                              </p:par>
                            </p:childTnLst>
                          </p:cTn>
                        </p:par>
                        <p:par>
                          <p:cTn id="18" fill="hold">
                            <p:stCondLst>
                              <p:cond delay="1200"/>
                            </p:stCondLst>
                            <p:childTnLst>
                              <p:par>
                                <p:cTn id="19" presetID="53" presetClass="entr" presetSubtype="16"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300" fill="hold"/>
                                        <p:tgtEl>
                                          <p:spTgt spid="20"/>
                                        </p:tgtEl>
                                        <p:attrNameLst>
                                          <p:attrName>ppt_w</p:attrName>
                                        </p:attrNameLst>
                                      </p:cBhvr>
                                      <p:tavLst>
                                        <p:tav tm="0">
                                          <p:val>
                                            <p:fltVal val="0"/>
                                          </p:val>
                                        </p:tav>
                                        <p:tav tm="100000">
                                          <p:val>
                                            <p:strVal val="#ppt_w"/>
                                          </p:val>
                                        </p:tav>
                                      </p:tavLst>
                                    </p:anim>
                                    <p:anim calcmode="lin" valueType="num">
                                      <p:cBhvr>
                                        <p:cTn id="22" dur="300" fill="hold"/>
                                        <p:tgtEl>
                                          <p:spTgt spid="20"/>
                                        </p:tgtEl>
                                        <p:attrNameLst>
                                          <p:attrName>ppt_h</p:attrName>
                                        </p:attrNameLst>
                                      </p:cBhvr>
                                      <p:tavLst>
                                        <p:tav tm="0">
                                          <p:val>
                                            <p:fltVal val="0"/>
                                          </p:val>
                                        </p:tav>
                                        <p:tav tm="100000">
                                          <p:val>
                                            <p:strVal val="#ppt_h"/>
                                          </p:val>
                                        </p:tav>
                                      </p:tavLst>
                                    </p:anim>
                                    <p:animEffect transition="in" filter="fade">
                                      <p:cBhvr>
                                        <p:cTn id="23" dur="300"/>
                                        <p:tgtEl>
                                          <p:spTgt spid="20"/>
                                        </p:tgtEl>
                                      </p:cBhvr>
                                    </p:animEffect>
                                  </p:childTnLst>
                                </p:cTn>
                              </p:par>
                            </p:childTnLst>
                          </p:cTn>
                        </p:par>
                        <p:par>
                          <p:cTn id="24" fill="hold">
                            <p:stCondLst>
                              <p:cond delay="1700"/>
                            </p:stCondLst>
                            <p:childTnLst>
                              <p:par>
                                <p:cTn id="25" presetID="53" presetClass="entr" presetSubtype="16"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300" fill="hold"/>
                                        <p:tgtEl>
                                          <p:spTgt spid="21"/>
                                        </p:tgtEl>
                                        <p:attrNameLst>
                                          <p:attrName>ppt_w</p:attrName>
                                        </p:attrNameLst>
                                      </p:cBhvr>
                                      <p:tavLst>
                                        <p:tav tm="0">
                                          <p:val>
                                            <p:fltVal val="0"/>
                                          </p:val>
                                        </p:tav>
                                        <p:tav tm="100000">
                                          <p:val>
                                            <p:strVal val="#ppt_w"/>
                                          </p:val>
                                        </p:tav>
                                      </p:tavLst>
                                    </p:anim>
                                    <p:anim calcmode="lin" valueType="num">
                                      <p:cBhvr>
                                        <p:cTn id="28" dur="300" fill="hold"/>
                                        <p:tgtEl>
                                          <p:spTgt spid="21"/>
                                        </p:tgtEl>
                                        <p:attrNameLst>
                                          <p:attrName>ppt_h</p:attrName>
                                        </p:attrNameLst>
                                      </p:cBhvr>
                                      <p:tavLst>
                                        <p:tav tm="0">
                                          <p:val>
                                            <p:fltVal val="0"/>
                                          </p:val>
                                        </p:tav>
                                        <p:tav tm="100000">
                                          <p:val>
                                            <p:strVal val="#ppt_h"/>
                                          </p:val>
                                        </p:tav>
                                      </p:tavLst>
                                    </p:anim>
                                    <p:animEffect transition="in" filter="fade">
                                      <p:cBhvr>
                                        <p:cTn id="29" dur="300"/>
                                        <p:tgtEl>
                                          <p:spTgt spid="21"/>
                                        </p:tgtEl>
                                      </p:cBhvr>
                                    </p:animEffect>
                                  </p:childTnLst>
                                </p:cTn>
                              </p:par>
                            </p:childTnLst>
                          </p:cTn>
                        </p:par>
                        <p:par>
                          <p:cTn id="30" fill="hold">
                            <p:stCondLst>
                              <p:cond delay="2200"/>
                            </p:stCondLst>
                            <p:childTnLst>
                              <p:par>
                                <p:cTn id="31" presetID="53" presetClass="entr" presetSubtype="16"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p:cTn id="33" dur="300" fill="hold"/>
                                        <p:tgtEl>
                                          <p:spTgt spid="25"/>
                                        </p:tgtEl>
                                        <p:attrNameLst>
                                          <p:attrName>ppt_w</p:attrName>
                                        </p:attrNameLst>
                                      </p:cBhvr>
                                      <p:tavLst>
                                        <p:tav tm="0">
                                          <p:val>
                                            <p:fltVal val="0"/>
                                          </p:val>
                                        </p:tav>
                                        <p:tav tm="100000">
                                          <p:val>
                                            <p:strVal val="#ppt_w"/>
                                          </p:val>
                                        </p:tav>
                                      </p:tavLst>
                                    </p:anim>
                                    <p:anim calcmode="lin" valueType="num">
                                      <p:cBhvr>
                                        <p:cTn id="34" dur="300" fill="hold"/>
                                        <p:tgtEl>
                                          <p:spTgt spid="25"/>
                                        </p:tgtEl>
                                        <p:attrNameLst>
                                          <p:attrName>ppt_h</p:attrName>
                                        </p:attrNameLst>
                                      </p:cBhvr>
                                      <p:tavLst>
                                        <p:tav tm="0">
                                          <p:val>
                                            <p:fltVal val="0"/>
                                          </p:val>
                                        </p:tav>
                                        <p:tav tm="100000">
                                          <p:val>
                                            <p:strVal val="#ppt_h"/>
                                          </p:val>
                                        </p:tav>
                                      </p:tavLst>
                                    </p:anim>
                                    <p:animEffect transition="in" filter="fade">
                                      <p:cBhvr>
                                        <p:cTn id="35" dur="300"/>
                                        <p:tgtEl>
                                          <p:spTgt spid="25"/>
                                        </p:tgtEl>
                                      </p:cBhvr>
                                    </p:animEffect>
                                  </p:childTnLst>
                                </p:cTn>
                              </p:par>
                            </p:childTnLst>
                          </p:cTn>
                        </p:par>
                        <p:par>
                          <p:cTn id="36" fill="hold">
                            <p:stCondLst>
                              <p:cond delay="2700"/>
                            </p:stCondLst>
                            <p:childTnLst>
                              <p:par>
                                <p:cTn id="37" presetID="53" presetClass="entr" presetSubtype="16"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300" fill="hold"/>
                                        <p:tgtEl>
                                          <p:spTgt spid="22"/>
                                        </p:tgtEl>
                                        <p:attrNameLst>
                                          <p:attrName>ppt_w</p:attrName>
                                        </p:attrNameLst>
                                      </p:cBhvr>
                                      <p:tavLst>
                                        <p:tav tm="0">
                                          <p:val>
                                            <p:fltVal val="0"/>
                                          </p:val>
                                        </p:tav>
                                        <p:tav tm="100000">
                                          <p:val>
                                            <p:strVal val="#ppt_w"/>
                                          </p:val>
                                        </p:tav>
                                      </p:tavLst>
                                    </p:anim>
                                    <p:anim calcmode="lin" valueType="num">
                                      <p:cBhvr>
                                        <p:cTn id="40" dur="300" fill="hold"/>
                                        <p:tgtEl>
                                          <p:spTgt spid="22"/>
                                        </p:tgtEl>
                                        <p:attrNameLst>
                                          <p:attrName>ppt_h</p:attrName>
                                        </p:attrNameLst>
                                      </p:cBhvr>
                                      <p:tavLst>
                                        <p:tav tm="0">
                                          <p:val>
                                            <p:fltVal val="0"/>
                                          </p:val>
                                        </p:tav>
                                        <p:tav tm="100000">
                                          <p:val>
                                            <p:strVal val="#ppt_h"/>
                                          </p:val>
                                        </p:tav>
                                      </p:tavLst>
                                    </p:anim>
                                    <p:animEffect transition="in" filter="fade">
                                      <p:cBhvr>
                                        <p:cTn id="41" dur="300"/>
                                        <p:tgtEl>
                                          <p:spTgt spid="22"/>
                                        </p:tgtEl>
                                      </p:cBhvr>
                                    </p:animEffect>
                                  </p:childTnLst>
                                </p:cTn>
                              </p:par>
                            </p:childTnLst>
                          </p:cTn>
                        </p:par>
                        <p:par>
                          <p:cTn id="42" fill="hold">
                            <p:stCondLst>
                              <p:cond delay="3200"/>
                            </p:stCondLst>
                            <p:childTnLst>
                              <p:par>
                                <p:cTn id="43" presetID="53" presetClass="entr" presetSubtype="16"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300" fill="hold"/>
                                        <p:tgtEl>
                                          <p:spTgt spid="24"/>
                                        </p:tgtEl>
                                        <p:attrNameLst>
                                          <p:attrName>ppt_w</p:attrName>
                                        </p:attrNameLst>
                                      </p:cBhvr>
                                      <p:tavLst>
                                        <p:tav tm="0">
                                          <p:val>
                                            <p:fltVal val="0"/>
                                          </p:val>
                                        </p:tav>
                                        <p:tav tm="100000">
                                          <p:val>
                                            <p:strVal val="#ppt_w"/>
                                          </p:val>
                                        </p:tav>
                                      </p:tavLst>
                                    </p:anim>
                                    <p:anim calcmode="lin" valueType="num">
                                      <p:cBhvr>
                                        <p:cTn id="46" dur="300" fill="hold"/>
                                        <p:tgtEl>
                                          <p:spTgt spid="24"/>
                                        </p:tgtEl>
                                        <p:attrNameLst>
                                          <p:attrName>ppt_h</p:attrName>
                                        </p:attrNameLst>
                                      </p:cBhvr>
                                      <p:tavLst>
                                        <p:tav tm="0">
                                          <p:val>
                                            <p:fltVal val="0"/>
                                          </p:val>
                                        </p:tav>
                                        <p:tav tm="100000">
                                          <p:val>
                                            <p:strVal val="#ppt_h"/>
                                          </p:val>
                                        </p:tav>
                                      </p:tavLst>
                                    </p:anim>
                                    <p:animEffect transition="in" filter="fade">
                                      <p:cBhvr>
                                        <p:cTn id="47" dur="300"/>
                                        <p:tgtEl>
                                          <p:spTgt spid="24"/>
                                        </p:tgtEl>
                                      </p:cBhvr>
                                    </p:animEffect>
                                  </p:childTnLst>
                                </p:cTn>
                              </p:par>
                            </p:childTnLst>
                          </p:cTn>
                        </p:par>
                        <p:par>
                          <p:cTn id="48" fill="hold">
                            <p:stCondLst>
                              <p:cond delay="3700"/>
                            </p:stCondLst>
                            <p:childTnLst>
                              <p:par>
                                <p:cTn id="49" presetID="53" presetClass="entr" presetSubtype="16"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300" fill="hold"/>
                                        <p:tgtEl>
                                          <p:spTgt spid="26"/>
                                        </p:tgtEl>
                                        <p:attrNameLst>
                                          <p:attrName>ppt_w</p:attrName>
                                        </p:attrNameLst>
                                      </p:cBhvr>
                                      <p:tavLst>
                                        <p:tav tm="0">
                                          <p:val>
                                            <p:fltVal val="0"/>
                                          </p:val>
                                        </p:tav>
                                        <p:tav tm="100000">
                                          <p:val>
                                            <p:strVal val="#ppt_w"/>
                                          </p:val>
                                        </p:tav>
                                      </p:tavLst>
                                    </p:anim>
                                    <p:anim calcmode="lin" valueType="num">
                                      <p:cBhvr>
                                        <p:cTn id="52" dur="300" fill="hold"/>
                                        <p:tgtEl>
                                          <p:spTgt spid="26"/>
                                        </p:tgtEl>
                                        <p:attrNameLst>
                                          <p:attrName>ppt_h</p:attrName>
                                        </p:attrNameLst>
                                      </p:cBhvr>
                                      <p:tavLst>
                                        <p:tav tm="0">
                                          <p:val>
                                            <p:fltVal val="0"/>
                                          </p:val>
                                        </p:tav>
                                        <p:tav tm="100000">
                                          <p:val>
                                            <p:strVal val="#ppt_h"/>
                                          </p:val>
                                        </p:tav>
                                      </p:tavLst>
                                    </p:anim>
                                    <p:animEffect transition="in" filter="fade">
                                      <p:cBhvr>
                                        <p:cTn id="53"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P spid="21" grpId="0"/>
      <p:bldP spid="22" grpId="0"/>
      <p:bldP spid="24" grpId="0"/>
      <p:bldP spid="25" grpId="0"/>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2446582" y="1547540"/>
            <a:ext cx="1440160" cy="1440160"/>
          </a:xfrm>
          <a:prstGeom prst="ellipse">
            <a:avLst/>
          </a:prstGeom>
          <a:blipFill>
            <a:blip r:embed="rId3" cstate="print">
              <a:extLst>
                <a:ext uri="{BEBA8EAE-BF5A-486C-A8C5-ECC9F3942E4B}">
                  <a14:imgProps xmlns:a14="http://schemas.microsoft.com/office/drawing/2010/main">
                    <a14:imgLayer r:embed="rId4">
                      <a14:imgEffect>
                        <a14:brightnessContrast bright="4000"/>
                      </a14:imgEffect>
                      <a14:imgEffect>
                        <a14:colorTemperature colorTemp="7500"/>
                      </a14:imgEffect>
                    </a14:imgLayer>
                  </a14:imgProps>
                </a:ext>
              </a:extLst>
            </a:blip>
            <a:srcRect/>
            <a:stretch>
              <a:fillRect l="-11376" r="-4461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373458" y="1547540"/>
            <a:ext cx="1440160" cy="1440160"/>
          </a:xfrm>
          <a:prstGeom prst="ellipse">
            <a:avLst/>
          </a:prstGeom>
          <a:blipFill>
            <a:blip r:embed="rId5" cstate="print">
              <a:extLst>
                <a:ext uri="{BEBA8EAE-BF5A-486C-A8C5-ECC9F3942E4B}">
                  <a14:imgProps xmlns:a14="http://schemas.microsoft.com/office/drawing/2010/main">
                    <a14:imgLayer r:embed="rId6">
                      <a14:imgEffect>
                        <a14:brightnessContrast bright="8000"/>
                      </a14:imgEffect>
                    </a14:imgLayer>
                  </a14:imgProps>
                </a:ext>
              </a:extLst>
            </a:blip>
            <a:stretch>
              <a:fillRect l="-12149" r="-3567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317482" y="2076776"/>
            <a:ext cx="258200" cy="258200"/>
          </a:xfrm>
          <a:prstGeom prst="ellipse">
            <a:avLst/>
          </a:prstGeom>
          <a:solidFill>
            <a:schemeClr val="accent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733234" y="1419622"/>
            <a:ext cx="1695996" cy="1695996"/>
            <a:chOff x="3733234" y="1533862"/>
            <a:chExt cx="1695996" cy="1695996"/>
          </a:xfrm>
        </p:grpSpPr>
        <p:sp>
          <p:nvSpPr>
            <p:cNvPr id="5" name="椭圆 4"/>
            <p:cNvSpPr/>
            <p:nvPr/>
          </p:nvSpPr>
          <p:spPr>
            <a:xfrm>
              <a:off x="3733234" y="1533862"/>
              <a:ext cx="1695996" cy="16959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7"/>
            <p:cNvSpPr txBox="1"/>
            <p:nvPr/>
          </p:nvSpPr>
          <p:spPr>
            <a:xfrm>
              <a:off x="3995652" y="2235864"/>
              <a:ext cx="1247329" cy="594586"/>
            </a:xfrm>
            <a:prstGeom prst="rect">
              <a:avLst/>
            </a:prstGeom>
            <a:noFill/>
          </p:spPr>
          <p:txBody>
            <a:bodyPr wrap="square" rtlCol="0">
              <a:spAutoFit/>
            </a:bodyPr>
            <a:lstStyle/>
            <a:p>
              <a:pPr algn="ctr">
                <a:lnSpc>
                  <a:spcPts val="1000"/>
                </a:lnSpc>
              </a:pPr>
              <a:r>
                <a:rPr lang="zh-CN" altLang="en-US" sz="700" dirty="0">
                  <a:solidFill>
                    <a:schemeClr val="bg1"/>
                  </a:solidFill>
                  <a:latin typeface="微软雅黑" panose="020B0503020204020204" pitchFamily="34" charset="-122"/>
                  <a:ea typeface="微软雅黑" panose="020B0503020204020204" pitchFamily="34" charset="-122"/>
                </a:rPr>
                <a:t>添加你的饿内容文字或者复制内容文字的内容内容添加你复制内容文字的内容内容添加内容</a:t>
              </a:r>
              <a:endParaRPr lang="id-ID" sz="700" dirty="0">
                <a:solidFill>
                  <a:schemeClr val="bg1"/>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4271359" y="1975599"/>
              <a:ext cx="695916" cy="246221"/>
            </a:xfrm>
            <a:prstGeom prst="rect">
              <a:avLst/>
            </a:prstGeom>
            <a:noFill/>
          </p:spPr>
          <p:txBody>
            <a:bodyPr wrap="square" rtlCol="0">
              <a:spAutoFit/>
            </a:bodyPr>
            <a:lstStyle/>
            <a:p>
              <a:r>
                <a:rPr lang="zh-CN" altLang="en-US" sz="1000" dirty="0">
                  <a:solidFill>
                    <a:srgbClr val="FFFFFF"/>
                  </a:solidFill>
                  <a:latin typeface="微软雅黑" panose="020B0503020204020204" pitchFamily="34" charset="-122"/>
                  <a:ea typeface="微软雅黑" panose="020B0503020204020204" pitchFamily="34" charset="-122"/>
                </a:rPr>
                <a:t>添加标题</a:t>
              </a:r>
            </a:p>
          </p:txBody>
        </p:sp>
      </p:grpSp>
      <p:sp>
        <p:nvSpPr>
          <p:cNvPr id="40" name="TextBox 39"/>
          <p:cNvSpPr txBox="1"/>
          <p:nvPr/>
        </p:nvSpPr>
        <p:spPr>
          <a:xfrm>
            <a:off x="2574394" y="3796483"/>
            <a:ext cx="1120645" cy="1015663"/>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2799261" y="3551923"/>
            <a:ext cx="3683499" cy="244560"/>
            <a:chOff x="2799261" y="3393468"/>
            <a:chExt cx="3683499" cy="244560"/>
          </a:xfrm>
        </p:grpSpPr>
        <p:sp>
          <p:nvSpPr>
            <p:cNvPr id="10" name="圆角矩形 9"/>
            <p:cNvSpPr/>
            <p:nvPr/>
          </p:nvSpPr>
          <p:spPr bwMode="auto">
            <a:xfrm>
              <a:off x="2812776" y="3433380"/>
              <a:ext cx="593240" cy="168060"/>
            </a:xfrm>
            <a:prstGeom prst="roundRect">
              <a:avLst/>
            </a:prstGeom>
            <a:solidFill>
              <a:schemeClr val="accent2"/>
            </a:solidFill>
            <a:ln>
              <a:noFill/>
            </a:ln>
            <a:effectLst/>
          </p:spPr>
          <p:txBody>
            <a:bodyPr lIns="0" tIns="0" rIns="0" bIns="0" rtlCol="0" anchor="ctr"/>
            <a:lstStyle/>
            <a:p>
              <a:pPr algn="ctr"/>
              <a:endParaRPr lang="zh-CN" altLang="en-US"/>
            </a:p>
          </p:txBody>
        </p:sp>
        <p:sp>
          <p:nvSpPr>
            <p:cNvPr id="41" name="圆角矩形 40"/>
            <p:cNvSpPr/>
            <p:nvPr/>
          </p:nvSpPr>
          <p:spPr bwMode="auto">
            <a:xfrm>
              <a:off x="5833523" y="3433380"/>
              <a:ext cx="593240" cy="168060"/>
            </a:xfrm>
            <a:prstGeom prst="roundRect">
              <a:avLst/>
            </a:prstGeom>
            <a:solidFill>
              <a:schemeClr val="accent4"/>
            </a:solidFill>
            <a:ln>
              <a:noFill/>
            </a:ln>
            <a:effectLst/>
          </p:spPr>
          <p:txBody>
            <a:bodyPr lIns="0" tIns="0" rIns="0" bIns="0" rtlCol="0" anchor="ctr"/>
            <a:lstStyle/>
            <a:p>
              <a:pPr algn="ctr"/>
              <a:endParaRPr lang="zh-CN" altLang="en-US"/>
            </a:p>
          </p:txBody>
        </p:sp>
        <p:grpSp>
          <p:nvGrpSpPr>
            <p:cNvPr id="22" name="组合 21"/>
            <p:cNvGrpSpPr/>
            <p:nvPr/>
          </p:nvGrpSpPr>
          <p:grpSpPr>
            <a:xfrm>
              <a:off x="2799261" y="3393468"/>
              <a:ext cx="3683499" cy="244560"/>
              <a:chOff x="2799261" y="3393468"/>
              <a:chExt cx="3683499" cy="244560"/>
            </a:xfrm>
          </p:grpSpPr>
          <p:sp>
            <p:nvSpPr>
              <p:cNvPr id="11" name="TextBox 10"/>
              <p:cNvSpPr txBox="1"/>
              <p:nvPr/>
            </p:nvSpPr>
            <p:spPr>
              <a:xfrm>
                <a:off x="2799261" y="3407196"/>
                <a:ext cx="695916" cy="230832"/>
              </a:xfrm>
              <a:prstGeom prst="rect">
                <a:avLst/>
              </a:prstGeom>
              <a:noFill/>
            </p:spPr>
            <p:txBody>
              <a:bodyPr wrap="square" rtlCol="0">
                <a:spAutoFit/>
              </a:bodyPr>
              <a:lstStyle/>
              <a:p>
                <a:r>
                  <a:rPr lang="zh-CN" altLang="en-US" sz="900" dirty="0">
                    <a:solidFill>
                      <a:srgbClr val="FFFFFF"/>
                    </a:solidFill>
                    <a:latin typeface="微软雅黑" panose="020B0503020204020204" pitchFamily="34" charset="-122"/>
                    <a:ea typeface="微软雅黑" panose="020B0503020204020204" pitchFamily="34" charset="-122"/>
                  </a:rPr>
                  <a:t>添加标题</a:t>
                </a:r>
              </a:p>
            </p:txBody>
          </p:sp>
          <p:sp>
            <p:nvSpPr>
              <p:cNvPr id="42" name="TextBox 41"/>
              <p:cNvSpPr txBox="1"/>
              <p:nvPr/>
            </p:nvSpPr>
            <p:spPr>
              <a:xfrm>
                <a:off x="5786844" y="3393468"/>
                <a:ext cx="695916" cy="230832"/>
              </a:xfrm>
              <a:prstGeom prst="rect">
                <a:avLst/>
              </a:prstGeom>
              <a:noFill/>
            </p:spPr>
            <p:txBody>
              <a:bodyPr wrap="square" rtlCol="0">
                <a:spAutoFit/>
              </a:bodyPr>
              <a:lstStyle/>
              <a:p>
                <a:r>
                  <a:rPr lang="zh-CN" altLang="en-US" sz="900" dirty="0">
                    <a:solidFill>
                      <a:srgbClr val="FFFFFF"/>
                    </a:solidFill>
                    <a:latin typeface="微软雅黑" panose="020B0503020204020204" pitchFamily="34" charset="-122"/>
                    <a:ea typeface="微软雅黑" panose="020B0503020204020204" pitchFamily="34" charset="-122"/>
                  </a:rPr>
                  <a:t>添加标题</a:t>
                </a:r>
              </a:p>
            </p:txBody>
          </p:sp>
        </p:grpSp>
      </p:grpSp>
      <p:sp>
        <p:nvSpPr>
          <p:cNvPr id="43" name="TextBox 42"/>
          <p:cNvSpPr txBox="1"/>
          <p:nvPr/>
        </p:nvSpPr>
        <p:spPr>
          <a:xfrm>
            <a:off x="5595141" y="3792799"/>
            <a:ext cx="1120645" cy="1015663"/>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flipH="1">
            <a:off x="1584799" y="2205876"/>
            <a:ext cx="763487"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84799" y="2205876"/>
            <a:ext cx="0" cy="147519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1584799" y="3681067"/>
            <a:ext cx="1114993" cy="8526"/>
          </a:xfrm>
          <a:prstGeom prst="line">
            <a:avLst/>
          </a:prstGeom>
          <a:ln w="12700">
            <a:solidFill>
              <a:schemeClr val="bg1">
                <a:lumMod val="7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6894146" y="2205876"/>
            <a:ext cx="7634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7657633" y="2205876"/>
            <a:ext cx="0" cy="145980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flipV="1">
            <a:off x="6542640" y="3665677"/>
            <a:ext cx="1114993" cy="8526"/>
          </a:xfrm>
          <a:prstGeom prst="line">
            <a:avLst/>
          </a:prstGeom>
          <a:ln w="12700">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202582" y="3319140"/>
            <a:ext cx="1040399" cy="710126"/>
            <a:chOff x="4202582" y="3433380"/>
            <a:chExt cx="1040399" cy="710126"/>
          </a:xfrm>
        </p:grpSpPr>
        <p:sp>
          <p:nvSpPr>
            <p:cNvPr id="3" name="六边形 2"/>
            <p:cNvSpPr/>
            <p:nvPr/>
          </p:nvSpPr>
          <p:spPr>
            <a:xfrm>
              <a:off x="4202582" y="3433380"/>
              <a:ext cx="823746" cy="71012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4284433" y="3603777"/>
              <a:ext cx="958548" cy="369332"/>
            </a:xfrm>
            <a:prstGeom prst="rect">
              <a:avLst/>
            </a:prstGeom>
            <a:noFill/>
          </p:spPr>
          <p:txBody>
            <a:bodyPr wrap="square" rtlCol="0">
              <a:spAutoFit/>
            </a:bodyPr>
            <a:lstStyle/>
            <a:p>
              <a:r>
                <a:rPr lang="en-US" altLang="zh-CN" dirty="0">
                  <a:latin typeface="思源黑体 CN Bold" pitchFamily="34" charset="-122"/>
                  <a:ea typeface="思源黑体 CN Bold" pitchFamily="34" charset="-122"/>
                </a:rPr>
                <a:t>90%</a:t>
              </a:r>
              <a:endParaRPr lang="zh-CN" altLang="en-US" dirty="0">
                <a:latin typeface="思源黑体 CN Bold" pitchFamily="34" charset="-122"/>
                <a:ea typeface="思源黑体 CN Bold" pitchFamily="34" charset="-122"/>
              </a:endParaRPr>
            </a:p>
          </p:txBody>
        </p:sp>
      </p:grpSp>
      <p:sp>
        <p:nvSpPr>
          <p:cNvPr id="33" name="椭圆 32"/>
          <p:cNvSpPr/>
          <p:nvPr/>
        </p:nvSpPr>
        <p:spPr>
          <a:xfrm>
            <a:off x="6671238" y="2076776"/>
            <a:ext cx="258200" cy="258200"/>
          </a:xfrm>
          <a:prstGeom prst="ellipse">
            <a:avLst/>
          </a:prstGeom>
          <a:solidFill>
            <a:schemeClr val="accent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1116311" y="460609"/>
            <a:ext cx="8136208" cy="292388"/>
            <a:chOff x="1116311" y="460609"/>
            <a:chExt cx="8136208" cy="292388"/>
          </a:xfrm>
        </p:grpSpPr>
        <p:sp>
          <p:nvSpPr>
            <p:cNvPr id="67" name="Line 3"/>
            <p:cNvSpPr>
              <a:spLocks noChangeShapeType="1"/>
            </p:cNvSpPr>
            <p:nvPr/>
          </p:nvSpPr>
          <p:spPr bwMode="auto">
            <a:xfrm>
              <a:off x="1990886" y="695345"/>
              <a:ext cx="726163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68" name="TextBox 67"/>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项目前期</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left)">
                                      <p:cBhvr>
                                        <p:cTn id="7" dur="500"/>
                                        <p:tgtEl>
                                          <p:spTgt spid="6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par>
                          <p:cTn id="30" fill="hold">
                            <p:stCondLst>
                              <p:cond delay="2000"/>
                            </p:stCondLst>
                            <p:childTnLst>
                              <p:par>
                                <p:cTn id="31" presetID="22" presetClass="entr" presetSubtype="2"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right)">
                                      <p:cBhvr>
                                        <p:cTn id="33" dur="300"/>
                                        <p:tgtEl>
                                          <p:spTgt spid="8"/>
                                        </p:tgtEl>
                                      </p:cBhvr>
                                    </p:animEffect>
                                  </p:childTnLst>
                                </p:cTn>
                              </p:par>
                              <p:par>
                                <p:cTn id="34" presetID="22" presetClass="entr" presetSubtype="8" fill="hold"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wipe(left)">
                                      <p:cBhvr>
                                        <p:cTn id="36" dur="300"/>
                                        <p:tgtEl>
                                          <p:spTgt spid="49"/>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wipe(up)">
                                      <p:cBhvr>
                                        <p:cTn id="40" dur="300"/>
                                        <p:tgtEl>
                                          <p:spTgt spid="50"/>
                                        </p:tgtEl>
                                      </p:cBhvr>
                                    </p:animEffect>
                                  </p:childTnLst>
                                </p:cTn>
                              </p:par>
                              <p:par>
                                <p:cTn id="41" presetID="22" presetClass="entr" presetSubtype="1"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up)">
                                      <p:cBhvr>
                                        <p:cTn id="43" dur="300"/>
                                        <p:tgtEl>
                                          <p:spTgt spid="14"/>
                                        </p:tgtEl>
                                      </p:cBhvr>
                                    </p:animEffect>
                                  </p:childTnLst>
                                </p:cTn>
                              </p:par>
                            </p:childTnLst>
                          </p:cTn>
                        </p:par>
                        <p:par>
                          <p:cTn id="44" fill="hold">
                            <p:stCondLst>
                              <p:cond delay="3000"/>
                            </p:stCondLst>
                            <p:childTnLst>
                              <p:par>
                                <p:cTn id="45" presetID="22" presetClass="entr" presetSubtype="8"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300"/>
                                        <p:tgtEl>
                                          <p:spTgt spid="17"/>
                                        </p:tgtEl>
                                      </p:cBhvr>
                                    </p:animEffect>
                                  </p:childTnLst>
                                </p:cTn>
                              </p:par>
                              <p:par>
                                <p:cTn id="48" presetID="22" presetClass="entr" presetSubtype="2" fill="hold" nodeType="with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wipe(right)">
                                      <p:cBhvr>
                                        <p:cTn id="50" dur="300"/>
                                        <p:tgtEl>
                                          <p:spTgt spid="51"/>
                                        </p:tgtEl>
                                      </p:cBhvr>
                                    </p:animEffect>
                                  </p:childTnLst>
                                </p:cTn>
                              </p:par>
                            </p:childTnLst>
                          </p:cTn>
                        </p:par>
                        <p:par>
                          <p:cTn id="51" fill="hold">
                            <p:stCondLst>
                              <p:cond delay="3500"/>
                            </p:stCondLst>
                            <p:childTnLst>
                              <p:par>
                                <p:cTn id="52" presetID="53" presetClass="entr" presetSubtype="16" fill="hold" nodeType="after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p:cTn id="54" dur="500" fill="hold"/>
                                        <p:tgtEl>
                                          <p:spTgt spid="52"/>
                                        </p:tgtEl>
                                        <p:attrNameLst>
                                          <p:attrName>ppt_w</p:attrName>
                                        </p:attrNameLst>
                                      </p:cBhvr>
                                      <p:tavLst>
                                        <p:tav tm="0">
                                          <p:val>
                                            <p:fltVal val="0"/>
                                          </p:val>
                                        </p:tav>
                                        <p:tav tm="100000">
                                          <p:val>
                                            <p:strVal val="#ppt_w"/>
                                          </p:val>
                                        </p:tav>
                                      </p:tavLst>
                                    </p:anim>
                                    <p:anim calcmode="lin" valueType="num">
                                      <p:cBhvr>
                                        <p:cTn id="55" dur="500" fill="hold"/>
                                        <p:tgtEl>
                                          <p:spTgt spid="52"/>
                                        </p:tgtEl>
                                        <p:attrNameLst>
                                          <p:attrName>ppt_h</p:attrName>
                                        </p:attrNameLst>
                                      </p:cBhvr>
                                      <p:tavLst>
                                        <p:tav tm="0">
                                          <p:val>
                                            <p:fltVal val="0"/>
                                          </p:val>
                                        </p:tav>
                                        <p:tav tm="100000">
                                          <p:val>
                                            <p:strVal val="#ppt_h"/>
                                          </p:val>
                                        </p:tav>
                                      </p:tavLst>
                                    </p:anim>
                                    <p:animEffect transition="in" filter="fade">
                                      <p:cBhvr>
                                        <p:cTn id="56" dur="500"/>
                                        <p:tgtEl>
                                          <p:spTgt spid="52"/>
                                        </p:tgtEl>
                                      </p:cBhvr>
                                    </p:animEffect>
                                  </p:childTnLst>
                                </p:cTn>
                              </p:par>
                              <p:par>
                                <p:cTn id="57" presetID="42" presetClass="entr" presetSubtype="0" fill="hold" grpId="0" nodeType="withEffect">
                                  <p:stCondLst>
                                    <p:cond delay="30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anim calcmode="lin" valueType="num">
                                      <p:cBhvr>
                                        <p:cTn id="60" dur="500" fill="hold"/>
                                        <p:tgtEl>
                                          <p:spTgt spid="43"/>
                                        </p:tgtEl>
                                        <p:attrNameLst>
                                          <p:attrName>ppt_x</p:attrName>
                                        </p:attrNameLst>
                                      </p:cBhvr>
                                      <p:tavLst>
                                        <p:tav tm="0">
                                          <p:val>
                                            <p:strVal val="#ppt_x"/>
                                          </p:val>
                                        </p:tav>
                                        <p:tav tm="100000">
                                          <p:val>
                                            <p:strVal val="#ppt_x"/>
                                          </p:val>
                                        </p:tav>
                                      </p:tavLst>
                                    </p:anim>
                                    <p:anim calcmode="lin" valueType="num">
                                      <p:cBhvr>
                                        <p:cTn id="61" dur="500" fill="hold"/>
                                        <p:tgtEl>
                                          <p:spTgt spid="4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30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500"/>
                                        <p:tgtEl>
                                          <p:spTgt spid="40"/>
                                        </p:tgtEl>
                                      </p:cBhvr>
                                    </p:animEffect>
                                    <p:anim calcmode="lin" valueType="num">
                                      <p:cBhvr>
                                        <p:cTn id="65" dur="500" fill="hold"/>
                                        <p:tgtEl>
                                          <p:spTgt spid="40"/>
                                        </p:tgtEl>
                                        <p:attrNameLst>
                                          <p:attrName>ppt_x</p:attrName>
                                        </p:attrNameLst>
                                      </p:cBhvr>
                                      <p:tavLst>
                                        <p:tav tm="0">
                                          <p:val>
                                            <p:strVal val="#ppt_x"/>
                                          </p:val>
                                        </p:tav>
                                        <p:tav tm="100000">
                                          <p:val>
                                            <p:strVal val="#ppt_x"/>
                                          </p:val>
                                        </p:tav>
                                      </p:tavLst>
                                    </p:anim>
                                    <p:anim calcmode="lin" valueType="num">
                                      <p:cBhvr>
                                        <p:cTn id="66" dur="500" fill="hold"/>
                                        <p:tgtEl>
                                          <p:spTgt spid="40"/>
                                        </p:tgtEl>
                                        <p:attrNameLst>
                                          <p:attrName>ppt_y</p:attrName>
                                        </p:attrNameLst>
                                      </p:cBhvr>
                                      <p:tavLst>
                                        <p:tav tm="0">
                                          <p:val>
                                            <p:strVal val="#ppt_y+.1"/>
                                          </p:val>
                                        </p:tav>
                                        <p:tav tm="100000">
                                          <p:val>
                                            <p:strVal val="#ppt_y"/>
                                          </p:val>
                                        </p:tav>
                                      </p:tavLst>
                                    </p:anim>
                                  </p:childTnLst>
                                </p:cTn>
                              </p:par>
                            </p:childTnLst>
                          </p:cTn>
                        </p:par>
                        <p:par>
                          <p:cTn id="67" fill="hold">
                            <p:stCondLst>
                              <p:cond delay="4000"/>
                            </p:stCondLst>
                            <p:childTnLst>
                              <p:par>
                                <p:cTn id="68" presetID="53" presetClass="entr" presetSubtype="16" fill="hold" nodeType="after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40" grpId="0"/>
      <p:bldP spid="43" grpId="0"/>
      <p:bldP spid="3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518420" y="4245466"/>
            <a:ext cx="272654" cy="400394"/>
            <a:chOff x="5975351" y="5427838"/>
            <a:chExt cx="363538" cy="533859"/>
          </a:xfrm>
          <a:solidFill>
            <a:schemeClr val="accent5">
              <a:lumMod val="50000"/>
            </a:schemeClr>
          </a:solidFill>
        </p:grpSpPr>
        <p:sp>
          <p:nvSpPr>
            <p:cNvPr id="36" name="Rectangle 26"/>
            <p:cNvSpPr>
              <a:spLocks noChangeArrowheads="1"/>
            </p:cNvSpPr>
            <p:nvPr/>
          </p:nvSpPr>
          <p:spPr bwMode="auto">
            <a:xfrm>
              <a:off x="5975351" y="5427838"/>
              <a:ext cx="363538" cy="4671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29" name="Oval 43"/>
            <p:cNvSpPr>
              <a:spLocks noChangeArrowheads="1"/>
            </p:cNvSpPr>
            <p:nvPr/>
          </p:nvSpPr>
          <p:spPr bwMode="auto">
            <a:xfrm>
              <a:off x="5975351" y="5828347"/>
              <a:ext cx="363538" cy="133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8" name="Oval 27"/>
          <p:cNvSpPr>
            <a:spLocks noChangeArrowheads="1"/>
          </p:cNvSpPr>
          <p:nvPr/>
        </p:nvSpPr>
        <p:spPr bwMode="auto">
          <a:xfrm>
            <a:off x="3563539" y="3598265"/>
            <a:ext cx="2182416" cy="669131"/>
          </a:xfrm>
          <a:prstGeom prst="ellipse">
            <a:avLst/>
          </a:prstGeom>
          <a:solidFill>
            <a:schemeClr val="accent1"/>
          </a:solidFill>
          <a:ln>
            <a:noFill/>
          </a:ln>
        </p:spPr>
        <p:txBody>
          <a:bodyPr vert="horz" wrap="square" lIns="91440" tIns="45720" rIns="91440" bIns="45720" numCol="1" anchor="t" anchorCtr="0" compatLnSpc="1"/>
          <a:lstStyle/>
          <a:p>
            <a:endParaRPr lang="id-ID"/>
          </a:p>
        </p:txBody>
      </p:sp>
      <p:sp>
        <p:nvSpPr>
          <p:cNvPr id="42" name="Oval 29"/>
          <p:cNvSpPr>
            <a:spLocks noChangeArrowheads="1"/>
          </p:cNvSpPr>
          <p:nvPr/>
        </p:nvSpPr>
        <p:spPr bwMode="auto">
          <a:xfrm>
            <a:off x="3693318" y="3255604"/>
            <a:ext cx="1922860" cy="590550"/>
          </a:xfrm>
          <a:prstGeom prst="ellipse">
            <a:avLst/>
          </a:prstGeom>
          <a:solidFill>
            <a:schemeClr val="accent4"/>
          </a:solidFill>
          <a:ln>
            <a:noFill/>
          </a:ln>
          <a:effectLst>
            <a:outerShdw blurRad="50800" dist="38100" dir="5400000" algn="t" rotWithShape="0">
              <a:schemeClr val="accent4">
                <a:lumMod val="50000"/>
                <a:alpha val="40000"/>
              </a:schemeClr>
            </a:outerShdw>
          </a:effectLst>
        </p:spPr>
        <p:txBody>
          <a:bodyPr vert="horz" wrap="square" lIns="91440" tIns="45720" rIns="91440" bIns="45720" numCol="1" anchor="t" anchorCtr="0" compatLnSpc="1"/>
          <a:lstStyle/>
          <a:p>
            <a:endParaRPr lang="id-ID"/>
          </a:p>
        </p:txBody>
      </p:sp>
      <p:sp>
        <p:nvSpPr>
          <p:cNvPr id="52" name="Oval 31"/>
          <p:cNvSpPr>
            <a:spLocks noChangeArrowheads="1"/>
          </p:cNvSpPr>
          <p:nvPr/>
        </p:nvSpPr>
        <p:spPr bwMode="auto">
          <a:xfrm>
            <a:off x="3815952" y="2931754"/>
            <a:ext cx="1677591" cy="504825"/>
          </a:xfrm>
          <a:prstGeom prst="ellipse">
            <a:avLst/>
          </a:prstGeom>
          <a:solidFill>
            <a:schemeClr val="accent1"/>
          </a:solidFill>
          <a:ln>
            <a:noFill/>
          </a:ln>
          <a:effectLst>
            <a:outerShdw blurRad="38100" dist="38100" dir="5400000" algn="t" rotWithShape="0">
              <a:schemeClr val="accent2">
                <a:lumMod val="75000"/>
                <a:alpha val="40000"/>
              </a:schemeClr>
            </a:outerShdw>
          </a:effectLst>
        </p:spPr>
        <p:txBody>
          <a:bodyPr vert="horz" wrap="square" lIns="91440" tIns="45720" rIns="91440" bIns="45720" numCol="1" anchor="t" anchorCtr="0" compatLnSpc="1"/>
          <a:lstStyle/>
          <a:p>
            <a:endParaRPr lang="id-ID"/>
          </a:p>
        </p:txBody>
      </p:sp>
      <p:sp>
        <p:nvSpPr>
          <p:cNvPr id="63" name="Oval 33"/>
          <p:cNvSpPr>
            <a:spLocks noChangeArrowheads="1"/>
          </p:cNvSpPr>
          <p:nvPr/>
        </p:nvSpPr>
        <p:spPr bwMode="auto">
          <a:xfrm>
            <a:off x="3967161" y="2606713"/>
            <a:ext cx="1375172" cy="420291"/>
          </a:xfrm>
          <a:prstGeom prst="ellipse">
            <a:avLst/>
          </a:prstGeom>
          <a:solidFill>
            <a:schemeClr val="accent2"/>
          </a:solidFill>
          <a:ln>
            <a:noFill/>
          </a:ln>
          <a:effectLst>
            <a:outerShdw blurRad="342900" dist="38100" dir="1560000" algn="t" rotWithShape="0">
              <a:schemeClr val="accent3">
                <a:lumMod val="75000"/>
                <a:alpha val="38000"/>
              </a:schemeClr>
            </a:outerShdw>
          </a:effectLst>
        </p:spPr>
        <p:txBody>
          <a:bodyPr vert="horz" wrap="square" lIns="91440" tIns="45720" rIns="91440" bIns="45720" numCol="1" anchor="t" anchorCtr="0" compatLnSpc="1"/>
          <a:lstStyle/>
          <a:p>
            <a:endParaRPr lang="id-ID"/>
          </a:p>
        </p:txBody>
      </p:sp>
      <p:sp>
        <p:nvSpPr>
          <p:cNvPr id="321" name="Oval 35"/>
          <p:cNvSpPr>
            <a:spLocks noChangeArrowheads="1"/>
          </p:cNvSpPr>
          <p:nvPr/>
        </p:nvSpPr>
        <p:spPr bwMode="auto">
          <a:xfrm>
            <a:off x="4096939" y="2279291"/>
            <a:ext cx="1116806" cy="341710"/>
          </a:xfrm>
          <a:prstGeom prst="ellipse">
            <a:avLst/>
          </a:prstGeom>
          <a:solidFill>
            <a:schemeClr val="accent5"/>
          </a:solidFill>
          <a:ln>
            <a:noFill/>
          </a:ln>
          <a:effectLst>
            <a:outerShdw blurRad="12700" dist="50800" dir="3780000" sx="74000" sy="74000" algn="ctr" rotWithShape="0">
              <a:schemeClr val="accent5">
                <a:lumMod val="75000"/>
                <a:alpha val="72000"/>
              </a:schemeClr>
            </a:outerShdw>
          </a:effectLst>
        </p:spPr>
        <p:txBody>
          <a:bodyPr vert="horz" wrap="square" lIns="91440" tIns="45720" rIns="91440" bIns="45720" numCol="1" anchor="t" anchorCtr="0" compatLnSpc="1"/>
          <a:lstStyle/>
          <a:p>
            <a:endParaRPr lang="id-ID"/>
          </a:p>
        </p:txBody>
      </p:sp>
      <p:sp>
        <p:nvSpPr>
          <p:cNvPr id="323" name="Oval 37"/>
          <p:cNvSpPr>
            <a:spLocks noChangeArrowheads="1"/>
          </p:cNvSpPr>
          <p:nvPr/>
        </p:nvSpPr>
        <p:spPr bwMode="auto">
          <a:xfrm>
            <a:off x="4251720" y="1976872"/>
            <a:ext cx="806054" cy="255985"/>
          </a:xfrm>
          <a:prstGeom prst="ellipse">
            <a:avLst/>
          </a:prstGeom>
          <a:solidFill>
            <a:schemeClr val="accent2"/>
          </a:solidFill>
          <a:ln>
            <a:noFill/>
          </a:ln>
        </p:spPr>
        <p:txBody>
          <a:bodyPr vert="horz" wrap="square" lIns="91440" tIns="45720" rIns="91440" bIns="45720" numCol="1" anchor="t" anchorCtr="0" compatLnSpc="1"/>
          <a:lstStyle/>
          <a:p>
            <a:endParaRPr lang="id-ID"/>
          </a:p>
        </p:txBody>
      </p:sp>
      <p:sp>
        <p:nvSpPr>
          <p:cNvPr id="325" name="Oval 39"/>
          <p:cNvSpPr>
            <a:spLocks noChangeArrowheads="1"/>
          </p:cNvSpPr>
          <p:nvPr/>
        </p:nvSpPr>
        <p:spPr bwMode="auto">
          <a:xfrm>
            <a:off x="4392214" y="1710172"/>
            <a:ext cx="525066" cy="175022"/>
          </a:xfrm>
          <a:prstGeom prst="ellipse">
            <a:avLst/>
          </a:prstGeom>
          <a:solidFill>
            <a:schemeClr val="accent1"/>
          </a:solidFill>
          <a:ln>
            <a:noFill/>
          </a:ln>
        </p:spPr>
        <p:txBody>
          <a:bodyPr vert="horz" wrap="square" lIns="91440" tIns="45720" rIns="91440" bIns="45720" numCol="1" anchor="t" anchorCtr="0" compatLnSpc="1"/>
          <a:lstStyle/>
          <a:p>
            <a:endParaRPr lang="id-ID"/>
          </a:p>
        </p:txBody>
      </p:sp>
      <p:sp>
        <p:nvSpPr>
          <p:cNvPr id="87" name="Rectangle 86"/>
          <p:cNvSpPr/>
          <p:nvPr/>
        </p:nvSpPr>
        <p:spPr>
          <a:xfrm>
            <a:off x="4620283" y="3960243"/>
            <a:ext cx="68930" cy="161583"/>
          </a:xfrm>
          <a:prstGeom prst="rect">
            <a:avLst/>
          </a:prstGeom>
        </p:spPr>
        <p:txBody>
          <a:bodyPr wrap="none" lIns="0" tIns="0" rIns="0" bIns="0">
            <a:spAutoFit/>
          </a:bodyPr>
          <a:lstStyle/>
          <a:p>
            <a:pPr algn="ctr"/>
            <a:r>
              <a:rPr lang="en-AU" sz="1050" dirty="0">
                <a:solidFill>
                  <a:schemeClr val="tx1">
                    <a:lumMod val="75000"/>
                    <a:lumOff val="25000"/>
                  </a:schemeClr>
                </a:solidFill>
                <a:latin typeface="Lato Black" panose="020F0A02020204030203" pitchFamily="34" charset="0"/>
              </a:rPr>
              <a:t>8</a:t>
            </a:r>
          </a:p>
        </p:txBody>
      </p:sp>
      <p:sp>
        <p:nvSpPr>
          <p:cNvPr id="88" name="Rectangle 87"/>
          <p:cNvSpPr/>
          <p:nvPr/>
        </p:nvSpPr>
        <p:spPr>
          <a:xfrm>
            <a:off x="4620283" y="3548545"/>
            <a:ext cx="68929" cy="161583"/>
          </a:xfrm>
          <a:prstGeom prst="rect">
            <a:avLst/>
          </a:prstGeom>
        </p:spPr>
        <p:txBody>
          <a:bodyPr wrap="none" lIns="0" tIns="0" rIns="0" bIns="0">
            <a:spAutoFit/>
          </a:bodyPr>
          <a:lstStyle/>
          <a:p>
            <a:pPr algn="ctr"/>
            <a:r>
              <a:rPr lang="en-AU" sz="1050" dirty="0">
                <a:solidFill>
                  <a:schemeClr val="tx1">
                    <a:lumMod val="75000"/>
                    <a:lumOff val="25000"/>
                  </a:schemeClr>
                </a:solidFill>
                <a:latin typeface="Lato Black" panose="020F0A02020204030203" pitchFamily="34" charset="0"/>
              </a:rPr>
              <a:t>7</a:t>
            </a:r>
          </a:p>
        </p:txBody>
      </p:sp>
      <p:sp>
        <p:nvSpPr>
          <p:cNvPr id="89" name="Rectangle 88"/>
          <p:cNvSpPr/>
          <p:nvPr/>
        </p:nvSpPr>
        <p:spPr>
          <a:xfrm>
            <a:off x="4620282" y="3108838"/>
            <a:ext cx="68930" cy="161583"/>
          </a:xfrm>
          <a:prstGeom prst="rect">
            <a:avLst/>
          </a:prstGeom>
        </p:spPr>
        <p:txBody>
          <a:bodyPr wrap="none" lIns="0" tIns="0" rIns="0" bIns="0">
            <a:spAutoFit/>
          </a:bodyPr>
          <a:lstStyle/>
          <a:p>
            <a:pPr algn="ctr"/>
            <a:r>
              <a:rPr lang="en-AU" sz="1050" dirty="0">
                <a:solidFill>
                  <a:schemeClr val="tx1">
                    <a:lumMod val="75000"/>
                    <a:lumOff val="25000"/>
                  </a:schemeClr>
                </a:solidFill>
                <a:latin typeface="Lato Black" panose="020F0A02020204030203" pitchFamily="34" charset="0"/>
              </a:rPr>
              <a:t>6</a:t>
            </a:r>
          </a:p>
        </p:txBody>
      </p:sp>
      <p:sp>
        <p:nvSpPr>
          <p:cNvPr id="90" name="Rectangle 89"/>
          <p:cNvSpPr/>
          <p:nvPr/>
        </p:nvSpPr>
        <p:spPr>
          <a:xfrm>
            <a:off x="4620282" y="2723014"/>
            <a:ext cx="68930" cy="161583"/>
          </a:xfrm>
          <a:prstGeom prst="rect">
            <a:avLst/>
          </a:prstGeom>
        </p:spPr>
        <p:txBody>
          <a:bodyPr wrap="none" lIns="0" tIns="0" rIns="0" bIns="0">
            <a:spAutoFit/>
          </a:bodyPr>
          <a:lstStyle/>
          <a:p>
            <a:pPr algn="ctr"/>
            <a:r>
              <a:rPr lang="en-AU" sz="1050" dirty="0">
                <a:solidFill>
                  <a:schemeClr val="tx1">
                    <a:lumMod val="75000"/>
                    <a:lumOff val="25000"/>
                  </a:schemeClr>
                </a:solidFill>
                <a:latin typeface="Lato Black" panose="020F0A02020204030203" pitchFamily="34" charset="0"/>
              </a:rPr>
              <a:t>5</a:t>
            </a:r>
          </a:p>
        </p:txBody>
      </p:sp>
      <p:sp>
        <p:nvSpPr>
          <p:cNvPr id="91" name="Rectangle 90"/>
          <p:cNvSpPr/>
          <p:nvPr/>
        </p:nvSpPr>
        <p:spPr>
          <a:xfrm>
            <a:off x="4620282" y="2359726"/>
            <a:ext cx="68930" cy="161583"/>
          </a:xfrm>
          <a:prstGeom prst="rect">
            <a:avLst/>
          </a:prstGeom>
        </p:spPr>
        <p:txBody>
          <a:bodyPr wrap="none" lIns="0" tIns="0" rIns="0" bIns="0">
            <a:spAutoFit/>
          </a:bodyPr>
          <a:lstStyle/>
          <a:p>
            <a:pPr algn="ctr"/>
            <a:r>
              <a:rPr lang="en-AU" sz="1050" dirty="0">
                <a:solidFill>
                  <a:schemeClr val="tx1">
                    <a:lumMod val="75000"/>
                    <a:lumOff val="25000"/>
                  </a:schemeClr>
                </a:solidFill>
                <a:latin typeface="Lato Black" panose="020F0A02020204030203" pitchFamily="34" charset="0"/>
              </a:rPr>
              <a:t>4</a:t>
            </a:r>
          </a:p>
        </p:txBody>
      </p:sp>
      <p:sp>
        <p:nvSpPr>
          <p:cNvPr id="92" name="Rectangle 91"/>
          <p:cNvSpPr/>
          <p:nvPr/>
        </p:nvSpPr>
        <p:spPr>
          <a:xfrm>
            <a:off x="4620282" y="2029242"/>
            <a:ext cx="68929" cy="161583"/>
          </a:xfrm>
          <a:prstGeom prst="rect">
            <a:avLst/>
          </a:prstGeom>
        </p:spPr>
        <p:txBody>
          <a:bodyPr wrap="none" lIns="0" tIns="0" rIns="0" bIns="0">
            <a:spAutoFit/>
          </a:bodyPr>
          <a:lstStyle/>
          <a:p>
            <a:pPr algn="ctr"/>
            <a:r>
              <a:rPr lang="en-AU" sz="1050" dirty="0">
                <a:solidFill>
                  <a:schemeClr val="tx1">
                    <a:lumMod val="75000"/>
                    <a:lumOff val="25000"/>
                  </a:schemeClr>
                </a:solidFill>
                <a:latin typeface="Lato Black" panose="020F0A02020204030203" pitchFamily="34" charset="0"/>
              </a:rPr>
              <a:t>3</a:t>
            </a:r>
          </a:p>
        </p:txBody>
      </p:sp>
      <p:sp>
        <p:nvSpPr>
          <p:cNvPr id="93" name="Rectangle 92"/>
          <p:cNvSpPr/>
          <p:nvPr/>
        </p:nvSpPr>
        <p:spPr>
          <a:xfrm>
            <a:off x="4620283" y="1720886"/>
            <a:ext cx="68929" cy="161583"/>
          </a:xfrm>
          <a:prstGeom prst="rect">
            <a:avLst/>
          </a:prstGeom>
        </p:spPr>
        <p:txBody>
          <a:bodyPr wrap="none" lIns="0" tIns="0" rIns="0" bIns="0">
            <a:spAutoFit/>
          </a:bodyPr>
          <a:lstStyle/>
          <a:p>
            <a:pPr algn="ctr"/>
            <a:r>
              <a:rPr lang="en-AU" sz="1050" dirty="0">
                <a:solidFill>
                  <a:schemeClr val="tx1">
                    <a:lumMod val="75000"/>
                    <a:lumOff val="25000"/>
                  </a:schemeClr>
                </a:solidFill>
                <a:latin typeface="Lato Black" panose="020F0A02020204030203" pitchFamily="34" charset="0"/>
              </a:rPr>
              <a:t>2</a:t>
            </a:r>
          </a:p>
        </p:txBody>
      </p:sp>
      <p:sp>
        <p:nvSpPr>
          <p:cNvPr id="83" name="TextBox 82"/>
          <p:cNvSpPr txBox="1"/>
          <p:nvPr/>
        </p:nvSpPr>
        <p:spPr>
          <a:xfrm>
            <a:off x="6631505" y="1605551"/>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85" name="TextBox 84"/>
          <p:cNvSpPr txBox="1"/>
          <p:nvPr/>
        </p:nvSpPr>
        <p:spPr>
          <a:xfrm>
            <a:off x="6631505" y="2325631"/>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94" name="TextBox 93"/>
          <p:cNvSpPr txBox="1"/>
          <p:nvPr/>
        </p:nvSpPr>
        <p:spPr>
          <a:xfrm>
            <a:off x="6631505" y="2973703"/>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96" name="TextBox 95"/>
          <p:cNvSpPr txBox="1"/>
          <p:nvPr/>
        </p:nvSpPr>
        <p:spPr>
          <a:xfrm>
            <a:off x="6631505" y="3691084"/>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14" name="组合 13"/>
          <p:cNvGrpSpPr/>
          <p:nvPr/>
        </p:nvGrpSpPr>
        <p:grpSpPr>
          <a:xfrm>
            <a:off x="6639437" y="1763493"/>
            <a:ext cx="1532964" cy="2577014"/>
            <a:chOff x="6639437" y="1763493"/>
            <a:chExt cx="1532964" cy="2577014"/>
          </a:xfrm>
        </p:grpSpPr>
        <p:sp>
          <p:nvSpPr>
            <p:cNvPr id="84" name="TextBox 83"/>
            <p:cNvSpPr txBox="1"/>
            <p:nvPr/>
          </p:nvSpPr>
          <p:spPr>
            <a:xfrm>
              <a:off x="6639437" y="1763493"/>
              <a:ext cx="1532964"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6639437" y="2483573"/>
              <a:ext cx="1532964"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6639437" y="3131645"/>
              <a:ext cx="1532964"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6639437" y="3849026"/>
              <a:ext cx="1532964"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98" name="TextBox 97"/>
          <p:cNvSpPr txBox="1"/>
          <p:nvPr/>
        </p:nvSpPr>
        <p:spPr>
          <a:xfrm>
            <a:off x="2030312" y="1605551"/>
            <a:ext cx="695916" cy="238527"/>
          </a:xfrm>
          <a:prstGeom prst="rect">
            <a:avLst/>
          </a:prstGeom>
          <a:noFill/>
        </p:spPr>
        <p:txBody>
          <a:bodyPr wrap="square" rtlCol="0">
            <a:spAutoFit/>
          </a:bodyPr>
          <a:lstStyle/>
          <a:p>
            <a:pPr algn="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00" name="TextBox 99"/>
          <p:cNvSpPr txBox="1"/>
          <p:nvPr/>
        </p:nvSpPr>
        <p:spPr>
          <a:xfrm>
            <a:off x="2030312" y="2325631"/>
            <a:ext cx="695916" cy="238527"/>
          </a:xfrm>
          <a:prstGeom prst="rect">
            <a:avLst/>
          </a:prstGeom>
          <a:noFill/>
        </p:spPr>
        <p:txBody>
          <a:bodyPr wrap="square" rtlCol="0">
            <a:spAutoFit/>
          </a:bodyPr>
          <a:lstStyle/>
          <a:p>
            <a:pPr algn="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02" name="TextBox 101"/>
          <p:cNvSpPr txBox="1"/>
          <p:nvPr/>
        </p:nvSpPr>
        <p:spPr>
          <a:xfrm>
            <a:off x="2030312" y="2973703"/>
            <a:ext cx="695916" cy="238527"/>
          </a:xfrm>
          <a:prstGeom prst="rect">
            <a:avLst/>
          </a:prstGeom>
          <a:noFill/>
        </p:spPr>
        <p:txBody>
          <a:bodyPr wrap="square" rtlCol="0">
            <a:spAutoFit/>
          </a:bodyPr>
          <a:lstStyle/>
          <a:p>
            <a:pPr algn="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04" name="TextBox 103"/>
          <p:cNvSpPr txBox="1"/>
          <p:nvPr/>
        </p:nvSpPr>
        <p:spPr>
          <a:xfrm>
            <a:off x="2030312" y="3691084"/>
            <a:ext cx="695916" cy="238527"/>
          </a:xfrm>
          <a:prstGeom prst="rect">
            <a:avLst/>
          </a:prstGeom>
          <a:noFill/>
        </p:spPr>
        <p:txBody>
          <a:bodyPr wrap="square" rtlCol="0">
            <a:spAutoFit/>
          </a:bodyPr>
          <a:lstStyle/>
          <a:p>
            <a:pPr algn="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13" name="组合 12"/>
          <p:cNvGrpSpPr/>
          <p:nvPr/>
        </p:nvGrpSpPr>
        <p:grpSpPr>
          <a:xfrm>
            <a:off x="1187624" y="1763493"/>
            <a:ext cx="1538603" cy="2577014"/>
            <a:chOff x="1187624" y="1763493"/>
            <a:chExt cx="1538603" cy="2577014"/>
          </a:xfrm>
        </p:grpSpPr>
        <p:sp>
          <p:nvSpPr>
            <p:cNvPr id="99" name="TextBox 98"/>
            <p:cNvSpPr txBox="1"/>
            <p:nvPr/>
          </p:nvSpPr>
          <p:spPr>
            <a:xfrm>
              <a:off x="1187624" y="1763493"/>
              <a:ext cx="1538603"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1187624" y="2483573"/>
              <a:ext cx="1538603"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3" name="TextBox 102"/>
            <p:cNvSpPr txBox="1"/>
            <p:nvPr/>
          </p:nvSpPr>
          <p:spPr>
            <a:xfrm>
              <a:off x="1187624" y="3131645"/>
              <a:ext cx="1538603"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5" name="TextBox 104"/>
            <p:cNvSpPr txBox="1"/>
            <p:nvPr/>
          </p:nvSpPr>
          <p:spPr>
            <a:xfrm>
              <a:off x="1187624" y="3849026"/>
              <a:ext cx="1538603"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06" name="Oval 39"/>
          <p:cNvSpPr>
            <a:spLocks noChangeArrowheads="1"/>
          </p:cNvSpPr>
          <p:nvPr/>
        </p:nvSpPr>
        <p:spPr bwMode="auto">
          <a:xfrm>
            <a:off x="4498084" y="1521336"/>
            <a:ext cx="313326" cy="104442"/>
          </a:xfrm>
          <a:prstGeom prst="ellipse">
            <a:avLst/>
          </a:prstGeom>
          <a:solidFill>
            <a:schemeClr val="accent2"/>
          </a:solidFill>
          <a:ln>
            <a:noFill/>
          </a:ln>
        </p:spPr>
        <p:txBody>
          <a:bodyPr vert="horz" wrap="square" lIns="91440" tIns="45720" rIns="91440" bIns="45720" numCol="1" anchor="t" anchorCtr="0" compatLnSpc="1"/>
          <a:lstStyle/>
          <a:p>
            <a:endParaRPr lang="id-ID"/>
          </a:p>
        </p:txBody>
      </p:sp>
      <p:sp>
        <p:nvSpPr>
          <p:cNvPr id="107" name="Rectangle 92"/>
          <p:cNvSpPr/>
          <p:nvPr/>
        </p:nvSpPr>
        <p:spPr>
          <a:xfrm>
            <a:off x="4620283" y="1491630"/>
            <a:ext cx="68929" cy="161583"/>
          </a:xfrm>
          <a:prstGeom prst="rect">
            <a:avLst/>
          </a:prstGeom>
        </p:spPr>
        <p:txBody>
          <a:bodyPr wrap="none" lIns="0" tIns="0" rIns="0" bIns="0">
            <a:spAutoFit/>
          </a:bodyPr>
          <a:lstStyle/>
          <a:p>
            <a:pPr algn="ctr"/>
            <a:r>
              <a:rPr lang="en-AU" sz="1050" dirty="0">
                <a:solidFill>
                  <a:schemeClr val="tx1">
                    <a:lumMod val="75000"/>
                    <a:lumOff val="25000"/>
                  </a:schemeClr>
                </a:solidFill>
                <a:latin typeface="Lato Black" panose="020F0A02020204030203" pitchFamily="34" charset="0"/>
              </a:rPr>
              <a:t>1</a:t>
            </a:r>
          </a:p>
        </p:txBody>
      </p:sp>
      <p:grpSp>
        <p:nvGrpSpPr>
          <p:cNvPr id="3" name="组合 2"/>
          <p:cNvGrpSpPr/>
          <p:nvPr/>
        </p:nvGrpSpPr>
        <p:grpSpPr>
          <a:xfrm>
            <a:off x="2871245" y="1711621"/>
            <a:ext cx="435962" cy="333910"/>
            <a:chOff x="2871245" y="1711621"/>
            <a:chExt cx="435962" cy="333910"/>
          </a:xfrm>
        </p:grpSpPr>
        <p:sp>
          <p:nvSpPr>
            <p:cNvPr id="6" name="矩形 5"/>
            <p:cNvSpPr/>
            <p:nvPr/>
          </p:nvSpPr>
          <p:spPr>
            <a:xfrm rot="2700000">
              <a:off x="2910595" y="1724857"/>
              <a:ext cx="320674" cy="32067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7" name="TextBox 66"/>
            <p:cNvSpPr txBox="1"/>
            <p:nvPr/>
          </p:nvSpPr>
          <p:spPr>
            <a:xfrm>
              <a:off x="2871245" y="1711621"/>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01</a:t>
              </a:r>
              <a:endParaRPr lang="zh-CN" altLang="en-US" sz="1400" dirty="0">
                <a:solidFill>
                  <a:schemeClr val="bg1"/>
                </a:solidFill>
                <a:latin typeface="DFGothic-EB" panose="02010609010101010101" pitchFamily="1" charset="-128"/>
                <a:ea typeface="DFGothic-EB" panose="02010609010101010101" pitchFamily="1" charset="-128"/>
              </a:endParaRPr>
            </a:p>
          </p:txBody>
        </p:sp>
      </p:grpSp>
      <p:grpSp>
        <p:nvGrpSpPr>
          <p:cNvPr id="4" name="组合 3"/>
          <p:cNvGrpSpPr/>
          <p:nvPr/>
        </p:nvGrpSpPr>
        <p:grpSpPr>
          <a:xfrm>
            <a:off x="2871245" y="2398892"/>
            <a:ext cx="435962" cy="320674"/>
            <a:chOff x="2871245" y="2398892"/>
            <a:chExt cx="435962" cy="320674"/>
          </a:xfrm>
        </p:grpSpPr>
        <p:sp>
          <p:nvSpPr>
            <p:cNvPr id="55" name="矩形 54"/>
            <p:cNvSpPr/>
            <p:nvPr/>
          </p:nvSpPr>
          <p:spPr>
            <a:xfrm rot="2700000">
              <a:off x="2910595" y="2398892"/>
              <a:ext cx="320674" cy="3206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2871245" y="2405339"/>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02</a:t>
              </a:r>
              <a:endParaRPr lang="zh-CN" altLang="en-US" sz="1400" dirty="0">
                <a:solidFill>
                  <a:schemeClr val="bg1"/>
                </a:solidFill>
                <a:latin typeface="DFGothic-EB" panose="02010609010101010101" pitchFamily="1" charset="-128"/>
                <a:ea typeface="DFGothic-EB" panose="02010609010101010101" pitchFamily="1" charset="-128"/>
              </a:endParaRPr>
            </a:p>
          </p:txBody>
        </p:sp>
      </p:grpSp>
      <p:grpSp>
        <p:nvGrpSpPr>
          <p:cNvPr id="7" name="组合 6"/>
          <p:cNvGrpSpPr/>
          <p:nvPr/>
        </p:nvGrpSpPr>
        <p:grpSpPr>
          <a:xfrm>
            <a:off x="2871245" y="3058341"/>
            <a:ext cx="435962" cy="335260"/>
            <a:chOff x="2871245" y="3058341"/>
            <a:chExt cx="435962" cy="335260"/>
          </a:xfrm>
        </p:grpSpPr>
        <p:sp>
          <p:nvSpPr>
            <p:cNvPr id="58" name="矩形 57"/>
            <p:cNvSpPr/>
            <p:nvPr/>
          </p:nvSpPr>
          <p:spPr>
            <a:xfrm rot="2700000">
              <a:off x="2910595" y="3072927"/>
              <a:ext cx="320674" cy="32067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TextBox 68"/>
            <p:cNvSpPr txBox="1"/>
            <p:nvPr/>
          </p:nvSpPr>
          <p:spPr>
            <a:xfrm>
              <a:off x="2871245" y="3058341"/>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03</a:t>
              </a:r>
              <a:endParaRPr lang="zh-CN" altLang="en-US" sz="1400" dirty="0">
                <a:solidFill>
                  <a:schemeClr val="bg1"/>
                </a:solidFill>
                <a:latin typeface="DFGothic-EB" panose="02010609010101010101" pitchFamily="1" charset="-128"/>
                <a:ea typeface="DFGothic-EB" panose="02010609010101010101" pitchFamily="1" charset="-128"/>
              </a:endParaRPr>
            </a:p>
          </p:txBody>
        </p:sp>
      </p:grpSp>
      <p:grpSp>
        <p:nvGrpSpPr>
          <p:cNvPr id="8" name="组合 7"/>
          <p:cNvGrpSpPr/>
          <p:nvPr/>
        </p:nvGrpSpPr>
        <p:grpSpPr>
          <a:xfrm>
            <a:off x="2871245" y="3719477"/>
            <a:ext cx="435962" cy="348158"/>
            <a:chOff x="2871245" y="3719477"/>
            <a:chExt cx="435962" cy="348158"/>
          </a:xfrm>
        </p:grpSpPr>
        <p:sp>
          <p:nvSpPr>
            <p:cNvPr id="59" name="矩形 58"/>
            <p:cNvSpPr/>
            <p:nvPr/>
          </p:nvSpPr>
          <p:spPr>
            <a:xfrm rot="2700000">
              <a:off x="2910595" y="3746961"/>
              <a:ext cx="320674" cy="3206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TextBox 69"/>
            <p:cNvSpPr txBox="1"/>
            <p:nvPr/>
          </p:nvSpPr>
          <p:spPr>
            <a:xfrm>
              <a:off x="2871245" y="3719477"/>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04</a:t>
              </a:r>
              <a:endParaRPr lang="zh-CN" altLang="en-US" sz="1400" dirty="0">
                <a:solidFill>
                  <a:schemeClr val="bg1"/>
                </a:solidFill>
                <a:latin typeface="DFGothic-EB" panose="02010609010101010101" pitchFamily="1" charset="-128"/>
                <a:ea typeface="DFGothic-EB" panose="02010609010101010101" pitchFamily="1" charset="-128"/>
              </a:endParaRPr>
            </a:p>
          </p:txBody>
        </p:sp>
      </p:grpSp>
      <p:grpSp>
        <p:nvGrpSpPr>
          <p:cNvPr id="12" name="组合 11"/>
          <p:cNvGrpSpPr/>
          <p:nvPr/>
        </p:nvGrpSpPr>
        <p:grpSpPr>
          <a:xfrm>
            <a:off x="6080103" y="1711621"/>
            <a:ext cx="435962" cy="333909"/>
            <a:chOff x="6080103" y="1711621"/>
            <a:chExt cx="435962" cy="333909"/>
          </a:xfrm>
        </p:grpSpPr>
        <p:sp>
          <p:nvSpPr>
            <p:cNvPr id="65" name="矩形 64"/>
            <p:cNvSpPr/>
            <p:nvPr/>
          </p:nvSpPr>
          <p:spPr>
            <a:xfrm rot="2700000">
              <a:off x="6100401" y="1724856"/>
              <a:ext cx="320674" cy="32067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TextBox 70"/>
            <p:cNvSpPr txBox="1"/>
            <p:nvPr/>
          </p:nvSpPr>
          <p:spPr>
            <a:xfrm>
              <a:off x="6080103" y="1711621"/>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05</a:t>
              </a:r>
              <a:endParaRPr lang="zh-CN" altLang="en-US" sz="1400" dirty="0">
                <a:solidFill>
                  <a:schemeClr val="bg1"/>
                </a:solidFill>
                <a:latin typeface="DFGothic-EB" panose="02010609010101010101" pitchFamily="1" charset="-128"/>
                <a:ea typeface="DFGothic-EB" panose="02010609010101010101" pitchFamily="1" charset="-128"/>
              </a:endParaRPr>
            </a:p>
          </p:txBody>
        </p:sp>
      </p:grpSp>
      <p:grpSp>
        <p:nvGrpSpPr>
          <p:cNvPr id="11" name="组合 10"/>
          <p:cNvGrpSpPr/>
          <p:nvPr/>
        </p:nvGrpSpPr>
        <p:grpSpPr>
          <a:xfrm>
            <a:off x="6065815" y="2398891"/>
            <a:ext cx="435962" cy="321369"/>
            <a:chOff x="6065815" y="2398891"/>
            <a:chExt cx="435962" cy="321369"/>
          </a:xfrm>
        </p:grpSpPr>
        <p:sp>
          <p:nvSpPr>
            <p:cNvPr id="80" name="矩形 79"/>
            <p:cNvSpPr/>
            <p:nvPr/>
          </p:nvSpPr>
          <p:spPr>
            <a:xfrm rot="2700000">
              <a:off x="6100401" y="2398891"/>
              <a:ext cx="320674" cy="3206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TextBox 71"/>
            <p:cNvSpPr txBox="1"/>
            <p:nvPr/>
          </p:nvSpPr>
          <p:spPr>
            <a:xfrm>
              <a:off x="6065815" y="2412483"/>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06</a:t>
              </a:r>
              <a:endParaRPr lang="zh-CN" altLang="en-US" sz="1400" dirty="0">
                <a:solidFill>
                  <a:schemeClr val="bg1"/>
                </a:solidFill>
                <a:latin typeface="DFGothic-EB" panose="02010609010101010101" pitchFamily="1" charset="-128"/>
                <a:ea typeface="DFGothic-EB" panose="02010609010101010101" pitchFamily="1" charset="-128"/>
              </a:endParaRPr>
            </a:p>
          </p:txBody>
        </p:sp>
      </p:grpSp>
      <p:grpSp>
        <p:nvGrpSpPr>
          <p:cNvPr id="10" name="组合 9"/>
          <p:cNvGrpSpPr/>
          <p:nvPr/>
        </p:nvGrpSpPr>
        <p:grpSpPr>
          <a:xfrm>
            <a:off x="6065815" y="3065485"/>
            <a:ext cx="435962" cy="328115"/>
            <a:chOff x="6065815" y="3065485"/>
            <a:chExt cx="435962" cy="328115"/>
          </a:xfrm>
        </p:grpSpPr>
        <p:sp>
          <p:nvSpPr>
            <p:cNvPr id="81" name="矩形 80"/>
            <p:cNvSpPr/>
            <p:nvPr/>
          </p:nvSpPr>
          <p:spPr>
            <a:xfrm rot="2700000">
              <a:off x="6100401" y="3072926"/>
              <a:ext cx="320674" cy="32067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TextBox 72"/>
            <p:cNvSpPr txBox="1"/>
            <p:nvPr/>
          </p:nvSpPr>
          <p:spPr>
            <a:xfrm>
              <a:off x="6065815" y="3065485"/>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07</a:t>
              </a:r>
              <a:endParaRPr lang="zh-CN" altLang="en-US" sz="1400" dirty="0">
                <a:solidFill>
                  <a:schemeClr val="bg1"/>
                </a:solidFill>
                <a:latin typeface="DFGothic-EB" panose="02010609010101010101" pitchFamily="1" charset="-128"/>
                <a:ea typeface="DFGothic-EB" panose="02010609010101010101" pitchFamily="1" charset="-128"/>
              </a:endParaRPr>
            </a:p>
          </p:txBody>
        </p:sp>
      </p:grpSp>
      <p:grpSp>
        <p:nvGrpSpPr>
          <p:cNvPr id="9" name="组合 8"/>
          <p:cNvGrpSpPr/>
          <p:nvPr/>
        </p:nvGrpSpPr>
        <p:grpSpPr>
          <a:xfrm>
            <a:off x="6065815" y="3726621"/>
            <a:ext cx="435962" cy="341013"/>
            <a:chOff x="6065815" y="3726621"/>
            <a:chExt cx="435962" cy="341013"/>
          </a:xfrm>
        </p:grpSpPr>
        <p:sp>
          <p:nvSpPr>
            <p:cNvPr id="82" name="矩形 81"/>
            <p:cNvSpPr/>
            <p:nvPr/>
          </p:nvSpPr>
          <p:spPr>
            <a:xfrm rot="2700000">
              <a:off x="6100401" y="3746960"/>
              <a:ext cx="320674" cy="3206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TextBox 73"/>
            <p:cNvSpPr txBox="1"/>
            <p:nvPr/>
          </p:nvSpPr>
          <p:spPr>
            <a:xfrm>
              <a:off x="6065815" y="3726621"/>
              <a:ext cx="435962" cy="307777"/>
            </a:xfrm>
            <a:prstGeom prst="rect">
              <a:avLst/>
            </a:prstGeom>
            <a:noFill/>
            <a:effectLst/>
          </p:spPr>
          <p:txBody>
            <a:bodyPr wrap="square" rtlCol="0">
              <a:spAutoFit/>
            </a:bodyPr>
            <a:lstStyle/>
            <a:p>
              <a:r>
                <a:rPr lang="en-US" altLang="zh-CN" sz="1400" dirty="0">
                  <a:solidFill>
                    <a:schemeClr val="bg1"/>
                  </a:solidFill>
                  <a:latin typeface="DFGothic-EB" panose="02010609010101010101" pitchFamily="1" charset="-128"/>
                  <a:ea typeface="DFGothic-EB" panose="02010609010101010101" pitchFamily="1" charset="-128"/>
                </a:rPr>
                <a:t>08</a:t>
              </a:r>
              <a:endParaRPr lang="zh-CN" altLang="en-US" sz="1400" dirty="0">
                <a:solidFill>
                  <a:schemeClr val="bg1"/>
                </a:solidFill>
                <a:latin typeface="DFGothic-EB" panose="02010609010101010101" pitchFamily="1" charset="-128"/>
                <a:ea typeface="DFGothic-EB" panose="02010609010101010101" pitchFamily="1" charset="-128"/>
              </a:endParaRPr>
            </a:p>
          </p:txBody>
        </p:sp>
      </p:grpSp>
      <p:grpSp>
        <p:nvGrpSpPr>
          <p:cNvPr id="121" name="组合 120"/>
          <p:cNvGrpSpPr/>
          <p:nvPr/>
        </p:nvGrpSpPr>
        <p:grpSpPr>
          <a:xfrm>
            <a:off x="1116311" y="460609"/>
            <a:ext cx="9000304" cy="292388"/>
            <a:chOff x="1116311" y="460609"/>
            <a:chExt cx="9000304" cy="292388"/>
          </a:xfrm>
        </p:grpSpPr>
        <p:sp>
          <p:nvSpPr>
            <p:cNvPr id="122" name="Line 3"/>
            <p:cNvSpPr>
              <a:spLocks noChangeShapeType="1"/>
            </p:cNvSpPr>
            <p:nvPr/>
          </p:nvSpPr>
          <p:spPr bwMode="auto">
            <a:xfrm>
              <a:off x="1990886" y="695345"/>
              <a:ext cx="8125729"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123" name="TextBox 122"/>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完成项目</a:t>
              </a:r>
            </a:p>
          </p:txBody>
        </p:sp>
      </p:grpSp>
      <p:grpSp>
        <p:nvGrpSpPr>
          <p:cNvPr id="75" name="组合 74">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77"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wipe(left)">
                                      <p:cBhvr>
                                        <p:cTn id="7" dur="500"/>
                                        <p:tgtEl>
                                          <p:spTgt spid="12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p:cTn id="15" dur="300" fill="hold"/>
                                        <p:tgtEl>
                                          <p:spTgt spid="38"/>
                                        </p:tgtEl>
                                        <p:attrNameLst>
                                          <p:attrName>ppt_w</p:attrName>
                                        </p:attrNameLst>
                                      </p:cBhvr>
                                      <p:tavLst>
                                        <p:tav tm="0">
                                          <p:val>
                                            <p:fltVal val="0"/>
                                          </p:val>
                                        </p:tav>
                                        <p:tav tm="100000">
                                          <p:val>
                                            <p:strVal val="#ppt_w"/>
                                          </p:val>
                                        </p:tav>
                                      </p:tavLst>
                                    </p:anim>
                                    <p:anim calcmode="lin" valueType="num">
                                      <p:cBhvr>
                                        <p:cTn id="16" dur="300" fill="hold"/>
                                        <p:tgtEl>
                                          <p:spTgt spid="38"/>
                                        </p:tgtEl>
                                        <p:attrNameLst>
                                          <p:attrName>ppt_h</p:attrName>
                                        </p:attrNameLst>
                                      </p:cBhvr>
                                      <p:tavLst>
                                        <p:tav tm="0">
                                          <p:val>
                                            <p:fltVal val="0"/>
                                          </p:val>
                                        </p:tav>
                                        <p:tav tm="100000">
                                          <p:val>
                                            <p:strVal val="#ppt_h"/>
                                          </p:val>
                                        </p:tav>
                                      </p:tavLst>
                                    </p:anim>
                                    <p:animEffect transition="in" filter="fade">
                                      <p:cBhvr>
                                        <p:cTn id="17" dur="300"/>
                                        <p:tgtEl>
                                          <p:spTgt spid="3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p:cTn id="21" dur="300" fill="hold"/>
                                        <p:tgtEl>
                                          <p:spTgt spid="42"/>
                                        </p:tgtEl>
                                        <p:attrNameLst>
                                          <p:attrName>ppt_w</p:attrName>
                                        </p:attrNameLst>
                                      </p:cBhvr>
                                      <p:tavLst>
                                        <p:tav tm="0">
                                          <p:val>
                                            <p:fltVal val="0"/>
                                          </p:val>
                                        </p:tav>
                                        <p:tav tm="100000">
                                          <p:val>
                                            <p:strVal val="#ppt_w"/>
                                          </p:val>
                                        </p:tav>
                                      </p:tavLst>
                                    </p:anim>
                                    <p:anim calcmode="lin" valueType="num">
                                      <p:cBhvr>
                                        <p:cTn id="22" dur="300" fill="hold"/>
                                        <p:tgtEl>
                                          <p:spTgt spid="42"/>
                                        </p:tgtEl>
                                        <p:attrNameLst>
                                          <p:attrName>ppt_h</p:attrName>
                                        </p:attrNameLst>
                                      </p:cBhvr>
                                      <p:tavLst>
                                        <p:tav tm="0">
                                          <p:val>
                                            <p:fltVal val="0"/>
                                          </p:val>
                                        </p:tav>
                                        <p:tav tm="100000">
                                          <p:val>
                                            <p:strVal val="#ppt_h"/>
                                          </p:val>
                                        </p:tav>
                                      </p:tavLst>
                                    </p:anim>
                                    <p:animEffect transition="in" filter="fade">
                                      <p:cBhvr>
                                        <p:cTn id="23" dur="300"/>
                                        <p:tgtEl>
                                          <p:spTgt spid="42"/>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p:cTn id="27" dur="300" fill="hold"/>
                                        <p:tgtEl>
                                          <p:spTgt spid="52"/>
                                        </p:tgtEl>
                                        <p:attrNameLst>
                                          <p:attrName>ppt_w</p:attrName>
                                        </p:attrNameLst>
                                      </p:cBhvr>
                                      <p:tavLst>
                                        <p:tav tm="0">
                                          <p:val>
                                            <p:fltVal val="0"/>
                                          </p:val>
                                        </p:tav>
                                        <p:tav tm="100000">
                                          <p:val>
                                            <p:strVal val="#ppt_w"/>
                                          </p:val>
                                        </p:tav>
                                      </p:tavLst>
                                    </p:anim>
                                    <p:anim calcmode="lin" valueType="num">
                                      <p:cBhvr>
                                        <p:cTn id="28" dur="300" fill="hold"/>
                                        <p:tgtEl>
                                          <p:spTgt spid="52"/>
                                        </p:tgtEl>
                                        <p:attrNameLst>
                                          <p:attrName>ppt_h</p:attrName>
                                        </p:attrNameLst>
                                      </p:cBhvr>
                                      <p:tavLst>
                                        <p:tav tm="0">
                                          <p:val>
                                            <p:fltVal val="0"/>
                                          </p:val>
                                        </p:tav>
                                        <p:tav tm="100000">
                                          <p:val>
                                            <p:strVal val="#ppt_h"/>
                                          </p:val>
                                        </p:tav>
                                      </p:tavLst>
                                    </p:anim>
                                    <p:animEffect transition="in" filter="fade">
                                      <p:cBhvr>
                                        <p:cTn id="29" dur="300"/>
                                        <p:tgtEl>
                                          <p:spTgt spid="52"/>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63"/>
                                        </p:tgtEl>
                                        <p:attrNameLst>
                                          <p:attrName>style.visibility</p:attrName>
                                        </p:attrNameLst>
                                      </p:cBhvr>
                                      <p:to>
                                        <p:strVal val="visible"/>
                                      </p:to>
                                    </p:set>
                                    <p:anim calcmode="lin" valueType="num">
                                      <p:cBhvr>
                                        <p:cTn id="33" dur="300" fill="hold"/>
                                        <p:tgtEl>
                                          <p:spTgt spid="63"/>
                                        </p:tgtEl>
                                        <p:attrNameLst>
                                          <p:attrName>ppt_w</p:attrName>
                                        </p:attrNameLst>
                                      </p:cBhvr>
                                      <p:tavLst>
                                        <p:tav tm="0">
                                          <p:val>
                                            <p:fltVal val="0"/>
                                          </p:val>
                                        </p:tav>
                                        <p:tav tm="100000">
                                          <p:val>
                                            <p:strVal val="#ppt_w"/>
                                          </p:val>
                                        </p:tav>
                                      </p:tavLst>
                                    </p:anim>
                                    <p:anim calcmode="lin" valueType="num">
                                      <p:cBhvr>
                                        <p:cTn id="34" dur="300" fill="hold"/>
                                        <p:tgtEl>
                                          <p:spTgt spid="63"/>
                                        </p:tgtEl>
                                        <p:attrNameLst>
                                          <p:attrName>ppt_h</p:attrName>
                                        </p:attrNameLst>
                                      </p:cBhvr>
                                      <p:tavLst>
                                        <p:tav tm="0">
                                          <p:val>
                                            <p:fltVal val="0"/>
                                          </p:val>
                                        </p:tav>
                                        <p:tav tm="100000">
                                          <p:val>
                                            <p:strVal val="#ppt_h"/>
                                          </p:val>
                                        </p:tav>
                                      </p:tavLst>
                                    </p:anim>
                                    <p:animEffect transition="in" filter="fade">
                                      <p:cBhvr>
                                        <p:cTn id="35" dur="300"/>
                                        <p:tgtEl>
                                          <p:spTgt spid="63"/>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321"/>
                                        </p:tgtEl>
                                        <p:attrNameLst>
                                          <p:attrName>style.visibility</p:attrName>
                                        </p:attrNameLst>
                                      </p:cBhvr>
                                      <p:to>
                                        <p:strVal val="visible"/>
                                      </p:to>
                                    </p:set>
                                    <p:anim calcmode="lin" valueType="num">
                                      <p:cBhvr>
                                        <p:cTn id="39" dur="300" fill="hold"/>
                                        <p:tgtEl>
                                          <p:spTgt spid="321"/>
                                        </p:tgtEl>
                                        <p:attrNameLst>
                                          <p:attrName>ppt_w</p:attrName>
                                        </p:attrNameLst>
                                      </p:cBhvr>
                                      <p:tavLst>
                                        <p:tav tm="0">
                                          <p:val>
                                            <p:fltVal val="0"/>
                                          </p:val>
                                        </p:tav>
                                        <p:tav tm="100000">
                                          <p:val>
                                            <p:strVal val="#ppt_w"/>
                                          </p:val>
                                        </p:tav>
                                      </p:tavLst>
                                    </p:anim>
                                    <p:anim calcmode="lin" valueType="num">
                                      <p:cBhvr>
                                        <p:cTn id="40" dur="300" fill="hold"/>
                                        <p:tgtEl>
                                          <p:spTgt spid="321"/>
                                        </p:tgtEl>
                                        <p:attrNameLst>
                                          <p:attrName>ppt_h</p:attrName>
                                        </p:attrNameLst>
                                      </p:cBhvr>
                                      <p:tavLst>
                                        <p:tav tm="0">
                                          <p:val>
                                            <p:fltVal val="0"/>
                                          </p:val>
                                        </p:tav>
                                        <p:tav tm="100000">
                                          <p:val>
                                            <p:strVal val="#ppt_h"/>
                                          </p:val>
                                        </p:tav>
                                      </p:tavLst>
                                    </p:anim>
                                    <p:animEffect transition="in" filter="fade">
                                      <p:cBhvr>
                                        <p:cTn id="41" dur="300"/>
                                        <p:tgtEl>
                                          <p:spTgt spid="321"/>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323"/>
                                        </p:tgtEl>
                                        <p:attrNameLst>
                                          <p:attrName>style.visibility</p:attrName>
                                        </p:attrNameLst>
                                      </p:cBhvr>
                                      <p:to>
                                        <p:strVal val="visible"/>
                                      </p:to>
                                    </p:set>
                                    <p:anim calcmode="lin" valueType="num">
                                      <p:cBhvr>
                                        <p:cTn id="45" dur="300" fill="hold"/>
                                        <p:tgtEl>
                                          <p:spTgt spid="323"/>
                                        </p:tgtEl>
                                        <p:attrNameLst>
                                          <p:attrName>ppt_w</p:attrName>
                                        </p:attrNameLst>
                                      </p:cBhvr>
                                      <p:tavLst>
                                        <p:tav tm="0">
                                          <p:val>
                                            <p:fltVal val="0"/>
                                          </p:val>
                                        </p:tav>
                                        <p:tav tm="100000">
                                          <p:val>
                                            <p:strVal val="#ppt_w"/>
                                          </p:val>
                                        </p:tav>
                                      </p:tavLst>
                                    </p:anim>
                                    <p:anim calcmode="lin" valueType="num">
                                      <p:cBhvr>
                                        <p:cTn id="46" dur="300" fill="hold"/>
                                        <p:tgtEl>
                                          <p:spTgt spid="323"/>
                                        </p:tgtEl>
                                        <p:attrNameLst>
                                          <p:attrName>ppt_h</p:attrName>
                                        </p:attrNameLst>
                                      </p:cBhvr>
                                      <p:tavLst>
                                        <p:tav tm="0">
                                          <p:val>
                                            <p:fltVal val="0"/>
                                          </p:val>
                                        </p:tav>
                                        <p:tav tm="100000">
                                          <p:val>
                                            <p:strVal val="#ppt_h"/>
                                          </p:val>
                                        </p:tav>
                                      </p:tavLst>
                                    </p:anim>
                                    <p:animEffect transition="in" filter="fade">
                                      <p:cBhvr>
                                        <p:cTn id="47" dur="300"/>
                                        <p:tgtEl>
                                          <p:spTgt spid="323"/>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325"/>
                                        </p:tgtEl>
                                        <p:attrNameLst>
                                          <p:attrName>style.visibility</p:attrName>
                                        </p:attrNameLst>
                                      </p:cBhvr>
                                      <p:to>
                                        <p:strVal val="visible"/>
                                      </p:to>
                                    </p:set>
                                    <p:anim calcmode="lin" valueType="num">
                                      <p:cBhvr>
                                        <p:cTn id="51" dur="300" fill="hold"/>
                                        <p:tgtEl>
                                          <p:spTgt spid="325"/>
                                        </p:tgtEl>
                                        <p:attrNameLst>
                                          <p:attrName>ppt_w</p:attrName>
                                        </p:attrNameLst>
                                      </p:cBhvr>
                                      <p:tavLst>
                                        <p:tav tm="0">
                                          <p:val>
                                            <p:fltVal val="0"/>
                                          </p:val>
                                        </p:tav>
                                        <p:tav tm="100000">
                                          <p:val>
                                            <p:strVal val="#ppt_w"/>
                                          </p:val>
                                        </p:tav>
                                      </p:tavLst>
                                    </p:anim>
                                    <p:anim calcmode="lin" valueType="num">
                                      <p:cBhvr>
                                        <p:cTn id="52" dur="300" fill="hold"/>
                                        <p:tgtEl>
                                          <p:spTgt spid="325"/>
                                        </p:tgtEl>
                                        <p:attrNameLst>
                                          <p:attrName>ppt_h</p:attrName>
                                        </p:attrNameLst>
                                      </p:cBhvr>
                                      <p:tavLst>
                                        <p:tav tm="0">
                                          <p:val>
                                            <p:fltVal val="0"/>
                                          </p:val>
                                        </p:tav>
                                        <p:tav tm="100000">
                                          <p:val>
                                            <p:strVal val="#ppt_h"/>
                                          </p:val>
                                        </p:tav>
                                      </p:tavLst>
                                    </p:anim>
                                    <p:animEffect transition="in" filter="fade">
                                      <p:cBhvr>
                                        <p:cTn id="53" dur="300"/>
                                        <p:tgtEl>
                                          <p:spTgt spid="325"/>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106"/>
                                        </p:tgtEl>
                                        <p:attrNameLst>
                                          <p:attrName>style.visibility</p:attrName>
                                        </p:attrNameLst>
                                      </p:cBhvr>
                                      <p:to>
                                        <p:strVal val="visible"/>
                                      </p:to>
                                    </p:set>
                                    <p:anim calcmode="lin" valueType="num">
                                      <p:cBhvr>
                                        <p:cTn id="57" dur="300" fill="hold"/>
                                        <p:tgtEl>
                                          <p:spTgt spid="106"/>
                                        </p:tgtEl>
                                        <p:attrNameLst>
                                          <p:attrName>ppt_w</p:attrName>
                                        </p:attrNameLst>
                                      </p:cBhvr>
                                      <p:tavLst>
                                        <p:tav tm="0">
                                          <p:val>
                                            <p:fltVal val="0"/>
                                          </p:val>
                                        </p:tav>
                                        <p:tav tm="100000">
                                          <p:val>
                                            <p:strVal val="#ppt_w"/>
                                          </p:val>
                                        </p:tav>
                                      </p:tavLst>
                                    </p:anim>
                                    <p:anim calcmode="lin" valueType="num">
                                      <p:cBhvr>
                                        <p:cTn id="58" dur="300" fill="hold"/>
                                        <p:tgtEl>
                                          <p:spTgt spid="106"/>
                                        </p:tgtEl>
                                        <p:attrNameLst>
                                          <p:attrName>ppt_h</p:attrName>
                                        </p:attrNameLst>
                                      </p:cBhvr>
                                      <p:tavLst>
                                        <p:tav tm="0">
                                          <p:val>
                                            <p:fltVal val="0"/>
                                          </p:val>
                                        </p:tav>
                                        <p:tav tm="100000">
                                          <p:val>
                                            <p:strVal val="#ppt_h"/>
                                          </p:val>
                                        </p:tav>
                                      </p:tavLst>
                                    </p:anim>
                                    <p:animEffect transition="in" filter="fade">
                                      <p:cBhvr>
                                        <p:cTn id="59" dur="300"/>
                                        <p:tgtEl>
                                          <p:spTgt spid="106"/>
                                        </p:tgtEl>
                                      </p:cBhvr>
                                    </p:animEffect>
                                  </p:childTnLst>
                                </p:cTn>
                              </p:par>
                            </p:childTnLst>
                          </p:cTn>
                        </p:par>
                        <p:par>
                          <p:cTn id="60" fill="hold">
                            <p:stCondLst>
                              <p:cond delay="5000"/>
                            </p:stCondLst>
                            <p:childTnLst>
                              <p:par>
                                <p:cTn id="61" presetID="49" presetClass="entr" presetSubtype="0" decel="100000" fill="hold" nodeType="after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 calcmode="lin" valueType="num">
                                      <p:cBhvr>
                                        <p:cTn id="65" dur="500" fill="hold"/>
                                        <p:tgtEl>
                                          <p:spTgt spid="3"/>
                                        </p:tgtEl>
                                        <p:attrNameLst>
                                          <p:attrName>style.rotation</p:attrName>
                                        </p:attrNameLst>
                                      </p:cBhvr>
                                      <p:tavLst>
                                        <p:tav tm="0">
                                          <p:val>
                                            <p:fltVal val="360"/>
                                          </p:val>
                                        </p:tav>
                                        <p:tav tm="100000">
                                          <p:val>
                                            <p:fltVal val="0"/>
                                          </p:val>
                                        </p:tav>
                                      </p:tavLst>
                                    </p:anim>
                                    <p:animEffect transition="in" filter="fade">
                                      <p:cBhvr>
                                        <p:cTn id="66" dur="500"/>
                                        <p:tgtEl>
                                          <p:spTgt spid="3"/>
                                        </p:tgtEl>
                                      </p:cBhvr>
                                    </p:animEffect>
                                  </p:childTnLst>
                                </p:cTn>
                              </p:par>
                              <p:par>
                                <p:cTn id="67" presetID="49" presetClass="entr" presetSubtype="0" decel="100000" fill="hold" nodeType="withEffect">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cBhvr>
                                        <p:cTn id="69" dur="500" fill="hold"/>
                                        <p:tgtEl>
                                          <p:spTgt spid="4"/>
                                        </p:tgtEl>
                                        <p:attrNameLst>
                                          <p:attrName>ppt_w</p:attrName>
                                        </p:attrNameLst>
                                      </p:cBhvr>
                                      <p:tavLst>
                                        <p:tav tm="0">
                                          <p:val>
                                            <p:fltVal val="0"/>
                                          </p:val>
                                        </p:tav>
                                        <p:tav tm="100000">
                                          <p:val>
                                            <p:strVal val="#ppt_w"/>
                                          </p:val>
                                        </p:tav>
                                      </p:tavLst>
                                    </p:anim>
                                    <p:anim calcmode="lin" valueType="num">
                                      <p:cBhvr>
                                        <p:cTn id="70" dur="500" fill="hold"/>
                                        <p:tgtEl>
                                          <p:spTgt spid="4"/>
                                        </p:tgtEl>
                                        <p:attrNameLst>
                                          <p:attrName>ppt_h</p:attrName>
                                        </p:attrNameLst>
                                      </p:cBhvr>
                                      <p:tavLst>
                                        <p:tav tm="0">
                                          <p:val>
                                            <p:fltVal val="0"/>
                                          </p:val>
                                        </p:tav>
                                        <p:tav tm="100000">
                                          <p:val>
                                            <p:strVal val="#ppt_h"/>
                                          </p:val>
                                        </p:tav>
                                      </p:tavLst>
                                    </p:anim>
                                    <p:anim calcmode="lin" valueType="num">
                                      <p:cBhvr>
                                        <p:cTn id="71" dur="500" fill="hold"/>
                                        <p:tgtEl>
                                          <p:spTgt spid="4"/>
                                        </p:tgtEl>
                                        <p:attrNameLst>
                                          <p:attrName>style.rotation</p:attrName>
                                        </p:attrNameLst>
                                      </p:cBhvr>
                                      <p:tavLst>
                                        <p:tav tm="0">
                                          <p:val>
                                            <p:fltVal val="360"/>
                                          </p:val>
                                        </p:tav>
                                        <p:tav tm="100000">
                                          <p:val>
                                            <p:fltVal val="0"/>
                                          </p:val>
                                        </p:tav>
                                      </p:tavLst>
                                    </p:anim>
                                    <p:animEffect transition="in" filter="fade">
                                      <p:cBhvr>
                                        <p:cTn id="72" dur="500"/>
                                        <p:tgtEl>
                                          <p:spTgt spid="4"/>
                                        </p:tgtEl>
                                      </p:cBhvr>
                                    </p:animEffect>
                                  </p:childTnLst>
                                </p:cTn>
                              </p:par>
                              <p:par>
                                <p:cTn id="73" presetID="49" presetClass="entr" presetSubtype="0" decel="100000" fill="hold" nodeType="with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ppt_w</p:attrName>
                                        </p:attrNameLst>
                                      </p:cBhvr>
                                      <p:tavLst>
                                        <p:tav tm="0">
                                          <p:val>
                                            <p:fltVal val="0"/>
                                          </p:val>
                                        </p:tav>
                                        <p:tav tm="100000">
                                          <p:val>
                                            <p:strVal val="#ppt_w"/>
                                          </p:val>
                                        </p:tav>
                                      </p:tavLst>
                                    </p:anim>
                                    <p:anim calcmode="lin" valueType="num">
                                      <p:cBhvr>
                                        <p:cTn id="76" dur="500" fill="hold"/>
                                        <p:tgtEl>
                                          <p:spTgt spid="7"/>
                                        </p:tgtEl>
                                        <p:attrNameLst>
                                          <p:attrName>ppt_h</p:attrName>
                                        </p:attrNameLst>
                                      </p:cBhvr>
                                      <p:tavLst>
                                        <p:tav tm="0">
                                          <p:val>
                                            <p:fltVal val="0"/>
                                          </p:val>
                                        </p:tav>
                                        <p:tav tm="100000">
                                          <p:val>
                                            <p:strVal val="#ppt_h"/>
                                          </p:val>
                                        </p:tav>
                                      </p:tavLst>
                                    </p:anim>
                                    <p:anim calcmode="lin" valueType="num">
                                      <p:cBhvr>
                                        <p:cTn id="77" dur="500" fill="hold"/>
                                        <p:tgtEl>
                                          <p:spTgt spid="7"/>
                                        </p:tgtEl>
                                        <p:attrNameLst>
                                          <p:attrName>style.rotation</p:attrName>
                                        </p:attrNameLst>
                                      </p:cBhvr>
                                      <p:tavLst>
                                        <p:tav tm="0">
                                          <p:val>
                                            <p:fltVal val="360"/>
                                          </p:val>
                                        </p:tav>
                                        <p:tav tm="100000">
                                          <p:val>
                                            <p:fltVal val="0"/>
                                          </p:val>
                                        </p:tav>
                                      </p:tavLst>
                                    </p:anim>
                                    <p:animEffect transition="in" filter="fade">
                                      <p:cBhvr>
                                        <p:cTn id="78" dur="500"/>
                                        <p:tgtEl>
                                          <p:spTgt spid="7"/>
                                        </p:tgtEl>
                                      </p:cBhvr>
                                    </p:animEffect>
                                  </p:childTnLst>
                                </p:cTn>
                              </p:par>
                              <p:par>
                                <p:cTn id="79" presetID="49" presetClass="entr" presetSubtype="0" decel="100000" fill="hold" nodeType="withEffect">
                                  <p:stCondLst>
                                    <p:cond delay="0"/>
                                  </p:stCondLst>
                                  <p:childTnLst>
                                    <p:set>
                                      <p:cBhvr>
                                        <p:cTn id="80" dur="1" fill="hold">
                                          <p:stCondLst>
                                            <p:cond delay="0"/>
                                          </p:stCondLst>
                                        </p:cTn>
                                        <p:tgtEl>
                                          <p:spTgt spid="8"/>
                                        </p:tgtEl>
                                        <p:attrNameLst>
                                          <p:attrName>style.visibility</p:attrName>
                                        </p:attrNameLst>
                                      </p:cBhvr>
                                      <p:to>
                                        <p:strVal val="visible"/>
                                      </p:to>
                                    </p:set>
                                    <p:anim calcmode="lin" valueType="num">
                                      <p:cBhvr>
                                        <p:cTn id="81" dur="500" fill="hold"/>
                                        <p:tgtEl>
                                          <p:spTgt spid="8"/>
                                        </p:tgtEl>
                                        <p:attrNameLst>
                                          <p:attrName>ppt_w</p:attrName>
                                        </p:attrNameLst>
                                      </p:cBhvr>
                                      <p:tavLst>
                                        <p:tav tm="0">
                                          <p:val>
                                            <p:fltVal val="0"/>
                                          </p:val>
                                        </p:tav>
                                        <p:tav tm="100000">
                                          <p:val>
                                            <p:strVal val="#ppt_w"/>
                                          </p:val>
                                        </p:tav>
                                      </p:tavLst>
                                    </p:anim>
                                    <p:anim calcmode="lin" valueType="num">
                                      <p:cBhvr>
                                        <p:cTn id="82" dur="500" fill="hold"/>
                                        <p:tgtEl>
                                          <p:spTgt spid="8"/>
                                        </p:tgtEl>
                                        <p:attrNameLst>
                                          <p:attrName>ppt_h</p:attrName>
                                        </p:attrNameLst>
                                      </p:cBhvr>
                                      <p:tavLst>
                                        <p:tav tm="0">
                                          <p:val>
                                            <p:fltVal val="0"/>
                                          </p:val>
                                        </p:tav>
                                        <p:tav tm="100000">
                                          <p:val>
                                            <p:strVal val="#ppt_h"/>
                                          </p:val>
                                        </p:tav>
                                      </p:tavLst>
                                    </p:anim>
                                    <p:anim calcmode="lin" valueType="num">
                                      <p:cBhvr>
                                        <p:cTn id="83" dur="500" fill="hold"/>
                                        <p:tgtEl>
                                          <p:spTgt spid="8"/>
                                        </p:tgtEl>
                                        <p:attrNameLst>
                                          <p:attrName>style.rotation</p:attrName>
                                        </p:attrNameLst>
                                      </p:cBhvr>
                                      <p:tavLst>
                                        <p:tav tm="0">
                                          <p:val>
                                            <p:fltVal val="360"/>
                                          </p:val>
                                        </p:tav>
                                        <p:tav tm="100000">
                                          <p:val>
                                            <p:fltVal val="0"/>
                                          </p:val>
                                        </p:tav>
                                      </p:tavLst>
                                    </p:anim>
                                    <p:animEffect transition="in" filter="fade">
                                      <p:cBhvr>
                                        <p:cTn id="84" dur="500"/>
                                        <p:tgtEl>
                                          <p:spTgt spid="8"/>
                                        </p:tgtEl>
                                      </p:cBhvr>
                                    </p:animEffect>
                                  </p:childTnLst>
                                </p:cTn>
                              </p:par>
                              <p:par>
                                <p:cTn id="85" presetID="49" presetClass="entr" presetSubtype="0" decel="100000" fill="hold" nodeType="withEffect">
                                  <p:stCondLst>
                                    <p:cond delay="0"/>
                                  </p:stCondLst>
                                  <p:childTnLst>
                                    <p:set>
                                      <p:cBhvr>
                                        <p:cTn id="86" dur="1" fill="hold">
                                          <p:stCondLst>
                                            <p:cond delay="0"/>
                                          </p:stCondLst>
                                        </p:cTn>
                                        <p:tgtEl>
                                          <p:spTgt spid="12"/>
                                        </p:tgtEl>
                                        <p:attrNameLst>
                                          <p:attrName>style.visibility</p:attrName>
                                        </p:attrNameLst>
                                      </p:cBhvr>
                                      <p:to>
                                        <p:strVal val="visible"/>
                                      </p:to>
                                    </p:set>
                                    <p:anim calcmode="lin" valueType="num">
                                      <p:cBhvr>
                                        <p:cTn id="87" dur="500" fill="hold"/>
                                        <p:tgtEl>
                                          <p:spTgt spid="12"/>
                                        </p:tgtEl>
                                        <p:attrNameLst>
                                          <p:attrName>ppt_w</p:attrName>
                                        </p:attrNameLst>
                                      </p:cBhvr>
                                      <p:tavLst>
                                        <p:tav tm="0">
                                          <p:val>
                                            <p:fltVal val="0"/>
                                          </p:val>
                                        </p:tav>
                                        <p:tav tm="100000">
                                          <p:val>
                                            <p:strVal val="#ppt_w"/>
                                          </p:val>
                                        </p:tav>
                                      </p:tavLst>
                                    </p:anim>
                                    <p:anim calcmode="lin" valueType="num">
                                      <p:cBhvr>
                                        <p:cTn id="88" dur="500" fill="hold"/>
                                        <p:tgtEl>
                                          <p:spTgt spid="12"/>
                                        </p:tgtEl>
                                        <p:attrNameLst>
                                          <p:attrName>ppt_h</p:attrName>
                                        </p:attrNameLst>
                                      </p:cBhvr>
                                      <p:tavLst>
                                        <p:tav tm="0">
                                          <p:val>
                                            <p:fltVal val="0"/>
                                          </p:val>
                                        </p:tav>
                                        <p:tav tm="100000">
                                          <p:val>
                                            <p:strVal val="#ppt_h"/>
                                          </p:val>
                                        </p:tav>
                                      </p:tavLst>
                                    </p:anim>
                                    <p:anim calcmode="lin" valueType="num">
                                      <p:cBhvr>
                                        <p:cTn id="89" dur="500" fill="hold"/>
                                        <p:tgtEl>
                                          <p:spTgt spid="12"/>
                                        </p:tgtEl>
                                        <p:attrNameLst>
                                          <p:attrName>style.rotation</p:attrName>
                                        </p:attrNameLst>
                                      </p:cBhvr>
                                      <p:tavLst>
                                        <p:tav tm="0">
                                          <p:val>
                                            <p:fltVal val="360"/>
                                          </p:val>
                                        </p:tav>
                                        <p:tav tm="100000">
                                          <p:val>
                                            <p:fltVal val="0"/>
                                          </p:val>
                                        </p:tav>
                                      </p:tavLst>
                                    </p:anim>
                                    <p:animEffect transition="in" filter="fade">
                                      <p:cBhvr>
                                        <p:cTn id="90" dur="500"/>
                                        <p:tgtEl>
                                          <p:spTgt spid="12"/>
                                        </p:tgtEl>
                                      </p:cBhvr>
                                    </p:animEffect>
                                  </p:childTnLst>
                                </p:cTn>
                              </p:par>
                              <p:par>
                                <p:cTn id="91" presetID="49" presetClass="entr" presetSubtype="0" decel="100000" fill="hold" nodeType="with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p:cTn id="93" dur="500" fill="hold"/>
                                        <p:tgtEl>
                                          <p:spTgt spid="11"/>
                                        </p:tgtEl>
                                        <p:attrNameLst>
                                          <p:attrName>ppt_w</p:attrName>
                                        </p:attrNameLst>
                                      </p:cBhvr>
                                      <p:tavLst>
                                        <p:tav tm="0">
                                          <p:val>
                                            <p:fltVal val="0"/>
                                          </p:val>
                                        </p:tav>
                                        <p:tav tm="100000">
                                          <p:val>
                                            <p:strVal val="#ppt_w"/>
                                          </p:val>
                                        </p:tav>
                                      </p:tavLst>
                                    </p:anim>
                                    <p:anim calcmode="lin" valueType="num">
                                      <p:cBhvr>
                                        <p:cTn id="94" dur="500" fill="hold"/>
                                        <p:tgtEl>
                                          <p:spTgt spid="11"/>
                                        </p:tgtEl>
                                        <p:attrNameLst>
                                          <p:attrName>ppt_h</p:attrName>
                                        </p:attrNameLst>
                                      </p:cBhvr>
                                      <p:tavLst>
                                        <p:tav tm="0">
                                          <p:val>
                                            <p:fltVal val="0"/>
                                          </p:val>
                                        </p:tav>
                                        <p:tav tm="100000">
                                          <p:val>
                                            <p:strVal val="#ppt_h"/>
                                          </p:val>
                                        </p:tav>
                                      </p:tavLst>
                                    </p:anim>
                                    <p:anim calcmode="lin" valueType="num">
                                      <p:cBhvr>
                                        <p:cTn id="95" dur="500" fill="hold"/>
                                        <p:tgtEl>
                                          <p:spTgt spid="11"/>
                                        </p:tgtEl>
                                        <p:attrNameLst>
                                          <p:attrName>style.rotation</p:attrName>
                                        </p:attrNameLst>
                                      </p:cBhvr>
                                      <p:tavLst>
                                        <p:tav tm="0">
                                          <p:val>
                                            <p:fltVal val="360"/>
                                          </p:val>
                                        </p:tav>
                                        <p:tav tm="100000">
                                          <p:val>
                                            <p:fltVal val="0"/>
                                          </p:val>
                                        </p:tav>
                                      </p:tavLst>
                                    </p:anim>
                                    <p:animEffect transition="in" filter="fade">
                                      <p:cBhvr>
                                        <p:cTn id="96" dur="500"/>
                                        <p:tgtEl>
                                          <p:spTgt spid="11"/>
                                        </p:tgtEl>
                                      </p:cBhvr>
                                    </p:animEffect>
                                  </p:childTnLst>
                                </p:cTn>
                              </p:par>
                              <p:par>
                                <p:cTn id="97" presetID="49" presetClass="entr" presetSubtype="0" decel="100000" fill="hold" nodeType="withEffect">
                                  <p:stCondLst>
                                    <p:cond delay="0"/>
                                  </p:stCondLst>
                                  <p:childTnLst>
                                    <p:set>
                                      <p:cBhvr>
                                        <p:cTn id="98" dur="1" fill="hold">
                                          <p:stCondLst>
                                            <p:cond delay="0"/>
                                          </p:stCondLst>
                                        </p:cTn>
                                        <p:tgtEl>
                                          <p:spTgt spid="10"/>
                                        </p:tgtEl>
                                        <p:attrNameLst>
                                          <p:attrName>style.visibility</p:attrName>
                                        </p:attrNameLst>
                                      </p:cBhvr>
                                      <p:to>
                                        <p:strVal val="visible"/>
                                      </p:to>
                                    </p:set>
                                    <p:anim calcmode="lin" valueType="num">
                                      <p:cBhvr>
                                        <p:cTn id="99" dur="500" fill="hold"/>
                                        <p:tgtEl>
                                          <p:spTgt spid="10"/>
                                        </p:tgtEl>
                                        <p:attrNameLst>
                                          <p:attrName>ppt_w</p:attrName>
                                        </p:attrNameLst>
                                      </p:cBhvr>
                                      <p:tavLst>
                                        <p:tav tm="0">
                                          <p:val>
                                            <p:fltVal val="0"/>
                                          </p:val>
                                        </p:tav>
                                        <p:tav tm="100000">
                                          <p:val>
                                            <p:strVal val="#ppt_w"/>
                                          </p:val>
                                        </p:tav>
                                      </p:tavLst>
                                    </p:anim>
                                    <p:anim calcmode="lin" valueType="num">
                                      <p:cBhvr>
                                        <p:cTn id="100" dur="500" fill="hold"/>
                                        <p:tgtEl>
                                          <p:spTgt spid="10"/>
                                        </p:tgtEl>
                                        <p:attrNameLst>
                                          <p:attrName>ppt_h</p:attrName>
                                        </p:attrNameLst>
                                      </p:cBhvr>
                                      <p:tavLst>
                                        <p:tav tm="0">
                                          <p:val>
                                            <p:fltVal val="0"/>
                                          </p:val>
                                        </p:tav>
                                        <p:tav tm="100000">
                                          <p:val>
                                            <p:strVal val="#ppt_h"/>
                                          </p:val>
                                        </p:tav>
                                      </p:tavLst>
                                    </p:anim>
                                    <p:anim calcmode="lin" valueType="num">
                                      <p:cBhvr>
                                        <p:cTn id="101" dur="500" fill="hold"/>
                                        <p:tgtEl>
                                          <p:spTgt spid="10"/>
                                        </p:tgtEl>
                                        <p:attrNameLst>
                                          <p:attrName>style.rotation</p:attrName>
                                        </p:attrNameLst>
                                      </p:cBhvr>
                                      <p:tavLst>
                                        <p:tav tm="0">
                                          <p:val>
                                            <p:fltVal val="360"/>
                                          </p:val>
                                        </p:tav>
                                        <p:tav tm="100000">
                                          <p:val>
                                            <p:fltVal val="0"/>
                                          </p:val>
                                        </p:tav>
                                      </p:tavLst>
                                    </p:anim>
                                    <p:animEffect transition="in" filter="fade">
                                      <p:cBhvr>
                                        <p:cTn id="102" dur="500"/>
                                        <p:tgtEl>
                                          <p:spTgt spid="10"/>
                                        </p:tgtEl>
                                      </p:cBhvr>
                                    </p:animEffect>
                                  </p:childTnLst>
                                </p:cTn>
                              </p:par>
                              <p:par>
                                <p:cTn id="103" presetID="49" presetClass="entr" presetSubtype="0" decel="100000" fill="hold" nodeType="withEffect">
                                  <p:stCondLst>
                                    <p:cond delay="0"/>
                                  </p:stCondLst>
                                  <p:childTnLst>
                                    <p:set>
                                      <p:cBhvr>
                                        <p:cTn id="104" dur="1" fill="hold">
                                          <p:stCondLst>
                                            <p:cond delay="0"/>
                                          </p:stCondLst>
                                        </p:cTn>
                                        <p:tgtEl>
                                          <p:spTgt spid="9"/>
                                        </p:tgtEl>
                                        <p:attrNameLst>
                                          <p:attrName>style.visibility</p:attrName>
                                        </p:attrNameLst>
                                      </p:cBhvr>
                                      <p:to>
                                        <p:strVal val="visible"/>
                                      </p:to>
                                    </p:set>
                                    <p:anim calcmode="lin" valueType="num">
                                      <p:cBhvr>
                                        <p:cTn id="105" dur="500" fill="hold"/>
                                        <p:tgtEl>
                                          <p:spTgt spid="9"/>
                                        </p:tgtEl>
                                        <p:attrNameLst>
                                          <p:attrName>ppt_w</p:attrName>
                                        </p:attrNameLst>
                                      </p:cBhvr>
                                      <p:tavLst>
                                        <p:tav tm="0">
                                          <p:val>
                                            <p:fltVal val="0"/>
                                          </p:val>
                                        </p:tav>
                                        <p:tav tm="100000">
                                          <p:val>
                                            <p:strVal val="#ppt_w"/>
                                          </p:val>
                                        </p:tav>
                                      </p:tavLst>
                                    </p:anim>
                                    <p:anim calcmode="lin" valueType="num">
                                      <p:cBhvr>
                                        <p:cTn id="106" dur="500" fill="hold"/>
                                        <p:tgtEl>
                                          <p:spTgt spid="9"/>
                                        </p:tgtEl>
                                        <p:attrNameLst>
                                          <p:attrName>ppt_h</p:attrName>
                                        </p:attrNameLst>
                                      </p:cBhvr>
                                      <p:tavLst>
                                        <p:tav tm="0">
                                          <p:val>
                                            <p:fltVal val="0"/>
                                          </p:val>
                                        </p:tav>
                                        <p:tav tm="100000">
                                          <p:val>
                                            <p:strVal val="#ppt_h"/>
                                          </p:val>
                                        </p:tav>
                                      </p:tavLst>
                                    </p:anim>
                                    <p:anim calcmode="lin" valueType="num">
                                      <p:cBhvr>
                                        <p:cTn id="107" dur="500" fill="hold"/>
                                        <p:tgtEl>
                                          <p:spTgt spid="9"/>
                                        </p:tgtEl>
                                        <p:attrNameLst>
                                          <p:attrName>style.rotation</p:attrName>
                                        </p:attrNameLst>
                                      </p:cBhvr>
                                      <p:tavLst>
                                        <p:tav tm="0">
                                          <p:val>
                                            <p:fltVal val="360"/>
                                          </p:val>
                                        </p:tav>
                                        <p:tav tm="100000">
                                          <p:val>
                                            <p:fltVal val="0"/>
                                          </p:val>
                                        </p:tav>
                                      </p:tavLst>
                                    </p:anim>
                                    <p:animEffect transition="in" filter="fade">
                                      <p:cBhvr>
                                        <p:cTn id="108" dur="500"/>
                                        <p:tgtEl>
                                          <p:spTgt spid="9"/>
                                        </p:tgtEl>
                                      </p:cBhvr>
                                    </p:animEffect>
                                  </p:childTnLst>
                                </p:cTn>
                              </p:par>
                            </p:childTnLst>
                          </p:cTn>
                        </p:par>
                        <p:par>
                          <p:cTn id="109" fill="hold">
                            <p:stCondLst>
                              <p:cond delay="5500"/>
                            </p:stCondLst>
                            <p:childTnLst>
                              <p:par>
                                <p:cTn id="110" presetID="53" presetClass="entr" presetSubtype="16" fill="hold" grpId="0" nodeType="afterEffect">
                                  <p:stCondLst>
                                    <p:cond delay="0"/>
                                  </p:stCondLst>
                                  <p:childTnLst>
                                    <p:set>
                                      <p:cBhvr>
                                        <p:cTn id="111" dur="1" fill="hold">
                                          <p:stCondLst>
                                            <p:cond delay="0"/>
                                          </p:stCondLst>
                                        </p:cTn>
                                        <p:tgtEl>
                                          <p:spTgt spid="98"/>
                                        </p:tgtEl>
                                        <p:attrNameLst>
                                          <p:attrName>style.visibility</p:attrName>
                                        </p:attrNameLst>
                                      </p:cBhvr>
                                      <p:to>
                                        <p:strVal val="visible"/>
                                      </p:to>
                                    </p:set>
                                    <p:anim calcmode="lin" valueType="num">
                                      <p:cBhvr>
                                        <p:cTn id="112" dur="500" fill="hold"/>
                                        <p:tgtEl>
                                          <p:spTgt spid="98"/>
                                        </p:tgtEl>
                                        <p:attrNameLst>
                                          <p:attrName>ppt_w</p:attrName>
                                        </p:attrNameLst>
                                      </p:cBhvr>
                                      <p:tavLst>
                                        <p:tav tm="0">
                                          <p:val>
                                            <p:fltVal val="0"/>
                                          </p:val>
                                        </p:tav>
                                        <p:tav tm="100000">
                                          <p:val>
                                            <p:strVal val="#ppt_w"/>
                                          </p:val>
                                        </p:tav>
                                      </p:tavLst>
                                    </p:anim>
                                    <p:anim calcmode="lin" valueType="num">
                                      <p:cBhvr>
                                        <p:cTn id="113" dur="500" fill="hold"/>
                                        <p:tgtEl>
                                          <p:spTgt spid="98"/>
                                        </p:tgtEl>
                                        <p:attrNameLst>
                                          <p:attrName>ppt_h</p:attrName>
                                        </p:attrNameLst>
                                      </p:cBhvr>
                                      <p:tavLst>
                                        <p:tav tm="0">
                                          <p:val>
                                            <p:fltVal val="0"/>
                                          </p:val>
                                        </p:tav>
                                        <p:tav tm="100000">
                                          <p:val>
                                            <p:strVal val="#ppt_h"/>
                                          </p:val>
                                        </p:tav>
                                      </p:tavLst>
                                    </p:anim>
                                    <p:animEffect transition="in" filter="fade">
                                      <p:cBhvr>
                                        <p:cTn id="114" dur="500"/>
                                        <p:tgtEl>
                                          <p:spTgt spid="98"/>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100"/>
                                        </p:tgtEl>
                                        <p:attrNameLst>
                                          <p:attrName>style.visibility</p:attrName>
                                        </p:attrNameLst>
                                      </p:cBhvr>
                                      <p:to>
                                        <p:strVal val="visible"/>
                                      </p:to>
                                    </p:set>
                                    <p:anim calcmode="lin" valueType="num">
                                      <p:cBhvr>
                                        <p:cTn id="117" dur="500" fill="hold"/>
                                        <p:tgtEl>
                                          <p:spTgt spid="100"/>
                                        </p:tgtEl>
                                        <p:attrNameLst>
                                          <p:attrName>ppt_w</p:attrName>
                                        </p:attrNameLst>
                                      </p:cBhvr>
                                      <p:tavLst>
                                        <p:tav tm="0">
                                          <p:val>
                                            <p:fltVal val="0"/>
                                          </p:val>
                                        </p:tav>
                                        <p:tav tm="100000">
                                          <p:val>
                                            <p:strVal val="#ppt_w"/>
                                          </p:val>
                                        </p:tav>
                                      </p:tavLst>
                                    </p:anim>
                                    <p:anim calcmode="lin" valueType="num">
                                      <p:cBhvr>
                                        <p:cTn id="118" dur="500" fill="hold"/>
                                        <p:tgtEl>
                                          <p:spTgt spid="100"/>
                                        </p:tgtEl>
                                        <p:attrNameLst>
                                          <p:attrName>ppt_h</p:attrName>
                                        </p:attrNameLst>
                                      </p:cBhvr>
                                      <p:tavLst>
                                        <p:tav tm="0">
                                          <p:val>
                                            <p:fltVal val="0"/>
                                          </p:val>
                                        </p:tav>
                                        <p:tav tm="100000">
                                          <p:val>
                                            <p:strVal val="#ppt_h"/>
                                          </p:val>
                                        </p:tav>
                                      </p:tavLst>
                                    </p:anim>
                                    <p:animEffect transition="in" filter="fade">
                                      <p:cBhvr>
                                        <p:cTn id="119" dur="500"/>
                                        <p:tgtEl>
                                          <p:spTgt spid="100"/>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102"/>
                                        </p:tgtEl>
                                        <p:attrNameLst>
                                          <p:attrName>style.visibility</p:attrName>
                                        </p:attrNameLst>
                                      </p:cBhvr>
                                      <p:to>
                                        <p:strVal val="visible"/>
                                      </p:to>
                                    </p:set>
                                    <p:anim calcmode="lin" valueType="num">
                                      <p:cBhvr>
                                        <p:cTn id="122" dur="500" fill="hold"/>
                                        <p:tgtEl>
                                          <p:spTgt spid="102"/>
                                        </p:tgtEl>
                                        <p:attrNameLst>
                                          <p:attrName>ppt_w</p:attrName>
                                        </p:attrNameLst>
                                      </p:cBhvr>
                                      <p:tavLst>
                                        <p:tav tm="0">
                                          <p:val>
                                            <p:fltVal val="0"/>
                                          </p:val>
                                        </p:tav>
                                        <p:tav tm="100000">
                                          <p:val>
                                            <p:strVal val="#ppt_w"/>
                                          </p:val>
                                        </p:tav>
                                      </p:tavLst>
                                    </p:anim>
                                    <p:anim calcmode="lin" valueType="num">
                                      <p:cBhvr>
                                        <p:cTn id="123" dur="500" fill="hold"/>
                                        <p:tgtEl>
                                          <p:spTgt spid="102"/>
                                        </p:tgtEl>
                                        <p:attrNameLst>
                                          <p:attrName>ppt_h</p:attrName>
                                        </p:attrNameLst>
                                      </p:cBhvr>
                                      <p:tavLst>
                                        <p:tav tm="0">
                                          <p:val>
                                            <p:fltVal val="0"/>
                                          </p:val>
                                        </p:tav>
                                        <p:tav tm="100000">
                                          <p:val>
                                            <p:strVal val="#ppt_h"/>
                                          </p:val>
                                        </p:tav>
                                      </p:tavLst>
                                    </p:anim>
                                    <p:animEffect transition="in" filter="fade">
                                      <p:cBhvr>
                                        <p:cTn id="124" dur="500"/>
                                        <p:tgtEl>
                                          <p:spTgt spid="102"/>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104"/>
                                        </p:tgtEl>
                                        <p:attrNameLst>
                                          <p:attrName>style.visibility</p:attrName>
                                        </p:attrNameLst>
                                      </p:cBhvr>
                                      <p:to>
                                        <p:strVal val="visible"/>
                                      </p:to>
                                    </p:set>
                                    <p:anim calcmode="lin" valueType="num">
                                      <p:cBhvr>
                                        <p:cTn id="127" dur="500" fill="hold"/>
                                        <p:tgtEl>
                                          <p:spTgt spid="104"/>
                                        </p:tgtEl>
                                        <p:attrNameLst>
                                          <p:attrName>ppt_w</p:attrName>
                                        </p:attrNameLst>
                                      </p:cBhvr>
                                      <p:tavLst>
                                        <p:tav tm="0">
                                          <p:val>
                                            <p:fltVal val="0"/>
                                          </p:val>
                                        </p:tav>
                                        <p:tav tm="100000">
                                          <p:val>
                                            <p:strVal val="#ppt_w"/>
                                          </p:val>
                                        </p:tav>
                                      </p:tavLst>
                                    </p:anim>
                                    <p:anim calcmode="lin" valueType="num">
                                      <p:cBhvr>
                                        <p:cTn id="128" dur="500" fill="hold"/>
                                        <p:tgtEl>
                                          <p:spTgt spid="104"/>
                                        </p:tgtEl>
                                        <p:attrNameLst>
                                          <p:attrName>ppt_h</p:attrName>
                                        </p:attrNameLst>
                                      </p:cBhvr>
                                      <p:tavLst>
                                        <p:tav tm="0">
                                          <p:val>
                                            <p:fltVal val="0"/>
                                          </p:val>
                                        </p:tav>
                                        <p:tav tm="100000">
                                          <p:val>
                                            <p:strVal val="#ppt_h"/>
                                          </p:val>
                                        </p:tav>
                                      </p:tavLst>
                                    </p:anim>
                                    <p:animEffect transition="in" filter="fade">
                                      <p:cBhvr>
                                        <p:cTn id="129" dur="500"/>
                                        <p:tgtEl>
                                          <p:spTgt spid="104"/>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83"/>
                                        </p:tgtEl>
                                        <p:attrNameLst>
                                          <p:attrName>style.visibility</p:attrName>
                                        </p:attrNameLst>
                                      </p:cBhvr>
                                      <p:to>
                                        <p:strVal val="visible"/>
                                      </p:to>
                                    </p:set>
                                    <p:anim calcmode="lin" valueType="num">
                                      <p:cBhvr>
                                        <p:cTn id="132" dur="500" fill="hold"/>
                                        <p:tgtEl>
                                          <p:spTgt spid="83"/>
                                        </p:tgtEl>
                                        <p:attrNameLst>
                                          <p:attrName>ppt_w</p:attrName>
                                        </p:attrNameLst>
                                      </p:cBhvr>
                                      <p:tavLst>
                                        <p:tav tm="0">
                                          <p:val>
                                            <p:fltVal val="0"/>
                                          </p:val>
                                        </p:tav>
                                        <p:tav tm="100000">
                                          <p:val>
                                            <p:strVal val="#ppt_w"/>
                                          </p:val>
                                        </p:tav>
                                      </p:tavLst>
                                    </p:anim>
                                    <p:anim calcmode="lin" valueType="num">
                                      <p:cBhvr>
                                        <p:cTn id="133" dur="500" fill="hold"/>
                                        <p:tgtEl>
                                          <p:spTgt spid="83"/>
                                        </p:tgtEl>
                                        <p:attrNameLst>
                                          <p:attrName>ppt_h</p:attrName>
                                        </p:attrNameLst>
                                      </p:cBhvr>
                                      <p:tavLst>
                                        <p:tav tm="0">
                                          <p:val>
                                            <p:fltVal val="0"/>
                                          </p:val>
                                        </p:tav>
                                        <p:tav tm="100000">
                                          <p:val>
                                            <p:strVal val="#ppt_h"/>
                                          </p:val>
                                        </p:tav>
                                      </p:tavLst>
                                    </p:anim>
                                    <p:animEffect transition="in" filter="fade">
                                      <p:cBhvr>
                                        <p:cTn id="134" dur="500"/>
                                        <p:tgtEl>
                                          <p:spTgt spid="83"/>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85"/>
                                        </p:tgtEl>
                                        <p:attrNameLst>
                                          <p:attrName>style.visibility</p:attrName>
                                        </p:attrNameLst>
                                      </p:cBhvr>
                                      <p:to>
                                        <p:strVal val="visible"/>
                                      </p:to>
                                    </p:set>
                                    <p:anim calcmode="lin" valueType="num">
                                      <p:cBhvr>
                                        <p:cTn id="137" dur="500" fill="hold"/>
                                        <p:tgtEl>
                                          <p:spTgt spid="85"/>
                                        </p:tgtEl>
                                        <p:attrNameLst>
                                          <p:attrName>ppt_w</p:attrName>
                                        </p:attrNameLst>
                                      </p:cBhvr>
                                      <p:tavLst>
                                        <p:tav tm="0">
                                          <p:val>
                                            <p:fltVal val="0"/>
                                          </p:val>
                                        </p:tav>
                                        <p:tav tm="100000">
                                          <p:val>
                                            <p:strVal val="#ppt_w"/>
                                          </p:val>
                                        </p:tav>
                                      </p:tavLst>
                                    </p:anim>
                                    <p:anim calcmode="lin" valueType="num">
                                      <p:cBhvr>
                                        <p:cTn id="138" dur="500" fill="hold"/>
                                        <p:tgtEl>
                                          <p:spTgt spid="85"/>
                                        </p:tgtEl>
                                        <p:attrNameLst>
                                          <p:attrName>ppt_h</p:attrName>
                                        </p:attrNameLst>
                                      </p:cBhvr>
                                      <p:tavLst>
                                        <p:tav tm="0">
                                          <p:val>
                                            <p:fltVal val="0"/>
                                          </p:val>
                                        </p:tav>
                                        <p:tav tm="100000">
                                          <p:val>
                                            <p:strVal val="#ppt_h"/>
                                          </p:val>
                                        </p:tav>
                                      </p:tavLst>
                                    </p:anim>
                                    <p:animEffect transition="in" filter="fade">
                                      <p:cBhvr>
                                        <p:cTn id="139" dur="500"/>
                                        <p:tgtEl>
                                          <p:spTgt spid="85"/>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94"/>
                                        </p:tgtEl>
                                        <p:attrNameLst>
                                          <p:attrName>style.visibility</p:attrName>
                                        </p:attrNameLst>
                                      </p:cBhvr>
                                      <p:to>
                                        <p:strVal val="visible"/>
                                      </p:to>
                                    </p:set>
                                    <p:anim calcmode="lin" valueType="num">
                                      <p:cBhvr>
                                        <p:cTn id="142" dur="500" fill="hold"/>
                                        <p:tgtEl>
                                          <p:spTgt spid="94"/>
                                        </p:tgtEl>
                                        <p:attrNameLst>
                                          <p:attrName>ppt_w</p:attrName>
                                        </p:attrNameLst>
                                      </p:cBhvr>
                                      <p:tavLst>
                                        <p:tav tm="0">
                                          <p:val>
                                            <p:fltVal val="0"/>
                                          </p:val>
                                        </p:tav>
                                        <p:tav tm="100000">
                                          <p:val>
                                            <p:strVal val="#ppt_w"/>
                                          </p:val>
                                        </p:tav>
                                      </p:tavLst>
                                    </p:anim>
                                    <p:anim calcmode="lin" valueType="num">
                                      <p:cBhvr>
                                        <p:cTn id="143" dur="500" fill="hold"/>
                                        <p:tgtEl>
                                          <p:spTgt spid="94"/>
                                        </p:tgtEl>
                                        <p:attrNameLst>
                                          <p:attrName>ppt_h</p:attrName>
                                        </p:attrNameLst>
                                      </p:cBhvr>
                                      <p:tavLst>
                                        <p:tav tm="0">
                                          <p:val>
                                            <p:fltVal val="0"/>
                                          </p:val>
                                        </p:tav>
                                        <p:tav tm="100000">
                                          <p:val>
                                            <p:strVal val="#ppt_h"/>
                                          </p:val>
                                        </p:tav>
                                      </p:tavLst>
                                    </p:anim>
                                    <p:animEffect transition="in" filter="fade">
                                      <p:cBhvr>
                                        <p:cTn id="144" dur="500"/>
                                        <p:tgtEl>
                                          <p:spTgt spid="94"/>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96"/>
                                        </p:tgtEl>
                                        <p:attrNameLst>
                                          <p:attrName>style.visibility</p:attrName>
                                        </p:attrNameLst>
                                      </p:cBhvr>
                                      <p:to>
                                        <p:strVal val="visible"/>
                                      </p:to>
                                    </p:set>
                                    <p:anim calcmode="lin" valueType="num">
                                      <p:cBhvr>
                                        <p:cTn id="147" dur="500" fill="hold"/>
                                        <p:tgtEl>
                                          <p:spTgt spid="96"/>
                                        </p:tgtEl>
                                        <p:attrNameLst>
                                          <p:attrName>ppt_w</p:attrName>
                                        </p:attrNameLst>
                                      </p:cBhvr>
                                      <p:tavLst>
                                        <p:tav tm="0">
                                          <p:val>
                                            <p:fltVal val="0"/>
                                          </p:val>
                                        </p:tav>
                                        <p:tav tm="100000">
                                          <p:val>
                                            <p:strVal val="#ppt_w"/>
                                          </p:val>
                                        </p:tav>
                                      </p:tavLst>
                                    </p:anim>
                                    <p:anim calcmode="lin" valueType="num">
                                      <p:cBhvr>
                                        <p:cTn id="148" dur="500" fill="hold"/>
                                        <p:tgtEl>
                                          <p:spTgt spid="96"/>
                                        </p:tgtEl>
                                        <p:attrNameLst>
                                          <p:attrName>ppt_h</p:attrName>
                                        </p:attrNameLst>
                                      </p:cBhvr>
                                      <p:tavLst>
                                        <p:tav tm="0">
                                          <p:val>
                                            <p:fltVal val="0"/>
                                          </p:val>
                                        </p:tav>
                                        <p:tav tm="100000">
                                          <p:val>
                                            <p:strVal val="#ppt_h"/>
                                          </p:val>
                                        </p:tav>
                                      </p:tavLst>
                                    </p:anim>
                                    <p:animEffect transition="in" filter="fade">
                                      <p:cBhvr>
                                        <p:cTn id="149" dur="500"/>
                                        <p:tgtEl>
                                          <p:spTgt spid="96"/>
                                        </p:tgtEl>
                                      </p:cBhvr>
                                    </p:animEffect>
                                  </p:childTnLst>
                                </p:cTn>
                              </p:par>
                            </p:childTnLst>
                          </p:cTn>
                        </p:par>
                        <p:par>
                          <p:cTn id="150" fill="hold">
                            <p:stCondLst>
                              <p:cond delay="6000"/>
                            </p:stCondLst>
                            <p:childTnLst>
                              <p:par>
                                <p:cTn id="151" presetID="2" presetClass="entr" presetSubtype="8" fill="hold" nodeType="afterEffect">
                                  <p:stCondLst>
                                    <p:cond delay="0"/>
                                  </p:stCondLst>
                                  <p:childTnLst>
                                    <p:set>
                                      <p:cBhvr>
                                        <p:cTn id="152" dur="1" fill="hold">
                                          <p:stCondLst>
                                            <p:cond delay="0"/>
                                          </p:stCondLst>
                                        </p:cTn>
                                        <p:tgtEl>
                                          <p:spTgt spid="13"/>
                                        </p:tgtEl>
                                        <p:attrNameLst>
                                          <p:attrName>style.visibility</p:attrName>
                                        </p:attrNameLst>
                                      </p:cBhvr>
                                      <p:to>
                                        <p:strVal val="visible"/>
                                      </p:to>
                                    </p:set>
                                    <p:anim calcmode="lin" valueType="num">
                                      <p:cBhvr additive="base">
                                        <p:cTn id="153" dur="500" fill="hold"/>
                                        <p:tgtEl>
                                          <p:spTgt spid="13"/>
                                        </p:tgtEl>
                                        <p:attrNameLst>
                                          <p:attrName>ppt_x</p:attrName>
                                        </p:attrNameLst>
                                      </p:cBhvr>
                                      <p:tavLst>
                                        <p:tav tm="0">
                                          <p:val>
                                            <p:strVal val="0-#ppt_w/2"/>
                                          </p:val>
                                        </p:tav>
                                        <p:tav tm="100000">
                                          <p:val>
                                            <p:strVal val="#ppt_x"/>
                                          </p:val>
                                        </p:tav>
                                      </p:tavLst>
                                    </p:anim>
                                    <p:anim calcmode="lin" valueType="num">
                                      <p:cBhvr additive="base">
                                        <p:cTn id="154" dur="500" fill="hold"/>
                                        <p:tgtEl>
                                          <p:spTgt spid="13"/>
                                        </p:tgtEl>
                                        <p:attrNameLst>
                                          <p:attrName>ppt_y</p:attrName>
                                        </p:attrNameLst>
                                      </p:cBhvr>
                                      <p:tavLst>
                                        <p:tav tm="0">
                                          <p:val>
                                            <p:strVal val="#ppt_y"/>
                                          </p:val>
                                        </p:tav>
                                        <p:tav tm="100000">
                                          <p:val>
                                            <p:strVal val="#ppt_y"/>
                                          </p:val>
                                        </p:tav>
                                      </p:tavLst>
                                    </p:anim>
                                  </p:childTnLst>
                                </p:cTn>
                              </p:par>
                              <p:par>
                                <p:cTn id="155" presetID="2" presetClass="entr" presetSubtype="2" fill="hold" nodeType="withEffect">
                                  <p:stCondLst>
                                    <p:cond delay="0"/>
                                  </p:stCondLst>
                                  <p:childTnLst>
                                    <p:set>
                                      <p:cBhvr>
                                        <p:cTn id="156" dur="1" fill="hold">
                                          <p:stCondLst>
                                            <p:cond delay="0"/>
                                          </p:stCondLst>
                                        </p:cTn>
                                        <p:tgtEl>
                                          <p:spTgt spid="14"/>
                                        </p:tgtEl>
                                        <p:attrNameLst>
                                          <p:attrName>style.visibility</p:attrName>
                                        </p:attrNameLst>
                                      </p:cBhvr>
                                      <p:to>
                                        <p:strVal val="visible"/>
                                      </p:to>
                                    </p:set>
                                    <p:anim calcmode="lin" valueType="num">
                                      <p:cBhvr additive="base">
                                        <p:cTn id="157" dur="500" fill="hold"/>
                                        <p:tgtEl>
                                          <p:spTgt spid="14"/>
                                        </p:tgtEl>
                                        <p:attrNameLst>
                                          <p:attrName>ppt_x</p:attrName>
                                        </p:attrNameLst>
                                      </p:cBhvr>
                                      <p:tavLst>
                                        <p:tav tm="0">
                                          <p:val>
                                            <p:strVal val="1+#ppt_w/2"/>
                                          </p:val>
                                        </p:tav>
                                        <p:tav tm="100000">
                                          <p:val>
                                            <p:strVal val="#ppt_x"/>
                                          </p:val>
                                        </p:tav>
                                      </p:tavLst>
                                    </p:anim>
                                    <p:anim calcmode="lin" valueType="num">
                                      <p:cBhvr additive="base">
                                        <p:cTn id="15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2" grpId="0" animBg="1"/>
      <p:bldP spid="52" grpId="0" animBg="1"/>
      <p:bldP spid="63" grpId="0" animBg="1"/>
      <p:bldP spid="321" grpId="0" animBg="1"/>
      <p:bldP spid="323" grpId="0" animBg="1"/>
      <p:bldP spid="325" grpId="0" animBg="1"/>
      <p:bldP spid="83" grpId="0"/>
      <p:bldP spid="85" grpId="0"/>
      <p:bldP spid="94" grpId="0"/>
      <p:bldP spid="96" grpId="0"/>
      <p:bldP spid="98" grpId="0"/>
      <p:bldP spid="100" grpId="0"/>
      <p:bldP spid="102" grpId="0"/>
      <p:bldP spid="104" grpId="0"/>
      <p:bldP spid="10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481032" y="1275606"/>
            <a:ext cx="2448272" cy="3168352"/>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499992" y="2988993"/>
            <a:ext cx="2736304" cy="1296144"/>
          </a:xfrm>
          <a:prstGeom prst="rect">
            <a:avLst/>
          </a:prstGeom>
          <a:solidFill>
            <a:schemeClr val="accent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84991" y="1779662"/>
            <a:ext cx="2334842" cy="814825"/>
            <a:chOff x="1484991" y="1779662"/>
            <a:chExt cx="2334842" cy="814825"/>
          </a:xfrm>
        </p:grpSpPr>
        <p:sp>
          <p:nvSpPr>
            <p:cNvPr id="10" name="TextBox 9"/>
            <p:cNvSpPr txBox="1"/>
            <p:nvPr/>
          </p:nvSpPr>
          <p:spPr>
            <a:xfrm>
              <a:off x="1604149" y="1779662"/>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1" name="TextBox 10"/>
            <p:cNvSpPr txBox="1"/>
            <p:nvPr/>
          </p:nvSpPr>
          <p:spPr>
            <a:xfrm>
              <a:off x="1604149" y="2004582"/>
              <a:ext cx="2215684" cy="589905"/>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ts val="1000"/>
                </a:lnSpc>
              </a:pP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直角三角形 15"/>
            <p:cNvSpPr/>
            <p:nvPr/>
          </p:nvSpPr>
          <p:spPr>
            <a:xfrm rot="13455380">
              <a:off x="1484991" y="1855775"/>
              <a:ext cx="86300" cy="863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TextBox 18"/>
          <p:cNvSpPr txBox="1"/>
          <p:nvPr/>
        </p:nvSpPr>
        <p:spPr>
          <a:xfrm>
            <a:off x="1438821" y="1172240"/>
            <a:ext cx="2016224" cy="369332"/>
          </a:xfrm>
          <a:prstGeom prst="rect">
            <a:avLst/>
          </a:prstGeom>
          <a:noFill/>
        </p:spPr>
        <p:txBody>
          <a:bodyPr wrap="square"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填写你的标题内容</a:t>
            </a:r>
          </a:p>
        </p:txBody>
      </p:sp>
      <p:sp>
        <p:nvSpPr>
          <p:cNvPr id="4" name="TextBox 3"/>
          <p:cNvSpPr txBox="1"/>
          <p:nvPr/>
        </p:nvSpPr>
        <p:spPr>
          <a:xfrm>
            <a:off x="4400912" y="3135774"/>
            <a:ext cx="2304256" cy="369332"/>
          </a:xfrm>
          <a:prstGeom prst="rect">
            <a:avLst/>
          </a:prstGeom>
          <a:noFill/>
        </p:spPr>
        <p:txBody>
          <a:bodyPr wrap="square" rtlCol="0">
            <a:spAutoFit/>
          </a:bodyPr>
          <a:lstStyle/>
          <a:p>
            <a:r>
              <a:rPr lang="zh-CN" altLang="en-US" dirty="0">
                <a:solidFill>
                  <a:schemeClr val="bg1"/>
                </a:solidFill>
                <a:latin typeface="+mn-ea"/>
              </a:rPr>
              <a:t>“市场优势策略”</a:t>
            </a:r>
          </a:p>
        </p:txBody>
      </p:sp>
      <p:grpSp>
        <p:nvGrpSpPr>
          <p:cNvPr id="7" name="组合 6"/>
          <p:cNvGrpSpPr/>
          <p:nvPr/>
        </p:nvGrpSpPr>
        <p:grpSpPr>
          <a:xfrm>
            <a:off x="4716016" y="3502997"/>
            <a:ext cx="2263387" cy="646331"/>
            <a:chOff x="4716016" y="3502997"/>
            <a:chExt cx="2263387" cy="646331"/>
          </a:xfrm>
        </p:grpSpPr>
        <p:sp>
          <p:nvSpPr>
            <p:cNvPr id="5" name="矩形 4"/>
            <p:cNvSpPr/>
            <p:nvPr/>
          </p:nvSpPr>
          <p:spPr>
            <a:xfrm>
              <a:off x="4716016" y="3557282"/>
              <a:ext cx="45719" cy="5188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4763719" y="3502997"/>
              <a:ext cx="2215684" cy="646331"/>
            </a:xfrm>
            <a:prstGeom prst="rect">
              <a:avLst/>
            </a:prstGeom>
            <a:noFill/>
          </p:spPr>
          <p:txBody>
            <a:bodyPr wrap="square" rtlCol="0">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id-ID" sz="8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484991" y="2665569"/>
            <a:ext cx="2334842" cy="814825"/>
            <a:chOff x="1484991" y="2665569"/>
            <a:chExt cx="2334842" cy="814825"/>
          </a:xfrm>
        </p:grpSpPr>
        <p:sp>
          <p:nvSpPr>
            <p:cNvPr id="12" name="TextBox 11"/>
            <p:cNvSpPr txBox="1"/>
            <p:nvPr/>
          </p:nvSpPr>
          <p:spPr>
            <a:xfrm>
              <a:off x="1604149" y="2665569"/>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3" name="TextBox 12"/>
            <p:cNvSpPr txBox="1"/>
            <p:nvPr/>
          </p:nvSpPr>
          <p:spPr>
            <a:xfrm>
              <a:off x="1604149" y="2890489"/>
              <a:ext cx="2215684" cy="589905"/>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ts val="1000"/>
                </a:lnSpc>
              </a:pP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直角三角形 20"/>
            <p:cNvSpPr/>
            <p:nvPr/>
          </p:nvSpPr>
          <p:spPr>
            <a:xfrm rot="13455380">
              <a:off x="1484991" y="2741681"/>
              <a:ext cx="86300" cy="863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484991" y="3592976"/>
            <a:ext cx="2334842" cy="814825"/>
            <a:chOff x="1484991" y="3592976"/>
            <a:chExt cx="2334842" cy="814825"/>
          </a:xfrm>
        </p:grpSpPr>
        <p:sp>
          <p:nvSpPr>
            <p:cNvPr id="14" name="TextBox 13"/>
            <p:cNvSpPr txBox="1"/>
            <p:nvPr/>
          </p:nvSpPr>
          <p:spPr>
            <a:xfrm>
              <a:off x="1604149" y="3592976"/>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5" name="TextBox 14"/>
            <p:cNvSpPr txBox="1"/>
            <p:nvPr/>
          </p:nvSpPr>
          <p:spPr>
            <a:xfrm>
              <a:off x="1604149" y="3817896"/>
              <a:ext cx="2215684" cy="589905"/>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ts val="1000"/>
                </a:lnSpc>
              </a:pP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直角三角形 21"/>
            <p:cNvSpPr/>
            <p:nvPr/>
          </p:nvSpPr>
          <p:spPr>
            <a:xfrm rot="13455380">
              <a:off x="1484991" y="3669089"/>
              <a:ext cx="86300" cy="863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p:cNvSpPr/>
          <p:nvPr/>
        </p:nvSpPr>
        <p:spPr>
          <a:xfrm>
            <a:off x="5415792" y="1488855"/>
            <a:ext cx="236328" cy="9421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1116311" y="460609"/>
            <a:ext cx="8136208" cy="292388"/>
            <a:chOff x="1116311" y="460609"/>
            <a:chExt cx="8136208" cy="292388"/>
          </a:xfrm>
        </p:grpSpPr>
        <p:sp>
          <p:nvSpPr>
            <p:cNvPr id="44" name="Line 3"/>
            <p:cNvSpPr>
              <a:spLocks noChangeShapeType="1"/>
            </p:cNvSpPr>
            <p:nvPr/>
          </p:nvSpPr>
          <p:spPr bwMode="auto">
            <a:xfrm>
              <a:off x="1990886" y="695345"/>
              <a:ext cx="726163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45" name="TextBox 44"/>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市场分析</a:t>
              </a:r>
            </a:p>
          </p:txBody>
        </p:sp>
      </p:grpSp>
      <p:grpSp>
        <p:nvGrpSpPr>
          <p:cNvPr id="26" name="组合 25">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27"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47"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p:tgtEl>
                                          <p:spTgt spid="3"/>
                                        </p:tgtEl>
                                        <p:attrNameLst>
                                          <p:attrName>ppt_y</p:attrName>
                                        </p:attrNameLst>
                                      </p:cBhvr>
                                      <p:tavLst>
                                        <p:tav tm="0">
                                          <p:val>
                                            <p:strVal val="#ppt_y+#ppt_h*1.125000"/>
                                          </p:val>
                                        </p:tav>
                                        <p:tav tm="100000">
                                          <p:val>
                                            <p:strVal val="#ppt_y"/>
                                          </p:val>
                                        </p:tav>
                                      </p:tavLst>
                                    </p:anim>
                                    <p:animEffect transition="in" filter="wipe(up)">
                                      <p:cBhvr>
                                        <p:cTn id="22" dur="500"/>
                                        <p:tgtEl>
                                          <p:spTgt spid="3"/>
                                        </p:tgtEl>
                                      </p:cBhvr>
                                    </p:animEffect>
                                  </p:childTnLst>
                                </p:cTn>
                              </p:par>
                            </p:childTnLst>
                          </p:cTn>
                        </p:par>
                        <p:par>
                          <p:cTn id="23" fill="hold">
                            <p:stCondLst>
                              <p:cond delay="1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4"/>
                                        </p:tgtEl>
                                        <p:attrNameLst>
                                          <p:attrName>ppt_y</p:attrName>
                                        </p:attrNameLst>
                                      </p:cBhvr>
                                      <p:tavLst>
                                        <p:tav tm="0">
                                          <p:val>
                                            <p:strVal val="#ppt_y"/>
                                          </p:val>
                                        </p:tav>
                                        <p:tav tm="100000">
                                          <p:val>
                                            <p:strVal val="#ppt_y"/>
                                          </p:val>
                                        </p:tav>
                                      </p:tavLst>
                                    </p:anim>
                                    <p:anim calcmode="lin" valueType="num">
                                      <p:cBhvr>
                                        <p:cTn id="2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4"/>
                                        </p:tgtEl>
                                      </p:cBhvr>
                                    </p:animEffect>
                                  </p:childTnLst>
                                </p:cTn>
                              </p:par>
                            </p:childTnLst>
                          </p:cTn>
                        </p:par>
                        <p:par>
                          <p:cTn id="31" fill="hold">
                            <p:stCondLst>
                              <p:cond delay="2349"/>
                            </p:stCondLst>
                            <p:childTnLst>
                              <p:par>
                                <p:cTn id="32" presetID="42" presetClass="entr" presetSubtype="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anim calcmode="lin" valueType="num">
                                      <p:cBhvr>
                                        <p:cTn id="35" dur="500" fill="hold"/>
                                        <p:tgtEl>
                                          <p:spTgt spid="7"/>
                                        </p:tgtEl>
                                        <p:attrNameLst>
                                          <p:attrName>ppt_x</p:attrName>
                                        </p:attrNameLst>
                                      </p:cBhvr>
                                      <p:tavLst>
                                        <p:tav tm="0">
                                          <p:val>
                                            <p:strVal val="#ppt_x"/>
                                          </p:val>
                                        </p:tav>
                                        <p:tav tm="100000">
                                          <p:val>
                                            <p:strVal val="#ppt_x"/>
                                          </p:val>
                                        </p:tav>
                                      </p:tavLst>
                                    </p:anim>
                                    <p:anim calcmode="lin" valueType="num">
                                      <p:cBhvr>
                                        <p:cTn id="36" dur="500" fill="hold"/>
                                        <p:tgtEl>
                                          <p:spTgt spid="7"/>
                                        </p:tgtEl>
                                        <p:attrNameLst>
                                          <p:attrName>ppt_y</p:attrName>
                                        </p:attrNameLst>
                                      </p:cBhvr>
                                      <p:tavLst>
                                        <p:tav tm="0">
                                          <p:val>
                                            <p:strVal val="#ppt_y+.1"/>
                                          </p:val>
                                        </p:tav>
                                        <p:tav tm="100000">
                                          <p:val>
                                            <p:strVal val="#ppt_y"/>
                                          </p:val>
                                        </p:tav>
                                      </p:tavLst>
                                    </p:anim>
                                  </p:childTnLst>
                                </p:cTn>
                              </p:par>
                            </p:childTnLst>
                          </p:cTn>
                        </p:par>
                        <p:par>
                          <p:cTn id="37" fill="hold">
                            <p:stCondLst>
                              <p:cond delay="2849"/>
                            </p:stCondLst>
                            <p:childTnLst>
                              <p:par>
                                <p:cTn id="38" presetID="2" presetClass="entr" presetSubtype="8"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0-#ppt_w/2"/>
                                          </p:val>
                                        </p:tav>
                                        <p:tav tm="100000">
                                          <p:val>
                                            <p:strVal val="#ppt_x"/>
                                          </p:val>
                                        </p:tav>
                                      </p:tavLst>
                                    </p:anim>
                                    <p:anim calcmode="lin" valueType="num">
                                      <p:cBhvr additive="base">
                                        <p:cTn id="41" dur="500" fill="hold"/>
                                        <p:tgtEl>
                                          <p:spTgt spid="19"/>
                                        </p:tgtEl>
                                        <p:attrNameLst>
                                          <p:attrName>ppt_y</p:attrName>
                                        </p:attrNameLst>
                                      </p:cBhvr>
                                      <p:tavLst>
                                        <p:tav tm="0">
                                          <p:val>
                                            <p:strVal val="#ppt_y"/>
                                          </p:val>
                                        </p:tav>
                                        <p:tav tm="100000">
                                          <p:val>
                                            <p:strVal val="#ppt_y"/>
                                          </p:val>
                                        </p:tav>
                                      </p:tavLst>
                                    </p:anim>
                                  </p:childTnLst>
                                </p:cTn>
                              </p:par>
                            </p:childTnLst>
                          </p:cTn>
                        </p:par>
                        <p:par>
                          <p:cTn id="42" fill="hold">
                            <p:stCondLst>
                              <p:cond delay="3349"/>
                            </p:stCondLst>
                            <p:childTnLst>
                              <p:par>
                                <p:cTn id="43" presetID="37"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anim calcmode="lin" valueType="num">
                                      <p:cBhvr>
                                        <p:cTn id="46" dur="500" fill="hold"/>
                                        <p:tgtEl>
                                          <p:spTgt spid="8"/>
                                        </p:tgtEl>
                                        <p:attrNameLst>
                                          <p:attrName>ppt_x</p:attrName>
                                        </p:attrNameLst>
                                      </p:cBhvr>
                                      <p:tavLst>
                                        <p:tav tm="0">
                                          <p:val>
                                            <p:strVal val="#ppt_x"/>
                                          </p:val>
                                        </p:tav>
                                        <p:tav tm="100000">
                                          <p:val>
                                            <p:strVal val="#ppt_x"/>
                                          </p:val>
                                        </p:tav>
                                      </p:tavLst>
                                    </p:anim>
                                    <p:anim calcmode="lin" valueType="num">
                                      <p:cBhvr>
                                        <p:cTn id="47" dur="450" decel="100000" fill="hold"/>
                                        <p:tgtEl>
                                          <p:spTgt spid="8"/>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childTnLst>
                          </p:cTn>
                        </p:par>
                        <p:par>
                          <p:cTn id="49" fill="hold">
                            <p:stCondLst>
                              <p:cond delay="3849"/>
                            </p:stCondLst>
                            <p:childTnLst>
                              <p:par>
                                <p:cTn id="50" presetID="37" presetClass="entr" presetSubtype="0"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anim calcmode="lin" valueType="num">
                                      <p:cBhvr>
                                        <p:cTn id="53" dur="500" fill="hold"/>
                                        <p:tgtEl>
                                          <p:spTgt spid="9"/>
                                        </p:tgtEl>
                                        <p:attrNameLst>
                                          <p:attrName>ppt_x</p:attrName>
                                        </p:attrNameLst>
                                      </p:cBhvr>
                                      <p:tavLst>
                                        <p:tav tm="0">
                                          <p:val>
                                            <p:strVal val="#ppt_x"/>
                                          </p:val>
                                        </p:tav>
                                        <p:tav tm="100000">
                                          <p:val>
                                            <p:strVal val="#ppt_x"/>
                                          </p:val>
                                        </p:tav>
                                      </p:tavLst>
                                    </p:anim>
                                    <p:anim calcmode="lin" valueType="num">
                                      <p:cBhvr>
                                        <p:cTn id="54" dur="450" decel="100000" fill="hold"/>
                                        <p:tgtEl>
                                          <p:spTgt spid="9"/>
                                        </p:tgtEl>
                                        <p:attrNameLst>
                                          <p:attrName>ppt_y</p:attrName>
                                        </p:attrNameLst>
                                      </p:cBhvr>
                                      <p:tavLst>
                                        <p:tav tm="0">
                                          <p:val>
                                            <p:strVal val="#ppt_y+1"/>
                                          </p:val>
                                        </p:tav>
                                        <p:tav tm="100000">
                                          <p:val>
                                            <p:strVal val="#ppt_y-.03"/>
                                          </p:val>
                                        </p:tav>
                                      </p:tavLst>
                                    </p:anim>
                                    <p:anim calcmode="lin" valueType="num">
                                      <p:cBhvr>
                                        <p:cTn id="55" dur="50" accel="100000" fill="hold">
                                          <p:stCondLst>
                                            <p:cond delay="450"/>
                                          </p:stCondLst>
                                        </p:cTn>
                                        <p:tgtEl>
                                          <p:spTgt spid="9"/>
                                        </p:tgtEl>
                                        <p:attrNameLst>
                                          <p:attrName>ppt_y</p:attrName>
                                        </p:attrNameLst>
                                      </p:cBhvr>
                                      <p:tavLst>
                                        <p:tav tm="0">
                                          <p:val>
                                            <p:strVal val="#ppt_y-.03"/>
                                          </p:val>
                                        </p:tav>
                                        <p:tav tm="100000">
                                          <p:val>
                                            <p:strVal val="#ppt_y"/>
                                          </p:val>
                                        </p:tav>
                                      </p:tavLst>
                                    </p:anim>
                                  </p:childTnLst>
                                </p:cTn>
                              </p:par>
                            </p:childTnLst>
                          </p:cTn>
                        </p:par>
                        <p:par>
                          <p:cTn id="56" fill="hold">
                            <p:stCondLst>
                              <p:cond delay="4349"/>
                            </p:stCondLst>
                            <p:childTnLst>
                              <p:par>
                                <p:cTn id="57" presetID="37" presetClass="entr" presetSubtype="0"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anim calcmode="lin" valueType="num">
                                      <p:cBhvr>
                                        <p:cTn id="60" dur="500" fill="hold"/>
                                        <p:tgtEl>
                                          <p:spTgt spid="17"/>
                                        </p:tgtEl>
                                        <p:attrNameLst>
                                          <p:attrName>ppt_x</p:attrName>
                                        </p:attrNameLst>
                                      </p:cBhvr>
                                      <p:tavLst>
                                        <p:tav tm="0">
                                          <p:val>
                                            <p:strVal val="#ppt_x"/>
                                          </p:val>
                                        </p:tav>
                                        <p:tav tm="100000">
                                          <p:val>
                                            <p:strVal val="#ppt_x"/>
                                          </p:val>
                                        </p:tav>
                                      </p:tavLst>
                                    </p:anim>
                                    <p:anim calcmode="lin" valueType="num">
                                      <p:cBhvr>
                                        <p:cTn id="61" dur="450" decel="100000" fill="hold"/>
                                        <p:tgtEl>
                                          <p:spTgt spid="17"/>
                                        </p:tgtEl>
                                        <p:attrNameLst>
                                          <p:attrName>ppt_y</p:attrName>
                                        </p:attrNameLst>
                                      </p:cBhvr>
                                      <p:tavLst>
                                        <p:tav tm="0">
                                          <p:val>
                                            <p:strVal val="#ppt_y+1"/>
                                          </p:val>
                                        </p:tav>
                                        <p:tav tm="100000">
                                          <p:val>
                                            <p:strVal val="#ppt_y-.03"/>
                                          </p:val>
                                        </p:tav>
                                      </p:tavLst>
                                    </p:anim>
                                    <p:anim calcmode="lin" valueType="num">
                                      <p:cBhvr>
                                        <p:cTn id="62"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9" grpId="0"/>
      <p:bldP spid="4" grpId="0"/>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8"/>
          <p:cNvSpPr/>
          <p:nvPr/>
        </p:nvSpPr>
        <p:spPr bwMode="auto">
          <a:xfrm>
            <a:off x="5207143" y="1764635"/>
            <a:ext cx="971466" cy="1109446"/>
          </a:xfrm>
          <a:custGeom>
            <a:avLst/>
            <a:gdLst>
              <a:gd name="T0" fmla="*/ 1230 w 3821"/>
              <a:gd name="T1" fmla="*/ 0 h 4372"/>
              <a:gd name="T2" fmla="*/ 0 w 3821"/>
              <a:gd name="T3" fmla="*/ 0 h 4372"/>
              <a:gd name="T4" fmla="*/ 2591 w 3821"/>
              <a:gd name="T5" fmla="*/ 4372 h 4372"/>
              <a:gd name="T6" fmla="*/ 3821 w 3821"/>
              <a:gd name="T7" fmla="*/ 4372 h 4372"/>
              <a:gd name="T8" fmla="*/ 1230 w 3821"/>
              <a:gd name="T9" fmla="*/ 0 h 4372"/>
            </a:gdLst>
            <a:ahLst/>
            <a:cxnLst>
              <a:cxn ang="0">
                <a:pos x="T0" y="T1"/>
              </a:cxn>
              <a:cxn ang="0">
                <a:pos x="T2" y="T3"/>
              </a:cxn>
              <a:cxn ang="0">
                <a:pos x="T4" y="T5"/>
              </a:cxn>
              <a:cxn ang="0">
                <a:pos x="T6" y="T7"/>
              </a:cxn>
              <a:cxn ang="0">
                <a:pos x="T8" y="T9"/>
              </a:cxn>
            </a:cxnLst>
            <a:rect l="0" t="0" r="r" b="b"/>
            <a:pathLst>
              <a:path w="3821" h="4372">
                <a:moveTo>
                  <a:pt x="1230" y="0"/>
                </a:moveTo>
                <a:lnTo>
                  <a:pt x="0" y="0"/>
                </a:lnTo>
                <a:lnTo>
                  <a:pt x="2591" y="4372"/>
                </a:lnTo>
                <a:lnTo>
                  <a:pt x="3821" y="4372"/>
                </a:lnTo>
                <a:lnTo>
                  <a:pt x="1230" y="0"/>
                </a:lnTo>
                <a:close/>
              </a:path>
            </a:pathLst>
          </a:custGeom>
          <a:solidFill>
            <a:schemeClr val="accent3">
              <a:lumMod val="75000"/>
            </a:schemeClr>
          </a:solidFill>
          <a:ln w="4763" cap="flat">
            <a:noFill/>
            <a:prstDash val="solid"/>
            <a:miter lim="800000"/>
          </a:ln>
        </p:spPr>
        <p:txBody>
          <a:bodyPr vert="horz" wrap="square" lIns="91440" tIns="45720" rIns="91440" bIns="45720" numCol="1" anchor="t" anchorCtr="0" compatLnSpc="1"/>
          <a:lstStyle/>
          <a:p>
            <a:endParaRPr lang="zh-CN" altLang="en-US"/>
          </a:p>
        </p:txBody>
      </p:sp>
      <p:sp>
        <p:nvSpPr>
          <p:cNvPr id="15" name="Freeform 9"/>
          <p:cNvSpPr/>
          <p:nvPr/>
        </p:nvSpPr>
        <p:spPr bwMode="auto">
          <a:xfrm>
            <a:off x="4547069" y="1764635"/>
            <a:ext cx="969601" cy="1109446"/>
          </a:xfrm>
          <a:custGeom>
            <a:avLst/>
            <a:gdLst>
              <a:gd name="T0" fmla="*/ 2591 w 3821"/>
              <a:gd name="T1" fmla="*/ 0 h 4372"/>
              <a:gd name="T2" fmla="*/ 3821 w 3821"/>
              <a:gd name="T3" fmla="*/ 0 h 4372"/>
              <a:gd name="T4" fmla="*/ 1230 w 3821"/>
              <a:gd name="T5" fmla="*/ 4372 h 4372"/>
              <a:gd name="T6" fmla="*/ 0 w 3821"/>
              <a:gd name="T7" fmla="*/ 4372 h 4372"/>
              <a:gd name="T8" fmla="*/ 2591 w 3821"/>
              <a:gd name="T9" fmla="*/ 0 h 4372"/>
            </a:gdLst>
            <a:ahLst/>
            <a:cxnLst>
              <a:cxn ang="0">
                <a:pos x="T0" y="T1"/>
              </a:cxn>
              <a:cxn ang="0">
                <a:pos x="T2" y="T3"/>
              </a:cxn>
              <a:cxn ang="0">
                <a:pos x="T4" y="T5"/>
              </a:cxn>
              <a:cxn ang="0">
                <a:pos x="T6" y="T7"/>
              </a:cxn>
              <a:cxn ang="0">
                <a:pos x="T8" y="T9"/>
              </a:cxn>
            </a:cxnLst>
            <a:rect l="0" t="0" r="r" b="b"/>
            <a:pathLst>
              <a:path w="3821" h="4372">
                <a:moveTo>
                  <a:pt x="2591" y="0"/>
                </a:moveTo>
                <a:lnTo>
                  <a:pt x="3821" y="0"/>
                </a:lnTo>
                <a:lnTo>
                  <a:pt x="1230" y="4372"/>
                </a:lnTo>
                <a:lnTo>
                  <a:pt x="0" y="4372"/>
                </a:lnTo>
                <a:lnTo>
                  <a:pt x="2591" y="0"/>
                </a:lnTo>
                <a:close/>
              </a:path>
            </a:pathLst>
          </a:custGeom>
          <a:solidFill>
            <a:schemeClr val="accent3"/>
          </a:solidFill>
          <a:ln w="4763" cap="flat">
            <a:noFill/>
            <a:prstDash val="solid"/>
            <a:miter lim="800000"/>
          </a:ln>
        </p:spPr>
        <p:txBody>
          <a:bodyPr vert="horz" wrap="square" lIns="91440" tIns="45720" rIns="91440" bIns="45720" numCol="1" anchor="t" anchorCtr="0" compatLnSpc="1"/>
          <a:lstStyle/>
          <a:p>
            <a:endParaRPr lang="zh-CN" altLang="en-US"/>
          </a:p>
        </p:txBody>
      </p:sp>
      <p:sp>
        <p:nvSpPr>
          <p:cNvPr id="16" name="Freeform 10"/>
          <p:cNvSpPr/>
          <p:nvPr/>
        </p:nvSpPr>
        <p:spPr bwMode="auto">
          <a:xfrm>
            <a:off x="3223840" y="1764635"/>
            <a:ext cx="969601" cy="1109446"/>
          </a:xfrm>
          <a:custGeom>
            <a:avLst/>
            <a:gdLst>
              <a:gd name="T0" fmla="*/ 2590 w 3820"/>
              <a:gd name="T1" fmla="*/ 0 h 4372"/>
              <a:gd name="T2" fmla="*/ 3820 w 3820"/>
              <a:gd name="T3" fmla="*/ 0 h 4372"/>
              <a:gd name="T4" fmla="*/ 1229 w 3820"/>
              <a:gd name="T5" fmla="*/ 4372 h 4372"/>
              <a:gd name="T6" fmla="*/ 0 w 3820"/>
              <a:gd name="T7" fmla="*/ 4372 h 4372"/>
              <a:gd name="T8" fmla="*/ 2590 w 3820"/>
              <a:gd name="T9" fmla="*/ 0 h 4372"/>
            </a:gdLst>
            <a:ahLst/>
            <a:cxnLst>
              <a:cxn ang="0">
                <a:pos x="T0" y="T1"/>
              </a:cxn>
              <a:cxn ang="0">
                <a:pos x="T2" y="T3"/>
              </a:cxn>
              <a:cxn ang="0">
                <a:pos x="T4" y="T5"/>
              </a:cxn>
              <a:cxn ang="0">
                <a:pos x="T6" y="T7"/>
              </a:cxn>
              <a:cxn ang="0">
                <a:pos x="T8" y="T9"/>
              </a:cxn>
            </a:cxnLst>
            <a:rect l="0" t="0" r="r" b="b"/>
            <a:pathLst>
              <a:path w="3820" h="4372">
                <a:moveTo>
                  <a:pt x="2590" y="0"/>
                </a:moveTo>
                <a:lnTo>
                  <a:pt x="3820" y="0"/>
                </a:lnTo>
                <a:lnTo>
                  <a:pt x="1229" y="4372"/>
                </a:lnTo>
                <a:lnTo>
                  <a:pt x="0" y="4372"/>
                </a:lnTo>
                <a:lnTo>
                  <a:pt x="2590" y="0"/>
                </a:lnTo>
                <a:close/>
              </a:path>
            </a:pathLst>
          </a:custGeom>
          <a:solidFill>
            <a:schemeClr val="accent2">
              <a:lumMod val="90000"/>
              <a:lumOff val="10000"/>
            </a:schemeClr>
          </a:solidFill>
          <a:ln w="4763" cap="flat">
            <a:noFill/>
            <a:prstDash val="solid"/>
            <a:miter lim="800000"/>
          </a:ln>
        </p:spPr>
        <p:txBody>
          <a:bodyPr vert="horz" wrap="square" lIns="91440" tIns="45720" rIns="91440" bIns="45720" numCol="1" anchor="t" anchorCtr="0" compatLnSpc="1"/>
          <a:lstStyle/>
          <a:p>
            <a:endParaRPr lang="zh-CN" altLang="en-US"/>
          </a:p>
        </p:txBody>
      </p:sp>
      <p:sp>
        <p:nvSpPr>
          <p:cNvPr id="17" name="Freeform 11"/>
          <p:cNvSpPr/>
          <p:nvPr/>
        </p:nvSpPr>
        <p:spPr bwMode="auto">
          <a:xfrm>
            <a:off x="3885778" y="1764635"/>
            <a:ext cx="969601" cy="1109446"/>
          </a:xfrm>
          <a:custGeom>
            <a:avLst/>
            <a:gdLst>
              <a:gd name="T0" fmla="*/ 1230 w 3821"/>
              <a:gd name="T1" fmla="*/ 0 h 4372"/>
              <a:gd name="T2" fmla="*/ 0 w 3821"/>
              <a:gd name="T3" fmla="*/ 0 h 4372"/>
              <a:gd name="T4" fmla="*/ 2591 w 3821"/>
              <a:gd name="T5" fmla="*/ 4372 h 4372"/>
              <a:gd name="T6" fmla="*/ 3821 w 3821"/>
              <a:gd name="T7" fmla="*/ 4372 h 4372"/>
              <a:gd name="T8" fmla="*/ 1230 w 3821"/>
              <a:gd name="T9" fmla="*/ 0 h 4372"/>
            </a:gdLst>
            <a:ahLst/>
            <a:cxnLst>
              <a:cxn ang="0">
                <a:pos x="T0" y="T1"/>
              </a:cxn>
              <a:cxn ang="0">
                <a:pos x="T2" y="T3"/>
              </a:cxn>
              <a:cxn ang="0">
                <a:pos x="T4" y="T5"/>
              </a:cxn>
              <a:cxn ang="0">
                <a:pos x="T6" y="T7"/>
              </a:cxn>
              <a:cxn ang="0">
                <a:pos x="T8" y="T9"/>
              </a:cxn>
            </a:cxnLst>
            <a:rect l="0" t="0" r="r" b="b"/>
            <a:pathLst>
              <a:path w="3821" h="4372">
                <a:moveTo>
                  <a:pt x="1230" y="0"/>
                </a:moveTo>
                <a:lnTo>
                  <a:pt x="0" y="0"/>
                </a:lnTo>
                <a:lnTo>
                  <a:pt x="2591" y="4372"/>
                </a:lnTo>
                <a:lnTo>
                  <a:pt x="3821" y="4372"/>
                </a:lnTo>
                <a:lnTo>
                  <a:pt x="1230" y="0"/>
                </a:lnTo>
                <a:close/>
              </a:path>
            </a:pathLst>
          </a:custGeom>
          <a:solidFill>
            <a:schemeClr val="accent2"/>
          </a:solidFill>
          <a:ln w="4763" cap="flat">
            <a:noFill/>
            <a:prstDash val="solid"/>
            <a:miter lim="800000"/>
          </a:ln>
        </p:spPr>
        <p:txBody>
          <a:bodyPr vert="horz" wrap="square" lIns="91440" tIns="45720" rIns="91440" bIns="45720" numCol="1" anchor="t" anchorCtr="0" compatLnSpc="1"/>
          <a:lstStyle/>
          <a:p>
            <a:endParaRPr lang="zh-CN" altLang="en-US"/>
          </a:p>
        </p:txBody>
      </p:sp>
      <p:sp>
        <p:nvSpPr>
          <p:cNvPr id="18" name="Freeform 12"/>
          <p:cNvSpPr/>
          <p:nvPr/>
        </p:nvSpPr>
        <p:spPr bwMode="auto">
          <a:xfrm>
            <a:off x="6538736" y="1764635"/>
            <a:ext cx="969601" cy="1109446"/>
          </a:xfrm>
          <a:custGeom>
            <a:avLst/>
            <a:gdLst>
              <a:gd name="T0" fmla="*/ 1230 w 3821"/>
              <a:gd name="T1" fmla="*/ 0 h 4372"/>
              <a:gd name="T2" fmla="*/ 0 w 3821"/>
              <a:gd name="T3" fmla="*/ 0 h 4372"/>
              <a:gd name="T4" fmla="*/ 2591 w 3821"/>
              <a:gd name="T5" fmla="*/ 4372 h 4372"/>
              <a:gd name="T6" fmla="*/ 3821 w 3821"/>
              <a:gd name="T7" fmla="*/ 4372 h 4372"/>
              <a:gd name="T8" fmla="*/ 1230 w 3821"/>
              <a:gd name="T9" fmla="*/ 0 h 4372"/>
            </a:gdLst>
            <a:ahLst/>
            <a:cxnLst>
              <a:cxn ang="0">
                <a:pos x="T0" y="T1"/>
              </a:cxn>
              <a:cxn ang="0">
                <a:pos x="T2" y="T3"/>
              </a:cxn>
              <a:cxn ang="0">
                <a:pos x="T4" y="T5"/>
              </a:cxn>
              <a:cxn ang="0">
                <a:pos x="T6" y="T7"/>
              </a:cxn>
              <a:cxn ang="0">
                <a:pos x="T8" y="T9"/>
              </a:cxn>
            </a:cxnLst>
            <a:rect l="0" t="0" r="r" b="b"/>
            <a:pathLst>
              <a:path w="3821" h="4372">
                <a:moveTo>
                  <a:pt x="1230" y="0"/>
                </a:moveTo>
                <a:lnTo>
                  <a:pt x="0" y="0"/>
                </a:lnTo>
                <a:lnTo>
                  <a:pt x="2591" y="4372"/>
                </a:lnTo>
                <a:lnTo>
                  <a:pt x="3821" y="4372"/>
                </a:lnTo>
                <a:lnTo>
                  <a:pt x="1230" y="0"/>
                </a:lnTo>
                <a:close/>
              </a:path>
            </a:pathLst>
          </a:custGeom>
          <a:solidFill>
            <a:schemeClr val="accent2">
              <a:lumMod val="90000"/>
              <a:lumOff val="10000"/>
            </a:schemeClr>
          </a:solidFill>
          <a:ln w="4763" cap="flat">
            <a:noFill/>
            <a:prstDash val="solid"/>
            <a:miter lim="800000"/>
          </a:ln>
        </p:spPr>
        <p:txBody>
          <a:bodyPr vert="horz" wrap="square" lIns="91440" tIns="45720" rIns="91440" bIns="45720" numCol="1" anchor="t" anchorCtr="0" compatLnSpc="1"/>
          <a:lstStyle/>
          <a:p>
            <a:endParaRPr lang="zh-CN" altLang="en-US"/>
          </a:p>
        </p:txBody>
      </p:sp>
      <p:sp>
        <p:nvSpPr>
          <p:cNvPr id="19" name="Freeform 13"/>
          <p:cNvSpPr/>
          <p:nvPr/>
        </p:nvSpPr>
        <p:spPr bwMode="auto">
          <a:xfrm>
            <a:off x="5876798" y="1764635"/>
            <a:ext cx="969601" cy="1109446"/>
          </a:xfrm>
          <a:custGeom>
            <a:avLst/>
            <a:gdLst>
              <a:gd name="T0" fmla="*/ 2590 w 3820"/>
              <a:gd name="T1" fmla="*/ 0 h 4372"/>
              <a:gd name="T2" fmla="*/ 3820 w 3820"/>
              <a:gd name="T3" fmla="*/ 0 h 4372"/>
              <a:gd name="T4" fmla="*/ 1229 w 3820"/>
              <a:gd name="T5" fmla="*/ 4372 h 4372"/>
              <a:gd name="T6" fmla="*/ 0 w 3820"/>
              <a:gd name="T7" fmla="*/ 4372 h 4372"/>
              <a:gd name="T8" fmla="*/ 2590 w 3820"/>
              <a:gd name="T9" fmla="*/ 0 h 4372"/>
            </a:gdLst>
            <a:ahLst/>
            <a:cxnLst>
              <a:cxn ang="0">
                <a:pos x="T0" y="T1"/>
              </a:cxn>
              <a:cxn ang="0">
                <a:pos x="T2" y="T3"/>
              </a:cxn>
              <a:cxn ang="0">
                <a:pos x="T4" y="T5"/>
              </a:cxn>
              <a:cxn ang="0">
                <a:pos x="T6" y="T7"/>
              </a:cxn>
              <a:cxn ang="0">
                <a:pos x="T8" y="T9"/>
              </a:cxn>
            </a:cxnLst>
            <a:rect l="0" t="0" r="r" b="b"/>
            <a:pathLst>
              <a:path w="3820" h="4372">
                <a:moveTo>
                  <a:pt x="2590" y="0"/>
                </a:moveTo>
                <a:lnTo>
                  <a:pt x="3820" y="0"/>
                </a:lnTo>
                <a:lnTo>
                  <a:pt x="1229" y="4372"/>
                </a:lnTo>
                <a:lnTo>
                  <a:pt x="0" y="4372"/>
                </a:lnTo>
                <a:lnTo>
                  <a:pt x="2590" y="0"/>
                </a:lnTo>
                <a:close/>
              </a:path>
            </a:pathLst>
          </a:custGeom>
          <a:solidFill>
            <a:schemeClr val="accent4"/>
          </a:solidFill>
          <a:ln w="4763" cap="flat">
            <a:noFill/>
            <a:prstDash val="solid"/>
            <a:miter lim="800000"/>
          </a:ln>
        </p:spPr>
        <p:txBody>
          <a:bodyPr vert="horz" wrap="square" lIns="91440" tIns="45720" rIns="91440" bIns="45720" numCol="1" anchor="t" anchorCtr="0" compatLnSpc="1"/>
          <a:lstStyle/>
          <a:p>
            <a:endParaRPr lang="zh-CN" altLang="en-US"/>
          </a:p>
        </p:txBody>
      </p:sp>
      <p:sp>
        <p:nvSpPr>
          <p:cNvPr id="10" name="Freeform 6"/>
          <p:cNvSpPr/>
          <p:nvPr/>
        </p:nvSpPr>
        <p:spPr bwMode="auto">
          <a:xfrm>
            <a:off x="1906239" y="1764635"/>
            <a:ext cx="969601" cy="1109446"/>
          </a:xfrm>
          <a:custGeom>
            <a:avLst/>
            <a:gdLst>
              <a:gd name="T0" fmla="*/ 2590 w 3820"/>
              <a:gd name="T1" fmla="*/ 0 h 4372"/>
              <a:gd name="T2" fmla="*/ 3820 w 3820"/>
              <a:gd name="T3" fmla="*/ 0 h 4372"/>
              <a:gd name="T4" fmla="*/ 1229 w 3820"/>
              <a:gd name="T5" fmla="*/ 4372 h 4372"/>
              <a:gd name="T6" fmla="*/ 0 w 3820"/>
              <a:gd name="T7" fmla="*/ 4372 h 4372"/>
              <a:gd name="T8" fmla="*/ 2590 w 3820"/>
              <a:gd name="T9" fmla="*/ 0 h 4372"/>
            </a:gdLst>
            <a:ahLst/>
            <a:cxnLst>
              <a:cxn ang="0">
                <a:pos x="T0" y="T1"/>
              </a:cxn>
              <a:cxn ang="0">
                <a:pos x="T2" y="T3"/>
              </a:cxn>
              <a:cxn ang="0">
                <a:pos x="T4" y="T5"/>
              </a:cxn>
              <a:cxn ang="0">
                <a:pos x="T6" y="T7"/>
              </a:cxn>
              <a:cxn ang="0">
                <a:pos x="T8" y="T9"/>
              </a:cxn>
            </a:cxnLst>
            <a:rect l="0" t="0" r="r" b="b"/>
            <a:pathLst>
              <a:path w="3820" h="4372">
                <a:moveTo>
                  <a:pt x="2590" y="0"/>
                </a:moveTo>
                <a:lnTo>
                  <a:pt x="3820" y="0"/>
                </a:lnTo>
                <a:lnTo>
                  <a:pt x="1229" y="4372"/>
                </a:lnTo>
                <a:lnTo>
                  <a:pt x="0" y="4372"/>
                </a:lnTo>
                <a:lnTo>
                  <a:pt x="2590" y="0"/>
                </a:lnTo>
                <a:close/>
              </a:path>
            </a:pathLst>
          </a:custGeom>
          <a:solidFill>
            <a:schemeClr val="accent1"/>
          </a:solidFill>
          <a:ln w="4763" cap="flat">
            <a:noFill/>
            <a:prstDash val="solid"/>
            <a:miter lim="800000"/>
          </a:ln>
        </p:spPr>
        <p:txBody>
          <a:bodyPr vert="horz" wrap="square" lIns="91440" tIns="45720" rIns="91440" bIns="45720" numCol="1" anchor="t" anchorCtr="0" compatLnSpc="1"/>
          <a:lstStyle/>
          <a:p>
            <a:endParaRPr lang="zh-CN" altLang="en-US"/>
          </a:p>
        </p:txBody>
      </p:sp>
      <p:sp>
        <p:nvSpPr>
          <p:cNvPr id="11" name="Freeform 7"/>
          <p:cNvSpPr/>
          <p:nvPr/>
        </p:nvSpPr>
        <p:spPr bwMode="auto">
          <a:xfrm>
            <a:off x="2568178" y="1764635"/>
            <a:ext cx="969601" cy="1109446"/>
          </a:xfrm>
          <a:custGeom>
            <a:avLst/>
            <a:gdLst>
              <a:gd name="T0" fmla="*/ 1230 w 3821"/>
              <a:gd name="T1" fmla="*/ 0 h 4372"/>
              <a:gd name="T2" fmla="*/ 0 w 3821"/>
              <a:gd name="T3" fmla="*/ 0 h 4372"/>
              <a:gd name="T4" fmla="*/ 2591 w 3821"/>
              <a:gd name="T5" fmla="*/ 4372 h 4372"/>
              <a:gd name="T6" fmla="*/ 3821 w 3821"/>
              <a:gd name="T7" fmla="*/ 4372 h 4372"/>
              <a:gd name="T8" fmla="*/ 1230 w 3821"/>
              <a:gd name="T9" fmla="*/ 0 h 4372"/>
            </a:gdLst>
            <a:ahLst/>
            <a:cxnLst>
              <a:cxn ang="0">
                <a:pos x="T0" y="T1"/>
              </a:cxn>
              <a:cxn ang="0">
                <a:pos x="T2" y="T3"/>
              </a:cxn>
              <a:cxn ang="0">
                <a:pos x="T4" y="T5"/>
              </a:cxn>
              <a:cxn ang="0">
                <a:pos x="T6" y="T7"/>
              </a:cxn>
              <a:cxn ang="0">
                <a:pos x="T8" y="T9"/>
              </a:cxn>
            </a:cxnLst>
            <a:rect l="0" t="0" r="r" b="b"/>
            <a:pathLst>
              <a:path w="3821" h="4372">
                <a:moveTo>
                  <a:pt x="1230" y="0"/>
                </a:moveTo>
                <a:lnTo>
                  <a:pt x="0" y="0"/>
                </a:lnTo>
                <a:lnTo>
                  <a:pt x="2591" y="4372"/>
                </a:lnTo>
                <a:lnTo>
                  <a:pt x="3821" y="4372"/>
                </a:lnTo>
                <a:lnTo>
                  <a:pt x="1230" y="0"/>
                </a:lnTo>
                <a:close/>
              </a:path>
            </a:pathLst>
          </a:custGeom>
          <a:solidFill>
            <a:srgbClr val="E20030"/>
          </a:solidFill>
          <a:ln w="4763" cap="flat">
            <a:noFill/>
            <a:prstDash val="solid"/>
            <a:miter lim="800000"/>
          </a:ln>
        </p:spPr>
        <p:txBody>
          <a:bodyPr vert="horz" wrap="square" lIns="91440" tIns="45720" rIns="91440" bIns="45720" numCol="1" anchor="t" anchorCtr="0" compatLnSpc="1"/>
          <a:lstStyle/>
          <a:p>
            <a:endParaRPr lang="zh-CN" altLang="en-US"/>
          </a:p>
        </p:txBody>
      </p:sp>
      <p:grpSp>
        <p:nvGrpSpPr>
          <p:cNvPr id="22" name="组合 21"/>
          <p:cNvGrpSpPr/>
          <p:nvPr/>
        </p:nvGrpSpPr>
        <p:grpSpPr>
          <a:xfrm>
            <a:off x="2544852" y="2552944"/>
            <a:ext cx="4301547" cy="359735"/>
            <a:chOff x="2544852" y="2552944"/>
            <a:chExt cx="4301547" cy="359735"/>
          </a:xfrm>
        </p:grpSpPr>
        <p:sp>
          <p:nvSpPr>
            <p:cNvPr id="51" name="Freeform 63"/>
            <p:cNvSpPr/>
            <p:nvPr/>
          </p:nvSpPr>
          <p:spPr bwMode="auto">
            <a:xfrm>
              <a:off x="6472777" y="2566058"/>
              <a:ext cx="373622" cy="307399"/>
            </a:xfrm>
            <a:custGeom>
              <a:avLst/>
              <a:gdLst>
                <a:gd name="T0" fmla="*/ 160 w 160"/>
                <a:gd name="T1" fmla="*/ 16 h 131"/>
                <a:gd name="T2" fmla="*/ 159 w 160"/>
                <a:gd name="T3" fmla="*/ 16 h 131"/>
                <a:gd name="T4" fmla="*/ 144 w 160"/>
                <a:gd name="T5" fmla="*/ 20 h 131"/>
                <a:gd name="T6" fmla="*/ 156 w 160"/>
                <a:gd name="T7" fmla="*/ 4 h 131"/>
                <a:gd name="T8" fmla="*/ 156 w 160"/>
                <a:gd name="T9" fmla="*/ 3 h 131"/>
                <a:gd name="T10" fmla="*/ 155 w 160"/>
                <a:gd name="T11" fmla="*/ 3 h 131"/>
                <a:gd name="T12" fmla="*/ 135 w 160"/>
                <a:gd name="T13" fmla="*/ 11 h 131"/>
                <a:gd name="T14" fmla="*/ 111 w 160"/>
                <a:gd name="T15" fmla="*/ 0 h 131"/>
                <a:gd name="T16" fmla="*/ 77 w 160"/>
                <a:gd name="T17" fmla="*/ 34 h 131"/>
                <a:gd name="T18" fmla="*/ 78 w 160"/>
                <a:gd name="T19" fmla="*/ 40 h 131"/>
                <a:gd name="T20" fmla="*/ 12 w 160"/>
                <a:gd name="T21" fmla="*/ 7 h 131"/>
                <a:gd name="T22" fmla="*/ 12 w 160"/>
                <a:gd name="T23" fmla="*/ 6 h 131"/>
                <a:gd name="T24" fmla="*/ 11 w 160"/>
                <a:gd name="T25" fmla="*/ 7 h 131"/>
                <a:gd name="T26" fmla="*/ 7 w 160"/>
                <a:gd name="T27" fmla="*/ 23 h 131"/>
                <a:gd name="T28" fmla="*/ 19 w 160"/>
                <a:gd name="T29" fmla="*/ 50 h 131"/>
                <a:gd name="T30" fmla="*/ 7 w 160"/>
                <a:gd name="T31" fmla="*/ 46 h 131"/>
                <a:gd name="T32" fmla="*/ 7 w 160"/>
                <a:gd name="T33" fmla="*/ 46 h 131"/>
                <a:gd name="T34" fmla="*/ 6 w 160"/>
                <a:gd name="T35" fmla="*/ 47 h 131"/>
                <a:gd name="T36" fmla="*/ 6 w 160"/>
                <a:gd name="T37" fmla="*/ 47 h 131"/>
                <a:gd name="T38" fmla="*/ 30 w 160"/>
                <a:gd name="T39" fmla="*/ 79 h 131"/>
                <a:gd name="T40" fmla="*/ 19 w 160"/>
                <a:gd name="T41" fmla="*/ 79 h 131"/>
                <a:gd name="T42" fmla="*/ 18 w 160"/>
                <a:gd name="T43" fmla="*/ 79 h 131"/>
                <a:gd name="T44" fmla="*/ 18 w 160"/>
                <a:gd name="T45" fmla="*/ 80 h 131"/>
                <a:gd name="T46" fmla="*/ 47 w 160"/>
                <a:gd name="T47" fmla="*/ 103 h 131"/>
                <a:gd name="T48" fmla="*/ 8 w 160"/>
                <a:gd name="T49" fmla="*/ 115 h 131"/>
                <a:gd name="T50" fmla="*/ 1 w 160"/>
                <a:gd name="T51" fmla="*/ 115 h 131"/>
                <a:gd name="T52" fmla="*/ 0 w 160"/>
                <a:gd name="T53" fmla="*/ 115 h 131"/>
                <a:gd name="T54" fmla="*/ 0 w 160"/>
                <a:gd name="T55" fmla="*/ 116 h 131"/>
                <a:gd name="T56" fmla="*/ 51 w 160"/>
                <a:gd name="T57" fmla="*/ 131 h 131"/>
                <a:gd name="T58" fmla="*/ 144 w 160"/>
                <a:gd name="T59" fmla="*/ 38 h 131"/>
                <a:gd name="T60" fmla="*/ 144 w 160"/>
                <a:gd name="T61" fmla="*/ 34 h 131"/>
                <a:gd name="T62" fmla="*/ 160 w 160"/>
                <a:gd name="T63" fmla="*/ 17 h 131"/>
                <a:gd name="T64" fmla="*/ 160 w 160"/>
                <a:gd name="T65" fmla="*/ 1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31">
                  <a:moveTo>
                    <a:pt x="160" y="16"/>
                  </a:moveTo>
                  <a:cubicBezTo>
                    <a:pt x="160" y="16"/>
                    <a:pt x="160" y="16"/>
                    <a:pt x="159" y="16"/>
                  </a:cubicBezTo>
                  <a:cubicBezTo>
                    <a:pt x="154" y="18"/>
                    <a:pt x="149" y="19"/>
                    <a:pt x="144" y="20"/>
                  </a:cubicBezTo>
                  <a:cubicBezTo>
                    <a:pt x="150" y="16"/>
                    <a:pt x="154" y="10"/>
                    <a:pt x="156" y="4"/>
                  </a:cubicBezTo>
                  <a:cubicBezTo>
                    <a:pt x="156" y="3"/>
                    <a:pt x="156" y="3"/>
                    <a:pt x="156" y="3"/>
                  </a:cubicBezTo>
                  <a:cubicBezTo>
                    <a:pt x="155" y="3"/>
                    <a:pt x="155" y="3"/>
                    <a:pt x="155" y="3"/>
                  </a:cubicBezTo>
                  <a:cubicBezTo>
                    <a:pt x="149" y="7"/>
                    <a:pt x="142" y="9"/>
                    <a:pt x="135" y="11"/>
                  </a:cubicBezTo>
                  <a:cubicBezTo>
                    <a:pt x="128" y="4"/>
                    <a:pt x="120" y="0"/>
                    <a:pt x="111" y="0"/>
                  </a:cubicBezTo>
                  <a:cubicBezTo>
                    <a:pt x="92" y="0"/>
                    <a:pt x="77" y="15"/>
                    <a:pt x="77" y="34"/>
                  </a:cubicBezTo>
                  <a:cubicBezTo>
                    <a:pt x="77" y="36"/>
                    <a:pt x="77" y="38"/>
                    <a:pt x="78" y="40"/>
                  </a:cubicBezTo>
                  <a:cubicBezTo>
                    <a:pt x="52" y="39"/>
                    <a:pt x="29" y="26"/>
                    <a:pt x="12" y="7"/>
                  </a:cubicBezTo>
                  <a:cubicBezTo>
                    <a:pt x="12" y="6"/>
                    <a:pt x="12" y="6"/>
                    <a:pt x="12" y="6"/>
                  </a:cubicBezTo>
                  <a:cubicBezTo>
                    <a:pt x="11" y="6"/>
                    <a:pt x="11" y="6"/>
                    <a:pt x="11" y="7"/>
                  </a:cubicBezTo>
                  <a:cubicBezTo>
                    <a:pt x="8" y="12"/>
                    <a:pt x="7" y="18"/>
                    <a:pt x="7" y="23"/>
                  </a:cubicBezTo>
                  <a:cubicBezTo>
                    <a:pt x="7" y="34"/>
                    <a:pt x="11" y="43"/>
                    <a:pt x="19" y="50"/>
                  </a:cubicBezTo>
                  <a:cubicBezTo>
                    <a:pt x="15" y="49"/>
                    <a:pt x="11" y="48"/>
                    <a:pt x="7" y="46"/>
                  </a:cubicBezTo>
                  <a:cubicBezTo>
                    <a:pt x="7" y="46"/>
                    <a:pt x="7" y="46"/>
                    <a:pt x="7" y="46"/>
                  </a:cubicBezTo>
                  <a:cubicBezTo>
                    <a:pt x="6" y="46"/>
                    <a:pt x="6" y="46"/>
                    <a:pt x="6" y="47"/>
                  </a:cubicBezTo>
                  <a:cubicBezTo>
                    <a:pt x="6" y="47"/>
                    <a:pt x="6" y="47"/>
                    <a:pt x="6" y="47"/>
                  </a:cubicBezTo>
                  <a:cubicBezTo>
                    <a:pt x="6" y="62"/>
                    <a:pt x="16" y="75"/>
                    <a:pt x="30" y="79"/>
                  </a:cubicBezTo>
                  <a:cubicBezTo>
                    <a:pt x="26" y="79"/>
                    <a:pt x="22" y="79"/>
                    <a:pt x="19" y="79"/>
                  </a:cubicBezTo>
                  <a:cubicBezTo>
                    <a:pt x="18" y="79"/>
                    <a:pt x="18" y="79"/>
                    <a:pt x="18" y="79"/>
                  </a:cubicBezTo>
                  <a:cubicBezTo>
                    <a:pt x="18" y="79"/>
                    <a:pt x="18" y="79"/>
                    <a:pt x="18" y="80"/>
                  </a:cubicBezTo>
                  <a:cubicBezTo>
                    <a:pt x="22" y="93"/>
                    <a:pt x="33" y="102"/>
                    <a:pt x="47" y="103"/>
                  </a:cubicBezTo>
                  <a:cubicBezTo>
                    <a:pt x="36" y="111"/>
                    <a:pt x="22" y="115"/>
                    <a:pt x="8" y="115"/>
                  </a:cubicBezTo>
                  <a:cubicBezTo>
                    <a:pt x="6" y="115"/>
                    <a:pt x="3" y="115"/>
                    <a:pt x="1" y="115"/>
                  </a:cubicBezTo>
                  <a:cubicBezTo>
                    <a:pt x="0" y="115"/>
                    <a:pt x="0" y="115"/>
                    <a:pt x="0" y="115"/>
                  </a:cubicBezTo>
                  <a:cubicBezTo>
                    <a:pt x="0" y="116"/>
                    <a:pt x="0" y="116"/>
                    <a:pt x="0" y="116"/>
                  </a:cubicBezTo>
                  <a:cubicBezTo>
                    <a:pt x="15" y="126"/>
                    <a:pt x="33" y="131"/>
                    <a:pt x="51" y="131"/>
                  </a:cubicBezTo>
                  <a:cubicBezTo>
                    <a:pt x="109" y="131"/>
                    <a:pt x="144" y="83"/>
                    <a:pt x="144" y="38"/>
                  </a:cubicBezTo>
                  <a:cubicBezTo>
                    <a:pt x="144" y="36"/>
                    <a:pt x="144" y="35"/>
                    <a:pt x="144" y="34"/>
                  </a:cubicBezTo>
                  <a:cubicBezTo>
                    <a:pt x="150" y="29"/>
                    <a:pt x="156" y="23"/>
                    <a:pt x="160" y="17"/>
                  </a:cubicBezTo>
                  <a:cubicBezTo>
                    <a:pt x="160" y="17"/>
                    <a:pt x="160" y="16"/>
                    <a:pt x="160" y="16"/>
                  </a:cubicBezTo>
                  <a:close/>
                </a:path>
              </a:pathLst>
            </a:custGeom>
            <a:solidFill>
              <a:schemeClr val="accent4"/>
            </a:solidFill>
            <a:ln>
              <a:noFill/>
            </a:ln>
          </p:spPr>
          <p:txBody>
            <a:bodyPr vert="horz" wrap="square" lIns="91440" tIns="45720" rIns="91440" bIns="45720" numCol="1" anchor="t" anchorCtr="0" compatLnSpc="1"/>
            <a:lstStyle/>
            <a:p>
              <a:endParaRPr lang="en-US" dirty="0"/>
            </a:p>
          </p:txBody>
        </p:sp>
        <p:sp>
          <p:nvSpPr>
            <p:cNvPr id="53" name="Freeform 21"/>
            <p:cNvSpPr/>
            <p:nvPr/>
          </p:nvSpPr>
          <p:spPr bwMode="auto">
            <a:xfrm>
              <a:off x="3851800" y="2552944"/>
              <a:ext cx="335208" cy="333627"/>
            </a:xfrm>
            <a:custGeom>
              <a:avLst/>
              <a:gdLst>
                <a:gd name="T0" fmla="*/ 114 w 228"/>
                <a:gd name="T1" fmla="*/ 0 h 227"/>
                <a:gd name="T2" fmla="*/ 0 w 228"/>
                <a:gd name="T3" fmla="*/ 114 h 227"/>
                <a:gd name="T4" fmla="*/ 68 w 228"/>
                <a:gd name="T5" fmla="*/ 218 h 227"/>
                <a:gd name="T6" fmla="*/ 70 w 228"/>
                <a:gd name="T7" fmla="*/ 192 h 227"/>
                <a:gd name="T8" fmla="*/ 85 w 228"/>
                <a:gd name="T9" fmla="*/ 130 h 227"/>
                <a:gd name="T10" fmla="*/ 81 w 228"/>
                <a:gd name="T11" fmla="*/ 112 h 227"/>
                <a:gd name="T12" fmla="*/ 103 w 228"/>
                <a:gd name="T13" fmla="*/ 82 h 227"/>
                <a:gd name="T14" fmla="*/ 119 w 228"/>
                <a:gd name="T15" fmla="*/ 99 h 227"/>
                <a:gd name="T16" fmla="*/ 109 w 228"/>
                <a:gd name="T17" fmla="*/ 140 h 227"/>
                <a:gd name="T18" fmla="*/ 127 w 228"/>
                <a:gd name="T19" fmla="*/ 162 h 227"/>
                <a:gd name="T20" fmla="*/ 163 w 228"/>
                <a:gd name="T21" fmla="*/ 101 h 227"/>
                <a:gd name="T22" fmla="*/ 115 w 228"/>
                <a:gd name="T23" fmla="*/ 57 h 227"/>
                <a:gd name="T24" fmla="*/ 59 w 228"/>
                <a:gd name="T25" fmla="*/ 112 h 227"/>
                <a:gd name="T26" fmla="*/ 67 w 228"/>
                <a:gd name="T27" fmla="*/ 134 h 227"/>
                <a:gd name="T28" fmla="*/ 68 w 228"/>
                <a:gd name="T29" fmla="*/ 141 h 227"/>
                <a:gd name="T30" fmla="*/ 66 w 228"/>
                <a:gd name="T31" fmla="*/ 150 h 227"/>
                <a:gd name="T32" fmla="*/ 60 w 228"/>
                <a:gd name="T33" fmla="*/ 153 h 227"/>
                <a:gd name="T34" fmla="*/ 37 w 228"/>
                <a:gd name="T35" fmla="*/ 109 h 227"/>
                <a:gd name="T36" fmla="*/ 118 w 228"/>
                <a:gd name="T37" fmla="*/ 38 h 227"/>
                <a:gd name="T38" fmla="*/ 191 w 228"/>
                <a:gd name="T39" fmla="*/ 103 h 227"/>
                <a:gd name="T40" fmla="*/ 129 w 228"/>
                <a:gd name="T41" fmla="*/ 181 h 227"/>
                <a:gd name="T42" fmla="*/ 101 w 228"/>
                <a:gd name="T43" fmla="*/ 167 h 227"/>
                <a:gd name="T44" fmla="*/ 93 w 228"/>
                <a:gd name="T45" fmla="*/ 198 h 227"/>
                <a:gd name="T46" fmla="*/ 82 w 228"/>
                <a:gd name="T47" fmla="*/ 223 h 227"/>
                <a:gd name="T48" fmla="*/ 114 w 228"/>
                <a:gd name="T49" fmla="*/ 227 h 227"/>
                <a:gd name="T50" fmla="*/ 228 w 228"/>
                <a:gd name="T51" fmla="*/ 114 h 227"/>
                <a:gd name="T52" fmla="*/ 114 w 228"/>
                <a:gd name="T5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227">
                  <a:moveTo>
                    <a:pt x="114" y="0"/>
                  </a:moveTo>
                  <a:cubicBezTo>
                    <a:pt x="51" y="0"/>
                    <a:pt x="0" y="51"/>
                    <a:pt x="0" y="114"/>
                  </a:cubicBezTo>
                  <a:cubicBezTo>
                    <a:pt x="0" y="160"/>
                    <a:pt x="28" y="200"/>
                    <a:pt x="68" y="218"/>
                  </a:cubicBezTo>
                  <a:cubicBezTo>
                    <a:pt x="68" y="210"/>
                    <a:pt x="68" y="200"/>
                    <a:pt x="70" y="192"/>
                  </a:cubicBezTo>
                  <a:cubicBezTo>
                    <a:pt x="73" y="183"/>
                    <a:pt x="85" y="130"/>
                    <a:pt x="85" y="130"/>
                  </a:cubicBezTo>
                  <a:cubicBezTo>
                    <a:pt x="85" y="130"/>
                    <a:pt x="81" y="122"/>
                    <a:pt x="81" y="112"/>
                  </a:cubicBezTo>
                  <a:cubicBezTo>
                    <a:pt x="81" y="95"/>
                    <a:pt x="91" y="82"/>
                    <a:pt x="103" y="82"/>
                  </a:cubicBezTo>
                  <a:cubicBezTo>
                    <a:pt x="114" y="82"/>
                    <a:pt x="119" y="90"/>
                    <a:pt x="119" y="99"/>
                  </a:cubicBezTo>
                  <a:cubicBezTo>
                    <a:pt x="119" y="110"/>
                    <a:pt x="112" y="125"/>
                    <a:pt x="109" y="140"/>
                  </a:cubicBezTo>
                  <a:cubicBezTo>
                    <a:pt x="106" y="152"/>
                    <a:pt x="115" y="162"/>
                    <a:pt x="127" y="162"/>
                  </a:cubicBezTo>
                  <a:cubicBezTo>
                    <a:pt x="148" y="162"/>
                    <a:pt x="163" y="134"/>
                    <a:pt x="163" y="101"/>
                  </a:cubicBezTo>
                  <a:cubicBezTo>
                    <a:pt x="163" y="76"/>
                    <a:pt x="146" y="57"/>
                    <a:pt x="115" y="57"/>
                  </a:cubicBezTo>
                  <a:cubicBezTo>
                    <a:pt x="81" y="57"/>
                    <a:pt x="59" y="83"/>
                    <a:pt x="59" y="112"/>
                  </a:cubicBezTo>
                  <a:cubicBezTo>
                    <a:pt x="59" y="122"/>
                    <a:pt x="62" y="129"/>
                    <a:pt x="67" y="134"/>
                  </a:cubicBezTo>
                  <a:cubicBezTo>
                    <a:pt x="69" y="137"/>
                    <a:pt x="69" y="138"/>
                    <a:pt x="68" y="141"/>
                  </a:cubicBezTo>
                  <a:cubicBezTo>
                    <a:pt x="68" y="143"/>
                    <a:pt x="67" y="148"/>
                    <a:pt x="66" y="150"/>
                  </a:cubicBezTo>
                  <a:cubicBezTo>
                    <a:pt x="65" y="153"/>
                    <a:pt x="63" y="154"/>
                    <a:pt x="60" y="153"/>
                  </a:cubicBezTo>
                  <a:cubicBezTo>
                    <a:pt x="44" y="146"/>
                    <a:pt x="37" y="129"/>
                    <a:pt x="37" y="109"/>
                  </a:cubicBezTo>
                  <a:cubicBezTo>
                    <a:pt x="37" y="77"/>
                    <a:pt x="64" y="38"/>
                    <a:pt x="118" y="38"/>
                  </a:cubicBezTo>
                  <a:cubicBezTo>
                    <a:pt x="162" y="38"/>
                    <a:pt x="191" y="70"/>
                    <a:pt x="191" y="103"/>
                  </a:cubicBezTo>
                  <a:cubicBezTo>
                    <a:pt x="191" y="148"/>
                    <a:pt x="166" y="181"/>
                    <a:pt x="129" y="181"/>
                  </a:cubicBezTo>
                  <a:cubicBezTo>
                    <a:pt x="117" y="181"/>
                    <a:pt x="105" y="175"/>
                    <a:pt x="101" y="167"/>
                  </a:cubicBezTo>
                  <a:cubicBezTo>
                    <a:pt x="101" y="167"/>
                    <a:pt x="95" y="193"/>
                    <a:pt x="93" y="198"/>
                  </a:cubicBezTo>
                  <a:cubicBezTo>
                    <a:pt x="91" y="207"/>
                    <a:pt x="86" y="216"/>
                    <a:pt x="82" y="223"/>
                  </a:cubicBezTo>
                  <a:cubicBezTo>
                    <a:pt x="92" y="226"/>
                    <a:pt x="103" y="227"/>
                    <a:pt x="114" y="227"/>
                  </a:cubicBezTo>
                  <a:cubicBezTo>
                    <a:pt x="177" y="227"/>
                    <a:pt x="228" y="176"/>
                    <a:pt x="228" y="114"/>
                  </a:cubicBezTo>
                  <a:cubicBezTo>
                    <a:pt x="228" y="51"/>
                    <a:pt x="177" y="0"/>
                    <a:pt x="114" y="0"/>
                  </a:cubicBezTo>
                  <a:close/>
                </a:path>
              </a:pathLst>
            </a:custGeom>
            <a:solidFill>
              <a:schemeClr val="accent2"/>
            </a:solidFill>
            <a:ln>
              <a:noFill/>
            </a:ln>
          </p:spPr>
          <p:txBody>
            <a:bodyPr vert="horz" wrap="square" lIns="182843" tIns="91422" rIns="182843" bIns="91422" numCol="1" anchor="t" anchorCtr="0" compatLnSpc="1"/>
            <a:lstStyle/>
            <a:p>
              <a:endParaRPr lang="id-ID"/>
            </a:p>
          </p:txBody>
        </p:sp>
        <p:grpSp>
          <p:nvGrpSpPr>
            <p:cNvPr id="55" name="Group 45"/>
            <p:cNvGrpSpPr/>
            <p:nvPr/>
          </p:nvGrpSpPr>
          <p:grpSpPr>
            <a:xfrm>
              <a:off x="5172612" y="2559278"/>
              <a:ext cx="344058" cy="288112"/>
              <a:chOff x="5099051" y="3930651"/>
              <a:chExt cx="390525" cy="327025"/>
            </a:xfrm>
            <a:solidFill>
              <a:schemeClr val="accent3"/>
            </a:solidFill>
          </p:grpSpPr>
          <p:sp>
            <p:nvSpPr>
              <p:cNvPr id="56" name="Freeform 103"/>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7" name="Freeform 104"/>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21" name="组合 20"/>
            <p:cNvGrpSpPr/>
            <p:nvPr/>
          </p:nvGrpSpPr>
          <p:grpSpPr>
            <a:xfrm>
              <a:off x="2544852" y="2581691"/>
              <a:ext cx="330988" cy="330988"/>
              <a:chOff x="2442684" y="2582315"/>
              <a:chExt cx="330988" cy="330988"/>
            </a:xfrm>
          </p:grpSpPr>
          <p:sp>
            <p:nvSpPr>
              <p:cNvPr id="59" name="Freeform 143"/>
              <p:cNvSpPr>
                <a:spLocks noEditPoints="1"/>
              </p:cNvSpPr>
              <p:nvPr/>
            </p:nvSpPr>
            <p:spPr bwMode="auto">
              <a:xfrm>
                <a:off x="2442684" y="2582315"/>
                <a:ext cx="330988" cy="330988"/>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solidFill>
                <a:schemeClr val="accent1"/>
              </a:solidFill>
              <a:ln w="9525">
                <a:solidFill>
                  <a:schemeClr val="accent1"/>
                </a:solidFill>
                <a:round/>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60" name="Freeform 144"/>
              <p:cNvSpPr>
                <a:spLocks noEditPoints="1"/>
              </p:cNvSpPr>
              <p:nvPr/>
            </p:nvSpPr>
            <p:spPr bwMode="auto">
              <a:xfrm>
                <a:off x="2536628" y="2675166"/>
                <a:ext cx="144193" cy="14528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solidFill>
                <a:schemeClr val="accent1"/>
              </a:solidFill>
              <a:ln w="9525">
                <a:solidFill>
                  <a:schemeClr val="accent1"/>
                </a:solidFill>
                <a:round/>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61" name="Freeform 145"/>
              <p:cNvSpPr>
                <a:spLocks noEditPoints="1"/>
              </p:cNvSpPr>
              <p:nvPr/>
            </p:nvSpPr>
            <p:spPr bwMode="auto">
              <a:xfrm>
                <a:off x="2567214" y="2705752"/>
                <a:ext cx="83020" cy="8302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solidFill>
                <a:schemeClr val="accent1"/>
              </a:solidFill>
              <a:ln w="9525">
                <a:solidFill>
                  <a:schemeClr val="accent1"/>
                </a:solidFill>
                <a:round/>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grpSp>
      </p:grpSp>
      <p:sp>
        <p:nvSpPr>
          <p:cNvPr id="62" name="TextBox 61"/>
          <p:cNvSpPr txBox="1"/>
          <p:nvPr/>
        </p:nvSpPr>
        <p:spPr>
          <a:xfrm>
            <a:off x="2299233" y="3185409"/>
            <a:ext cx="823317" cy="246221"/>
          </a:xfrm>
          <a:prstGeom prst="rect">
            <a:avLst/>
          </a:prstGeom>
          <a:noFill/>
        </p:spPr>
        <p:txBody>
          <a:bodyPr wrap="square" rtlCol="0">
            <a:spAutoFit/>
          </a:bodyPr>
          <a:lstStyle/>
          <a:p>
            <a:pPr algn="ctr"/>
            <a:r>
              <a:rPr lang="zh-CN" altLang="en-US" sz="1000" b="1" dirty="0">
                <a:solidFill>
                  <a:schemeClr val="accent1"/>
                </a:solidFill>
                <a:latin typeface="微软雅黑" panose="020B0503020204020204" pitchFamily="34" charset="-122"/>
                <a:ea typeface="微软雅黑" panose="020B0503020204020204" pitchFamily="34" charset="-122"/>
              </a:rPr>
              <a:t>添加标题</a:t>
            </a:r>
          </a:p>
        </p:txBody>
      </p:sp>
      <p:sp>
        <p:nvSpPr>
          <p:cNvPr id="63" name="TextBox 62"/>
          <p:cNvSpPr txBox="1"/>
          <p:nvPr/>
        </p:nvSpPr>
        <p:spPr>
          <a:xfrm>
            <a:off x="2148801" y="3415875"/>
            <a:ext cx="1041161" cy="993926"/>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3607745" y="3185409"/>
            <a:ext cx="823317" cy="246221"/>
          </a:xfrm>
          <a:prstGeom prst="rect">
            <a:avLst/>
          </a:prstGeom>
          <a:noFill/>
        </p:spPr>
        <p:txBody>
          <a:bodyPr wrap="square" rtlCol="0">
            <a:spAutoFit/>
          </a:bodyPr>
          <a:lstStyle/>
          <a:p>
            <a:pPr algn="ctr"/>
            <a:r>
              <a:rPr lang="zh-CN" altLang="en-US" sz="1000" b="1" dirty="0">
                <a:solidFill>
                  <a:schemeClr val="accent2"/>
                </a:solidFill>
                <a:latin typeface="微软雅黑" panose="020B0503020204020204" pitchFamily="34" charset="-122"/>
                <a:ea typeface="微软雅黑" panose="020B0503020204020204" pitchFamily="34" charset="-122"/>
              </a:rPr>
              <a:t>添加标题</a:t>
            </a:r>
          </a:p>
        </p:txBody>
      </p:sp>
      <p:sp>
        <p:nvSpPr>
          <p:cNvPr id="69" name="TextBox 68"/>
          <p:cNvSpPr txBox="1"/>
          <p:nvPr/>
        </p:nvSpPr>
        <p:spPr>
          <a:xfrm>
            <a:off x="3482085" y="3415875"/>
            <a:ext cx="1067845" cy="993926"/>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4981801" y="3185409"/>
            <a:ext cx="823317" cy="246221"/>
          </a:xfrm>
          <a:prstGeom prst="rect">
            <a:avLst/>
          </a:prstGeom>
          <a:noFill/>
        </p:spPr>
        <p:txBody>
          <a:bodyPr wrap="square" rtlCol="0">
            <a:spAutoFit/>
          </a:bodyPr>
          <a:lstStyle/>
          <a:p>
            <a:pPr algn="ctr"/>
            <a:r>
              <a:rPr lang="zh-CN" altLang="en-US" sz="1000" b="1" dirty="0">
                <a:solidFill>
                  <a:schemeClr val="accent3"/>
                </a:solidFill>
                <a:latin typeface="微软雅黑" panose="020B0503020204020204" pitchFamily="34" charset="-122"/>
                <a:ea typeface="微软雅黑" panose="020B0503020204020204" pitchFamily="34" charset="-122"/>
              </a:rPr>
              <a:t>添加标题</a:t>
            </a:r>
          </a:p>
        </p:txBody>
      </p:sp>
      <p:sp>
        <p:nvSpPr>
          <p:cNvPr id="72" name="TextBox 71"/>
          <p:cNvSpPr txBox="1"/>
          <p:nvPr/>
        </p:nvSpPr>
        <p:spPr>
          <a:xfrm>
            <a:off x="4859536" y="3415875"/>
            <a:ext cx="1067845" cy="993926"/>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6247929" y="3185409"/>
            <a:ext cx="823317" cy="246221"/>
          </a:xfrm>
          <a:prstGeom prst="rect">
            <a:avLst/>
          </a:prstGeom>
          <a:noFill/>
        </p:spPr>
        <p:txBody>
          <a:bodyPr wrap="square" rtlCol="0">
            <a:spAutoFit/>
          </a:bodyPr>
          <a:lstStyle/>
          <a:p>
            <a:pPr algn="ctr"/>
            <a:r>
              <a:rPr lang="zh-CN" altLang="en-US" sz="1000" b="1" dirty="0">
                <a:solidFill>
                  <a:schemeClr val="accent4"/>
                </a:solidFill>
                <a:latin typeface="微软雅黑" panose="020B0503020204020204" pitchFamily="34" charset="-122"/>
                <a:ea typeface="微软雅黑" panose="020B0503020204020204" pitchFamily="34" charset="-122"/>
              </a:rPr>
              <a:t>添加标题</a:t>
            </a:r>
          </a:p>
        </p:txBody>
      </p:sp>
      <p:sp>
        <p:nvSpPr>
          <p:cNvPr id="74" name="TextBox 73"/>
          <p:cNvSpPr txBox="1"/>
          <p:nvPr/>
        </p:nvSpPr>
        <p:spPr>
          <a:xfrm>
            <a:off x="6125665" y="3415875"/>
            <a:ext cx="1067845" cy="993926"/>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6" name="组合 75"/>
          <p:cNvGrpSpPr/>
          <p:nvPr/>
        </p:nvGrpSpPr>
        <p:grpSpPr>
          <a:xfrm>
            <a:off x="1116311" y="460609"/>
            <a:ext cx="8712272" cy="292388"/>
            <a:chOff x="1116311" y="460609"/>
            <a:chExt cx="8712272" cy="292388"/>
          </a:xfrm>
        </p:grpSpPr>
        <p:sp>
          <p:nvSpPr>
            <p:cNvPr id="77" name="Line 3"/>
            <p:cNvSpPr>
              <a:spLocks noChangeShapeType="1"/>
            </p:cNvSpPr>
            <p:nvPr/>
          </p:nvSpPr>
          <p:spPr bwMode="auto">
            <a:xfrm>
              <a:off x="1990886" y="695345"/>
              <a:ext cx="7837697"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78" name="TextBox 77"/>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执行过程</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300"/>
                                        <p:tgtEl>
                                          <p:spTgt spid="1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300"/>
                                        <p:tgtEl>
                                          <p:spTgt spid="11"/>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300"/>
                                        <p:tgtEl>
                                          <p:spTgt spid="16"/>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300"/>
                                        <p:tgtEl>
                                          <p:spTgt spid="17"/>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300"/>
                                        <p:tgtEl>
                                          <p:spTgt spid="15"/>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300"/>
                                        <p:tgtEl>
                                          <p:spTgt spid="13"/>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down)">
                                      <p:cBhvr>
                                        <p:cTn id="35" dur="300"/>
                                        <p:tgtEl>
                                          <p:spTgt spid="19"/>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300"/>
                                        <p:tgtEl>
                                          <p:spTgt spid="18"/>
                                        </p:tgtEl>
                                      </p:cBhvr>
                                    </p:animEffect>
                                  </p:childTnLst>
                                </p:cTn>
                              </p:par>
                            </p:childTnLst>
                          </p:cTn>
                        </p:par>
                        <p:par>
                          <p:cTn id="40" fill="hold">
                            <p:stCondLst>
                              <p:cond delay="4500"/>
                            </p:stCondLst>
                            <p:childTnLst>
                              <p:par>
                                <p:cTn id="41" presetID="53" presetClass="entr" presetSubtype="16"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childTnLst>
                          </p:cTn>
                        </p:par>
                        <p:par>
                          <p:cTn id="46" fill="hold">
                            <p:stCondLst>
                              <p:cond delay="5000"/>
                            </p:stCondLst>
                            <p:childTnLst>
                              <p:par>
                                <p:cTn id="47" presetID="37" presetClass="entr" presetSubtype="0" fill="hold" grpId="0" nodeType="after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1000"/>
                                        <p:tgtEl>
                                          <p:spTgt spid="62"/>
                                        </p:tgtEl>
                                      </p:cBhvr>
                                    </p:animEffect>
                                    <p:anim calcmode="lin" valueType="num">
                                      <p:cBhvr>
                                        <p:cTn id="50" dur="1000" fill="hold"/>
                                        <p:tgtEl>
                                          <p:spTgt spid="62"/>
                                        </p:tgtEl>
                                        <p:attrNameLst>
                                          <p:attrName>ppt_x</p:attrName>
                                        </p:attrNameLst>
                                      </p:cBhvr>
                                      <p:tavLst>
                                        <p:tav tm="0">
                                          <p:val>
                                            <p:strVal val="#ppt_x"/>
                                          </p:val>
                                        </p:tav>
                                        <p:tav tm="100000">
                                          <p:val>
                                            <p:strVal val="#ppt_x"/>
                                          </p:val>
                                        </p:tav>
                                      </p:tavLst>
                                    </p:anim>
                                    <p:anim calcmode="lin" valueType="num">
                                      <p:cBhvr>
                                        <p:cTn id="51" dur="900" decel="100000" fill="hold"/>
                                        <p:tgtEl>
                                          <p:spTgt spid="62"/>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fade">
                                      <p:cBhvr>
                                        <p:cTn id="55" dur="1000"/>
                                        <p:tgtEl>
                                          <p:spTgt spid="68"/>
                                        </p:tgtEl>
                                      </p:cBhvr>
                                    </p:animEffect>
                                    <p:anim calcmode="lin" valueType="num">
                                      <p:cBhvr>
                                        <p:cTn id="56" dur="1000" fill="hold"/>
                                        <p:tgtEl>
                                          <p:spTgt spid="68"/>
                                        </p:tgtEl>
                                        <p:attrNameLst>
                                          <p:attrName>ppt_x</p:attrName>
                                        </p:attrNameLst>
                                      </p:cBhvr>
                                      <p:tavLst>
                                        <p:tav tm="0">
                                          <p:val>
                                            <p:strVal val="#ppt_x"/>
                                          </p:val>
                                        </p:tav>
                                        <p:tav tm="100000">
                                          <p:val>
                                            <p:strVal val="#ppt_x"/>
                                          </p:val>
                                        </p:tav>
                                      </p:tavLst>
                                    </p:anim>
                                    <p:anim calcmode="lin" valueType="num">
                                      <p:cBhvr>
                                        <p:cTn id="57" dur="900" decel="100000" fill="hold"/>
                                        <p:tgtEl>
                                          <p:spTgt spid="68"/>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68"/>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fade">
                                      <p:cBhvr>
                                        <p:cTn id="61" dur="1000"/>
                                        <p:tgtEl>
                                          <p:spTgt spid="71"/>
                                        </p:tgtEl>
                                      </p:cBhvr>
                                    </p:animEffect>
                                    <p:anim calcmode="lin" valueType="num">
                                      <p:cBhvr>
                                        <p:cTn id="62" dur="1000" fill="hold"/>
                                        <p:tgtEl>
                                          <p:spTgt spid="71"/>
                                        </p:tgtEl>
                                        <p:attrNameLst>
                                          <p:attrName>ppt_x</p:attrName>
                                        </p:attrNameLst>
                                      </p:cBhvr>
                                      <p:tavLst>
                                        <p:tav tm="0">
                                          <p:val>
                                            <p:strVal val="#ppt_x"/>
                                          </p:val>
                                        </p:tav>
                                        <p:tav tm="100000">
                                          <p:val>
                                            <p:strVal val="#ppt_x"/>
                                          </p:val>
                                        </p:tav>
                                      </p:tavLst>
                                    </p:anim>
                                    <p:anim calcmode="lin" valueType="num">
                                      <p:cBhvr>
                                        <p:cTn id="63" dur="900" decel="100000" fill="hold"/>
                                        <p:tgtEl>
                                          <p:spTgt spid="71"/>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71"/>
                                        </p:tgtEl>
                                        <p:attrNameLst>
                                          <p:attrName>ppt_y</p:attrName>
                                        </p:attrNameLst>
                                      </p:cBhvr>
                                      <p:tavLst>
                                        <p:tav tm="0">
                                          <p:val>
                                            <p:strVal val="#ppt_y-.03"/>
                                          </p:val>
                                        </p:tav>
                                        <p:tav tm="100000">
                                          <p:val>
                                            <p:strVal val="#ppt_y"/>
                                          </p:val>
                                        </p:tav>
                                      </p:tavLst>
                                    </p:anim>
                                  </p:childTnLst>
                                </p:cTn>
                              </p:par>
                              <p:par>
                                <p:cTn id="65" presetID="37" presetClass="entr" presetSubtype="0" fill="hold" grpId="0" nodeType="with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fade">
                                      <p:cBhvr>
                                        <p:cTn id="67" dur="1000"/>
                                        <p:tgtEl>
                                          <p:spTgt spid="73"/>
                                        </p:tgtEl>
                                      </p:cBhvr>
                                    </p:animEffect>
                                    <p:anim calcmode="lin" valueType="num">
                                      <p:cBhvr>
                                        <p:cTn id="68" dur="1000" fill="hold"/>
                                        <p:tgtEl>
                                          <p:spTgt spid="73"/>
                                        </p:tgtEl>
                                        <p:attrNameLst>
                                          <p:attrName>ppt_x</p:attrName>
                                        </p:attrNameLst>
                                      </p:cBhvr>
                                      <p:tavLst>
                                        <p:tav tm="0">
                                          <p:val>
                                            <p:strVal val="#ppt_x"/>
                                          </p:val>
                                        </p:tav>
                                        <p:tav tm="100000">
                                          <p:val>
                                            <p:strVal val="#ppt_x"/>
                                          </p:val>
                                        </p:tav>
                                      </p:tavLst>
                                    </p:anim>
                                    <p:anim calcmode="lin" valueType="num">
                                      <p:cBhvr>
                                        <p:cTn id="69" dur="900" decel="100000" fill="hold"/>
                                        <p:tgtEl>
                                          <p:spTgt spid="73"/>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par>
                                <p:cTn id="71" presetID="14" presetClass="entr" presetSubtype="10" fill="hold" grpId="0" nodeType="withEffect">
                                  <p:stCondLst>
                                    <p:cond delay="300"/>
                                  </p:stCondLst>
                                  <p:childTnLst>
                                    <p:set>
                                      <p:cBhvr>
                                        <p:cTn id="72" dur="1" fill="hold">
                                          <p:stCondLst>
                                            <p:cond delay="0"/>
                                          </p:stCondLst>
                                        </p:cTn>
                                        <p:tgtEl>
                                          <p:spTgt spid="63"/>
                                        </p:tgtEl>
                                        <p:attrNameLst>
                                          <p:attrName>style.visibility</p:attrName>
                                        </p:attrNameLst>
                                      </p:cBhvr>
                                      <p:to>
                                        <p:strVal val="visible"/>
                                      </p:to>
                                    </p:set>
                                    <p:animEffect transition="in" filter="randombar(horizontal)">
                                      <p:cBhvr>
                                        <p:cTn id="73" dur="500"/>
                                        <p:tgtEl>
                                          <p:spTgt spid="63"/>
                                        </p:tgtEl>
                                      </p:cBhvr>
                                    </p:animEffect>
                                  </p:childTnLst>
                                </p:cTn>
                              </p:par>
                              <p:par>
                                <p:cTn id="74" presetID="14" presetClass="entr" presetSubtype="10" fill="hold" grpId="0" nodeType="withEffect">
                                  <p:stCondLst>
                                    <p:cond delay="300"/>
                                  </p:stCondLst>
                                  <p:childTnLst>
                                    <p:set>
                                      <p:cBhvr>
                                        <p:cTn id="75" dur="1" fill="hold">
                                          <p:stCondLst>
                                            <p:cond delay="0"/>
                                          </p:stCondLst>
                                        </p:cTn>
                                        <p:tgtEl>
                                          <p:spTgt spid="69"/>
                                        </p:tgtEl>
                                        <p:attrNameLst>
                                          <p:attrName>style.visibility</p:attrName>
                                        </p:attrNameLst>
                                      </p:cBhvr>
                                      <p:to>
                                        <p:strVal val="visible"/>
                                      </p:to>
                                    </p:set>
                                    <p:animEffect transition="in" filter="randombar(horizontal)">
                                      <p:cBhvr>
                                        <p:cTn id="76" dur="500"/>
                                        <p:tgtEl>
                                          <p:spTgt spid="69"/>
                                        </p:tgtEl>
                                      </p:cBhvr>
                                    </p:animEffect>
                                  </p:childTnLst>
                                </p:cTn>
                              </p:par>
                              <p:par>
                                <p:cTn id="77" presetID="14" presetClass="entr" presetSubtype="10" fill="hold" grpId="0" nodeType="withEffect">
                                  <p:stCondLst>
                                    <p:cond delay="300"/>
                                  </p:stCondLst>
                                  <p:childTnLst>
                                    <p:set>
                                      <p:cBhvr>
                                        <p:cTn id="78" dur="1" fill="hold">
                                          <p:stCondLst>
                                            <p:cond delay="0"/>
                                          </p:stCondLst>
                                        </p:cTn>
                                        <p:tgtEl>
                                          <p:spTgt spid="72"/>
                                        </p:tgtEl>
                                        <p:attrNameLst>
                                          <p:attrName>style.visibility</p:attrName>
                                        </p:attrNameLst>
                                      </p:cBhvr>
                                      <p:to>
                                        <p:strVal val="visible"/>
                                      </p:to>
                                    </p:set>
                                    <p:animEffect transition="in" filter="randombar(horizontal)">
                                      <p:cBhvr>
                                        <p:cTn id="79" dur="500"/>
                                        <p:tgtEl>
                                          <p:spTgt spid="72"/>
                                        </p:tgtEl>
                                      </p:cBhvr>
                                    </p:animEffect>
                                  </p:childTnLst>
                                </p:cTn>
                              </p:par>
                              <p:par>
                                <p:cTn id="80" presetID="14" presetClass="entr" presetSubtype="10" fill="hold" grpId="0" nodeType="withEffect">
                                  <p:stCondLst>
                                    <p:cond delay="300"/>
                                  </p:stCondLst>
                                  <p:childTnLst>
                                    <p:set>
                                      <p:cBhvr>
                                        <p:cTn id="81" dur="1" fill="hold">
                                          <p:stCondLst>
                                            <p:cond delay="0"/>
                                          </p:stCondLst>
                                        </p:cTn>
                                        <p:tgtEl>
                                          <p:spTgt spid="74"/>
                                        </p:tgtEl>
                                        <p:attrNameLst>
                                          <p:attrName>style.visibility</p:attrName>
                                        </p:attrNameLst>
                                      </p:cBhvr>
                                      <p:to>
                                        <p:strVal val="visible"/>
                                      </p:to>
                                    </p:set>
                                    <p:animEffect transition="in" filter="randombar(horizontal)">
                                      <p:cBhvr>
                                        <p:cTn id="8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7" grpId="0" animBg="1"/>
      <p:bldP spid="18" grpId="0" animBg="1"/>
      <p:bldP spid="19" grpId="0" animBg="1"/>
      <p:bldP spid="10" grpId="0" animBg="1"/>
      <p:bldP spid="11" grpId="0" animBg="1"/>
      <p:bldP spid="62" grpId="0"/>
      <p:bldP spid="63" grpId="0"/>
      <p:bldP spid="68" grpId="0"/>
      <p:bldP spid="69" grpId="0"/>
      <p:bldP spid="71" grpId="0"/>
      <p:bldP spid="72" grpId="0"/>
      <p:bldP spid="73" grpId="0"/>
      <p:bldP spid="7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p:cNvSpPr txBox="1"/>
          <p:nvPr/>
        </p:nvSpPr>
        <p:spPr>
          <a:xfrm>
            <a:off x="5440124" y="1935938"/>
            <a:ext cx="2440409" cy="439929"/>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5455850" y="2659922"/>
            <a:ext cx="2440409" cy="439929"/>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5455850" y="3315304"/>
            <a:ext cx="2440409" cy="439929"/>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5455850" y="3984280"/>
            <a:ext cx="2440409" cy="439929"/>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1116311" y="460609"/>
            <a:ext cx="8136208" cy="292388"/>
            <a:chOff x="1116311" y="460609"/>
            <a:chExt cx="8136208" cy="292388"/>
          </a:xfrm>
        </p:grpSpPr>
        <p:sp>
          <p:nvSpPr>
            <p:cNvPr id="45" name="Line 3"/>
            <p:cNvSpPr>
              <a:spLocks noChangeShapeType="1"/>
            </p:cNvSpPr>
            <p:nvPr/>
          </p:nvSpPr>
          <p:spPr bwMode="auto">
            <a:xfrm>
              <a:off x="1990886" y="695345"/>
              <a:ext cx="726163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46" name="TextBox 45"/>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存在问题</a:t>
              </a:r>
            </a:p>
          </p:txBody>
        </p:sp>
      </p:grpSp>
      <p:grpSp>
        <p:nvGrpSpPr>
          <p:cNvPr id="10" name="Group 4"/>
          <p:cNvGrpSpPr>
            <a:grpSpLocks noChangeAspect="1"/>
          </p:cNvGrpSpPr>
          <p:nvPr/>
        </p:nvGrpSpPr>
        <p:grpSpPr bwMode="auto">
          <a:xfrm rot="5400000">
            <a:off x="1071334" y="1629643"/>
            <a:ext cx="2772764" cy="2603028"/>
            <a:chOff x="2329" y="722"/>
            <a:chExt cx="3022" cy="3039"/>
          </a:xfrm>
        </p:grpSpPr>
        <p:sp>
          <p:nvSpPr>
            <p:cNvPr id="16" name="Freeform 5"/>
            <p:cNvSpPr/>
            <p:nvPr/>
          </p:nvSpPr>
          <p:spPr bwMode="auto">
            <a:xfrm>
              <a:off x="3462" y="722"/>
              <a:ext cx="389" cy="3039"/>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501">
                  <a:moveTo>
                    <a:pt x="0" y="9830"/>
                  </a:moveTo>
                  <a:lnTo>
                    <a:pt x="0" y="9830"/>
                  </a:lnTo>
                  <a:cubicBezTo>
                    <a:pt x="0" y="10198"/>
                    <a:pt x="2256" y="10501"/>
                    <a:pt x="5000" y="10501"/>
                  </a:cubicBezTo>
                  <a:lnTo>
                    <a:pt x="5000" y="10501"/>
                  </a:lnTo>
                  <a:cubicBezTo>
                    <a:pt x="7805" y="10501"/>
                    <a:pt x="10000" y="10198"/>
                    <a:pt x="10000" y="9830"/>
                  </a:cubicBezTo>
                  <a:lnTo>
                    <a:pt x="10000" y="9830"/>
                  </a:lnTo>
                  <a:lnTo>
                    <a:pt x="10000" y="0"/>
                  </a:lnTo>
                </a:path>
              </a:pathLst>
            </a:custGeom>
            <a:noFill/>
            <a:ln w="101600" cap="rnd">
              <a:solidFill>
                <a:srgbClr val="B3B3B3"/>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sp>
          <p:nvSpPr>
            <p:cNvPr id="17" name="Freeform 6"/>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 name="Freeform 7"/>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 name="Freeform 8"/>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 name="Freeform 9"/>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57" name="AutoShape 14"/>
          <p:cNvSpPr/>
          <p:nvPr/>
        </p:nvSpPr>
        <p:spPr bwMode="auto">
          <a:xfrm>
            <a:off x="5300999" y="1765697"/>
            <a:ext cx="125770" cy="1257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58" name="TextBox 57"/>
          <p:cNvSpPr txBox="1"/>
          <p:nvPr/>
        </p:nvSpPr>
        <p:spPr>
          <a:xfrm>
            <a:off x="5432261" y="1705472"/>
            <a:ext cx="823317" cy="246221"/>
          </a:xfrm>
          <a:prstGeom prst="rect">
            <a:avLst/>
          </a:prstGeom>
          <a:noFill/>
        </p:spPr>
        <p:txBody>
          <a:bodyPr wrap="square" rtlCol="0">
            <a:spAutoFit/>
          </a:bodyPr>
          <a:lstStyle/>
          <a:p>
            <a:r>
              <a:rPr lang="zh-CN" altLang="en-US" sz="10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1" name="TextBox 60"/>
          <p:cNvSpPr txBox="1"/>
          <p:nvPr/>
        </p:nvSpPr>
        <p:spPr>
          <a:xfrm>
            <a:off x="5447987" y="2408769"/>
            <a:ext cx="823317" cy="246221"/>
          </a:xfrm>
          <a:prstGeom prst="rect">
            <a:avLst/>
          </a:prstGeom>
          <a:noFill/>
        </p:spPr>
        <p:txBody>
          <a:bodyPr wrap="square" rtlCol="0">
            <a:spAutoFit/>
          </a:bodyPr>
          <a:lstStyle/>
          <a:p>
            <a:r>
              <a:rPr lang="zh-CN" altLang="en-US" sz="10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4" name="TextBox 63"/>
          <p:cNvSpPr txBox="1"/>
          <p:nvPr/>
        </p:nvSpPr>
        <p:spPr>
          <a:xfrm>
            <a:off x="5447987" y="3084838"/>
            <a:ext cx="823317" cy="246221"/>
          </a:xfrm>
          <a:prstGeom prst="rect">
            <a:avLst/>
          </a:prstGeom>
          <a:noFill/>
        </p:spPr>
        <p:txBody>
          <a:bodyPr wrap="square" rtlCol="0">
            <a:spAutoFit/>
          </a:bodyPr>
          <a:lstStyle/>
          <a:p>
            <a:r>
              <a:rPr lang="zh-CN" altLang="en-US" sz="10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7" name="TextBox 66"/>
          <p:cNvSpPr txBox="1"/>
          <p:nvPr/>
        </p:nvSpPr>
        <p:spPr>
          <a:xfrm>
            <a:off x="5447987" y="3753814"/>
            <a:ext cx="823317" cy="246221"/>
          </a:xfrm>
          <a:prstGeom prst="rect">
            <a:avLst/>
          </a:prstGeom>
          <a:noFill/>
        </p:spPr>
        <p:txBody>
          <a:bodyPr wrap="square" rtlCol="0">
            <a:spAutoFit/>
          </a:bodyPr>
          <a:lstStyle/>
          <a:p>
            <a:r>
              <a:rPr lang="zh-CN" altLang="en-US" sz="10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0" name="AutoShape 14"/>
          <p:cNvSpPr/>
          <p:nvPr/>
        </p:nvSpPr>
        <p:spPr bwMode="auto">
          <a:xfrm>
            <a:off x="5308862" y="2468994"/>
            <a:ext cx="125770" cy="1257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71" name="AutoShape 14"/>
          <p:cNvSpPr/>
          <p:nvPr/>
        </p:nvSpPr>
        <p:spPr bwMode="auto">
          <a:xfrm>
            <a:off x="5308862" y="3145063"/>
            <a:ext cx="125770" cy="1257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72" name="AutoShape 14"/>
          <p:cNvSpPr/>
          <p:nvPr/>
        </p:nvSpPr>
        <p:spPr bwMode="auto">
          <a:xfrm>
            <a:off x="5308862" y="3814039"/>
            <a:ext cx="125770" cy="1257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cxnSp>
        <p:nvCxnSpPr>
          <p:cNvPr id="6" name="直接连接符 5"/>
          <p:cNvCxnSpPr/>
          <p:nvPr/>
        </p:nvCxnSpPr>
        <p:spPr>
          <a:xfrm>
            <a:off x="3971106" y="1992407"/>
            <a:ext cx="1051331" cy="0"/>
          </a:xfrm>
          <a:prstGeom prst="line">
            <a:avLst/>
          </a:prstGeom>
          <a:ln>
            <a:solidFill>
              <a:schemeClr val="bg1">
                <a:lumMod val="6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971106" y="2536916"/>
            <a:ext cx="1051331" cy="0"/>
          </a:xfrm>
          <a:prstGeom prst="line">
            <a:avLst/>
          </a:prstGeom>
          <a:ln>
            <a:solidFill>
              <a:schemeClr val="bg1">
                <a:lumMod val="6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971106" y="3207948"/>
            <a:ext cx="1051331" cy="0"/>
          </a:xfrm>
          <a:prstGeom prst="line">
            <a:avLst/>
          </a:prstGeom>
          <a:ln>
            <a:solidFill>
              <a:schemeClr val="bg1">
                <a:lumMod val="6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3971106" y="3876926"/>
            <a:ext cx="1051331" cy="0"/>
          </a:xfrm>
          <a:prstGeom prst="line">
            <a:avLst/>
          </a:prstGeom>
          <a:ln>
            <a:solidFill>
              <a:schemeClr val="bg1">
                <a:lumMod val="6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29"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80">
                                          <p:stCondLst>
                                            <p:cond delay="0"/>
                                          </p:stCondLst>
                                        </p:cTn>
                                        <p:tgtEl>
                                          <p:spTgt spid="10"/>
                                        </p:tgtEl>
                                      </p:cBhvr>
                                    </p:animEffect>
                                    <p:anim calcmode="lin" valueType="num">
                                      <p:cBhvr>
                                        <p:cTn id="1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7" dur="26">
                                          <p:stCondLst>
                                            <p:cond delay="650"/>
                                          </p:stCondLst>
                                        </p:cTn>
                                        <p:tgtEl>
                                          <p:spTgt spid="10"/>
                                        </p:tgtEl>
                                      </p:cBhvr>
                                      <p:to x="100000" y="60000"/>
                                    </p:animScale>
                                    <p:animScale>
                                      <p:cBhvr>
                                        <p:cTn id="18" dur="166" decel="50000">
                                          <p:stCondLst>
                                            <p:cond delay="676"/>
                                          </p:stCondLst>
                                        </p:cTn>
                                        <p:tgtEl>
                                          <p:spTgt spid="10"/>
                                        </p:tgtEl>
                                      </p:cBhvr>
                                      <p:to x="100000" y="100000"/>
                                    </p:animScale>
                                    <p:animScale>
                                      <p:cBhvr>
                                        <p:cTn id="19" dur="26">
                                          <p:stCondLst>
                                            <p:cond delay="1312"/>
                                          </p:stCondLst>
                                        </p:cTn>
                                        <p:tgtEl>
                                          <p:spTgt spid="10"/>
                                        </p:tgtEl>
                                      </p:cBhvr>
                                      <p:to x="100000" y="80000"/>
                                    </p:animScale>
                                    <p:animScale>
                                      <p:cBhvr>
                                        <p:cTn id="20" dur="166" decel="50000">
                                          <p:stCondLst>
                                            <p:cond delay="1338"/>
                                          </p:stCondLst>
                                        </p:cTn>
                                        <p:tgtEl>
                                          <p:spTgt spid="10"/>
                                        </p:tgtEl>
                                      </p:cBhvr>
                                      <p:to x="100000" y="100000"/>
                                    </p:animScale>
                                    <p:animScale>
                                      <p:cBhvr>
                                        <p:cTn id="21" dur="26">
                                          <p:stCondLst>
                                            <p:cond delay="1642"/>
                                          </p:stCondLst>
                                        </p:cTn>
                                        <p:tgtEl>
                                          <p:spTgt spid="10"/>
                                        </p:tgtEl>
                                      </p:cBhvr>
                                      <p:to x="100000" y="90000"/>
                                    </p:animScale>
                                    <p:animScale>
                                      <p:cBhvr>
                                        <p:cTn id="22" dur="166" decel="50000">
                                          <p:stCondLst>
                                            <p:cond delay="1668"/>
                                          </p:stCondLst>
                                        </p:cTn>
                                        <p:tgtEl>
                                          <p:spTgt spid="10"/>
                                        </p:tgtEl>
                                      </p:cBhvr>
                                      <p:to x="100000" y="100000"/>
                                    </p:animScale>
                                    <p:animScale>
                                      <p:cBhvr>
                                        <p:cTn id="23" dur="26">
                                          <p:stCondLst>
                                            <p:cond delay="1808"/>
                                          </p:stCondLst>
                                        </p:cTn>
                                        <p:tgtEl>
                                          <p:spTgt spid="10"/>
                                        </p:tgtEl>
                                      </p:cBhvr>
                                      <p:to x="100000" y="95000"/>
                                    </p:animScale>
                                    <p:animScale>
                                      <p:cBhvr>
                                        <p:cTn id="24" dur="166" decel="50000">
                                          <p:stCondLst>
                                            <p:cond delay="1834"/>
                                          </p:stCondLst>
                                        </p:cTn>
                                        <p:tgtEl>
                                          <p:spTgt spid="10"/>
                                        </p:tgtEl>
                                      </p:cBhvr>
                                      <p:to x="100000" y="100000"/>
                                    </p:animScale>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par>
                                <p:cTn id="29" presetID="22" presetClass="entr" presetSubtype="8"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left)">
                                      <p:cBhvr>
                                        <p:cTn id="31" dur="500"/>
                                        <p:tgtEl>
                                          <p:spTgt spid="32"/>
                                        </p:tgtEl>
                                      </p:cBhvr>
                                    </p:animEffect>
                                  </p:childTnLst>
                                </p:cTn>
                              </p:par>
                              <p:par>
                                <p:cTn id="32" presetID="22" presetClass="entr" presetSubtype="8"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left)">
                                      <p:cBhvr>
                                        <p:cTn id="34" dur="500"/>
                                        <p:tgtEl>
                                          <p:spTgt spid="33"/>
                                        </p:tgtEl>
                                      </p:cBhvr>
                                    </p:animEffect>
                                  </p:childTnLst>
                                </p:cTn>
                              </p:par>
                              <p:par>
                                <p:cTn id="35" presetID="22" presetClass="entr" presetSubtype="8"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childTnLst>
                          </p:cTn>
                        </p:par>
                        <p:par>
                          <p:cTn id="38" fill="hold">
                            <p:stCondLst>
                              <p:cond delay="3000"/>
                            </p:stCondLst>
                            <p:childTnLst>
                              <p:par>
                                <p:cTn id="39" presetID="2" presetClass="entr" presetSubtype="8" fill="hold" nodeType="after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additive="base">
                                        <p:cTn id="41" dur="300" fill="hold"/>
                                        <p:tgtEl>
                                          <p:spTgt spid="57"/>
                                        </p:tgtEl>
                                        <p:attrNameLst>
                                          <p:attrName>ppt_x</p:attrName>
                                        </p:attrNameLst>
                                      </p:cBhvr>
                                      <p:tavLst>
                                        <p:tav tm="0">
                                          <p:val>
                                            <p:strVal val="0-#ppt_w/2"/>
                                          </p:val>
                                        </p:tav>
                                        <p:tav tm="100000">
                                          <p:val>
                                            <p:strVal val="#ppt_x"/>
                                          </p:val>
                                        </p:tav>
                                      </p:tavLst>
                                    </p:anim>
                                    <p:anim calcmode="lin" valueType="num">
                                      <p:cBhvr additive="base">
                                        <p:cTn id="42" dur="300" fill="hold"/>
                                        <p:tgtEl>
                                          <p:spTgt spid="57"/>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70"/>
                                        </p:tgtEl>
                                        <p:attrNameLst>
                                          <p:attrName>style.visibility</p:attrName>
                                        </p:attrNameLst>
                                      </p:cBhvr>
                                      <p:to>
                                        <p:strVal val="visible"/>
                                      </p:to>
                                    </p:set>
                                    <p:anim calcmode="lin" valueType="num">
                                      <p:cBhvr additive="base">
                                        <p:cTn id="45" dur="300" fill="hold"/>
                                        <p:tgtEl>
                                          <p:spTgt spid="70"/>
                                        </p:tgtEl>
                                        <p:attrNameLst>
                                          <p:attrName>ppt_x</p:attrName>
                                        </p:attrNameLst>
                                      </p:cBhvr>
                                      <p:tavLst>
                                        <p:tav tm="0">
                                          <p:val>
                                            <p:strVal val="0-#ppt_w/2"/>
                                          </p:val>
                                        </p:tav>
                                        <p:tav tm="100000">
                                          <p:val>
                                            <p:strVal val="#ppt_x"/>
                                          </p:val>
                                        </p:tav>
                                      </p:tavLst>
                                    </p:anim>
                                    <p:anim calcmode="lin" valueType="num">
                                      <p:cBhvr additive="base">
                                        <p:cTn id="46" dur="300" fill="hold"/>
                                        <p:tgtEl>
                                          <p:spTgt spid="70"/>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300" fill="hold"/>
                                        <p:tgtEl>
                                          <p:spTgt spid="71"/>
                                        </p:tgtEl>
                                        <p:attrNameLst>
                                          <p:attrName>ppt_x</p:attrName>
                                        </p:attrNameLst>
                                      </p:cBhvr>
                                      <p:tavLst>
                                        <p:tav tm="0">
                                          <p:val>
                                            <p:strVal val="0-#ppt_w/2"/>
                                          </p:val>
                                        </p:tav>
                                        <p:tav tm="100000">
                                          <p:val>
                                            <p:strVal val="#ppt_x"/>
                                          </p:val>
                                        </p:tav>
                                      </p:tavLst>
                                    </p:anim>
                                    <p:anim calcmode="lin" valueType="num">
                                      <p:cBhvr additive="base">
                                        <p:cTn id="50" dur="300" fill="hold"/>
                                        <p:tgtEl>
                                          <p:spTgt spid="71"/>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additive="base">
                                        <p:cTn id="53" dur="300" fill="hold"/>
                                        <p:tgtEl>
                                          <p:spTgt spid="72"/>
                                        </p:tgtEl>
                                        <p:attrNameLst>
                                          <p:attrName>ppt_x</p:attrName>
                                        </p:attrNameLst>
                                      </p:cBhvr>
                                      <p:tavLst>
                                        <p:tav tm="0">
                                          <p:val>
                                            <p:strVal val="0-#ppt_w/2"/>
                                          </p:val>
                                        </p:tav>
                                        <p:tav tm="100000">
                                          <p:val>
                                            <p:strVal val="#ppt_x"/>
                                          </p:val>
                                        </p:tav>
                                      </p:tavLst>
                                    </p:anim>
                                    <p:anim calcmode="lin" valueType="num">
                                      <p:cBhvr additive="base">
                                        <p:cTn id="54" dur="300" fill="hold"/>
                                        <p:tgtEl>
                                          <p:spTgt spid="72"/>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31" presetClass="entr" presetSubtype="0" fill="hold" grpId="0" nodeType="afterEffect">
                                  <p:stCondLst>
                                    <p:cond delay="0"/>
                                  </p:stCondLst>
                                  <p:childTnLst>
                                    <p:set>
                                      <p:cBhvr>
                                        <p:cTn id="57" dur="1" fill="hold">
                                          <p:stCondLst>
                                            <p:cond delay="0"/>
                                          </p:stCondLst>
                                        </p:cTn>
                                        <p:tgtEl>
                                          <p:spTgt spid="58"/>
                                        </p:tgtEl>
                                        <p:attrNameLst>
                                          <p:attrName>style.visibility</p:attrName>
                                        </p:attrNameLst>
                                      </p:cBhvr>
                                      <p:to>
                                        <p:strVal val="visible"/>
                                      </p:to>
                                    </p:set>
                                    <p:anim calcmode="lin" valueType="num">
                                      <p:cBhvr>
                                        <p:cTn id="58" dur="500" fill="hold"/>
                                        <p:tgtEl>
                                          <p:spTgt spid="58"/>
                                        </p:tgtEl>
                                        <p:attrNameLst>
                                          <p:attrName>ppt_w</p:attrName>
                                        </p:attrNameLst>
                                      </p:cBhvr>
                                      <p:tavLst>
                                        <p:tav tm="0">
                                          <p:val>
                                            <p:fltVal val="0"/>
                                          </p:val>
                                        </p:tav>
                                        <p:tav tm="100000">
                                          <p:val>
                                            <p:strVal val="#ppt_w"/>
                                          </p:val>
                                        </p:tav>
                                      </p:tavLst>
                                    </p:anim>
                                    <p:anim calcmode="lin" valueType="num">
                                      <p:cBhvr>
                                        <p:cTn id="59" dur="500" fill="hold"/>
                                        <p:tgtEl>
                                          <p:spTgt spid="58"/>
                                        </p:tgtEl>
                                        <p:attrNameLst>
                                          <p:attrName>ppt_h</p:attrName>
                                        </p:attrNameLst>
                                      </p:cBhvr>
                                      <p:tavLst>
                                        <p:tav tm="0">
                                          <p:val>
                                            <p:fltVal val="0"/>
                                          </p:val>
                                        </p:tav>
                                        <p:tav tm="100000">
                                          <p:val>
                                            <p:strVal val="#ppt_h"/>
                                          </p:val>
                                        </p:tav>
                                      </p:tavLst>
                                    </p:anim>
                                    <p:anim calcmode="lin" valueType="num">
                                      <p:cBhvr>
                                        <p:cTn id="60" dur="500" fill="hold"/>
                                        <p:tgtEl>
                                          <p:spTgt spid="58"/>
                                        </p:tgtEl>
                                        <p:attrNameLst>
                                          <p:attrName>style.rotation</p:attrName>
                                        </p:attrNameLst>
                                      </p:cBhvr>
                                      <p:tavLst>
                                        <p:tav tm="0">
                                          <p:val>
                                            <p:fltVal val="90"/>
                                          </p:val>
                                        </p:tav>
                                        <p:tav tm="100000">
                                          <p:val>
                                            <p:fltVal val="0"/>
                                          </p:val>
                                        </p:tav>
                                      </p:tavLst>
                                    </p:anim>
                                    <p:animEffect transition="in" filter="fade">
                                      <p:cBhvr>
                                        <p:cTn id="61" dur="500"/>
                                        <p:tgtEl>
                                          <p:spTgt spid="58"/>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61"/>
                                        </p:tgtEl>
                                        <p:attrNameLst>
                                          <p:attrName>style.visibility</p:attrName>
                                        </p:attrNameLst>
                                      </p:cBhvr>
                                      <p:to>
                                        <p:strVal val="visible"/>
                                      </p:to>
                                    </p:set>
                                    <p:anim calcmode="lin" valueType="num">
                                      <p:cBhvr>
                                        <p:cTn id="64" dur="500" fill="hold"/>
                                        <p:tgtEl>
                                          <p:spTgt spid="61"/>
                                        </p:tgtEl>
                                        <p:attrNameLst>
                                          <p:attrName>ppt_w</p:attrName>
                                        </p:attrNameLst>
                                      </p:cBhvr>
                                      <p:tavLst>
                                        <p:tav tm="0">
                                          <p:val>
                                            <p:fltVal val="0"/>
                                          </p:val>
                                        </p:tav>
                                        <p:tav tm="100000">
                                          <p:val>
                                            <p:strVal val="#ppt_w"/>
                                          </p:val>
                                        </p:tav>
                                      </p:tavLst>
                                    </p:anim>
                                    <p:anim calcmode="lin" valueType="num">
                                      <p:cBhvr>
                                        <p:cTn id="65" dur="500" fill="hold"/>
                                        <p:tgtEl>
                                          <p:spTgt spid="61"/>
                                        </p:tgtEl>
                                        <p:attrNameLst>
                                          <p:attrName>ppt_h</p:attrName>
                                        </p:attrNameLst>
                                      </p:cBhvr>
                                      <p:tavLst>
                                        <p:tav tm="0">
                                          <p:val>
                                            <p:fltVal val="0"/>
                                          </p:val>
                                        </p:tav>
                                        <p:tav tm="100000">
                                          <p:val>
                                            <p:strVal val="#ppt_h"/>
                                          </p:val>
                                        </p:tav>
                                      </p:tavLst>
                                    </p:anim>
                                    <p:anim calcmode="lin" valueType="num">
                                      <p:cBhvr>
                                        <p:cTn id="66" dur="500" fill="hold"/>
                                        <p:tgtEl>
                                          <p:spTgt spid="61"/>
                                        </p:tgtEl>
                                        <p:attrNameLst>
                                          <p:attrName>style.rotation</p:attrName>
                                        </p:attrNameLst>
                                      </p:cBhvr>
                                      <p:tavLst>
                                        <p:tav tm="0">
                                          <p:val>
                                            <p:fltVal val="90"/>
                                          </p:val>
                                        </p:tav>
                                        <p:tav tm="100000">
                                          <p:val>
                                            <p:fltVal val="0"/>
                                          </p:val>
                                        </p:tav>
                                      </p:tavLst>
                                    </p:anim>
                                    <p:animEffect transition="in" filter="fade">
                                      <p:cBhvr>
                                        <p:cTn id="67" dur="500"/>
                                        <p:tgtEl>
                                          <p:spTgt spid="61"/>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p:cTn id="70" dur="500" fill="hold"/>
                                        <p:tgtEl>
                                          <p:spTgt spid="64"/>
                                        </p:tgtEl>
                                        <p:attrNameLst>
                                          <p:attrName>ppt_w</p:attrName>
                                        </p:attrNameLst>
                                      </p:cBhvr>
                                      <p:tavLst>
                                        <p:tav tm="0">
                                          <p:val>
                                            <p:fltVal val="0"/>
                                          </p:val>
                                        </p:tav>
                                        <p:tav tm="100000">
                                          <p:val>
                                            <p:strVal val="#ppt_w"/>
                                          </p:val>
                                        </p:tav>
                                      </p:tavLst>
                                    </p:anim>
                                    <p:anim calcmode="lin" valueType="num">
                                      <p:cBhvr>
                                        <p:cTn id="71" dur="500" fill="hold"/>
                                        <p:tgtEl>
                                          <p:spTgt spid="64"/>
                                        </p:tgtEl>
                                        <p:attrNameLst>
                                          <p:attrName>ppt_h</p:attrName>
                                        </p:attrNameLst>
                                      </p:cBhvr>
                                      <p:tavLst>
                                        <p:tav tm="0">
                                          <p:val>
                                            <p:fltVal val="0"/>
                                          </p:val>
                                        </p:tav>
                                        <p:tav tm="100000">
                                          <p:val>
                                            <p:strVal val="#ppt_h"/>
                                          </p:val>
                                        </p:tav>
                                      </p:tavLst>
                                    </p:anim>
                                    <p:anim calcmode="lin" valueType="num">
                                      <p:cBhvr>
                                        <p:cTn id="72" dur="500" fill="hold"/>
                                        <p:tgtEl>
                                          <p:spTgt spid="64"/>
                                        </p:tgtEl>
                                        <p:attrNameLst>
                                          <p:attrName>style.rotation</p:attrName>
                                        </p:attrNameLst>
                                      </p:cBhvr>
                                      <p:tavLst>
                                        <p:tav tm="0">
                                          <p:val>
                                            <p:fltVal val="90"/>
                                          </p:val>
                                        </p:tav>
                                        <p:tav tm="100000">
                                          <p:val>
                                            <p:fltVal val="0"/>
                                          </p:val>
                                        </p:tav>
                                      </p:tavLst>
                                    </p:anim>
                                    <p:animEffect transition="in" filter="fade">
                                      <p:cBhvr>
                                        <p:cTn id="73" dur="500"/>
                                        <p:tgtEl>
                                          <p:spTgt spid="64"/>
                                        </p:tgtEl>
                                      </p:cBhvr>
                                    </p:animEffect>
                                  </p:childTnLst>
                                </p:cTn>
                              </p:par>
                              <p:par>
                                <p:cTn id="74" presetID="31" presetClass="entr" presetSubtype="0" fill="hold" grpId="0" nodeType="withEffect">
                                  <p:stCondLst>
                                    <p:cond delay="0"/>
                                  </p:stCondLst>
                                  <p:childTnLst>
                                    <p:set>
                                      <p:cBhvr>
                                        <p:cTn id="75" dur="1" fill="hold">
                                          <p:stCondLst>
                                            <p:cond delay="0"/>
                                          </p:stCondLst>
                                        </p:cTn>
                                        <p:tgtEl>
                                          <p:spTgt spid="67"/>
                                        </p:tgtEl>
                                        <p:attrNameLst>
                                          <p:attrName>style.visibility</p:attrName>
                                        </p:attrNameLst>
                                      </p:cBhvr>
                                      <p:to>
                                        <p:strVal val="visible"/>
                                      </p:to>
                                    </p:set>
                                    <p:anim calcmode="lin" valueType="num">
                                      <p:cBhvr>
                                        <p:cTn id="76" dur="500" fill="hold"/>
                                        <p:tgtEl>
                                          <p:spTgt spid="67"/>
                                        </p:tgtEl>
                                        <p:attrNameLst>
                                          <p:attrName>ppt_w</p:attrName>
                                        </p:attrNameLst>
                                      </p:cBhvr>
                                      <p:tavLst>
                                        <p:tav tm="0">
                                          <p:val>
                                            <p:fltVal val="0"/>
                                          </p:val>
                                        </p:tav>
                                        <p:tav tm="100000">
                                          <p:val>
                                            <p:strVal val="#ppt_w"/>
                                          </p:val>
                                        </p:tav>
                                      </p:tavLst>
                                    </p:anim>
                                    <p:anim calcmode="lin" valueType="num">
                                      <p:cBhvr>
                                        <p:cTn id="77" dur="500" fill="hold"/>
                                        <p:tgtEl>
                                          <p:spTgt spid="67"/>
                                        </p:tgtEl>
                                        <p:attrNameLst>
                                          <p:attrName>ppt_h</p:attrName>
                                        </p:attrNameLst>
                                      </p:cBhvr>
                                      <p:tavLst>
                                        <p:tav tm="0">
                                          <p:val>
                                            <p:fltVal val="0"/>
                                          </p:val>
                                        </p:tav>
                                        <p:tav tm="100000">
                                          <p:val>
                                            <p:strVal val="#ppt_h"/>
                                          </p:val>
                                        </p:tav>
                                      </p:tavLst>
                                    </p:anim>
                                    <p:anim calcmode="lin" valueType="num">
                                      <p:cBhvr>
                                        <p:cTn id="78" dur="500" fill="hold"/>
                                        <p:tgtEl>
                                          <p:spTgt spid="67"/>
                                        </p:tgtEl>
                                        <p:attrNameLst>
                                          <p:attrName>style.rotation</p:attrName>
                                        </p:attrNameLst>
                                      </p:cBhvr>
                                      <p:tavLst>
                                        <p:tav tm="0">
                                          <p:val>
                                            <p:fltVal val="90"/>
                                          </p:val>
                                        </p:tav>
                                        <p:tav tm="100000">
                                          <p:val>
                                            <p:fltVal val="0"/>
                                          </p:val>
                                        </p:tav>
                                      </p:tavLst>
                                    </p:anim>
                                    <p:animEffect transition="in" filter="fade">
                                      <p:cBhvr>
                                        <p:cTn id="79" dur="500"/>
                                        <p:tgtEl>
                                          <p:spTgt spid="67"/>
                                        </p:tgtEl>
                                      </p:cBhvr>
                                    </p:animEffect>
                                  </p:childTnLst>
                                </p:cTn>
                              </p:par>
                            </p:childTnLst>
                          </p:cTn>
                        </p:par>
                        <p:par>
                          <p:cTn id="80" fill="hold">
                            <p:stCondLst>
                              <p:cond delay="4000"/>
                            </p:stCondLst>
                            <p:childTnLst>
                              <p:par>
                                <p:cTn id="81" presetID="2" presetClass="entr" presetSubtype="2"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additive="base">
                                        <p:cTn id="83" dur="500" fill="hold"/>
                                        <p:tgtEl>
                                          <p:spTgt spid="59"/>
                                        </p:tgtEl>
                                        <p:attrNameLst>
                                          <p:attrName>ppt_x</p:attrName>
                                        </p:attrNameLst>
                                      </p:cBhvr>
                                      <p:tavLst>
                                        <p:tav tm="0">
                                          <p:val>
                                            <p:strVal val="1+#ppt_w/2"/>
                                          </p:val>
                                        </p:tav>
                                        <p:tav tm="100000">
                                          <p:val>
                                            <p:strVal val="#ppt_x"/>
                                          </p:val>
                                        </p:tav>
                                      </p:tavLst>
                                    </p:anim>
                                    <p:anim calcmode="lin" valueType="num">
                                      <p:cBhvr additive="base">
                                        <p:cTn id="84" dur="500" fill="hold"/>
                                        <p:tgtEl>
                                          <p:spTgt spid="59"/>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62"/>
                                        </p:tgtEl>
                                        <p:attrNameLst>
                                          <p:attrName>style.visibility</p:attrName>
                                        </p:attrNameLst>
                                      </p:cBhvr>
                                      <p:to>
                                        <p:strVal val="visible"/>
                                      </p:to>
                                    </p:set>
                                    <p:anim calcmode="lin" valueType="num">
                                      <p:cBhvr additive="base">
                                        <p:cTn id="87" dur="500" fill="hold"/>
                                        <p:tgtEl>
                                          <p:spTgt spid="62"/>
                                        </p:tgtEl>
                                        <p:attrNameLst>
                                          <p:attrName>ppt_x</p:attrName>
                                        </p:attrNameLst>
                                      </p:cBhvr>
                                      <p:tavLst>
                                        <p:tav tm="0">
                                          <p:val>
                                            <p:strVal val="1+#ppt_w/2"/>
                                          </p:val>
                                        </p:tav>
                                        <p:tav tm="100000">
                                          <p:val>
                                            <p:strVal val="#ppt_x"/>
                                          </p:val>
                                        </p:tav>
                                      </p:tavLst>
                                    </p:anim>
                                    <p:anim calcmode="lin" valueType="num">
                                      <p:cBhvr additive="base">
                                        <p:cTn id="88" dur="500" fill="hold"/>
                                        <p:tgtEl>
                                          <p:spTgt spid="62"/>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65"/>
                                        </p:tgtEl>
                                        <p:attrNameLst>
                                          <p:attrName>style.visibility</p:attrName>
                                        </p:attrNameLst>
                                      </p:cBhvr>
                                      <p:to>
                                        <p:strVal val="visible"/>
                                      </p:to>
                                    </p:set>
                                    <p:anim calcmode="lin" valueType="num">
                                      <p:cBhvr additive="base">
                                        <p:cTn id="91" dur="500" fill="hold"/>
                                        <p:tgtEl>
                                          <p:spTgt spid="65"/>
                                        </p:tgtEl>
                                        <p:attrNameLst>
                                          <p:attrName>ppt_x</p:attrName>
                                        </p:attrNameLst>
                                      </p:cBhvr>
                                      <p:tavLst>
                                        <p:tav tm="0">
                                          <p:val>
                                            <p:strVal val="1+#ppt_w/2"/>
                                          </p:val>
                                        </p:tav>
                                        <p:tav tm="100000">
                                          <p:val>
                                            <p:strVal val="#ppt_x"/>
                                          </p:val>
                                        </p:tav>
                                      </p:tavLst>
                                    </p:anim>
                                    <p:anim calcmode="lin" valueType="num">
                                      <p:cBhvr additive="base">
                                        <p:cTn id="92" dur="500" fill="hold"/>
                                        <p:tgtEl>
                                          <p:spTgt spid="65"/>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68"/>
                                        </p:tgtEl>
                                        <p:attrNameLst>
                                          <p:attrName>style.visibility</p:attrName>
                                        </p:attrNameLst>
                                      </p:cBhvr>
                                      <p:to>
                                        <p:strVal val="visible"/>
                                      </p:to>
                                    </p:set>
                                    <p:anim calcmode="lin" valueType="num">
                                      <p:cBhvr additive="base">
                                        <p:cTn id="95" dur="500" fill="hold"/>
                                        <p:tgtEl>
                                          <p:spTgt spid="68"/>
                                        </p:tgtEl>
                                        <p:attrNameLst>
                                          <p:attrName>ppt_x</p:attrName>
                                        </p:attrNameLst>
                                      </p:cBhvr>
                                      <p:tavLst>
                                        <p:tav tm="0">
                                          <p:val>
                                            <p:strVal val="1+#ppt_w/2"/>
                                          </p:val>
                                        </p:tav>
                                        <p:tav tm="100000">
                                          <p:val>
                                            <p:strVal val="#ppt_x"/>
                                          </p:val>
                                        </p:tav>
                                      </p:tavLst>
                                    </p:anim>
                                    <p:anim calcmode="lin" valueType="num">
                                      <p:cBhvr additive="base">
                                        <p:cTn id="96"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2" grpId="0"/>
      <p:bldP spid="65" grpId="0"/>
      <p:bldP spid="68" grpId="0"/>
      <p:bldP spid="58" grpId="0"/>
      <p:bldP spid="61" grpId="0"/>
      <p:bldP spid="64" grpId="0"/>
      <p:bldP spid="6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4359126" y="1858758"/>
            <a:ext cx="719677" cy="518001"/>
            <a:chOff x="5790793" y="2607267"/>
            <a:chExt cx="959569" cy="690668"/>
          </a:xfrm>
        </p:grpSpPr>
        <p:sp>
          <p:nvSpPr>
            <p:cNvPr id="14" name="Rectangle 11"/>
            <p:cNvSpPr>
              <a:spLocks noChangeArrowheads="1"/>
            </p:cNvSpPr>
            <p:nvPr/>
          </p:nvSpPr>
          <p:spPr bwMode="auto">
            <a:xfrm>
              <a:off x="5790793" y="2607267"/>
              <a:ext cx="959568" cy="69066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r>
                <a:rPr lang="en-US" sz="2100" dirty="0">
                  <a:solidFill>
                    <a:schemeClr val="bg1"/>
                  </a:solidFill>
                  <a:latin typeface="Lato Black" panose="020F0A02020204030203" pitchFamily="34" charset="0"/>
                </a:rPr>
                <a:t>A</a:t>
              </a:r>
              <a:endParaRPr lang="id-ID" sz="2100" dirty="0">
                <a:solidFill>
                  <a:schemeClr val="bg1"/>
                </a:solidFill>
                <a:latin typeface="Lato Black" panose="020F0A02020204030203" pitchFamily="34" charset="0"/>
              </a:endParaRPr>
            </a:p>
          </p:txBody>
        </p:sp>
        <p:sp>
          <p:nvSpPr>
            <p:cNvPr id="17" name="Rectangle 14"/>
            <p:cNvSpPr>
              <a:spLocks noChangeArrowheads="1"/>
            </p:cNvSpPr>
            <p:nvPr/>
          </p:nvSpPr>
          <p:spPr bwMode="auto">
            <a:xfrm>
              <a:off x="6271499" y="2607267"/>
              <a:ext cx="478863" cy="690668"/>
            </a:xfrm>
            <a:prstGeom prst="rect">
              <a:avLst/>
            </a:prstGeom>
            <a:solidFill>
              <a:schemeClr val="accent1">
                <a:lumMod val="20000"/>
                <a:lumOff val="80000"/>
                <a:alpha val="19000"/>
              </a:schemeClr>
            </a:solidFill>
            <a:ln>
              <a:noFill/>
            </a:ln>
          </p:spPr>
          <p:txBody>
            <a:bodyPr vert="horz" wrap="square" lIns="91440" tIns="45720" rIns="91440" bIns="45720" numCol="1" anchor="t" anchorCtr="0" compatLnSpc="1"/>
            <a:lstStyle/>
            <a:p>
              <a:endParaRPr lang="id-ID"/>
            </a:p>
          </p:txBody>
        </p:sp>
      </p:grpSp>
      <p:grpSp>
        <p:nvGrpSpPr>
          <p:cNvPr id="31" name="Group 30"/>
          <p:cNvGrpSpPr/>
          <p:nvPr/>
        </p:nvGrpSpPr>
        <p:grpSpPr>
          <a:xfrm>
            <a:off x="4227902" y="1231632"/>
            <a:ext cx="718296" cy="581544"/>
            <a:chOff x="5615824" y="1771098"/>
            <a:chExt cx="957727" cy="775391"/>
          </a:xfrm>
        </p:grpSpPr>
        <p:sp>
          <p:nvSpPr>
            <p:cNvPr id="8" name="Freeform 5"/>
            <p:cNvSpPr/>
            <p:nvPr/>
          </p:nvSpPr>
          <p:spPr bwMode="auto">
            <a:xfrm>
              <a:off x="5615824" y="1771099"/>
              <a:ext cx="957725" cy="605946"/>
            </a:xfrm>
            <a:custGeom>
              <a:avLst/>
              <a:gdLst>
                <a:gd name="T0" fmla="*/ 218 w 218"/>
                <a:gd name="T1" fmla="*/ 139 h 139"/>
                <a:gd name="T2" fmla="*/ 0 w 218"/>
                <a:gd name="T3" fmla="*/ 139 h 139"/>
                <a:gd name="T4" fmla="*/ 0 w 218"/>
                <a:gd name="T5" fmla="*/ 109 h 139"/>
                <a:gd name="T6" fmla="*/ 109 w 218"/>
                <a:gd name="T7" fmla="*/ 0 h 139"/>
                <a:gd name="T8" fmla="*/ 109 w 218"/>
                <a:gd name="T9" fmla="*/ 0 h 139"/>
                <a:gd name="T10" fmla="*/ 218 w 218"/>
                <a:gd name="T11" fmla="*/ 109 h 139"/>
                <a:gd name="T12" fmla="*/ 218 w 218"/>
                <a:gd name="T13" fmla="*/ 139 h 139"/>
              </a:gdLst>
              <a:ahLst/>
              <a:cxnLst>
                <a:cxn ang="0">
                  <a:pos x="T0" y="T1"/>
                </a:cxn>
                <a:cxn ang="0">
                  <a:pos x="T2" y="T3"/>
                </a:cxn>
                <a:cxn ang="0">
                  <a:pos x="T4" y="T5"/>
                </a:cxn>
                <a:cxn ang="0">
                  <a:pos x="T6" y="T7"/>
                </a:cxn>
                <a:cxn ang="0">
                  <a:pos x="T8" y="T9"/>
                </a:cxn>
                <a:cxn ang="0">
                  <a:pos x="T10" y="T11"/>
                </a:cxn>
                <a:cxn ang="0">
                  <a:pos x="T12" y="T13"/>
                </a:cxn>
              </a:cxnLst>
              <a:rect l="0" t="0" r="r" b="b"/>
              <a:pathLst>
                <a:path w="218" h="139">
                  <a:moveTo>
                    <a:pt x="218" y="139"/>
                  </a:moveTo>
                  <a:cubicBezTo>
                    <a:pt x="0" y="139"/>
                    <a:pt x="0" y="139"/>
                    <a:pt x="0" y="139"/>
                  </a:cubicBezTo>
                  <a:cubicBezTo>
                    <a:pt x="0" y="109"/>
                    <a:pt x="0" y="109"/>
                    <a:pt x="0" y="109"/>
                  </a:cubicBezTo>
                  <a:cubicBezTo>
                    <a:pt x="0" y="49"/>
                    <a:pt x="49" y="0"/>
                    <a:pt x="109" y="0"/>
                  </a:cubicBezTo>
                  <a:cubicBezTo>
                    <a:pt x="109" y="0"/>
                    <a:pt x="109" y="0"/>
                    <a:pt x="109" y="0"/>
                  </a:cubicBezTo>
                  <a:cubicBezTo>
                    <a:pt x="169" y="0"/>
                    <a:pt x="218" y="49"/>
                    <a:pt x="218" y="109"/>
                  </a:cubicBezTo>
                  <a:lnTo>
                    <a:pt x="218" y="139"/>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id-ID"/>
            </a:p>
          </p:txBody>
        </p:sp>
        <p:sp>
          <p:nvSpPr>
            <p:cNvPr id="15" name="Rectangle 12"/>
            <p:cNvSpPr>
              <a:spLocks noChangeArrowheads="1"/>
            </p:cNvSpPr>
            <p:nvPr/>
          </p:nvSpPr>
          <p:spPr bwMode="auto">
            <a:xfrm>
              <a:off x="5615826" y="2329159"/>
              <a:ext cx="957725" cy="217330"/>
            </a:xfrm>
            <a:prstGeom prst="rect">
              <a:avLst/>
            </a:prstGeom>
            <a:solidFill>
              <a:srgbClr val="32424F"/>
            </a:solidFill>
            <a:ln>
              <a:noFill/>
            </a:ln>
          </p:spPr>
          <p:txBody>
            <a:bodyPr vert="horz" wrap="square" lIns="91440" tIns="45720" rIns="91440" bIns="45720" numCol="1" anchor="t" anchorCtr="0" compatLnSpc="1"/>
            <a:lstStyle/>
            <a:p>
              <a:endParaRPr lang="id-ID"/>
            </a:p>
          </p:txBody>
        </p:sp>
        <p:sp>
          <p:nvSpPr>
            <p:cNvPr id="18" name="Freeform 15"/>
            <p:cNvSpPr/>
            <p:nvPr/>
          </p:nvSpPr>
          <p:spPr bwMode="auto">
            <a:xfrm>
              <a:off x="6094686" y="1771098"/>
              <a:ext cx="478863" cy="771706"/>
            </a:xfrm>
            <a:custGeom>
              <a:avLst/>
              <a:gdLst>
                <a:gd name="T0" fmla="*/ 0 w 109"/>
                <a:gd name="T1" fmla="*/ 0 h 177"/>
                <a:gd name="T2" fmla="*/ 0 w 109"/>
                <a:gd name="T3" fmla="*/ 177 h 177"/>
                <a:gd name="T4" fmla="*/ 109 w 109"/>
                <a:gd name="T5" fmla="*/ 177 h 177"/>
                <a:gd name="T6" fmla="*/ 109 w 109"/>
                <a:gd name="T7" fmla="*/ 139 h 177"/>
                <a:gd name="T8" fmla="*/ 109 w 109"/>
                <a:gd name="T9" fmla="*/ 128 h 177"/>
                <a:gd name="T10" fmla="*/ 109 w 109"/>
                <a:gd name="T11" fmla="*/ 109 h 177"/>
                <a:gd name="T12" fmla="*/ 0 w 109"/>
                <a:gd name="T13" fmla="*/ 0 h 177"/>
              </a:gdLst>
              <a:ahLst/>
              <a:cxnLst>
                <a:cxn ang="0">
                  <a:pos x="T0" y="T1"/>
                </a:cxn>
                <a:cxn ang="0">
                  <a:pos x="T2" y="T3"/>
                </a:cxn>
                <a:cxn ang="0">
                  <a:pos x="T4" y="T5"/>
                </a:cxn>
                <a:cxn ang="0">
                  <a:pos x="T6" y="T7"/>
                </a:cxn>
                <a:cxn ang="0">
                  <a:pos x="T8" y="T9"/>
                </a:cxn>
                <a:cxn ang="0">
                  <a:pos x="T10" y="T11"/>
                </a:cxn>
                <a:cxn ang="0">
                  <a:pos x="T12" y="T13"/>
                </a:cxn>
              </a:cxnLst>
              <a:rect l="0" t="0" r="r" b="b"/>
              <a:pathLst>
                <a:path w="109" h="177">
                  <a:moveTo>
                    <a:pt x="0" y="0"/>
                  </a:moveTo>
                  <a:cubicBezTo>
                    <a:pt x="0" y="177"/>
                    <a:pt x="0" y="177"/>
                    <a:pt x="0" y="177"/>
                  </a:cubicBezTo>
                  <a:cubicBezTo>
                    <a:pt x="109" y="177"/>
                    <a:pt x="109" y="177"/>
                    <a:pt x="109" y="177"/>
                  </a:cubicBezTo>
                  <a:cubicBezTo>
                    <a:pt x="109" y="139"/>
                    <a:pt x="109" y="139"/>
                    <a:pt x="109" y="139"/>
                  </a:cubicBezTo>
                  <a:cubicBezTo>
                    <a:pt x="109" y="128"/>
                    <a:pt x="109" y="128"/>
                    <a:pt x="109" y="128"/>
                  </a:cubicBezTo>
                  <a:cubicBezTo>
                    <a:pt x="109" y="109"/>
                    <a:pt x="109" y="109"/>
                    <a:pt x="109" y="109"/>
                  </a:cubicBezTo>
                  <a:cubicBezTo>
                    <a:pt x="109" y="49"/>
                    <a:pt x="60" y="0"/>
                    <a:pt x="0" y="0"/>
                  </a:cubicBezTo>
                  <a:close/>
                </a:path>
              </a:pathLst>
            </a:custGeom>
            <a:solidFill>
              <a:schemeClr val="accent1">
                <a:lumMod val="20000"/>
                <a:lumOff val="80000"/>
                <a:alpha val="14000"/>
              </a:schemeClr>
            </a:solidFill>
            <a:ln>
              <a:noFill/>
            </a:ln>
          </p:spPr>
          <p:txBody>
            <a:bodyPr vert="horz" wrap="square" lIns="91440" tIns="45720" rIns="91440" bIns="45720" numCol="1" anchor="t" anchorCtr="0" compatLnSpc="1"/>
            <a:lstStyle/>
            <a:p>
              <a:endParaRPr lang="id-ID"/>
            </a:p>
          </p:txBody>
        </p:sp>
      </p:grpSp>
      <p:grpSp>
        <p:nvGrpSpPr>
          <p:cNvPr id="9" name="Group 8"/>
          <p:cNvGrpSpPr/>
          <p:nvPr/>
        </p:nvGrpSpPr>
        <p:grpSpPr>
          <a:xfrm>
            <a:off x="4095291" y="2422343"/>
            <a:ext cx="719676" cy="516619"/>
            <a:chOff x="5439015" y="3358713"/>
            <a:chExt cx="959568" cy="688825"/>
          </a:xfrm>
        </p:grpSpPr>
        <p:sp>
          <p:nvSpPr>
            <p:cNvPr id="13" name="Rectangle 10"/>
            <p:cNvSpPr>
              <a:spLocks noChangeArrowheads="1"/>
            </p:cNvSpPr>
            <p:nvPr/>
          </p:nvSpPr>
          <p:spPr bwMode="auto">
            <a:xfrm>
              <a:off x="5439015" y="3358713"/>
              <a:ext cx="959568" cy="688825"/>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r>
                <a:rPr lang="en-US" sz="2100" dirty="0">
                  <a:solidFill>
                    <a:schemeClr val="bg1"/>
                  </a:solidFill>
                  <a:latin typeface="Lato Black" panose="020F0A02020204030203" pitchFamily="34" charset="0"/>
                </a:rPr>
                <a:t>B</a:t>
              </a:r>
              <a:endParaRPr lang="id-ID" sz="2100" dirty="0"/>
            </a:p>
          </p:txBody>
        </p:sp>
        <p:sp>
          <p:nvSpPr>
            <p:cNvPr id="19" name="Rectangle 16"/>
            <p:cNvSpPr>
              <a:spLocks noChangeArrowheads="1"/>
            </p:cNvSpPr>
            <p:nvPr/>
          </p:nvSpPr>
          <p:spPr bwMode="auto">
            <a:xfrm>
              <a:off x="5919720" y="3358713"/>
              <a:ext cx="478863" cy="688825"/>
            </a:xfrm>
            <a:prstGeom prst="rect">
              <a:avLst/>
            </a:prstGeom>
            <a:solidFill>
              <a:schemeClr val="tx1">
                <a:lumMod val="95000"/>
                <a:lumOff val="5000"/>
                <a:alpha val="10000"/>
              </a:schemeClr>
            </a:solidFill>
            <a:ln>
              <a:noFill/>
            </a:ln>
          </p:spPr>
          <p:txBody>
            <a:bodyPr vert="horz" wrap="square" lIns="91440" tIns="45720" rIns="91440" bIns="45720" numCol="1" anchor="t" anchorCtr="0" compatLnSpc="1"/>
            <a:lstStyle/>
            <a:p>
              <a:endParaRPr lang="id-ID"/>
            </a:p>
          </p:txBody>
        </p:sp>
      </p:grpSp>
      <p:grpSp>
        <p:nvGrpSpPr>
          <p:cNvPr id="7" name="Group 6"/>
          <p:cNvGrpSpPr/>
          <p:nvPr/>
        </p:nvGrpSpPr>
        <p:grpSpPr>
          <a:xfrm>
            <a:off x="4227900" y="2984547"/>
            <a:ext cx="718294" cy="516619"/>
            <a:chOff x="5615826" y="4108318"/>
            <a:chExt cx="957725" cy="688825"/>
          </a:xfrm>
        </p:grpSpPr>
        <p:sp>
          <p:nvSpPr>
            <p:cNvPr id="12" name="Rectangle 9"/>
            <p:cNvSpPr>
              <a:spLocks noChangeArrowheads="1"/>
            </p:cNvSpPr>
            <p:nvPr/>
          </p:nvSpPr>
          <p:spPr bwMode="auto">
            <a:xfrm>
              <a:off x="5615826" y="4108318"/>
              <a:ext cx="957725" cy="6888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r>
                <a:rPr lang="en-US" sz="2100" dirty="0">
                  <a:solidFill>
                    <a:schemeClr val="bg1"/>
                  </a:solidFill>
                  <a:latin typeface="Lato Black" panose="020F0A02020204030203" pitchFamily="34" charset="0"/>
                </a:rPr>
                <a:t>C</a:t>
              </a:r>
              <a:endParaRPr lang="id-ID" sz="2100" dirty="0"/>
            </a:p>
          </p:txBody>
        </p:sp>
        <p:sp>
          <p:nvSpPr>
            <p:cNvPr id="20" name="Rectangle 17"/>
            <p:cNvSpPr>
              <a:spLocks noChangeArrowheads="1"/>
            </p:cNvSpPr>
            <p:nvPr/>
          </p:nvSpPr>
          <p:spPr bwMode="auto">
            <a:xfrm>
              <a:off x="6094688" y="4108318"/>
              <a:ext cx="478863" cy="688825"/>
            </a:xfrm>
            <a:prstGeom prst="rect">
              <a:avLst/>
            </a:prstGeom>
            <a:solidFill>
              <a:schemeClr val="accent1">
                <a:lumMod val="20000"/>
                <a:lumOff val="80000"/>
                <a:alpha val="27000"/>
              </a:schemeClr>
            </a:solidFill>
            <a:ln>
              <a:noFill/>
            </a:ln>
          </p:spPr>
          <p:txBody>
            <a:bodyPr vert="horz" wrap="square" lIns="91440" tIns="45720" rIns="91440" bIns="45720" numCol="1" anchor="t" anchorCtr="0" compatLnSpc="1"/>
            <a:lstStyle/>
            <a:p>
              <a:endParaRPr lang="id-ID"/>
            </a:p>
          </p:txBody>
        </p:sp>
      </p:grpSp>
      <p:grpSp>
        <p:nvGrpSpPr>
          <p:cNvPr id="6" name="Group 5"/>
          <p:cNvGrpSpPr/>
          <p:nvPr/>
        </p:nvGrpSpPr>
        <p:grpSpPr>
          <a:xfrm>
            <a:off x="4227900" y="3548131"/>
            <a:ext cx="718294" cy="516619"/>
            <a:chOff x="5615826" y="4859764"/>
            <a:chExt cx="957725" cy="688825"/>
          </a:xfrm>
        </p:grpSpPr>
        <p:sp>
          <p:nvSpPr>
            <p:cNvPr id="11" name="Rectangle 8"/>
            <p:cNvSpPr>
              <a:spLocks noChangeArrowheads="1"/>
            </p:cNvSpPr>
            <p:nvPr/>
          </p:nvSpPr>
          <p:spPr bwMode="auto">
            <a:xfrm>
              <a:off x="5615826" y="4859764"/>
              <a:ext cx="957725" cy="688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r>
                <a:rPr lang="en-US" sz="2100" dirty="0">
                  <a:solidFill>
                    <a:schemeClr val="bg1"/>
                  </a:solidFill>
                  <a:latin typeface="Lato Black" panose="020F0A02020204030203" pitchFamily="34" charset="0"/>
                </a:rPr>
                <a:t>D</a:t>
              </a:r>
              <a:endParaRPr lang="id-ID" sz="2100" dirty="0"/>
            </a:p>
          </p:txBody>
        </p:sp>
        <p:sp>
          <p:nvSpPr>
            <p:cNvPr id="21" name="Rectangle 18"/>
            <p:cNvSpPr>
              <a:spLocks noChangeArrowheads="1"/>
            </p:cNvSpPr>
            <p:nvPr/>
          </p:nvSpPr>
          <p:spPr bwMode="auto">
            <a:xfrm>
              <a:off x="6094688" y="4859764"/>
              <a:ext cx="478863" cy="688825"/>
            </a:xfrm>
            <a:prstGeom prst="rect">
              <a:avLst/>
            </a:prstGeom>
            <a:solidFill>
              <a:schemeClr val="tx1">
                <a:lumMod val="95000"/>
                <a:lumOff val="5000"/>
                <a:alpha val="10000"/>
              </a:schemeClr>
            </a:solidFill>
            <a:ln>
              <a:noFill/>
            </a:ln>
          </p:spPr>
          <p:txBody>
            <a:bodyPr vert="horz" wrap="square" lIns="91440" tIns="45720" rIns="91440" bIns="45720" numCol="1" anchor="t" anchorCtr="0" compatLnSpc="1"/>
            <a:lstStyle/>
            <a:p>
              <a:endParaRPr lang="id-ID"/>
            </a:p>
          </p:txBody>
        </p:sp>
      </p:grpSp>
      <p:grpSp>
        <p:nvGrpSpPr>
          <p:cNvPr id="5" name="Group 4"/>
          <p:cNvGrpSpPr/>
          <p:nvPr/>
        </p:nvGrpSpPr>
        <p:grpSpPr>
          <a:xfrm>
            <a:off x="4227900" y="4108953"/>
            <a:ext cx="718294" cy="360529"/>
            <a:chOff x="5615826" y="5607526"/>
            <a:chExt cx="957725" cy="480705"/>
          </a:xfrm>
        </p:grpSpPr>
        <p:sp>
          <p:nvSpPr>
            <p:cNvPr id="10" name="Freeform 7"/>
            <p:cNvSpPr/>
            <p:nvPr/>
          </p:nvSpPr>
          <p:spPr bwMode="auto">
            <a:xfrm>
              <a:off x="5615826" y="5607526"/>
              <a:ext cx="957725" cy="480705"/>
            </a:xfrm>
            <a:custGeom>
              <a:avLst/>
              <a:gdLst>
                <a:gd name="T0" fmla="*/ 260 w 520"/>
                <a:gd name="T1" fmla="*/ 261 h 261"/>
                <a:gd name="T2" fmla="*/ 0 w 520"/>
                <a:gd name="T3" fmla="*/ 0 h 261"/>
                <a:gd name="T4" fmla="*/ 520 w 520"/>
                <a:gd name="T5" fmla="*/ 0 h 261"/>
                <a:gd name="T6" fmla="*/ 260 w 520"/>
                <a:gd name="T7" fmla="*/ 261 h 261"/>
              </a:gdLst>
              <a:ahLst/>
              <a:cxnLst>
                <a:cxn ang="0">
                  <a:pos x="T0" y="T1"/>
                </a:cxn>
                <a:cxn ang="0">
                  <a:pos x="T2" y="T3"/>
                </a:cxn>
                <a:cxn ang="0">
                  <a:pos x="T4" y="T5"/>
                </a:cxn>
                <a:cxn ang="0">
                  <a:pos x="T6" y="T7"/>
                </a:cxn>
              </a:cxnLst>
              <a:rect l="0" t="0" r="r" b="b"/>
              <a:pathLst>
                <a:path w="520" h="261">
                  <a:moveTo>
                    <a:pt x="260" y="261"/>
                  </a:moveTo>
                  <a:lnTo>
                    <a:pt x="0" y="0"/>
                  </a:lnTo>
                  <a:lnTo>
                    <a:pt x="520" y="0"/>
                  </a:lnTo>
                  <a:lnTo>
                    <a:pt x="260" y="261"/>
                  </a:lnTo>
                  <a:close/>
                </a:path>
              </a:pathLst>
            </a:custGeom>
            <a:solidFill>
              <a:srgbClr val="ECAE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13"/>
            <p:cNvSpPr/>
            <p:nvPr/>
          </p:nvSpPr>
          <p:spPr bwMode="auto">
            <a:xfrm>
              <a:off x="5954713" y="5944571"/>
              <a:ext cx="279950" cy="143659"/>
            </a:xfrm>
            <a:custGeom>
              <a:avLst/>
              <a:gdLst>
                <a:gd name="T0" fmla="*/ 76 w 152"/>
                <a:gd name="T1" fmla="*/ 78 h 78"/>
                <a:gd name="T2" fmla="*/ 152 w 152"/>
                <a:gd name="T3" fmla="*/ 0 h 78"/>
                <a:gd name="T4" fmla="*/ 0 w 152"/>
                <a:gd name="T5" fmla="*/ 0 h 78"/>
                <a:gd name="T6" fmla="*/ 0 w 152"/>
                <a:gd name="T7" fmla="*/ 0 h 78"/>
                <a:gd name="T8" fmla="*/ 76 w 152"/>
                <a:gd name="T9" fmla="*/ 78 h 78"/>
              </a:gdLst>
              <a:ahLst/>
              <a:cxnLst>
                <a:cxn ang="0">
                  <a:pos x="T0" y="T1"/>
                </a:cxn>
                <a:cxn ang="0">
                  <a:pos x="T2" y="T3"/>
                </a:cxn>
                <a:cxn ang="0">
                  <a:pos x="T4" y="T5"/>
                </a:cxn>
                <a:cxn ang="0">
                  <a:pos x="T6" y="T7"/>
                </a:cxn>
                <a:cxn ang="0">
                  <a:pos x="T8" y="T9"/>
                </a:cxn>
              </a:cxnLst>
              <a:rect l="0" t="0" r="r" b="b"/>
              <a:pathLst>
                <a:path w="152" h="78">
                  <a:moveTo>
                    <a:pt x="76" y="78"/>
                  </a:moveTo>
                  <a:lnTo>
                    <a:pt x="152" y="0"/>
                  </a:lnTo>
                  <a:lnTo>
                    <a:pt x="0" y="0"/>
                  </a:lnTo>
                  <a:lnTo>
                    <a:pt x="0" y="0"/>
                  </a:lnTo>
                  <a:lnTo>
                    <a:pt x="76" y="78"/>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 name="Freeform 20"/>
            <p:cNvSpPr/>
            <p:nvPr/>
          </p:nvSpPr>
          <p:spPr bwMode="auto">
            <a:xfrm>
              <a:off x="6094688" y="5607526"/>
              <a:ext cx="478863" cy="480705"/>
            </a:xfrm>
            <a:custGeom>
              <a:avLst/>
              <a:gdLst>
                <a:gd name="T0" fmla="*/ 0 w 260"/>
                <a:gd name="T1" fmla="*/ 261 h 261"/>
                <a:gd name="T2" fmla="*/ 260 w 260"/>
                <a:gd name="T3" fmla="*/ 0 h 261"/>
                <a:gd name="T4" fmla="*/ 0 w 260"/>
                <a:gd name="T5" fmla="*/ 0 h 261"/>
                <a:gd name="T6" fmla="*/ 0 w 260"/>
                <a:gd name="T7" fmla="*/ 261 h 261"/>
              </a:gdLst>
              <a:ahLst/>
              <a:cxnLst>
                <a:cxn ang="0">
                  <a:pos x="T0" y="T1"/>
                </a:cxn>
                <a:cxn ang="0">
                  <a:pos x="T2" y="T3"/>
                </a:cxn>
                <a:cxn ang="0">
                  <a:pos x="T4" y="T5"/>
                </a:cxn>
                <a:cxn ang="0">
                  <a:pos x="T6" y="T7"/>
                </a:cxn>
              </a:cxnLst>
              <a:rect l="0" t="0" r="r" b="b"/>
              <a:pathLst>
                <a:path w="260" h="261">
                  <a:moveTo>
                    <a:pt x="0" y="261"/>
                  </a:moveTo>
                  <a:lnTo>
                    <a:pt x="260" y="0"/>
                  </a:lnTo>
                  <a:lnTo>
                    <a:pt x="0" y="0"/>
                  </a:lnTo>
                  <a:lnTo>
                    <a:pt x="0" y="261"/>
                  </a:lnTo>
                  <a:close/>
                </a:path>
              </a:pathLst>
            </a:custGeom>
            <a:solidFill>
              <a:schemeClr val="tx1">
                <a:lumMod val="95000"/>
                <a:lumOff val="5000"/>
                <a:alpha val="10000"/>
              </a:schemeClr>
            </a:solidFill>
            <a:ln>
              <a:noFill/>
            </a:ln>
          </p:spPr>
          <p:txBody>
            <a:bodyPr vert="horz" wrap="square" lIns="91440" tIns="45720" rIns="91440" bIns="45720" numCol="1" anchor="t" anchorCtr="0" compatLnSpc="1"/>
            <a:lstStyle/>
            <a:p>
              <a:endParaRPr lang="id-ID"/>
            </a:p>
          </p:txBody>
        </p:sp>
      </p:grpSp>
      <p:cxnSp>
        <p:nvCxnSpPr>
          <p:cNvPr id="37" name="Elbow Connector 36"/>
          <p:cNvCxnSpPr/>
          <p:nvPr/>
        </p:nvCxnSpPr>
        <p:spPr>
          <a:xfrm rot="10800000">
            <a:off x="3319369" y="1773443"/>
            <a:ext cx="649736" cy="880493"/>
          </a:xfrm>
          <a:prstGeom prst="bentConnector3">
            <a:avLst>
              <a:gd name="adj1" fmla="val 50000"/>
            </a:avLst>
          </a:prstGeom>
          <a:ln w="12700">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9" name="Elbow Connector 36"/>
          <p:cNvCxnSpPr/>
          <p:nvPr/>
        </p:nvCxnSpPr>
        <p:spPr>
          <a:xfrm flipV="1">
            <a:off x="5236102" y="1773443"/>
            <a:ext cx="649736" cy="398480"/>
          </a:xfrm>
          <a:prstGeom prst="bentConnector3">
            <a:avLst>
              <a:gd name="adj1" fmla="val 50000"/>
            </a:avLst>
          </a:prstGeom>
          <a:ln w="12700">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 name="Elbow Connector 36"/>
          <p:cNvCxnSpPr/>
          <p:nvPr/>
        </p:nvCxnSpPr>
        <p:spPr>
          <a:xfrm rot="10800000">
            <a:off x="3319369" y="2984547"/>
            <a:ext cx="649736" cy="880493"/>
          </a:xfrm>
          <a:prstGeom prst="bentConnector3">
            <a:avLst>
              <a:gd name="adj1" fmla="val 50000"/>
            </a:avLst>
          </a:prstGeom>
          <a:ln w="12700">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 name="Elbow Connector 36"/>
          <p:cNvCxnSpPr/>
          <p:nvPr/>
        </p:nvCxnSpPr>
        <p:spPr>
          <a:xfrm flipV="1">
            <a:off x="5236102" y="2844376"/>
            <a:ext cx="649736" cy="398480"/>
          </a:xfrm>
          <a:prstGeom prst="bentConnector3">
            <a:avLst>
              <a:gd name="adj1" fmla="val 50000"/>
            </a:avLst>
          </a:prstGeom>
          <a:ln w="12700">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427790" y="1648231"/>
            <a:ext cx="823317" cy="246221"/>
          </a:xfrm>
          <a:prstGeom prst="rect">
            <a:avLst/>
          </a:prstGeom>
          <a:noFill/>
        </p:spPr>
        <p:txBody>
          <a:bodyPr wrap="square" rtlCol="0">
            <a:spAutoFit/>
          </a:bodyPr>
          <a:lstStyle/>
          <a:p>
            <a:pPr algn="r"/>
            <a:r>
              <a:rPr lang="zh-CN" altLang="en-US" sz="10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35" name="TextBox 34"/>
          <p:cNvSpPr txBox="1"/>
          <p:nvPr/>
        </p:nvSpPr>
        <p:spPr>
          <a:xfrm>
            <a:off x="1717643" y="1878697"/>
            <a:ext cx="1543686" cy="558038"/>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2427790" y="2841693"/>
            <a:ext cx="823317" cy="246221"/>
          </a:xfrm>
          <a:prstGeom prst="rect">
            <a:avLst/>
          </a:prstGeom>
          <a:noFill/>
        </p:spPr>
        <p:txBody>
          <a:bodyPr wrap="square" rtlCol="0">
            <a:spAutoFit/>
          </a:bodyPr>
          <a:lstStyle/>
          <a:p>
            <a:pPr algn="r"/>
            <a:r>
              <a:rPr lang="zh-CN" altLang="en-US" sz="10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38" name="TextBox 37"/>
          <p:cNvSpPr txBox="1"/>
          <p:nvPr/>
        </p:nvSpPr>
        <p:spPr>
          <a:xfrm>
            <a:off x="1717643" y="3072159"/>
            <a:ext cx="1543686" cy="558038"/>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6028190" y="1648231"/>
            <a:ext cx="823317" cy="246221"/>
          </a:xfrm>
          <a:prstGeom prst="rect">
            <a:avLst/>
          </a:prstGeom>
          <a:noFill/>
        </p:spPr>
        <p:txBody>
          <a:bodyPr wrap="square" rtlCol="0">
            <a:spAutoFit/>
          </a:bodyPr>
          <a:lstStyle/>
          <a:p>
            <a:r>
              <a:rPr lang="zh-CN" altLang="en-US" sz="10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41" name="TextBox 40"/>
          <p:cNvSpPr txBox="1"/>
          <p:nvPr/>
        </p:nvSpPr>
        <p:spPr>
          <a:xfrm>
            <a:off x="6028190" y="1878697"/>
            <a:ext cx="1543686" cy="558038"/>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6028190" y="2841693"/>
            <a:ext cx="823317" cy="246221"/>
          </a:xfrm>
          <a:prstGeom prst="rect">
            <a:avLst/>
          </a:prstGeom>
          <a:noFill/>
        </p:spPr>
        <p:txBody>
          <a:bodyPr wrap="square" rtlCol="0">
            <a:spAutoFit/>
          </a:bodyPr>
          <a:lstStyle/>
          <a:p>
            <a:r>
              <a:rPr lang="zh-CN" altLang="en-US" sz="10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43" name="TextBox 42"/>
          <p:cNvSpPr txBox="1"/>
          <p:nvPr/>
        </p:nvSpPr>
        <p:spPr>
          <a:xfrm>
            <a:off x="6028190" y="3072159"/>
            <a:ext cx="1543686" cy="558038"/>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1116311" y="460609"/>
            <a:ext cx="8568256" cy="292388"/>
            <a:chOff x="1116311" y="460609"/>
            <a:chExt cx="8568256" cy="292388"/>
          </a:xfrm>
        </p:grpSpPr>
        <p:sp>
          <p:nvSpPr>
            <p:cNvPr id="65" name="Line 3"/>
            <p:cNvSpPr>
              <a:spLocks noChangeShapeType="1"/>
            </p:cNvSpPr>
            <p:nvPr/>
          </p:nvSpPr>
          <p:spPr bwMode="auto">
            <a:xfrm>
              <a:off x="1990886" y="695345"/>
              <a:ext cx="7693681"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66" name="TextBox 65"/>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解决方案</a:t>
              </a:r>
            </a:p>
          </p:txBody>
        </p:sp>
      </p:grpSp>
      <p:grpSp>
        <p:nvGrpSpPr>
          <p:cNvPr id="39" name="组合 38">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44"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500"/>
                                        <p:tgtEl>
                                          <p:spTgt spid="64"/>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400"/>
                                        <p:tgtEl>
                                          <p:spTgt spid="31"/>
                                        </p:tgtEl>
                                      </p:cBhvr>
                                    </p:animEffect>
                                    <p:anim calcmode="lin" valueType="num">
                                      <p:cBhvr>
                                        <p:cTn id="12" dur="400" fill="hold"/>
                                        <p:tgtEl>
                                          <p:spTgt spid="31"/>
                                        </p:tgtEl>
                                        <p:attrNameLst>
                                          <p:attrName>ppt_x</p:attrName>
                                        </p:attrNameLst>
                                      </p:cBhvr>
                                      <p:tavLst>
                                        <p:tav tm="0">
                                          <p:val>
                                            <p:strVal val="#ppt_x"/>
                                          </p:val>
                                        </p:tav>
                                        <p:tav tm="100000">
                                          <p:val>
                                            <p:strVal val="#ppt_x"/>
                                          </p:val>
                                        </p:tav>
                                      </p:tavLst>
                                    </p:anim>
                                    <p:anim calcmode="lin" valueType="num">
                                      <p:cBhvr>
                                        <p:cTn id="13" dur="40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400"/>
                                        <p:tgtEl>
                                          <p:spTgt spid="22"/>
                                        </p:tgtEl>
                                      </p:cBhvr>
                                    </p:animEffect>
                                    <p:anim calcmode="lin" valueType="num">
                                      <p:cBhvr>
                                        <p:cTn id="18" dur="400" fill="hold"/>
                                        <p:tgtEl>
                                          <p:spTgt spid="22"/>
                                        </p:tgtEl>
                                        <p:attrNameLst>
                                          <p:attrName>ppt_x</p:attrName>
                                        </p:attrNameLst>
                                      </p:cBhvr>
                                      <p:tavLst>
                                        <p:tav tm="0">
                                          <p:val>
                                            <p:strVal val="#ppt_x"/>
                                          </p:val>
                                        </p:tav>
                                        <p:tav tm="100000">
                                          <p:val>
                                            <p:strVal val="#ppt_x"/>
                                          </p:val>
                                        </p:tav>
                                      </p:tavLst>
                                    </p:anim>
                                    <p:anim calcmode="lin" valueType="num">
                                      <p:cBhvr>
                                        <p:cTn id="19" dur="40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7"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p:tgtEl>
                                          <p:spTgt spid="9"/>
                                        </p:tgtEl>
                                      </p:cBhvr>
                                    </p:animEffect>
                                    <p:anim calcmode="lin" valueType="num">
                                      <p:cBhvr>
                                        <p:cTn id="24" dur="400" fill="hold"/>
                                        <p:tgtEl>
                                          <p:spTgt spid="9"/>
                                        </p:tgtEl>
                                        <p:attrNameLst>
                                          <p:attrName>ppt_x</p:attrName>
                                        </p:attrNameLst>
                                      </p:cBhvr>
                                      <p:tavLst>
                                        <p:tav tm="0">
                                          <p:val>
                                            <p:strVal val="#ppt_x"/>
                                          </p:val>
                                        </p:tav>
                                        <p:tav tm="100000">
                                          <p:val>
                                            <p:strVal val="#ppt_x"/>
                                          </p:val>
                                        </p:tav>
                                      </p:tavLst>
                                    </p:anim>
                                    <p:anim calcmode="lin" valueType="num">
                                      <p:cBhvr>
                                        <p:cTn id="25" dur="4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7"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400"/>
                                        <p:tgtEl>
                                          <p:spTgt spid="7"/>
                                        </p:tgtEl>
                                      </p:cBhvr>
                                    </p:animEffect>
                                    <p:anim calcmode="lin" valueType="num">
                                      <p:cBhvr>
                                        <p:cTn id="30" dur="400" fill="hold"/>
                                        <p:tgtEl>
                                          <p:spTgt spid="7"/>
                                        </p:tgtEl>
                                        <p:attrNameLst>
                                          <p:attrName>ppt_x</p:attrName>
                                        </p:attrNameLst>
                                      </p:cBhvr>
                                      <p:tavLst>
                                        <p:tav tm="0">
                                          <p:val>
                                            <p:strVal val="#ppt_x"/>
                                          </p:val>
                                        </p:tav>
                                        <p:tav tm="100000">
                                          <p:val>
                                            <p:strVal val="#ppt_x"/>
                                          </p:val>
                                        </p:tav>
                                      </p:tavLst>
                                    </p:anim>
                                    <p:anim calcmode="lin" valueType="num">
                                      <p:cBhvr>
                                        <p:cTn id="31" dur="4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7"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400"/>
                                        <p:tgtEl>
                                          <p:spTgt spid="6"/>
                                        </p:tgtEl>
                                      </p:cBhvr>
                                    </p:animEffect>
                                    <p:anim calcmode="lin" valueType="num">
                                      <p:cBhvr>
                                        <p:cTn id="36" dur="400" fill="hold"/>
                                        <p:tgtEl>
                                          <p:spTgt spid="6"/>
                                        </p:tgtEl>
                                        <p:attrNameLst>
                                          <p:attrName>ppt_x</p:attrName>
                                        </p:attrNameLst>
                                      </p:cBhvr>
                                      <p:tavLst>
                                        <p:tav tm="0">
                                          <p:val>
                                            <p:strVal val="#ppt_x"/>
                                          </p:val>
                                        </p:tav>
                                        <p:tav tm="100000">
                                          <p:val>
                                            <p:strVal val="#ppt_x"/>
                                          </p:val>
                                        </p:tav>
                                      </p:tavLst>
                                    </p:anim>
                                    <p:anim calcmode="lin" valueType="num">
                                      <p:cBhvr>
                                        <p:cTn id="37" dur="400" fill="hold"/>
                                        <p:tgtEl>
                                          <p:spTgt spid="6"/>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7"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400"/>
                                        <p:tgtEl>
                                          <p:spTgt spid="5"/>
                                        </p:tgtEl>
                                      </p:cBhvr>
                                    </p:animEffect>
                                    <p:anim calcmode="lin" valueType="num">
                                      <p:cBhvr>
                                        <p:cTn id="42" dur="400" fill="hold"/>
                                        <p:tgtEl>
                                          <p:spTgt spid="5"/>
                                        </p:tgtEl>
                                        <p:attrNameLst>
                                          <p:attrName>ppt_x</p:attrName>
                                        </p:attrNameLst>
                                      </p:cBhvr>
                                      <p:tavLst>
                                        <p:tav tm="0">
                                          <p:val>
                                            <p:strVal val="#ppt_x"/>
                                          </p:val>
                                        </p:tav>
                                        <p:tav tm="100000">
                                          <p:val>
                                            <p:strVal val="#ppt_x"/>
                                          </p:val>
                                        </p:tav>
                                      </p:tavLst>
                                    </p:anim>
                                    <p:anim calcmode="lin" valueType="num">
                                      <p:cBhvr>
                                        <p:cTn id="43" dur="400" fill="hold"/>
                                        <p:tgtEl>
                                          <p:spTgt spid="5"/>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22" presetClass="entr" presetSubtype="2"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right)">
                                      <p:cBhvr>
                                        <p:cTn id="47" dur="500"/>
                                        <p:tgtEl>
                                          <p:spTgt spid="37"/>
                                        </p:tgtEl>
                                      </p:cBhvr>
                                    </p:animEffect>
                                  </p:childTnLst>
                                </p:cTn>
                              </p:par>
                              <p:par>
                                <p:cTn id="48" presetID="22" presetClass="entr" presetSubtype="8" fill="hold"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left)">
                                      <p:cBhvr>
                                        <p:cTn id="50" dur="500"/>
                                        <p:tgtEl>
                                          <p:spTgt spid="29"/>
                                        </p:tgtEl>
                                      </p:cBhvr>
                                    </p:animEffect>
                                  </p:childTnLst>
                                </p:cTn>
                              </p:par>
                              <p:par>
                                <p:cTn id="51" presetID="22" presetClass="entr" presetSubtype="2"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right)">
                                      <p:cBhvr>
                                        <p:cTn id="53" dur="500"/>
                                        <p:tgtEl>
                                          <p:spTgt spid="32"/>
                                        </p:tgtEl>
                                      </p:cBhvr>
                                    </p:animEffect>
                                  </p:childTnLst>
                                </p:cTn>
                              </p:par>
                              <p:par>
                                <p:cTn id="54" presetID="22" presetClass="entr" presetSubtype="8" fill="hold"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childTnLst>
                          </p:cTn>
                        </p:par>
                        <p:par>
                          <p:cTn id="57" fill="hold">
                            <p:stCondLst>
                              <p:cond delay="4000"/>
                            </p:stCondLst>
                            <p:childTnLst>
                              <p:par>
                                <p:cTn id="58" presetID="53" presetClass="entr" presetSubtype="16"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cBhvr>
                                        <p:cTn id="65" dur="500" fill="hold"/>
                                        <p:tgtEl>
                                          <p:spTgt spid="40"/>
                                        </p:tgtEl>
                                        <p:attrNameLst>
                                          <p:attrName>ppt_w</p:attrName>
                                        </p:attrNameLst>
                                      </p:cBhvr>
                                      <p:tavLst>
                                        <p:tav tm="0">
                                          <p:val>
                                            <p:fltVal val="0"/>
                                          </p:val>
                                        </p:tav>
                                        <p:tav tm="100000">
                                          <p:val>
                                            <p:strVal val="#ppt_w"/>
                                          </p:val>
                                        </p:tav>
                                      </p:tavLst>
                                    </p:anim>
                                    <p:anim calcmode="lin" valueType="num">
                                      <p:cBhvr>
                                        <p:cTn id="66" dur="500" fill="hold"/>
                                        <p:tgtEl>
                                          <p:spTgt spid="40"/>
                                        </p:tgtEl>
                                        <p:attrNameLst>
                                          <p:attrName>ppt_h</p:attrName>
                                        </p:attrNameLst>
                                      </p:cBhvr>
                                      <p:tavLst>
                                        <p:tav tm="0">
                                          <p:val>
                                            <p:fltVal val="0"/>
                                          </p:val>
                                        </p:tav>
                                        <p:tav tm="100000">
                                          <p:val>
                                            <p:strVal val="#ppt_h"/>
                                          </p:val>
                                        </p:tav>
                                      </p:tavLst>
                                    </p:anim>
                                    <p:animEffect transition="in" filter="fade">
                                      <p:cBhvr>
                                        <p:cTn id="67" dur="500"/>
                                        <p:tgtEl>
                                          <p:spTgt spid="40"/>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p:cTn id="70" dur="500" fill="hold"/>
                                        <p:tgtEl>
                                          <p:spTgt spid="36"/>
                                        </p:tgtEl>
                                        <p:attrNameLst>
                                          <p:attrName>ppt_w</p:attrName>
                                        </p:attrNameLst>
                                      </p:cBhvr>
                                      <p:tavLst>
                                        <p:tav tm="0">
                                          <p:val>
                                            <p:fltVal val="0"/>
                                          </p:val>
                                        </p:tav>
                                        <p:tav tm="100000">
                                          <p:val>
                                            <p:strVal val="#ppt_w"/>
                                          </p:val>
                                        </p:tav>
                                      </p:tavLst>
                                    </p:anim>
                                    <p:anim calcmode="lin" valueType="num">
                                      <p:cBhvr>
                                        <p:cTn id="71" dur="500" fill="hold"/>
                                        <p:tgtEl>
                                          <p:spTgt spid="36"/>
                                        </p:tgtEl>
                                        <p:attrNameLst>
                                          <p:attrName>ppt_h</p:attrName>
                                        </p:attrNameLst>
                                      </p:cBhvr>
                                      <p:tavLst>
                                        <p:tav tm="0">
                                          <p:val>
                                            <p:fltVal val="0"/>
                                          </p:val>
                                        </p:tav>
                                        <p:tav tm="100000">
                                          <p:val>
                                            <p:strVal val="#ppt_h"/>
                                          </p:val>
                                        </p:tav>
                                      </p:tavLst>
                                    </p:anim>
                                    <p:animEffect transition="in" filter="fade">
                                      <p:cBhvr>
                                        <p:cTn id="72" dur="500"/>
                                        <p:tgtEl>
                                          <p:spTgt spid="36"/>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anim calcmode="lin" valueType="num">
                                      <p:cBhvr>
                                        <p:cTn id="75" dur="500" fill="hold"/>
                                        <p:tgtEl>
                                          <p:spTgt spid="42"/>
                                        </p:tgtEl>
                                        <p:attrNameLst>
                                          <p:attrName>ppt_w</p:attrName>
                                        </p:attrNameLst>
                                      </p:cBhvr>
                                      <p:tavLst>
                                        <p:tav tm="0">
                                          <p:val>
                                            <p:fltVal val="0"/>
                                          </p:val>
                                        </p:tav>
                                        <p:tav tm="100000">
                                          <p:val>
                                            <p:strVal val="#ppt_w"/>
                                          </p:val>
                                        </p:tav>
                                      </p:tavLst>
                                    </p:anim>
                                    <p:anim calcmode="lin" valueType="num">
                                      <p:cBhvr>
                                        <p:cTn id="76" dur="500" fill="hold"/>
                                        <p:tgtEl>
                                          <p:spTgt spid="42"/>
                                        </p:tgtEl>
                                        <p:attrNameLst>
                                          <p:attrName>ppt_h</p:attrName>
                                        </p:attrNameLst>
                                      </p:cBhvr>
                                      <p:tavLst>
                                        <p:tav tm="0">
                                          <p:val>
                                            <p:fltVal val="0"/>
                                          </p:val>
                                        </p:tav>
                                        <p:tav tm="100000">
                                          <p:val>
                                            <p:strVal val="#ppt_h"/>
                                          </p:val>
                                        </p:tav>
                                      </p:tavLst>
                                    </p:anim>
                                    <p:animEffect transition="in" filter="fade">
                                      <p:cBhvr>
                                        <p:cTn id="77" dur="500"/>
                                        <p:tgtEl>
                                          <p:spTgt spid="42"/>
                                        </p:tgtEl>
                                      </p:cBhvr>
                                    </p:animEffect>
                                  </p:childTnLst>
                                </p:cTn>
                              </p:par>
                            </p:childTnLst>
                          </p:cTn>
                        </p:par>
                        <p:par>
                          <p:cTn id="78" fill="hold">
                            <p:stCondLst>
                              <p:cond delay="4500"/>
                            </p:stCondLst>
                            <p:childTnLst>
                              <p:par>
                                <p:cTn id="79" presetID="2" presetClass="entr" presetSubtype="2"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additive="base">
                                        <p:cTn id="81" dur="500" fill="hold"/>
                                        <p:tgtEl>
                                          <p:spTgt spid="41"/>
                                        </p:tgtEl>
                                        <p:attrNameLst>
                                          <p:attrName>ppt_x</p:attrName>
                                        </p:attrNameLst>
                                      </p:cBhvr>
                                      <p:tavLst>
                                        <p:tav tm="0">
                                          <p:val>
                                            <p:strVal val="1+#ppt_w/2"/>
                                          </p:val>
                                        </p:tav>
                                        <p:tav tm="100000">
                                          <p:val>
                                            <p:strVal val="#ppt_x"/>
                                          </p:val>
                                        </p:tav>
                                      </p:tavLst>
                                    </p:anim>
                                    <p:anim calcmode="lin" valueType="num">
                                      <p:cBhvr additive="base">
                                        <p:cTn id="82" dur="500" fill="hold"/>
                                        <p:tgtEl>
                                          <p:spTgt spid="41"/>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additive="base">
                                        <p:cTn id="85" dur="500" fill="hold"/>
                                        <p:tgtEl>
                                          <p:spTgt spid="43"/>
                                        </p:tgtEl>
                                        <p:attrNameLst>
                                          <p:attrName>ppt_x</p:attrName>
                                        </p:attrNameLst>
                                      </p:cBhvr>
                                      <p:tavLst>
                                        <p:tav tm="0">
                                          <p:val>
                                            <p:strVal val="1+#ppt_w/2"/>
                                          </p:val>
                                        </p:tav>
                                        <p:tav tm="100000">
                                          <p:val>
                                            <p:strVal val="#ppt_x"/>
                                          </p:val>
                                        </p:tav>
                                      </p:tavLst>
                                    </p:anim>
                                    <p:anim calcmode="lin" valueType="num">
                                      <p:cBhvr additive="base">
                                        <p:cTn id="86" dur="500" fill="hold"/>
                                        <p:tgtEl>
                                          <p:spTgt spid="43"/>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additive="base">
                                        <p:cTn id="89" dur="500" fill="hold"/>
                                        <p:tgtEl>
                                          <p:spTgt spid="35"/>
                                        </p:tgtEl>
                                        <p:attrNameLst>
                                          <p:attrName>ppt_x</p:attrName>
                                        </p:attrNameLst>
                                      </p:cBhvr>
                                      <p:tavLst>
                                        <p:tav tm="0">
                                          <p:val>
                                            <p:strVal val="0-#ppt_w/2"/>
                                          </p:val>
                                        </p:tav>
                                        <p:tav tm="100000">
                                          <p:val>
                                            <p:strVal val="#ppt_x"/>
                                          </p:val>
                                        </p:tav>
                                      </p:tavLst>
                                    </p:anim>
                                    <p:anim calcmode="lin" valueType="num">
                                      <p:cBhvr additive="base">
                                        <p:cTn id="90" dur="500" fill="hold"/>
                                        <p:tgtEl>
                                          <p:spTgt spid="35"/>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38"/>
                                        </p:tgtEl>
                                        <p:attrNameLst>
                                          <p:attrName>style.visibility</p:attrName>
                                        </p:attrNameLst>
                                      </p:cBhvr>
                                      <p:to>
                                        <p:strVal val="visible"/>
                                      </p:to>
                                    </p:set>
                                    <p:anim calcmode="lin" valueType="num">
                                      <p:cBhvr additive="base">
                                        <p:cTn id="93" dur="500" fill="hold"/>
                                        <p:tgtEl>
                                          <p:spTgt spid="38"/>
                                        </p:tgtEl>
                                        <p:attrNameLst>
                                          <p:attrName>ppt_x</p:attrName>
                                        </p:attrNameLst>
                                      </p:cBhvr>
                                      <p:tavLst>
                                        <p:tav tm="0">
                                          <p:val>
                                            <p:strVal val="0-#ppt_w/2"/>
                                          </p:val>
                                        </p:tav>
                                        <p:tav tm="100000">
                                          <p:val>
                                            <p:strVal val="#ppt_x"/>
                                          </p:val>
                                        </p:tav>
                                      </p:tavLst>
                                    </p:anim>
                                    <p:anim calcmode="lin" valueType="num">
                                      <p:cBhvr additive="base">
                                        <p:cTn id="94"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8" grpId="0"/>
      <p:bldP spid="40" grpId="0"/>
      <p:bldP spid="41" grpId="0"/>
      <p:bldP spid="42" grpId="0"/>
      <p:bldP spid="4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1550267" y="2010194"/>
            <a:ext cx="1386528" cy="1198150"/>
            <a:chOff x="1550267" y="1915846"/>
            <a:chExt cx="1386528" cy="1198150"/>
          </a:xfrm>
        </p:grpSpPr>
        <p:sp>
          <p:nvSpPr>
            <p:cNvPr id="16" name="矩形 15"/>
            <p:cNvSpPr/>
            <p:nvPr/>
          </p:nvSpPr>
          <p:spPr>
            <a:xfrm>
              <a:off x="1550267" y="1915846"/>
              <a:ext cx="1386528" cy="1198150"/>
            </a:xfrm>
            <a:prstGeom prst="rect">
              <a:avLst/>
            </a:prstGeom>
            <a:blipFill>
              <a:blip r:embed="rId3" cstate="print"/>
              <a:stretch>
                <a:fillRect/>
              </a:stretch>
            </a:blipFill>
            <a:ln>
              <a:solidFill>
                <a:schemeClr val="accent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1550267" y="2786540"/>
              <a:ext cx="285429" cy="200055"/>
              <a:chOff x="1550267" y="2786540"/>
              <a:chExt cx="285429" cy="200055"/>
            </a:xfrm>
          </p:grpSpPr>
          <p:sp>
            <p:nvSpPr>
              <p:cNvPr id="35" name="对角圆角矩形 34"/>
              <p:cNvSpPr/>
              <p:nvPr/>
            </p:nvSpPr>
            <p:spPr>
              <a:xfrm>
                <a:off x="1550267" y="2827461"/>
                <a:ext cx="285429" cy="131115"/>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p:cNvSpPr txBox="1"/>
              <p:nvPr/>
            </p:nvSpPr>
            <p:spPr>
              <a:xfrm>
                <a:off x="1550267" y="2786540"/>
                <a:ext cx="285429" cy="200055"/>
              </a:xfrm>
              <a:prstGeom prst="rect">
                <a:avLst/>
              </a:prstGeom>
              <a:noFill/>
              <a:effectLst/>
            </p:spPr>
            <p:txBody>
              <a:bodyPr wrap="square" rtlCol="0">
                <a:spAutoFit/>
              </a:bodyPr>
              <a:lstStyle/>
              <a:p>
                <a:r>
                  <a:rPr lang="en-US" altLang="zh-CN" sz="700" dirty="0">
                    <a:solidFill>
                      <a:schemeClr val="bg1"/>
                    </a:solidFill>
                    <a:latin typeface="DFGothic-EB" panose="02010609010101010101" pitchFamily="1" charset="-128"/>
                    <a:ea typeface="DFGothic-EB" panose="02010609010101010101" pitchFamily="1" charset="-128"/>
                  </a:rPr>
                  <a:t>01</a:t>
                </a:r>
                <a:endParaRPr lang="zh-CN" altLang="en-US" sz="700" dirty="0">
                  <a:solidFill>
                    <a:schemeClr val="bg1"/>
                  </a:solidFill>
                  <a:latin typeface="DFGothic-EB" panose="02010609010101010101" pitchFamily="1" charset="-128"/>
                  <a:ea typeface="DFGothic-EB" panose="02010609010101010101" pitchFamily="1" charset="-128"/>
                </a:endParaRPr>
              </a:p>
            </p:txBody>
          </p:sp>
        </p:grpSp>
      </p:grpSp>
      <p:grpSp>
        <p:nvGrpSpPr>
          <p:cNvPr id="53" name="组合 52"/>
          <p:cNvGrpSpPr/>
          <p:nvPr/>
        </p:nvGrpSpPr>
        <p:grpSpPr>
          <a:xfrm>
            <a:off x="2499875" y="1831460"/>
            <a:ext cx="1800200" cy="1555618"/>
            <a:chOff x="2499875" y="1737112"/>
            <a:chExt cx="1800200" cy="1555618"/>
          </a:xfrm>
        </p:grpSpPr>
        <p:sp>
          <p:nvSpPr>
            <p:cNvPr id="17" name="矩形 16"/>
            <p:cNvSpPr/>
            <p:nvPr/>
          </p:nvSpPr>
          <p:spPr>
            <a:xfrm>
              <a:off x="2499875" y="1737112"/>
              <a:ext cx="1800200" cy="1555618"/>
            </a:xfrm>
            <a:prstGeom prst="rect">
              <a:avLst/>
            </a:prstGeom>
            <a:blipFill>
              <a:blip r:embed="rId4" cstate="print"/>
              <a:srcRect/>
              <a:stretch>
                <a:fillRect/>
              </a:stretch>
            </a:blipFill>
            <a:ln>
              <a:solidFill>
                <a:schemeClr val="accent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2499875" y="2898552"/>
              <a:ext cx="343933" cy="215444"/>
              <a:chOff x="2499875" y="2898552"/>
              <a:chExt cx="343933" cy="215444"/>
            </a:xfrm>
          </p:grpSpPr>
          <p:sp>
            <p:nvSpPr>
              <p:cNvPr id="37" name="对角圆角矩形 36"/>
              <p:cNvSpPr/>
              <p:nvPr/>
            </p:nvSpPr>
            <p:spPr>
              <a:xfrm>
                <a:off x="2499875" y="2939416"/>
                <a:ext cx="343933" cy="146562"/>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7"/>
              <p:cNvSpPr txBox="1"/>
              <p:nvPr/>
            </p:nvSpPr>
            <p:spPr>
              <a:xfrm>
                <a:off x="2529126" y="2898552"/>
                <a:ext cx="285429" cy="215444"/>
              </a:xfrm>
              <a:prstGeom prst="rect">
                <a:avLst/>
              </a:prstGeom>
              <a:noFill/>
              <a:effectLst/>
            </p:spPr>
            <p:txBody>
              <a:bodyPr wrap="square" rtlCol="0">
                <a:spAutoFit/>
              </a:bodyPr>
              <a:lstStyle/>
              <a:p>
                <a:r>
                  <a:rPr lang="en-US" altLang="zh-CN" sz="800" dirty="0">
                    <a:solidFill>
                      <a:schemeClr val="bg1"/>
                    </a:solidFill>
                    <a:latin typeface="DFGothic-EB" panose="02010609010101010101" pitchFamily="1" charset="-128"/>
                    <a:ea typeface="DFGothic-EB" panose="02010609010101010101" pitchFamily="1" charset="-128"/>
                  </a:rPr>
                  <a:t>02</a:t>
                </a:r>
                <a:endParaRPr lang="zh-CN" altLang="en-US" sz="800" dirty="0">
                  <a:solidFill>
                    <a:schemeClr val="bg1"/>
                  </a:solidFill>
                  <a:latin typeface="DFGothic-EB" panose="02010609010101010101" pitchFamily="1" charset="-128"/>
                  <a:ea typeface="DFGothic-EB" panose="02010609010101010101" pitchFamily="1" charset="-128"/>
                </a:endParaRPr>
              </a:p>
            </p:txBody>
          </p:sp>
        </p:grpSp>
      </p:grpSp>
      <p:grpSp>
        <p:nvGrpSpPr>
          <p:cNvPr id="56" name="组合 55"/>
          <p:cNvGrpSpPr/>
          <p:nvPr/>
        </p:nvGrpSpPr>
        <p:grpSpPr>
          <a:xfrm>
            <a:off x="6655492" y="1993692"/>
            <a:ext cx="1540024" cy="1278360"/>
            <a:chOff x="6732240" y="1963052"/>
            <a:chExt cx="1386528" cy="1150944"/>
          </a:xfrm>
        </p:grpSpPr>
        <p:sp>
          <p:nvSpPr>
            <p:cNvPr id="15" name="矩形 14"/>
            <p:cNvSpPr/>
            <p:nvPr/>
          </p:nvSpPr>
          <p:spPr>
            <a:xfrm>
              <a:off x="6732240" y="1963052"/>
              <a:ext cx="1340376" cy="1150944"/>
            </a:xfrm>
            <a:prstGeom prst="rect">
              <a:avLst/>
            </a:prstGeom>
            <a:blipFill>
              <a:blip r:embed="rId5" cstate="print"/>
              <a:srcRect/>
              <a:stretch>
                <a:fillRect/>
              </a:stretch>
            </a:blipFill>
            <a:ln>
              <a:solidFill>
                <a:schemeClr val="accent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7833339" y="2786540"/>
              <a:ext cx="285429" cy="200055"/>
              <a:chOff x="7833339" y="2786540"/>
              <a:chExt cx="285429" cy="200055"/>
            </a:xfrm>
          </p:grpSpPr>
          <p:sp>
            <p:nvSpPr>
              <p:cNvPr id="45" name="对角圆角矩形 44"/>
              <p:cNvSpPr/>
              <p:nvPr/>
            </p:nvSpPr>
            <p:spPr>
              <a:xfrm>
                <a:off x="7833339" y="2827461"/>
                <a:ext cx="285429" cy="131115"/>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45"/>
              <p:cNvSpPr txBox="1"/>
              <p:nvPr/>
            </p:nvSpPr>
            <p:spPr>
              <a:xfrm>
                <a:off x="7833339" y="2786540"/>
                <a:ext cx="285429" cy="200055"/>
              </a:xfrm>
              <a:prstGeom prst="rect">
                <a:avLst/>
              </a:prstGeom>
              <a:noFill/>
              <a:effectLst/>
            </p:spPr>
            <p:txBody>
              <a:bodyPr wrap="square" rtlCol="0">
                <a:spAutoFit/>
              </a:bodyPr>
              <a:lstStyle/>
              <a:p>
                <a:r>
                  <a:rPr lang="en-US" altLang="zh-CN" sz="700" dirty="0">
                    <a:solidFill>
                      <a:schemeClr val="bg1"/>
                    </a:solidFill>
                    <a:latin typeface="DFGothic-EB" panose="02010609010101010101" pitchFamily="1" charset="-128"/>
                    <a:ea typeface="DFGothic-EB" panose="02010609010101010101" pitchFamily="1" charset="-128"/>
                  </a:rPr>
                  <a:t>05</a:t>
                </a:r>
                <a:endParaRPr lang="zh-CN" altLang="en-US" sz="700" dirty="0">
                  <a:solidFill>
                    <a:schemeClr val="bg1"/>
                  </a:solidFill>
                  <a:latin typeface="DFGothic-EB" panose="02010609010101010101" pitchFamily="1" charset="-128"/>
                  <a:ea typeface="DFGothic-EB" panose="02010609010101010101" pitchFamily="1" charset="-128"/>
                </a:endParaRPr>
              </a:p>
            </p:txBody>
          </p:sp>
        </p:grpSp>
      </p:grpSp>
      <p:grpSp>
        <p:nvGrpSpPr>
          <p:cNvPr id="55" name="组合 54"/>
          <p:cNvGrpSpPr/>
          <p:nvPr/>
        </p:nvGrpSpPr>
        <p:grpSpPr>
          <a:xfrm>
            <a:off x="5292080" y="1831460"/>
            <a:ext cx="1810512" cy="1555618"/>
            <a:chOff x="5292080" y="1737112"/>
            <a:chExt cx="1810512" cy="1555618"/>
          </a:xfrm>
        </p:grpSpPr>
        <p:sp>
          <p:nvSpPr>
            <p:cNvPr id="14" name="矩形 13"/>
            <p:cNvSpPr/>
            <p:nvPr/>
          </p:nvSpPr>
          <p:spPr>
            <a:xfrm>
              <a:off x="5292080" y="1737112"/>
              <a:ext cx="1800200" cy="1555618"/>
            </a:xfrm>
            <a:prstGeom prst="rect">
              <a:avLst/>
            </a:prstGeom>
            <a:blipFill>
              <a:blip r:embed="rId6" cstate="print">
                <a:extLst>
                  <a:ext uri="{BEBA8EAE-BF5A-486C-A8C5-ECC9F3942E4B}">
                    <a14:imgProps xmlns:a14="http://schemas.microsoft.com/office/drawing/2010/main">
                      <a14:imgLayer r:embed="rId7">
                        <a14:imgEffect>
                          <a14:brightnessContrast bright="28000"/>
                        </a14:imgEffect>
                      </a14:imgLayer>
                    </a14:imgProps>
                  </a:ext>
                </a:extLst>
              </a:blip>
              <a:stretch>
                <a:fillRect/>
              </a:stretch>
            </a:blipFill>
            <a:ln>
              <a:solidFill>
                <a:schemeClr val="accent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6758659" y="2898552"/>
              <a:ext cx="343933" cy="215444"/>
              <a:chOff x="6758659" y="2898552"/>
              <a:chExt cx="343933" cy="215444"/>
            </a:xfrm>
          </p:grpSpPr>
          <p:sp>
            <p:nvSpPr>
              <p:cNvPr id="43" name="对角圆角矩形 42"/>
              <p:cNvSpPr/>
              <p:nvPr/>
            </p:nvSpPr>
            <p:spPr>
              <a:xfrm>
                <a:off x="6758659" y="2939416"/>
                <a:ext cx="343933" cy="146562"/>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6787910" y="2898552"/>
                <a:ext cx="285429" cy="215444"/>
              </a:xfrm>
              <a:prstGeom prst="rect">
                <a:avLst/>
              </a:prstGeom>
              <a:noFill/>
              <a:effectLst/>
            </p:spPr>
            <p:txBody>
              <a:bodyPr wrap="square" rtlCol="0">
                <a:spAutoFit/>
              </a:bodyPr>
              <a:lstStyle/>
              <a:p>
                <a:r>
                  <a:rPr lang="en-US" altLang="zh-CN" sz="800" dirty="0">
                    <a:solidFill>
                      <a:schemeClr val="bg1"/>
                    </a:solidFill>
                    <a:latin typeface="DFGothic-EB" panose="02010609010101010101" pitchFamily="1" charset="-128"/>
                    <a:ea typeface="DFGothic-EB" panose="02010609010101010101" pitchFamily="1" charset="-128"/>
                  </a:rPr>
                  <a:t>04</a:t>
                </a:r>
                <a:endParaRPr lang="zh-CN" altLang="en-US" sz="800" dirty="0">
                  <a:solidFill>
                    <a:schemeClr val="bg1"/>
                  </a:solidFill>
                  <a:latin typeface="DFGothic-EB" panose="02010609010101010101" pitchFamily="1" charset="-128"/>
                  <a:ea typeface="DFGothic-EB" panose="02010609010101010101" pitchFamily="1" charset="-128"/>
                </a:endParaRPr>
              </a:p>
            </p:txBody>
          </p:sp>
        </p:grpSp>
      </p:grpSp>
      <p:grpSp>
        <p:nvGrpSpPr>
          <p:cNvPr id="54" name="组合 53"/>
          <p:cNvGrpSpPr/>
          <p:nvPr/>
        </p:nvGrpSpPr>
        <p:grpSpPr>
          <a:xfrm>
            <a:off x="3491880" y="1707654"/>
            <a:ext cx="2612190" cy="1803230"/>
            <a:chOff x="3779912" y="1613306"/>
            <a:chExt cx="1916220" cy="1803230"/>
          </a:xfrm>
        </p:grpSpPr>
        <p:sp>
          <p:nvSpPr>
            <p:cNvPr id="2" name="矩形 1"/>
            <p:cNvSpPr/>
            <p:nvPr/>
          </p:nvSpPr>
          <p:spPr>
            <a:xfrm>
              <a:off x="3779912" y="1613306"/>
              <a:ext cx="1916220" cy="1803230"/>
            </a:xfrm>
            <a:prstGeom prst="rect">
              <a:avLst/>
            </a:prstGeom>
            <a:blipFill>
              <a:blip r:embed="rId8" cstate="print"/>
              <a:stretch>
                <a:fillRect/>
              </a:stretch>
            </a:blipFill>
            <a:ln w="22225">
              <a:solidFill>
                <a:schemeClr val="accent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3779912" y="3067490"/>
              <a:ext cx="432048" cy="230832"/>
              <a:chOff x="3779912" y="3067490"/>
              <a:chExt cx="432048" cy="230832"/>
            </a:xfrm>
          </p:grpSpPr>
          <p:sp>
            <p:nvSpPr>
              <p:cNvPr id="39" name="对角圆角矩形 38"/>
              <p:cNvSpPr/>
              <p:nvPr/>
            </p:nvSpPr>
            <p:spPr>
              <a:xfrm>
                <a:off x="3779912" y="3124200"/>
                <a:ext cx="432048" cy="149195"/>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3831925" y="3067490"/>
                <a:ext cx="360040" cy="230832"/>
              </a:xfrm>
              <a:prstGeom prst="rect">
                <a:avLst/>
              </a:prstGeom>
              <a:noFill/>
              <a:effectLst/>
            </p:spPr>
            <p:txBody>
              <a:bodyPr wrap="square" rtlCol="0">
                <a:spAutoFit/>
              </a:bodyPr>
              <a:lstStyle/>
              <a:p>
                <a:r>
                  <a:rPr lang="en-US" altLang="zh-CN" sz="900" dirty="0">
                    <a:solidFill>
                      <a:schemeClr val="bg1"/>
                    </a:solidFill>
                    <a:latin typeface="DFGothic-EB" panose="02010609010101010101" pitchFamily="1" charset="-128"/>
                    <a:ea typeface="DFGothic-EB" panose="02010609010101010101" pitchFamily="1" charset="-128"/>
                  </a:rPr>
                  <a:t>03</a:t>
                </a:r>
                <a:endParaRPr lang="zh-CN" altLang="en-US" sz="900" dirty="0">
                  <a:solidFill>
                    <a:schemeClr val="bg1"/>
                  </a:solidFill>
                  <a:latin typeface="DFGothic-EB" panose="02010609010101010101" pitchFamily="1" charset="-128"/>
                  <a:ea typeface="DFGothic-EB" panose="02010609010101010101" pitchFamily="1" charset="-128"/>
                </a:endParaRPr>
              </a:p>
            </p:txBody>
          </p:sp>
        </p:grpSp>
      </p:grpSp>
      <p:sp>
        <p:nvSpPr>
          <p:cNvPr id="57" name="TextBox 56"/>
          <p:cNvSpPr txBox="1"/>
          <p:nvPr/>
        </p:nvSpPr>
        <p:spPr>
          <a:xfrm>
            <a:off x="3059832" y="4107604"/>
            <a:ext cx="3421024" cy="461665"/>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4155344" y="3757139"/>
            <a:ext cx="1605497" cy="338554"/>
          </a:xfrm>
          <a:prstGeom prst="rect">
            <a:avLst/>
          </a:prstGeom>
          <a:noFill/>
        </p:spPr>
        <p:txBody>
          <a:bodyPr wrap="square" rtlCol="0">
            <a:spAutoFit/>
          </a:bodyPr>
          <a:lstStyle/>
          <a:p>
            <a:pPr lvl="0"/>
            <a:r>
              <a:rPr lang="zh-CN" altLang="en-US" sz="1600" spc="100" dirty="0">
                <a:solidFill>
                  <a:schemeClr val="accent3"/>
                </a:solidFill>
                <a:latin typeface="+mj-ea"/>
              </a:rPr>
              <a:t>展示部分</a:t>
            </a:r>
            <a:endParaRPr lang="zh-CN" altLang="en-US" sz="1100" spc="100" dirty="0">
              <a:solidFill>
                <a:schemeClr val="accent2"/>
              </a:solidFill>
              <a:latin typeface="+mj-ea"/>
              <a:ea typeface="+mj-ea"/>
            </a:endParaRPr>
          </a:p>
        </p:txBody>
      </p:sp>
      <p:grpSp>
        <p:nvGrpSpPr>
          <p:cNvPr id="62" name="组合 61"/>
          <p:cNvGrpSpPr/>
          <p:nvPr/>
        </p:nvGrpSpPr>
        <p:grpSpPr>
          <a:xfrm>
            <a:off x="1116311" y="460609"/>
            <a:ext cx="8568256" cy="292388"/>
            <a:chOff x="1116311" y="460609"/>
            <a:chExt cx="8568256" cy="292388"/>
          </a:xfrm>
        </p:grpSpPr>
        <p:sp>
          <p:nvSpPr>
            <p:cNvPr id="63" name="Line 3"/>
            <p:cNvSpPr>
              <a:spLocks noChangeShapeType="1"/>
            </p:cNvSpPr>
            <p:nvPr/>
          </p:nvSpPr>
          <p:spPr bwMode="auto">
            <a:xfrm>
              <a:off x="1990886" y="695345"/>
              <a:ext cx="7693681"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64" name="TextBox 63"/>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展示成果</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500" fill="hold"/>
                                        <p:tgtEl>
                                          <p:spTgt spid="52"/>
                                        </p:tgtEl>
                                        <p:attrNameLst>
                                          <p:attrName>ppt_x</p:attrName>
                                        </p:attrNameLst>
                                      </p:cBhvr>
                                      <p:tavLst>
                                        <p:tav tm="0">
                                          <p:val>
                                            <p:strVal val="#ppt_x"/>
                                          </p:val>
                                        </p:tav>
                                        <p:tav tm="100000">
                                          <p:val>
                                            <p:strVal val="#ppt_x"/>
                                          </p:val>
                                        </p:tav>
                                      </p:tavLst>
                                    </p:anim>
                                    <p:anim calcmode="lin" valueType="num">
                                      <p:cBhvr additive="base">
                                        <p:cTn id="12" dur="500" fill="hold"/>
                                        <p:tgtEl>
                                          <p:spTgt spid="5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ppt_x"/>
                                          </p:val>
                                        </p:tav>
                                        <p:tav tm="100000">
                                          <p:val>
                                            <p:strVal val="#ppt_x"/>
                                          </p:val>
                                        </p:tav>
                                      </p:tavLst>
                                    </p:anim>
                                    <p:anim calcmode="lin" valueType="num">
                                      <p:cBhvr additive="base">
                                        <p:cTn id="16" dur="5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ppt_x"/>
                                          </p:val>
                                        </p:tav>
                                        <p:tav tm="100000">
                                          <p:val>
                                            <p:strVal val="#ppt_x"/>
                                          </p:val>
                                        </p:tav>
                                      </p:tavLst>
                                    </p:anim>
                                    <p:anim calcmode="lin" valueType="num">
                                      <p:cBhvr additive="base">
                                        <p:cTn id="20" dur="500" fill="hold"/>
                                        <p:tgtEl>
                                          <p:spTgt spid="54"/>
                                        </p:tgtEl>
                                        <p:attrNameLst>
                                          <p:attrName>ppt_y</p:attrName>
                                        </p:attrNameLst>
                                      </p:cBhvr>
                                      <p:tavLst>
                                        <p:tav tm="0">
                                          <p:val>
                                            <p:strVal val="1+#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additive="base">
                                        <p:cTn id="23" dur="500" fill="hold"/>
                                        <p:tgtEl>
                                          <p:spTgt spid="55"/>
                                        </p:tgtEl>
                                        <p:attrNameLst>
                                          <p:attrName>ppt_x</p:attrName>
                                        </p:attrNameLst>
                                      </p:cBhvr>
                                      <p:tavLst>
                                        <p:tav tm="0">
                                          <p:val>
                                            <p:strVal val="#ppt_x"/>
                                          </p:val>
                                        </p:tav>
                                        <p:tav tm="100000">
                                          <p:val>
                                            <p:strVal val="#ppt_x"/>
                                          </p:val>
                                        </p:tav>
                                      </p:tavLst>
                                    </p:anim>
                                    <p:anim calcmode="lin" valueType="num">
                                      <p:cBhvr additive="base">
                                        <p:cTn id="24" dur="500" fill="hold"/>
                                        <p:tgtEl>
                                          <p:spTgt spid="55"/>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additive="base">
                                        <p:cTn id="27" dur="500" fill="hold"/>
                                        <p:tgtEl>
                                          <p:spTgt spid="56"/>
                                        </p:tgtEl>
                                        <p:attrNameLst>
                                          <p:attrName>ppt_x</p:attrName>
                                        </p:attrNameLst>
                                      </p:cBhvr>
                                      <p:tavLst>
                                        <p:tav tm="0">
                                          <p:val>
                                            <p:strVal val="#ppt_x"/>
                                          </p:val>
                                        </p:tav>
                                        <p:tav tm="100000">
                                          <p:val>
                                            <p:strVal val="#ppt_x"/>
                                          </p:val>
                                        </p:tav>
                                      </p:tavLst>
                                    </p:anim>
                                    <p:anim calcmode="lin" valueType="num">
                                      <p:cBhvr additive="base">
                                        <p:cTn id="28" dur="500" fill="hold"/>
                                        <p:tgtEl>
                                          <p:spTgt spid="56"/>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59"/>
                                        </p:tgtEl>
                                        <p:attrNameLst>
                                          <p:attrName>style.visibility</p:attrName>
                                        </p:attrNameLst>
                                      </p:cBhvr>
                                      <p:to>
                                        <p:strVal val="visible"/>
                                      </p:to>
                                    </p:set>
                                    <p:anim calcmode="lin" valueType="num">
                                      <p:cBhvr>
                                        <p:cTn id="32"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59"/>
                                        </p:tgtEl>
                                        <p:attrNameLst>
                                          <p:attrName>ppt_y</p:attrName>
                                        </p:attrNameLst>
                                      </p:cBhvr>
                                      <p:tavLst>
                                        <p:tav tm="0">
                                          <p:val>
                                            <p:strVal val="#ppt_y"/>
                                          </p:val>
                                        </p:tav>
                                        <p:tav tm="100000">
                                          <p:val>
                                            <p:strVal val="#ppt_y"/>
                                          </p:val>
                                        </p:tav>
                                      </p:tavLst>
                                    </p:anim>
                                    <p:anim calcmode="lin" valueType="num">
                                      <p:cBhvr>
                                        <p:cTn id="34"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59"/>
                                        </p:tgtEl>
                                      </p:cBhvr>
                                    </p:animEffect>
                                  </p:childTnLst>
                                </p:cTn>
                              </p:par>
                            </p:childTnLst>
                          </p:cTn>
                        </p:par>
                        <p:par>
                          <p:cTn id="37" fill="hold">
                            <p:stCondLst>
                              <p:cond delay="1649"/>
                            </p:stCondLst>
                            <p:childTnLst>
                              <p:par>
                                <p:cTn id="38" presetID="19" presetClass="entr" presetSubtype="5" fill="hold" grpId="0" nodeType="afterEffect">
                                  <p:stCondLst>
                                    <p:cond delay="0"/>
                                  </p:stCondLst>
                                  <p:iterate type="lt">
                                    <p:tmPct val="10000"/>
                                  </p:iterate>
                                  <p:childTnLst>
                                    <p:set>
                                      <p:cBhvr>
                                        <p:cTn id="39" dur="1" fill="hold">
                                          <p:stCondLst>
                                            <p:cond delay="0"/>
                                          </p:stCondLst>
                                        </p:cTn>
                                        <p:tgtEl>
                                          <p:spTgt spid="57"/>
                                        </p:tgtEl>
                                        <p:attrNameLst>
                                          <p:attrName>style.visibility</p:attrName>
                                        </p:attrNameLst>
                                      </p:cBhvr>
                                      <p:to>
                                        <p:strVal val="visible"/>
                                      </p:to>
                                    </p:set>
                                    <p:anim calcmode="lin" valueType="num">
                                      <p:cBhvr>
                                        <p:cTn id="40" dur="300" fill="hold"/>
                                        <p:tgtEl>
                                          <p:spTgt spid="57"/>
                                        </p:tgtEl>
                                        <p:attrNameLst>
                                          <p:attrName>ppt_w</p:attrName>
                                        </p:attrNameLst>
                                      </p:cBhvr>
                                      <p:tavLst>
                                        <p:tav tm="0">
                                          <p:val>
                                            <p:strVal val="#ppt_w"/>
                                          </p:val>
                                        </p:tav>
                                        <p:tav tm="100000">
                                          <p:val>
                                            <p:strVal val="#ppt_w"/>
                                          </p:val>
                                        </p:tav>
                                      </p:tavLst>
                                    </p:anim>
                                    <p:anim calcmode="lin" valueType="num">
                                      <p:cBhvr>
                                        <p:cTn id="41" dur="300" fill="hold"/>
                                        <p:tgtEl>
                                          <p:spTgt spid="57"/>
                                        </p:tgtEl>
                                        <p:attrNameLst>
                                          <p:attrName>ppt_h</p:attrName>
                                        </p:attrNameLst>
                                      </p:cBhvr>
                                      <p:tavLst>
                                        <p:tav tm="0" fmla="#ppt_h*sin(2.5*pi*$)">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91526" y="1649084"/>
            <a:ext cx="1346455" cy="391716"/>
            <a:chOff x="1635590" y="1851670"/>
            <a:chExt cx="1346455" cy="391716"/>
          </a:xfrm>
        </p:grpSpPr>
        <p:sp>
          <p:nvSpPr>
            <p:cNvPr id="24582" name="AutoShape 6"/>
            <p:cNvSpPr/>
            <p:nvPr/>
          </p:nvSpPr>
          <p:spPr bwMode="auto">
            <a:xfrm rot="10800000">
              <a:off x="1635590" y="1851670"/>
              <a:ext cx="1346455"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24583" name="AutoShape 7"/>
            <p:cNvSpPr/>
            <p:nvPr/>
          </p:nvSpPr>
          <p:spPr bwMode="auto">
            <a:xfrm>
              <a:off x="2062733"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itchFamily="34" charset="0"/>
                  <a:ea typeface="MS PGothic" panose="020B0600070205080204" charset="-128"/>
                  <a:sym typeface="Lato" pitchFamily="34" charset="0"/>
                </a:defRPr>
              </a:lvl1pPr>
              <a:lvl2pPr marL="742950" indent="-285750" defTabSz="647700" eaLnBrk="0">
                <a:defRPr sz="2500" b="1">
                  <a:solidFill>
                    <a:srgbClr val="FFFFFF"/>
                  </a:solidFill>
                  <a:latin typeface="Lato" pitchFamily="34" charset="0"/>
                  <a:ea typeface="MS PGothic" panose="020B0600070205080204" charset="-128"/>
                  <a:sym typeface="Lato" pitchFamily="34" charset="0"/>
                </a:defRPr>
              </a:lvl2pPr>
              <a:lvl3pPr marL="1143000" indent="-228600" defTabSz="647700" eaLnBrk="0">
                <a:defRPr sz="2500" b="1">
                  <a:solidFill>
                    <a:srgbClr val="FFFFFF"/>
                  </a:solidFill>
                  <a:latin typeface="Lato" pitchFamily="34" charset="0"/>
                  <a:ea typeface="MS PGothic" panose="020B0600070205080204" charset="-128"/>
                  <a:sym typeface="Lato" pitchFamily="34" charset="0"/>
                </a:defRPr>
              </a:lvl3pPr>
              <a:lvl4pPr marL="1600200" indent="-228600" defTabSz="647700" eaLnBrk="0">
                <a:defRPr sz="2500" b="1">
                  <a:solidFill>
                    <a:srgbClr val="FFFFFF"/>
                  </a:solidFill>
                  <a:latin typeface="Lato" pitchFamily="34" charset="0"/>
                  <a:ea typeface="MS PGothic" panose="020B0600070205080204" charset="-128"/>
                  <a:sym typeface="Lato" pitchFamily="34" charset="0"/>
                </a:defRPr>
              </a:lvl4pPr>
              <a:lvl5pPr marL="2057400" indent="-228600" defTabSz="647700" eaLnBrk="0">
                <a:defRPr sz="2500" b="1">
                  <a:solidFill>
                    <a:srgbClr val="FFFFFF"/>
                  </a:solidFill>
                  <a:latin typeface="Lato" pitchFamily="34" charset="0"/>
                  <a:ea typeface="MS PGothic" panose="020B0600070205080204" charset="-128"/>
                  <a:sym typeface="Lato" pitchFamily="34"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9pPr>
            </a:lstStyle>
            <a:p>
              <a:r>
                <a:rPr lang="zh-CN" altLang="en-US" sz="1100" b="0" dirty="0">
                  <a:solidFill>
                    <a:schemeClr val="bg1"/>
                  </a:solidFill>
                  <a:latin typeface="微软雅黑" panose="020B0503020204020204" pitchFamily="34" charset="-122"/>
                  <a:ea typeface="微软雅黑" panose="020B0503020204020204" pitchFamily="34" charset="-122"/>
                </a:rPr>
                <a:t>添加标题</a:t>
              </a:r>
            </a:p>
          </p:txBody>
        </p:sp>
      </p:grpSp>
      <p:sp>
        <p:nvSpPr>
          <p:cNvPr id="24585" name="AutoShape 9"/>
          <p:cNvSpPr/>
          <p:nvPr/>
        </p:nvSpPr>
        <p:spPr bwMode="auto">
          <a:xfrm>
            <a:off x="1291526" y="3177276"/>
            <a:ext cx="1403455" cy="735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24590" name="AutoShape 14"/>
          <p:cNvSpPr/>
          <p:nvPr/>
        </p:nvSpPr>
        <p:spPr bwMode="auto">
          <a:xfrm>
            <a:off x="3075678" y="3177276"/>
            <a:ext cx="1428903" cy="10894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24595" name="AutoShape 19"/>
          <p:cNvSpPr/>
          <p:nvPr/>
        </p:nvSpPr>
        <p:spPr bwMode="auto">
          <a:xfrm>
            <a:off x="4903555" y="3177276"/>
            <a:ext cx="1384349" cy="10894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24600" name="AutoShape 24"/>
          <p:cNvSpPr/>
          <p:nvPr/>
        </p:nvSpPr>
        <p:spPr bwMode="auto">
          <a:xfrm>
            <a:off x="6700483" y="3196326"/>
            <a:ext cx="1415885" cy="10894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chemeClr val="accent3"/>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grpSp>
        <p:nvGrpSpPr>
          <p:cNvPr id="3" name="组合 2"/>
          <p:cNvGrpSpPr/>
          <p:nvPr/>
        </p:nvGrpSpPr>
        <p:grpSpPr>
          <a:xfrm>
            <a:off x="3120232" y="1649084"/>
            <a:ext cx="1389957" cy="391716"/>
            <a:chOff x="3419742" y="1851670"/>
            <a:chExt cx="1434511" cy="391716"/>
          </a:xfrm>
        </p:grpSpPr>
        <p:sp>
          <p:nvSpPr>
            <p:cNvPr id="24587" name="AutoShape 11"/>
            <p:cNvSpPr/>
            <p:nvPr/>
          </p:nvSpPr>
          <p:spPr bwMode="auto">
            <a:xfrm rot="10800000">
              <a:off x="3419742" y="1851670"/>
              <a:ext cx="1434511"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2"/>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47" name="AutoShape 7"/>
            <p:cNvSpPr/>
            <p:nvPr/>
          </p:nvSpPr>
          <p:spPr bwMode="auto">
            <a:xfrm>
              <a:off x="3874889"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itchFamily="34" charset="0"/>
                  <a:ea typeface="MS PGothic" panose="020B0600070205080204" charset="-128"/>
                  <a:sym typeface="Lato" pitchFamily="34" charset="0"/>
                </a:defRPr>
              </a:lvl1pPr>
              <a:lvl2pPr marL="742950" indent="-285750" defTabSz="647700" eaLnBrk="0">
                <a:defRPr sz="2500" b="1">
                  <a:solidFill>
                    <a:srgbClr val="FFFFFF"/>
                  </a:solidFill>
                  <a:latin typeface="Lato" pitchFamily="34" charset="0"/>
                  <a:ea typeface="MS PGothic" panose="020B0600070205080204" charset="-128"/>
                  <a:sym typeface="Lato" pitchFamily="34" charset="0"/>
                </a:defRPr>
              </a:lvl2pPr>
              <a:lvl3pPr marL="1143000" indent="-228600" defTabSz="647700" eaLnBrk="0">
                <a:defRPr sz="2500" b="1">
                  <a:solidFill>
                    <a:srgbClr val="FFFFFF"/>
                  </a:solidFill>
                  <a:latin typeface="Lato" pitchFamily="34" charset="0"/>
                  <a:ea typeface="MS PGothic" panose="020B0600070205080204" charset="-128"/>
                  <a:sym typeface="Lato" pitchFamily="34" charset="0"/>
                </a:defRPr>
              </a:lvl3pPr>
              <a:lvl4pPr marL="1600200" indent="-228600" defTabSz="647700" eaLnBrk="0">
                <a:defRPr sz="2500" b="1">
                  <a:solidFill>
                    <a:srgbClr val="FFFFFF"/>
                  </a:solidFill>
                  <a:latin typeface="Lato" pitchFamily="34" charset="0"/>
                  <a:ea typeface="MS PGothic" panose="020B0600070205080204" charset="-128"/>
                  <a:sym typeface="Lato" pitchFamily="34" charset="0"/>
                </a:defRPr>
              </a:lvl4pPr>
              <a:lvl5pPr marL="2057400" indent="-228600" defTabSz="647700" eaLnBrk="0">
                <a:defRPr sz="2500" b="1">
                  <a:solidFill>
                    <a:srgbClr val="FFFFFF"/>
                  </a:solidFill>
                  <a:latin typeface="Lato" pitchFamily="34" charset="0"/>
                  <a:ea typeface="MS PGothic" panose="020B0600070205080204" charset="-128"/>
                  <a:sym typeface="Lato" pitchFamily="34"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9pPr>
            </a:lstStyle>
            <a:p>
              <a:r>
                <a:rPr lang="zh-CN" altLang="en-US" sz="1100" b="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4" name="组合 3"/>
          <p:cNvGrpSpPr/>
          <p:nvPr/>
        </p:nvGrpSpPr>
        <p:grpSpPr>
          <a:xfrm>
            <a:off x="4903555" y="1649084"/>
            <a:ext cx="1384349" cy="391716"/>
            <a:chOff x="5204489" y="1851670"/>
            <a:chExt cx="1449964" cy="391716"/>
          </a:xfrm>
        </p:grpSpPr>
        <p:sp>
          <p:nvSpPr>
            <p:cNvPr id="24592" name="AutoShape 16"/>
            <p:cNvSpPr/>
            <p:nvPr/>
          </p:nvSpPr>
          <p:spPr bwMode="auto">
            <a:xfrm rot="10800000">
              <a:off x="5204489" y="1851670"/>
              <a:ext cx="1449964"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49" name="AutoShape 7"/>
            <p:cNvSpPr/>
            <p:nvPr/>
          </p:nvSpPr>
          <p:spPr bwMode="auto">
            <a:xfrm>
              <a:off x="5689345"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itchFamily="34" charset="0"/>
                  <a:ea typeface="MS PGothic" panose="020B0600070205080204" charset="-128"/>
                  <a:sym typeface="Lato" pitchFamily="34" charset="0"/>
                </a:defRPr>
              </a:lvl1pPr>
              <a:lvl2pPr marL="742950" indent="-285750" defTabSz="647700" eaLnBrk="0">
                <a:defRPr sz="2500" b="1">
                  <a:solidFill>
                    <a:srgbClr val="FFFFFF"/>
                  </a:solidFill>
                  <a:latin typeface="Lato" pitchFamily="34" charset="0"/>
                  <a:ea typeface="MS PGothic" panose="020B0600070205080204" charset="-128"/>
                  <a:sym typeface="Lato" pitchFamily="34" charset="0"/>
                </a:defRPr>
              </a:lvl2pPr>
              <a:lvl3pPr marL="1143000" indent="-228600" defTabSz="647700" eaLnBrk="0">
                <a:defRPr sz="2500" b="1">
                  <a:solidFill>
                    <a:srgbClr val="FFFFFF"/>
                  </a:solidFill>
                  <a:latin typeface="Lato" pitchFamily="34" charset="0"/>
                  <a:ea typeface="MS PGothic" panose="020B0600070205080204" charset="-128"/>
                  <a:sym typeface="Lato" pitchFamily="34" charset="0"/>
                </a:defRPr>
              </a:lvl3pPr>
              <a:lvl4pPr marL="1600200" indent="-228600" defTabSz="647700" eaLnBrk="0">
                <a:defRPr sz="2500" b="1">
                  <a:solidFill>
                    <a:srgbClr val="FFFFFF"/>
                  </a:solidFill>
                  <a:latin typeface="Lato" pitchFamily="34" charset="0"/>
                  <a:ea typeface="MS PGothic" panose="020B0600070205080204" charset="-128"/>
                  <a:sym typeface="Lato" pitchFamily="34" charset="0"/>
                </a:defRPr>
              </a:lvl4pPr>
              <a:lvl5pPr marL="2057400" indent="-228600" defTabSz="647700" eaLnBrk="0">
                <a:defRPr sz="2500" b="1">
                  <a:solidFill>
                    <a:srgbClr val="FFFFFF"/>
                  </a:solidFill>
                  <a:latin typeface="Lato" pitchFamily="34" charset="0"/>
                  <a:ea typeface="MS PGothic" panose="020B0600070205080204" charset="-128"/>
                  <a:sym typeface="Lato" pitchFamily="34"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9pPr>
            </a:lstStyle>
            <a:p>
              <a:r>
                <a:rPr lang="zh-CN" altLang="en-US" sz="1100" b="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5" name="组合 4"/>
          <p:cNvGrpSpPr/>
          <p:nvPr/>
        </p:nvGrpSpPr>
        <p:grpSpPr>
          <a:xfrm>
            <a:off x="6678510" y="1668134"/>
            <a:ext cx="1385730" cy="391716"/>
            <a:chOff x="7022574" y="1870720"/>
            <a:chExt cx="1432080" cy="391716"/>
          </a:xfrm>
        </p:grpSpPr>
        <p:sp>
          <p:nvSpPr>
            <p:cNvPr id="24597" name="AutoShape 21"/>
            <p:cNvSpPr/>
            <p:nvPr/>
          </p:nvSpPr>
          <p:spPr bwMode="auto">
            <a:xfrm rot="10800000">
              <a:off x="7022574" y="1870720"/>
              <a:ext cx="1432080"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2"/>
            </a:solidFill>
            <a:ln w="25400" cap="flat" cmpd="sng">
              <a:solidFill>
                <a:srgbClr val="000000">
                  <a:alpha val="0"/>
                </a:srgbClr>
              </a:solidFill>
              <a:prstDash val="solid"/>
              <a:miter lim="0"/>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51" name="AutoShape 7"/>
            <p:cNvSpPr/>
            <p:nvPr/>
          </p:nvSpPr>
          <p:spPr bwMode="auto">
            <a:xfrm>
              <a:off x="7498417" y="1935819"/>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itchFamily="34" charset="0"/>
                  <a:ea typeface="MS PGothic" panose="020B0600070205080204" charset="-128"/>
                  <a:sym typeface="Lato" pitchFamily="34" charset="0"/>
                </a:defRPr>
              </a:lvl1pPr>
              <a:lvl2pPr marL="742950" indent="-285750" defTabSz="647700" eaLnBrk="0">
                <a:defRPr sz="2500" b="1">
                  <a:solidFill>
                    <a:srgbClr val="FFFFFF"/>
                  </a:solidFill>
                  <a:latin typeface="Lato" pitchFamily="34" charset="0"/>
                  <a:ea typeface="MS PGothic" panose="020B0600070205080204" charset="-128"/>
                  <a:sym typeface="Lato" pitchFamily="34" charset="0"/>
                </a:defRPr>
              </a:lvl2pPr>
              <a:lvl3pPr marL="1143000" indent="-228600" defTabSz="647700" eaLnBrk="0">
                <a:defRPr sz="2500" b="1">
                  <a:solidFill>
                    <a:srgbClr val="FFFFFF"/>
                  </a:solidFill>
                  <a:latin typeface="Lato" pitchFamily="34" charset="0"/>
                  <a:ea typeface="MS PGothic" panose="020B0600070205080204" charset="-128"/>
                  <a:sym typeface="Lato" pitchFamily="34" charset="0"/>
                </a:defRPr>
              </a:lvl3pPr>
              <a:lvl4pPr marL="1600200" indent="-228600" defTabSz="647700" eaLnBrk="0">
                <a:defRPr sz="2500" b="1">
                  <a:solidFill>
                    <a:srgbClr val="FFFFFF"/>
                  </a:solidFill>
                  <a:latin typeface="Lato" pitchFamily="34" charset="0"/>
                  <a:ea typeface="MS PGothic" panose="020B0600070205080204" charset="-128"/>
                  <a:sym typeface="Lato" pitchFamily="34" charset="0"/>
                </a:defRPr>
              </a:lvl4pPr>
              <a:lvl5pPr marL="2057400" indent="-228600" defTabSz="647700" eaLnBrk="0">
                <a:defRPr sz="2500" b="1">
                  <a:solidFill>
                    <a:srgbClr val="FFFFFF"/>
                  </a:solidFill>
                  <a:latin typeface="Lato" pitchFamily="34" charset="0"/>
                  <a:ea typeface="MS PGothic" panose="020B0600070205080204" charset="-128"/>
                  <a:sym typeface="Lato" pitchFamily="34"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9pPr>
            </a:lstStyle>
            <a:p>
              <a:r>
                <a:rPr lang="zh-CN" altLang="en-US" sz="1100" b="0" dirty="0">
                  <a:solidFill>
                    <a:schemeClr val="bg1"/>
                  </a:solidFill>
                  <a:latin typeface="微软雅黑" panose="020B0503020204020204" pitchFamily="34" charset="-122"/>
                  <a:ea typeface="微软雅黑" panose="020B0503020204020204" pitchFamily="34" charset="-122"/>
                </a:rPr>
                <a:t>添加标题</a:t>
              </a:r>
            </a:p>
          </p:txBody>
        </p:sp>
      </p:grpSp>
      <p:sp>
        <p:nvSpPr>
          <p:cNvPr id="56" name="TextBox 55"/>
          <p:cNvSpPr txBox="1"/>
          <p:nvPr/>
        </p:nvSpPr>
        <p:spPr>
          <a:xfrm>
            <a:off x="1187624" y="3364239"/>
            <a:ext cx="1554257" cy="732508"/>
          </a:xfrm>
          <a:prstGeom prst="rect">
            <a:avLst/>
          </a:prstGeom>
          <a:noFill/>
        </p:spPr>
        <p:txBody>
          <a:bodyPr wrap="square"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您的内容打在这里，或者通过复制您的文本您的内容打在这里，或者通过复制您的文中在这里，或者通过复制您的文中</a:t>
            </a:r>
          </a:p>
        </p:txBody>
      </p:sp>
      <p:sp>
        <p:nvSpPr>
          <p:cNvPr id="57" name="圆角矩形 56"/>
          <p:cNvSpPr/>
          <p:nvPr/>
        </p:nvSpPr>
        <p:spPr bwMode="auto">
          <a:xfrm>
            <a:off x="1253632" y="2189856"/>
            <a:ext cx="1384349" cy="823740"/>
          </a:xfrm>
          <a:prstGeom prst="roundRect">
            <a:avLst/>
          </a:prstGeom>
          <a:blipFill>
            <a:blip r:embed="rId3" cstate="print"/>
            <a:stretch>
              <a:fillRect/>
            </a:stretch>
          </a:blipFill>
          <a:ln>
            <a:solidFill>
              <a:srgbClr val="FFFFFF"/>
            </a:solidFill>
          </a:ln>
          <a:effectLst>
            <a:outerShdw blurRad="76200" dir="13500000" sy="23000" kx="1200000" algn="br" rotWithShape="0">
              <a:schemeClr val="bg1">
                <a:lumMod val="25000"/>
                <a:alpha val="20000"/>
              </a:schemeClr>
            </a:outerShdw>
          </a:effectLst>
        </p:spPr>
        <p:txBody>
          <a:bodyPr lIns="0" tIns="0" rIns="0" bIns="0" rtlCol="0" anchor="ctr"/>
          <a:lstStyle/>
          <a:p>
            <a:pPr algn="ctr"/>
            <a:endParaRPr lang="zh-CN" altLang="en-US"/>
          </a:p>
        </p:txBody>
      </p:sp>
      <p:sp>
        <p:nvSpPr>
          <p:cNvPr id="58" name="圆角矩形 57"/>
          <p:cNvSpPr/>
          <p:nvPr/>
        </p:nvSpPr>
        <p:spPr bwMode="auto">
          <a:xfrm>
            <a:off x="3120232" y="2189856"/>
            <a:ext cx="1384349" cy="823740"/>
          </a:xfrm>
          <a:prstGeom prst="roundRect">
            <a:avLst/>
          </a:prstGeom>
          <a:blipFill dpi="0" rotWithShape="0">
            <a:blip r:embed="rId4" cstate="print"/>
            <a:srcRect/>
            <a:stretch>
              <a:fillRect/>
            </a:stretch>
          </a:blipFill>
          <a:ln>
            <a:solidFill>
              <a:srgbClr val="FFFFFF"/>
            </a:solidFill>
          </a:ln>
          <a:effectLst>
            <a:outerShdw blurRad="76200" dir="13500000" sy="23000" kx="1200000" algn="br" rotWithShape="0">
              <a:schemeClr val="bg1">
                <a:lumMod val="25000"/>
                <a:alpha val="20000"/>
              </a:schemeClr>
            </a:outerShdw>
          </a:effectLst>
        </p:spPr>
        <p:txBody>
          <a:bodyPr lIns="0" tIns="0" rIns="0" bIns="0" rtlCol="0" anchor="ctr"/>
          <a:lstStyle/>
          <a:p>
            <a:pPr algn="ctr"/>
            <a:endParaRPr lang="zh-CN" altLang="en-US"/>
          </a:p>
        </p:txBody>
      </p:sp>
      <p:sp>
        <p:nvSpPr>
          <p:cNvPr id="59" name="圆角矩形 58"/>
          <p:cNvSpPr/>
          <p:nvPr/>
        </p:nvSpPr>
        <p:spPr bwMode="auto">
          <a:xfrm>
            <a:off x="4903555" y="2189856"/>
            <a:ext cx="1384349" cy="823740"/>
          </a:xfrm>
          <a:prstGeom prst="roundRect">
            <a:avLst/>
          </a:prstGeom>
          <a:blipFill dpi="0" rotWithShape="0">
            <a:blip r:embed="rId5" cstate="print"/>
            <a:srcRect/>
            <a:stretch>
              <a:fillRect/>
            </a:stretch>
          </a:blipFill>
          <a:ln>
            <a:solidFill>
              <a:srgbClr val="FFFFFF"/>
            </a:solidFill>
          </a:ln>
          <a:effectLst>
            <a:outerShdw blurRad="76200" dir="13500000" sy="23000" kx="1200000" algn="br" rotWithShape="0">
              <a:schemeClr val="bg1">
                <a:lumMod val="25000"/>
                <a:alpha val="20000"/>
              </a:schemeClr>
            </a:outerShdw>
          </a:effectLst>
        </p:spPr>
        <p:txBody>
          <a:bodyPr lIns="0" tIns="0" rIns="0" bIns="0" rtlCol="0" anchor="ctr"/>
          <a:lstStyle/>
          <a:p>
            <a:pPr algn="ctr"/>
            <a:endParaRPr lang="zh-CN" altLang="en-US"/>
          </a:p>
        </p:txBody>
      </p:sp>
      <p:sp>
        <p:nvSpPr>
          <p:cNvPr id="60" name="圆角矩形 59"/>
          <p:cNvSpPr/>
          <p:nvPr/>
        </p:nvSpPr>
        <p:spPr bwMode="auto">
          <a:xfrm>
            <a:off x="6679890" y="2189856"/>
            <a:ext cx="1384349" cy="823740"/>
          </a:xfrm>
          <a:prstGeom prst="roundRect">
            <a:avLst/>
          </a:prstGeom>
          <a:blipFill dpi="0" rotWithShape="0">
            <a:blip r:embed="rId6" cstate="print"/>
            <a:srcRect/>
            <a:stretch>
              <a:fillRect t="64"/>
            </a:stretch>
          </a:blipFill>
          <a:ln>
            <a:solidFill>
              <a:srgbClr val="FFFFFF"/>
            </a:solidFill>
          </a:ln>
          <a:effectLst>
            <a:outerShdw blurRad="76200" dir="13500000" sy="23000" kx="1200000" algn="br" rotWithShape="0">
              <a:schemeClr val="bg1">
                <a:lumMod val="25000"/>
                <a:alpha val="20000"/>
              </a:schemeClr>
            </a:outerShdw>
          </a:effectLst>
        </p:spPr>
        <p:txBody>
          <a:bodyPr lIns="0" tIns="0" rIns="0" bIns="0" rtlCol="0" anchor="ctr"/>
          <a:lstStyle/>
          <a:p>
            <a:pPr algn="ctr"/>
            <a:endParaRPr lang="zh-CN" altLang="en-US"/>
          </a:p>
        </p:txBody>
      </p:sp>
      <p:sp>
        <p:nvSpPr>
          <p:cNvPr id="61" name="TextBox 60"/>
          <p:cNvSpPr txBox="1"/>
          <p:nvPr/>
        </p:nvSpPr>
        <p:spPr>
          <a:xfrm>
            <a:off x="3035277" y="3364239"/>
            <a:ext cx="1554257" cy="732508"/>
          </a:xfrm>
          <a:prstGeom prst="rect">
            <a:avLst/>
          </a:prstGeom>
          <a:noFill/>
        </p:spPr>
        <p:txBody>
          <a:bodyPr wrap="square"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您的内容打在这里，或者通过复制您的文本您的内容打在这里，或者通过复制您的文中在这里，或者通过复制您的文中</a:t>
            </a:r>
          </a:p>
        </p:txBody>
      </p:sp>
      <p:sp>
        <p:nvSpPr>
          <p:cNvPr id="62" name="TextBox 61"/>
          <p:cNvSpPr txBox="1"/>
          <p:nvPr/>
        </p:nvSpPr>
        <p:spPr>
          <a:xfrm>
            <a:off x="4832554" y="3364239"/>
            <a:ext cx="1554257" cy="732508"/>
          </a:xfrm>
          <a:prstGeom prst="rect">
            <a:avLst/>
          </a:prstGeom>
          <a:noFill/>
        </p:spPr>
        <p:txBody>
          <a:bodyPr wrap="square"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您的内容打在这里，或者通过复制您的文本您的内容打在这里，或者通过复制您的文中在这里，或者通过复制您的文中</a:t>
            </a:r>
          </a:p>
        </p:txBody>
      </p:sp>
      <p:sp>
        <p:nvSpPr>
          <p:cNvPr id="63" name="TextBox 62"/>
          <p:cNvSpPr txBox="1"/>
          <p:nvPr/>
        </p:nvSpPr>
        <p:spPr>
          <a:xfrm>
            <a:off x="6625195" y="3364239"/>
            <a:ext cx="1554257" cy="732508"/>
          </a:xfrm>
          <a:prstGeom prst="rect">
            <a:avLst/>
          </a:prstGeom>
          <a:noFill/>
        </p:spPr>
        <p:txBody>
          <a:bodyPr wrap="square"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您的内容打在这里，或者通过复制您的文本您的内容打在这里，或者通过复制您的文中在这里，或者通过复制您的文中</a:t>
            </a:r>
          </a:p>
        </p:txBody>
      </p:sp>
      <p:grpSp>
        <p:nvGrpSpPr>
          <p:cNvPr id="80" name="组合 79"/>
          <p:cNvGrpSpPr/>
          <p:nvPr/>
        </p:nvGrpSpPr>
        <p:grpSpPr>
          <a:xfrm>
            <a:off x="1116311" y="460609"/>
            <a:ext cx="8856288" cy="292388"/>
            <a:chOff x="1116311" y="460609"/>
            <a:chExt cx="8856288" cy="292388"/>
          </a:xfrm>
        </p:grpSpPr>
        <p:sp>
          <p:nvSpPr>
            <p:cNvPr id="81" name="Line 3"/>
            <p:cNvSpPr>
              <a:spLocks noChangeShapeType="1"/>
            </p:cNvSpPr>
            <p:nvPr/>
          </p:nvSpPr>
          <p:spPr bwMode="auto">
            <a:xfrm>
              <a:off x="1990886" y="695345"/>
              <a:ext cx="798171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82" name="TextBox 81"/>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展示项目</a:t>
              </a:r>
            </a:p>
          </p:txBody>
        </p:sp>
      </p:grpSp>
      <p:grpSp>
        <p:nvGrpSpPr>
          <p:cNvPr id="30" name="组合 29">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31"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par>
                                <p:cTn id="8" presetID="47"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anim calcmode="lin" valueType="num">
                                      <p:cBhvr>
                                        <p:cTn id="11" dur="500" fill="hold"/>
                                        <p:tgtEl>
                                          <p:spTgt spid="2"/>
                                        </p:tgtEl>
                                        <p:attrNameLst>
                                          <p:attrName>ppt_x</p:attrName>
                                        </p:attrNameLst>
                                      </p:cBhvr>
                                      <p:tavLst>
                                        <p:tav tm="0">
                                          <p:val>
                                            <p:strVal val="#ppt_x"/>
                                          </p:val>
                                        </p:tav>
                                        <p:tav tm="100000">
                                          <p:val>
                                            <p:strVal val="#ppt_x"/>
                                          </p:val>
                                        </p:tav>
                                      </p:tavLst>
                                    </p:anim>
                                    <p:anim calcmode="lin" valueType="num">
                                      <p:cBhvr>
                                        <p:cTn id="12" dur="500" fill="hold"/>
                                        <p:tgtEl>
                                          <p:spTgt spid="2"/>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1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20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3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anim calcmode="lin" valueType="num">
                                      <p:cBhvr>
                                        <p:cTn id="26" dur="500" fill="hold"/>
                                        <p:tgtEl>
                                          <p:spTgt spid="5"/>
                                        </p:tgtEl>
                                        <p:attrNameLst>
                                          <p:attrName>ppt_x</p:attrName>
                                        </p:attrNameLst>
                                      </p:cBhvr>
                                      <p:tavLst>
                                        <p:tav tm="0">
                                          <p:val>
                                            <p:strVal val="#ppt_x"/>
                                          </p:val>
                                        </p:tav>
                                        <p:tav tm="100000">
                                          <p:val>
                                            <p:strVal val="#ppt_x"/>
                                          </p:val>
                                        </p:tav>
                                      </p:tavLst>
                                    </p:anim>
                                    <p:anim calcmode="lin" valueType="num">
                                      <p:cBhvr>
                                        <p:cTn id="27" dur="5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500"/>
                            </p:stCondLst>
                            <p:childTnLst>
                              <p:par>
                                <p:cTn id="29" presetID="53" presetClass="entr" presetSubtype="16" fill="hold" grpId="0" nodeType="after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fltVal val="0"/>
                                          </p:val>
                                        </p:tav>
                                        <p:tav tm="100000">
                                          <p:val>
                                            <p:strVal val="#ppt_w"/>
                                          </p:val>
                                        </p:tav>
                                      </p:tavLst>
                                    </p:anim>
                                    <p:anim calcmode="lin" valueType="num">
                                      <p:cBhvr>
                                        <p:cTn id="32" dur="500" fill="hold"/>
                                        <p:tgtEl>
                                          <p:spTgt spid="57"/>
                                        </p:tgtEl>
                                        <p:attrNameLst>
                                          <p:attrName>ppt_h</p:attrName>
                                        </p:attrNameLst>
                                      </p:cBhvr>
                                      <p:tavLst>
                                        <p:tav tm="0">
                                          <p:val>
                                            <p:fltVal val="0"/>
                                          </p:val>
                                        </p:tav>
                                        <p:tav tm="100000">
                                          <p:val>
                                            <p:strVal val="#ppt_h"/>
                                          </p:val>
                                        </p:tav>
                                      </p:tavLst>
                                    </p:anim>
                                    <p:animEffect transition="in" filter="fade">
                                      <p:cBhvr>
                                        <p:cTn id="33" dur="500"/>
                                        <p:tgtEl>
                                          <p:spTgt spid="5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p:cTn id="36" dur="500" fill="hold"/>
                                        <p:tgtEl>
                                          <p:spTgt spid="58"/>
                                        </p:tgtEl>
                                        <p:attrNameLst>
                                          <p:attrName>ppt_w</p:attrName>
                                        </p:attrNameLst>
                                      </p:cBhvr>
                                      <p:tavLst>
                                        <p:tav tm="0">
                                          <p:val>
                                            <p:fltVal val="0"/>
                                          </p:val>
                                        </p:tav>
                                        <p:tav tm="100000">
                                          <p:val>
                                            <p:strVal val="#ppt_w"/>
                                          </p:val>
                                        </p:tav>
                                      </p:tavLst>
                                    </p:anim>
                                    <p:anim calcmode="lin" valueType="num">
                                      <p:cBhvr>
                                        <p:cTn id="37" dur="500" fill="hold"/>
                                        <p:tgtEl>
                                          <p:spTgt spid="58"/>
                                        </p:tgtEl>
                                        <p:attrNameLst>
                                          <p:attrName>ppt_h</p:attrName>
                                        </p:attrNameLst>
                                      </p:cBhvr>
                                      <p:tavLst>
                                        <p:tav tm="0">
                                          <p:val>
                                            <p:fltVal val="0"/>
                                          </p:val>
                                        </p:tav>
                                        <p:tav tm="100000">
                                          <p:val>
                                            <p:strVal val="#ppt_h"/>
                                          </p:val>
                                        </p:tav>
                                      </p:tavLst>
                                    </p:anim>
                                    <p:animEffect transition="in" filter="fade">
                                      <p:cBhvr>
                                        <p:cTn id="38" dur="500"/>
                                        <p:tgtEl>
                                          <p:spTgt spid="5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p:cTn id="41" dur="500" fill="hold"/>
                                        <p:tgtEl>
                                          <p:spTgt spid="59"/>
                                        </p:tgtEl>
                                        <p:attrNameLst>
                                          <p:attrName>ppt_w</p:attrName>
                                        </p:attrNameLst>
                                      </p:cBhvr>
                                      <p:tavLst>
                                        <p:tav tm="0">
                                          <p:val>
                                            <p:fltVal val="0"/>
                                          </p:val>
                                        </p:tav>
                                        <p:tav tm="100000">
                                          <p:val>
                                            <p:strVal val="#ppt_w"/>
                                          </p:val>
                                        </p:tav>
                                      </p:tavLst>
                                    </p:anim>
                                    <p:anim calcmode="lin" valueType="num">
                                      <p:cBhvr>
                                        <p:cTn id="42" dur="500" fill="hold"/>
                                        <p:tgtEl>
                                          <p:spTgt spid="59"/>
                                        </p:tgtEl>
                                        <p:attrNameLst>
                                          <p:attrName>ppt_h</p:attrName>
                                        </p:attrNameLst>
                                      </p:cBhvr>
                                      <p:tavLst>
                                        <p:tav tm="0">
                                          <p:val>
                                            <p:fltVal val="0"/>
                                          </p:val>
                                        </p:tav>
                                        <p:tav tm="100000">
                                          <p:val>
                                            <p:strVal val="#ppt_h"/>
                                          </p:val>
                                        </p:tav>
                                      </p:tavLst>
                                    </p:anim>
                                    <p:animEffect transition="in" filter="fade">
                                      <p:cBhvr>
                                        <p:cTn id="43" dur="500"/>
                                        <p:tgtEl>
                                          <p:spTgt spid="5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60"/>
                                        </p:tgtEl>
                                        <p:attrNameLst>
                                          <p:attrName>style.visibility</p:attrName>
                                        </p:attrNameLst>
                                      </p:cBhvr>
                                      <p:to>
                                        <p:strVal val="visible"/>
                                      </p:to>
                                    </p:set>
                                    <p:anim calcmode="lin" valueType="num">
                                      <p:cBhvr>
                                        <p:cTn id="46" dur="500" fill="hold"/>
                                        <p:tgtEl>
                                          <p:spTgt spid="60"/>
                                        </p:tgtEl>
                                        <p:attrNameLst>
                                          <p:attrName>ppt_w</p:attrName>
                                        </p:attrNameLst>
                                      </p:cBhvr>
                                      <p:tavLst>
                                        <p:tav tm="0">
                                          <p:val>
                                            <p:fltVal val="0"/>
                                          </p:val>
                                        </p:tav>
                                        <p:tav tm="100000">
                                          <p:val>
                                            <p:strVal val="#ppt_w"/>
                                          </p:val>
                                        </p:tav>
                                      </p:tavLst>
                                    </p:anim>
                                    <p:anim calcmode="lin" valueType="num">
                                      <p:cBhvr>
                                        <p:cTn id="47" dur="500" fill="hold"/>
                                        <p:tgtEl>
                                          <p:spTgt spid="60"/>
                                        </p:tgtEl>
                                        <p:attrNameLst>
                                          <p:attrName>ppt_h</p:attrName>
                                        </p:attrNameLst>
                                      </p:cBhvr>
                                      <p:tavLst>
                                        <p:tav tm="0">
                                          <p:val>
                                            <p:fltVal val="0"/>
                                          </p:val>
                                        </p:tav>
                                        <p:tav tm="100000">
                                          <p:val>
                                            <p:strVal val="#ppt_h"/>
                                          </p:val>
                                        </p:tav>
                                      </p:tavLst>
                                    </p:anim>
                                    <p:animEffect transition="in" filter="fade">
                                      <p:cBhvr>
                                        <p:cTn id="48" dur="500"/>
                                        <p:tgtEl>
                                          <p:spTgt spid="60"/>
                                        </p:tgtEl>
                                      </p:cBhvr>
                                    </p:animEffect>
                                  </p:childTnLst>
                                </p:cTn>
                              </p:par>
                            </p:childTnLst>
                          </p:cTn>
                        </p:par>
                        <p:par>
                          <p:cTn id="49" fill="hold">
                            <p:stCondLst>
                              <p:cond delay="1000"/>
                            </p:stCondLst>
                            <p:childTnLst>
                              <p:par>
                                <p:cTn id="50" presetID="31" presetClass="entr" presetSubtype="0" fill="hold" grpId="0" nodeType="afterEffect">
                                  <p:stCondLst>
                                    <p:cond delay="0"/>
                                  </p:stCondLst>
                                  <p:childTnLst>
                                    <p:set>
                                      <p:cBhvr>
                                        <p:cTn id="51" dur="1" fill="hold">
                                          <p:stCondLst>
                                            <p:cond delay="0"/>
                                          </p:stCondLst>
                                        </p:cTn>
                                        <p:tgtEl>
                                          <p:spTgt spid="24585"/>
                                        </p:tgtEl>
                                        <p:attrNameLst>
                                          <p:attrName>style.visibility</p:attrName>
                                        </p:attrNameLst>
                                      </p:cBhvr>
                                      <p:to>
                                        <p:strVal val="visible"/>
                                      </p:to>
                                    </p:set>
                                    <p:anim calcmode="lin" valueType="num">
                                      <p:cBhvr>
                                        <p:cTn id="52" dur="1000" fill="hold"/>
                                        <p:tgtEl>
                                          <p:spTgt spid="24585"/>
                                        </p:tgtEl>
                                        <p:attrNameLst>
                                          <p:attrName>ppt_w</p:attrName>
                                        </p:attrNameLst>
                                      </p:cBhvr>
                                      <p:tavLst>
                                        <p:tav tm="0">
                                          <p:val>
                                            <p:fltVal val="0"/>
                                          </p:val>
                                        </p:tav>
                                        <p:tav tm="100000">
                                          <p:val>
                                            <p:strVal val="#ppt_w"/>
                                          </p:val>
                                        </p:tav>
                                      </p:tavLst>
                                    </p:anim>
                                    <p:anim calcmode="lin" valueType="num">
                                      <p:cBhvr>
                                        <p:cTn id="53" dur="1000" fill="hold"/>
                                        <p:tgtEl>
                                          <p:spTgt spid="24585"/>
                                        </p:tgtEl>
                                        <p:attrNameLst>
                                          <p:attrName>ppt_h</p:attrName>
                                        </p:attrNameLst>
                                      </p:cBhvr>
                                      <p:tavLst>
                                        <p:tav tm="0">
                                          <p:val>
                                            <p:fltVal val="0"/>
                                          </p:val>
                                        </p:tav>
                                        <p:tav tm="100000">
                                          <p:val>
                                            <p:strVal val="#ppt_h"/>
                                          </p:val>
                                        </p:tav>
                                      </p:tavLst>
                                    </p:anim>
                                    <p:anim calcmode="lin" valueType="num">
                                      <p:cBhvr>
                                        <p:cTn id="54" dur="1000" fill="hold"/>
                                        <p:tgtEl>
                                          <p:spTgt spid="24585"/>
                                        </p:tgtEl>
                                        <p:attrNameLst>
                                          <p:attrName>style.rotation</p:attrName>
                                        </p:attrNameLst>
                                      </p:cBhvr>
                                      <p:tavLst>
                                        <p:tav tm="0">
                                          <p:val>
                                            <p:fltVal val="90"/>
                                          </p:val>
                                        </p:tav>
                                        <p:tav tm="100000">
                                          <p:val>
                                            <p:fltVal val="0"/>
                                          </p:val>
                                        </p:tav>
                                      </p:tavLst>
                                    </p:anim>
                                    <p:animEffect transition="in" filter="fade">
                                      <p:cBhvr>
                                        <p:cTn id="55" dur="1000"/>
                                        <p:tgtEl>
                                          <p:spTgt spid="24585"/>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24590"/>
                                        </p:tgtEl>
                                        <p:attrNameLst>
                                          <p:attrName>style.visibility</p:attrName>
                                        </p:attrNameLst>
                                      </p:cBhvr>
                                      <p:to>
                                        <p:strVal val="visible"/>
                                      </p:to>
                                    </p:set>
                                    <p:anim calcmode="lin" valueType="num">
                                      <p:cBhvr>
                                        <p:cTn id="58" dur="1000" fill="hold"/>
                                        <p:tgtEl>
                                          <p:spTgt spid="24590"/>
                                        </p:tgtEl>
                                        <p:attrNameLst>
                                          <p:attrName>ppt_w</p:attrName>
                                        </p:attrNameLst>
                                      </p:cBhvr>
                                      <p:tavLst>
                                        <p:tav tm="0">
                                          <p:val>
                                            <p:fltVal val="0"/>
                                          </p:val>
                                        </p:tav>
                                        <p:tav tm="100000">
                                          <p:val>
                                            <p:strVal val="#ppt_w"/>
                                          </p:val>
                                        </p:tav>
                                      </p:tavLst>
                                    </p:anim>
                                    <p:anim calcmode="lin" valueType="num">
                                      <p:cBhvr>
                                        <p:cTn id="59" dur="1000" fill="hold"/>
                                        <p:tgtEl>
                                          <p:spTgt spid="24590"/>
                                        </p:tgtEl>
                                        <p:attrNameLst>
                                          <p:attrName>ppt_h</p:attrName>
                                        </p:attrNameLst>
                                      </p:cBhvr>
                                      <p:tavLst>
                                        <p:tav tm="0">
                                          <p:val>
                                            <p:fltVal val="0"/>
                                          </p:val>
                                        </p:tav>
                                        <p:tav tm="100000">
                                          <p:val>
                                            <p:strVal val="#ppt_h"/>
                                          </p:val>
                                        </p:tav>
                                      </p:tavLst>
                                    </p:anim>
                                    <p:anim calcmode="lin" valueType="num">
                                      <p:cBhvr>
                                        <p:cTn id="60" dur="1000" fill="hold"/>
                                        <p:tgtEl>
                                          <p:spTgt spid="24590"/>
                                        </p:tgtEl>
                                        <p:attrNameLst>
                                          <p:attrName>style.rotation</p:attrName>
                                        </p:attrNameLst>
                                      </p:cBhvr>
                                      <p:tavLst>
                                        <p:tav tm="0">
                                          <p:val>
                                            <p:fltVal val="90"/>
                                          </p:val>
                                        </p:tav>
                                        <p:tav tm="100000">
                                          <p:val>
                                            <p:fltVal val="0"/>
                                          </p:val>
                                        </p:tav>
                                      </p:tavLst>
                                    </p:anim>
                                    <p:animEffect transition="in" filter="fade">
                                      <p:cBhvr>
                                        <p:cTn id="61" dur="1000"/>
                                        <p:tgtEl>
                                          <p:spTgt spid="24590"/>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24595"/>
                                        </p:tgtEl>
                                        <p:attrNameLst>
                                          <p:attrName>style.visibility</p:attrName>
                                        </p:attrNameLst>
                                      </p:cBhvr>
                                      <p:to>
                                        <p:strVal val="visible"/>
                                      </p:to>
                                    </p:set>
                                    <p:anim calcmode="lin" valueType="num">
                                      <p:cBhvr>
                                        <p:cTn id="64" dur="1000" fill="hold"/>
                                        <p:tgtEl>
                                          <p:spTgt spid="24595"/>
                                        </p:tgtEl>
                                        <p:attrNameLst>
                                          <p:attrName>ppt_w</p:attrName>
                                        </p:attrNameLst>
                                      </p:cBhvr>
                                      <p:tavLst>
                                        <p:tav tm="0">
                                          <p:val>
                                            <p:fltVal val="0"/>
                                          </p:val>
                                        </p:tav>
                                        <p:tav tm="100000">
                                          <p:val>
                                            <p:strVal val="#ppt_w"/>
                                          </p:val>
                                        </p:tav>
                                      </p:tavLst>
                                    </p:anim>
                                    <p:anim calcmode="lin" valueType="num">
                                      <p:cBhvr>
                                        <p:cTn id="65" dur="1000" fill="hold"/>
                                        <p:tgtEl>
                                          <p:spTgt spid="24595"/>
                                        </p:tgtEl>
                                        <p:attrNameLst>
                                          <p:attrName>ppt_h</p:attrName>
                                        </p:attrNameLst>
                                      </p:cBhvr>
                                      <p:tavLst>
                                        <p:tav tm="0">
                                          <p:val>
                                            <p:fltVal val="0"/>
                                          </p:val>
                                        </p:tav>
                                        <p:tav tm="100000">
                                          <p:val>
                                            <p:strVal val="#ppt_h"/>
                                          </p:val>
                                        </p:tav>
                                      </p:tavLst>
                                    </p:anim>
                                    <p:anim calcmode="lin" valueType="num">
                                      <p:cBhvr>
                                        <p:cTn id="66" dur="1000" fill="hold"/>
                                        <p:tgtEl>
                                          <p:spTgt spid="24595"/>
                                        </p:tgtEl>
                                        <p:attrNameLst>
                                          <p:attrName>style.rotation</p:attrName>
                                        </p:attrNameLst>
                                      </p:cBhvr>
                                      <p:tavLst>
                                        <p:tav tm="0">
                                          <p:val>
                                            <p:fltVal val="90"/>
                                          </p:val>
                                        </p:tav>
                                        <p:tav tm="100000">
                                          <p:val>
                                            <p:fltVal val="0"/>
                                          </p:val>
                                        </p:tav>
                                      </p:tavLst>
                                    </p:anim>
                                    <p:animEffect transition="in" filter="fade">
                                      <p:cBhvr>
                                        <p:cTn id="67" dur="1000"/>
                                        <p:tgtEl>
                                          <p:spTgt spid="24595"/>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24600"/>
                                        </p:tgtEl>
                                        <p:attrNameLst>
                                          <p:attrName>style.visibility</p:attrName>
                                        </p:attrNameLst>
                                      </p:cBhvr>
                                      <p:to>
                                        <p:strVal val="visible"/>
                                      </p:to>
                                    </p:set>
                                    <p:anim calcmode="lin" valueType="num">
                                      <p:cBhvr>
                                        <p:cTn id="70" dur="1000" fill="hold"/>
                                        <p:tgtEl>
                                          <p:spTgt spid="24600"/>
                                        </p:tgtEl>
                                        <p:attrNameLst>
                                          <p:attrName>ppt_w</p:attrName>
                                        </p:attrNameLst>
                                      </p:cBhvr>
                                      <p:tavLst>
                                        <p:tav tm="0">
                                          <p:val>
                                            <p:fltVal val="0"/>
                                          </p:val>
                                        </p:tav>
                                        <p:tav tm="100000">
                                          <p:val>
                                            <p:strVal val="#ppt_w"/>
                                          </p:val>
                                        </p:tav>
                                      </p:tavLst>
                                    </p:anim>
                                    <p:anim calcmode="lin" valueType="num">
                                      <p:cBhvr>
                                        <p:cTn id="71" dur="1000" fill="hold"/>
                                        <p:tgtEl>
                                          <p:spTgt spid="24600"/>
                                        </p:tgtEl>
                                        <p:attrNameLst>
                                          <p:attrName>ppt_h</p:attrName>
                                        </p:attrNameLst>
                                      </p:cBhvr>
                                      <p:tavLst>
                                        <p:tav tm="0">
                                          <p:val>
                                            <p:fltVal val="0"/>
                                          </p:val>
                                        </p:tav>
                                        <p:tav tm="100000">
                                          <p:val>
                                            <p:strVal val="#ppt_h"/>
                                          </p:val>
                                        </p:tav>
                                      </p:tavLst>
                                    </p:anim>
                                    <p:anim calcmode="lin" valueType="num">
                                      <p:cBhvr>
                                        <p:cTn id="72" dur="1000" fill="hold"/>
                                        <p:tgtEl>
                                          <p:spTgt spid="24600"/>
                                        </p:tgtEl>
                                        <p:attrNameLst>
                                          <p:attrName>style.rotation</p:attrName>
                                        </p:attrNameLst>
                                      </p:cBhvr>
                                      <p:tavLst>
                                        <p:tav tm="0">
                                          <p:val>
                                            <p:fltVal val="90"/>
                                          </p:val>
                                        </p:tav>
                                        <p:tav tm="100000">
                                          <p:val>
                                            <p:fltVal val="0"/>
                                          </p:val>
                                        </p:tav>
                                      </p:tavLst>
                                    </p:anim>
                                    <p:animEffect transition="in" filter="fade">
                                      <p:cBhvr>
                                        <p:cTn id="73" dur="1000"/>
                                        <p:tgtEl>
                                          <p:spTgt spid="24600"/>
                                        </p:tgtEl>
                                      </p:cBhvr>
                                    </p:animEffect>
                                  </p:childTnLst>
                                </p:cTn>
                              </p:par>
                            </p:childTnLst>
                          </p:cTn>
                        </p:par>
                        <p:par>
                          <p:cTn id="74" fill="hold">
                            <p:stCondLst>
                              <p:cond delay="2000"/>
                            </p:stCondLst>
                            <p:childTnLst>
                              <p:par>
                                <p:cTn id="75" presetID="2" presetClass="entr" presetSubtype="4" fill="hold" grpId="0" nodeType="afterEffect">
                                  <p:stCondLst>
                                    <p:cond delay="0"/>
                                  </p:stCondLst>
                                  <p:childTnLst>
                                    <p:set>
                                      <p:cBhvr>
                                        <p:cTn id="76" dur="1" fill="hold">
                                          <p:stCondLst>
                                            <p:cond delay="0"/>
                                          </p:stCondLst>
                                        </p:cTn>
                                        <p:tgtEl>
                                          <p:spTgt spid="56"/>
                                        </p:tgtEl>
                                        <p:attrNameLst>
                                          <p:attrName>style.visibility</p:attrName>
                                        </p:attrNameLst>
                                      </p:cBhvr>
                                      <p:to>
                                        <p:strVal val="visible"/>
                                      </p:to>
                                    </p:set>
                                    <p:anim calcmode="lin" valueType="num">
                                      <p:cBhvr additive="base">
                                        <p:cTn id="77" dur="500" fill="hold"/>
                                        <p:tgtEl>
                                          <p:spTgt spid="56"/>
                                        </p:tgtEl>
                                        <p:attrNameLst>
                                          <p:attrName>ppt_x</p:attrName>
                                        </p:attrNameLst>
                                      </p:cBhvr>
                                      <p:tavLst>
                                        <p:tav tm="0">
                                          <p:val>
                                            <p:strVal val="#ppt_x"/>
                                          </p:val>
                                        </p:tav>
                                        <p:tav tm="100000">
                                          <p:val>
                                            <p:strVal val="#ppt_x"/>
                                          </p:val>
                                        </p:tav>
                                      </p:tavLst>
                                    </p:anim>
                                    <p:anim calcmode="lin" valueType="num">
                                      <p:cBhvr additive="base">
                                        <p:cTn id="78" dur="500" fill="hold"/>
                                        <p:tgtEl>
                                          <p:spTgt spid="56"/>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61"/>
                                        </p:tgtEl>
                                        <p:attrNameLst>
                                          <p:attrName>style.visibility</p:attrName>
                                        </p:attrNameLst>
                                      </p:cBhvr>
                                      <p:to>
                                        <p:strVal val="visible"/>
                                      </p:to>
                                    </p:set>
                                    <p:anim calcmode="lin" valueType="num">
                                      <p:cBhvr additive="base">
                                        <p:cTn id="81" dur="500" fill="hold"/>
                                        <p:tgtEl>
                                          <p:spTgt spid="61"/>
                                        </p:tgtEl>
                                        <p:attrNameLst>
                                          <p:attrName>ppt_x</p:attrName>
                                        </p:attrNameLst>
                                      </p:cBhvr>
                                      <p:tavLst>
                                        <p:tav tm="0">
                                          <p:val>
                                            <p:strVal val="#ppt_x"/>
                                          </p:val>
                                        </p:tav>
                                        <p:tav tm="100000">
                                          <p:val>
                                            <p:strVal val="#ppt_x"/>
                                          </p:val>
                                        </p:tav>
                                      </p:tavLst>
                                    </p:anim>
                                    <p:anim calcmode="lin" valueType="num">
                                      <p:cBhvr additive="base">
                                        <p:cTn id="82" dur="500" fill="hold"/>
                                        <p:tgtEl>
                                          <p:spTgt spid="61"/>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additive="base">
                                        <p:cTn id="85" dur="500" fill="hold"/>
                                        <p:tgtEl>
                                          <p:spTgt spid="62"/>
                                        </p:tgtEl>
                                        <p:attrNameLst>
                                          <p:attrName>ppt_x</p:attrName>
                                        </p:attrNameLst>
                                      </p:cBhvr>
                                      <p:tavLst>
                                        <p:tav tm="0">
                                          <p:val>
                                            <p:strVal val="#ppt_x"/>
                                          </p:val>
                                        </p:tav>
                                        <p:tav tm="100000">
                                          <p:val>
                                            <p:strVal val="#ppt_x"/>
                                          </p:val>
                                        </p:tav>
                                      </p:tavLst>
                                    </p:anim>
                                    <p:anim calcmode="lin" valueType="num">
                                      <p:cBhvr additive="base">
                                        <p:cTn id="86" dur="500" fill="hold"/>
                                        <p:tgtEl>
                                          <p:spTgt spid="62"/>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63"/>
                                        </p:tgtEl>
                                        <p:attrNameLst>
                                          <p:attrName>style.visibility</p:attrName>
                                        </p:attrNameLst>
                                      </p:cBhvr>
                                      <p:to>
                                        <p:strVal val="visible"/>
                                      </p:to>
                                    </p:set>
                                    <p:anim calcmode="lin" valueType="num">
                                      <p:cBhvr additive="base">
                                        <p:cTn id="89" dur="500" fill="hold"/>
                                        <p:tgtEl>
                                          <p:spTgt spid="63"/>
                                        </p:tgtEl>
                                        <p:attrNameLst>
                                          <p:attrName>ppt_x</p:attrName>
                                        </p:attrNameLst>
                                      </p:cBhvr>
                                      <p:tavLst>
                                        <p:tav tm="0">
                                          <p:val>
                                            <p:strVal val="#ppt_x"/>
                                          </p:val>
                                        </p:tav>
                                        <p:tav tm="100000">
                                          <p:val>
                                            <p:strVal val="#ppt_x"/>
                                          </p:val>
                                        </p:tav>
                                      </p:tavLst>
                                    </p:anim>
                                    <p:anim calcmode="lin" valueType="num">
                                      <p:cBhvr additive="base">
                                        <p:cTn id="90"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5" grpId="0" animBg="1"/>
      <p:bldP spid="24590" grpId="0" animBg="1"/>
      <p:bldP spid="24595" grpId="0" animBg="1"/>
      <p:bldP spid="24600" grpId="0" animBg="1"/>
      <p:bldP spid="56" grpId="0"/>
      <p:bldP spid="57" grpId="0" animBg="1"/>
      <p:bldP spid="58" grpId="0" animBg="1"/>
      <p:bldP spid="59" grpId="0" animBg="1"/>
      <p:bldP spid="60" grpId="0" animBg="1"/>
      <p:bldP spid="61" grpId="0"/>
      <p:bldP spid="62" grpId="0"/>
      <p:bldP spid="6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TextBox 15"/>
          <p:cNvSpPr txBox="1"/>
          <p:nvPr/>
        </p:nvSpPr>
        <p:spPr>
          <a:xfrm>
            <a:off x="3457962" y="2551200"/>
            <a:ext cx="2376264" cy="452597"/>
          </a:xfrm>
          <a:prstGeom prst="rect">
            <a:avLst/>
          </a:prstGeom>
          <a:noFill/>
        </p:spPr>
        <p:txBody>
          <a:bodyPr wrap="square" lIns="82461" tIns="41230" rIns="82461" bIns="41230" rtlCol="0">
            <a:spAutoFit/>
          </a:bodyPr>
          <a:lstStyle/>
          <a:p>
            <a:r>
              <a:rPr lang="zh-CN" altLang="en-US" sz="2400" dirty="0">
                <a:solidFill>
                  <a:srgbClr val="0070C0"/>
                </a:solidFill>
                <a:latin typeface="造字工房典黑（非商用）特细体" pitchFamily="2" charset="-122"/>
                <a:ea typeface="造字工房典黑（非商用）特细体" pitchFamily="2" charset="-122"/>
              </a:rPr>
              <a:t>工作不足及提高</a:t>
            </a:r>
          </a:p>
        </p:txBody>
      </p:sp>
      <p:grpSp>
        <p:nvGrpSpPr>
          <p:cNvPr id="41" name="组合 40"/>
          <p:cNvGrpSpPr/>
          <p:nvPr/>
        </p:nvGrpSpPr>
        <p:grpSpPr>
          <a:xfrm>
            <a:off x="3951830" y="938267"/>
            <a:ext cx="1283482" cy="1128040"/>
            <a:chOff x="3951830" y="938267"/>
            <a:chExt cx="1283482" cy="1128040"/>
          </a:xfrm>
        </p:grpSpPr>
        <p:sp>
          <p:nvSpPr>
            <p:cNvPr id="17" name="椭圆 16"/>
            <p:cNvSpPr/>
            <p:nvPr/>
          </p:nvSpPr>
          <p:spPr>
            <a:xfrm>
              <a:off x="3951830" y="938267"/>
              <a:ext cx="1128040" cy="1128040"/>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latin typeface="Castellar" panose="020A0402060406010301" pitchFamily="18" charset="0"/>
              </a:endParaRPr>
            </a:p>
          </p:txBody>
        </p:sp>
        <p:sp>
          <p:nvSpPr>
            <p:cNvPr id="14" name="Freeform 106"/>
            <p:cNvSpPr/>
            <p:nvPr/>
          </p:nvSpPr>
          <p:spPr bwMode="auto">
            <a:xfrm>
              <a:off x="4524640" y="1463385"/>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latin typeface="Castellar" panose="020A0402060406010301" pitchFamily="18" charset="0"/>
              </a:endParaRPr>
            </a:p>
          </p:txBody>
        </p:sp>
        <p:sp>
          <p:nvSpPr>
            <p:cNvPr id="15" name="Freeform 107"/>
            <p:cNvSpPr/>
            <p:nvPr/>
          </p:nvSpPr>
          <p:spPr bwMode="auto">
            <a:xfrm>
              <a:off x="4524640" y="14668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latin typeface="Castellar" panose="020A0402060406010301" pitchFamily="18" charset="0"/>
              </a:endParaRPr>
            </a:p>
          </p:txBody>
        </p:sp>
        <p:sp>
          <p:nvSpPr>
            <p:cNvPr id="12" name="TextBox 11"/>
            <p:cNvSpPr txBox="1"/>
            <p:nvPr/>
          </p:nvSpPr>
          <p:spPr>
            <a:xfrm>
              <a:off x="4127748" y="1501790"/>
              <a:ext cx="1107564" cy="461665"/>
            </a:xfrm>
            <a:prstGeom prst="rect">
              <a:avLst/>
            </a:prstGeom>
            <a:noFill/>
          </p:spPr>
          <p:txBody>
            <a:bodyPr wrap="square" rtlCol="0">
              <a:spAutoFit/>
            </a:bodyPr>
            <a:lstStyle/>
            <a:p>
              <a:r>
                <a:rPr lang="en-US" altLang="zh-CN" dirty="0">
                  <a:solidFill>
                    <a:srgbClr val="FFFFFF"/>
                  </a:solidFill>
                  <a:latin typeface="Castellar" panose="020A0402060406010301" pitchFamily="18" charset="0"/>
                  <a:ea typeface="思源黑体 CN Bold" pitchFamily="34" charset="-122"/>
                  <a:cs typeface="Arial Unicode MS" panose="020B0604020202020204" pitchFamily="34" charset="-122"/>
                </a:rPr>
                <a:t>PART</a:t>
              </a:r>
              <a:r>
                <a:rPr lang="en-US" altLang="zh-CN" sz="2400" dirty="0">
                  <a:solidFill>
                    <a:srgbClr val="FFFFFF"/>
                  </a:solidFill>
                  <a:latin typeface="Castellar" panose="020A0402060406010301" pitchFamily="18" charset="0"/>
                  <a:ea typeface="思源黑体 CN Bold" pitchFamily="34" charset="-122"/>
                  <a:cs typeface="Arial Unicode MS" panose="020B0604020202020204" pitchFamily="34" charset="-122"/>
                </a:rPr>
                <a:t>  </a:t>
              </a:r>
              <a:endParaRPr lang="zh-CN" altLang="en-US" sz="3600" dirty="0">
                <a:solidFill>
                  <a:srgbClr val="FFFFFF"/>
                </a:solidFill>
                <a:latin typeface="Castellar" panose="020A0402060406010301" pitchFamily="18" charset="0"/>
                <a:ea typeface="DFGothic-EB" panose="02010609010101010101" pitchFamily="1" charset="-128"/>
                <a:cs typeface="Arial Unicode MS" panose="020B0604020202020204" pitchFamily="34" charset="-122"/>
              </a:endParaRPr>
            </a:p>
          </p:txBody>
        </p:sp>
        <p:sp>
          <p:nvSpPr>
            <p:cNvPr id="13" name="TextBox 12"/>
            <p:cNvSpPr txBox="1"/>
            <p:nvPr/>
          </p:nvSpPr>
          <p:spPr>
            <a:xfrm>
              <a:off x="3972901" y="1089111"/>
              <a:ext cx="1008112" cy="584775"/>
            </a:xfrm>
            <a:prstGeom prst="rect">
              <a:avLst/>
            </a:prstGeom>
            <a:noFill/>
          </p:spPr>
          <p:txBody>
            <a:bodyPr wrap="square" rtlCol="0">
              <a:spAutoFit/>
            </a:bodyPr>
            <a:lstStyle/>
            <a:p>
              <a:r>
                <a:rPr lang="en-US" altLang="zh-CN" sz="2000" dirty="0">
                  <a:solidFill>
                    <a:srgbClr val="FFFFFF"/>
                  </a:solidFill>
                  <a:latin typeface="Castellar" panose="020A0402060406010301" pitchFamily="18" charset="0"/>
                  <a:ea typeface="思源黑体 CN Bold" pitchFamily="34" charset="-122"/>
                  <a:cs typeface="Arial Unicode MS" panose="020B0604020202020204" pitchFamily="34" charset="-122"/>
                </a:rPr>
                <a:t>  </a:t>
              </a:r>
              <a:r>
                <a:rPr lang="en-US" altLang="zh-CN" sz="3200" dirty="0">
                  <a:solidFill>
                    <a:srgbClr val="FFFFFF"/>
                  </a:solidFill>
                  <a:latin typeface="Castellar" panose="020A0402060406010301" pitchFamily="18" charset="0"/>
                  <a:ea typeface="DFGothic-EB" panose="02010609010101010101" pitchFamily="1" charset="-128"/>
                  <a:cs typeface="Arial Unicode MS" panose="020B0604020202020204" pitchFamily="34" charset="-122"/>
                </a:rPr>
                <a:t>04</a:t>
              </a:r>
              <a:endParaRPr lang="zh-CN" altLang="en-US" sz="3200" dirty="0">
                <a:solidFill>
                  <a:srgbClr val="FFFFFF"/>
                </a:solidFill>
                <a:latin typeface="Castellar" panose="020A0402060406010301" pitchFamily="18" charset="0"/>
                <a:ea typeface="DFGothic-EB" panose="02010609010101010101" pitchFamily="1" charset="-128"/>
                <a:cs typeface="Arial Unicode MS" panose="020B0604020202020204" pitchFamily="34" charset="-122"/>
              </a:endParaRPr>
            </a:p>
          </p:txBody>
        </p:sp>
      </p:grpSp>
      <p:sp>
        <p:nvSpPr>
          <p:cNvPr id="27" name="TextBox 26"/>
          <p:cNvSpPr txBox="1"/>
          <p:nvPr/>
        </p:nvSpPr>
        <p:spPr>
          <a:xfrm>
            <a:off x="4255723" y="3309926"/>
            <a:ext cx="1052335"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工作效率</a:t>
            </a:r>
          </a:p>
        </p:txBody>
      </p:sp>
      <p:sp>
        <p:nvSpPr>
          <p:cNvPr id="28" name="TextBox 27"/>
          <p:cNvSpPr txBox="1"/>
          <p:nvPr/>
        </p:nvSpPr>
        <p:spPr>
          <a:xfrm>
            <a:off x="5220072" y="3309926"/>
            <a:ext cx="1052335"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提升营销</a:t>
            </a:r>
          </a:p>
        </p:txBody>
      </p:sp>
      <p:sp>
        <p:nvSpPr>
          <p:cNvPr id="29" name="TextBox 28"/>
          <p:cNvSpPr txBox="1"/>
          <p:nvPr/>
        </p:nvSpPr>
        <p:spPr>
          <a:xfrm>
            <a:off x="3229143" y="3309926"/>
            <a:ext cx="1019868"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管理资源</a:t>
            </a:r>
          </a:p>
        </p:txBody>
      </p:sp>
      <p:sp>
        <p:nvSpPr>
          <p:cNvPr id="30" name="TextBox 29"/>
          <p:cNvSpPr txBox="1"/>
          <p:nvPr/>
        </p:nvSpPr>
        <p:spPr>
          <a:xfrm>
            <a:off x="3229143" y="3610203"/>
            <a:ext cx="1019868"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人员团结</a:t>
            </a:r>
          </a:p>
        </p:txBody>
      </p:sp>
      <p:sp>
        <p:nvSpPr>
          <p:cNvPr id="31" name="TextBox 30"/>
          <p:cNvSpPr txBox="1"/>
          <p:nvPr/>
        </p:nvSpPr>
        <p:spPr>
          <a:xfrm>
            <a:off x="4243027" y="3610203"/>
            <a:ext cx="1308254"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市场拓展</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400" fill="hold"/>
                                        <p:tgtEl>
                                          <p:spTgt spid="41"/>
                                        </p:tgtEl>
                                        <p:attrNameLst>
                                          <p:attrName>ppt_w</p:attrName>
                                        </p:attrNameLst>
                                      </p:cBhvr>
                                      <p:tavLst>
                                        <p:tav tm="0">
                                          <p:val>
                                            <p:fltVal val="0"/>
                                          </p:val>
                                        </p:tav>
                                        <p:tav tm="100000">
                                          <p:val>
                                            <p:strVal val="#ppt_w"/>
                                          </p:val>
                                        </p:tav>
                                      </p:tavLst>
                                    </p:anim>
                                    <p:anim calcmode="lin" valueType="num">
                                      <p:cBhvr>
                                        <p:cTn id="8" dur="400" fill="hold"/>
                                        <p:tgtEl>
                                          <p:spTgt spid="41"/>
                                        </p:tgtEl>
                                        <p:attrNameLst>
                                          <p:attrName>ppt_h</p:attrName>
                                        </p:attrNameLst>
                                      </p:cBhvr>
                                      <p:tavLst>
                                        <p:tav tm="0">
                                          <p:val>
                                            <p:fltVal val="0"/>
                                          </p:val>
                                        </p:tav>
                                        <p:tav tm="100000">
                                          <p:val>
                                            <p:strVal val="#ppt_h"/>
                                          </p:val>
                                        </p:tav>
                                      </p:tavLst>
                                    </p:anim>
                                    <p:animEffect transition="in" filter="fade">
                                      <p:cBhvr>
                                        <p:cTn id="9" dur="400"/>
                                        <p:tgtEl>
                                          <p:spTgt spid="4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6"/>
                                        </p:tgtEl>
                                        <p:attrNameLst>
                                          <p:attrName>ppt_y</p:attrName>
                                        </p:attrNameLst>
                                      </p:cBhvr>
                                      <p:tavLst>
                                        <p:tav tm="0">
                                          <p:val>
                                            <p:strVal val="#ppt_y"/>
                                          </p:val>
                                        </p:tav>
                                        <p:tav tm="100000">
                                          <p:val>
                                            <p:strVal val="#ppt_y"/>
                                          </p:val>
                                        </p:tav>
                                      </p:tavLst>
                                    </p:anim>
                                    <p:anim calcmode="lin" valueType="num">
                                      <p:cBhvr>
                                        <p:cTn id="1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6"/>
                                        </p:tgtEl>
                                      </p:cBhvr>
                                    </p:animEffect>
                                  </p:childTnLst>
                                </p:cTn>
                              </p:par>
                            </p:childTnLst>
                          </p:cTn>
                        </p:par>
                        <p:par>
                          <p:cTn id="18" fill="hold">
                            <p:stCondLst>
                              <p:cond delay="1200"/>
                            </p:stCondLst>
                            <p:childTnLst>
                              <p:par>
                                <p:cTn id="19" presetID="53" presetClass="entr" presetSubtype="16"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300" fill="hold"/>
                                        <p:tgtEl>
                                          <p:spTgt spid="29"/>
                                        </p:tgtEl>
                                        <p:attrNameLst>
                                          <p:attrName>ppt_w</p:attrName>
                                        </p:attrNameLst>
                                      </p:cBhvr>
                                      <p:tavLst>
                                        <p:tav tm="0">
                                          <p:val>
                                            <p:fltVal val="0"/>
                                          </p:val>
                                        </p:tav>
                                        <p:tav tm="100000">
                                          <p:val>
                                            <p:strVal val="#ppt_w"/>
                                          </p:val>
                                        </p:tav>
                                      </p:tavLst>
                                    </p:anim>
                                    <p:anim calcmode="lin" valueType="num">
                                      <p:cBhvr>
                                        <p:cTn id="22" dur="300" fill="hold"/>
                                        <p:tgtEl>
                                          <p:spTgt spid="29"/>
                                        </p:tgtEl>
                                        <p:attrNameLst>
                                          <p:attrName>ppt_h</p:attrName>
                                        </p:attrNameLst>
                                      </p:cBhvr>
                                      <p:tavLst>
                                        <p:tav tm="0">
                                          <p:val>
                                            <p:fltVal val="0"/>
                                          </p:val>
                                        </p:tav>
                                        <p:tav tm="100000">
                                          <p:val>
                                            <p:strVal val="#ppt_h"/>
                                          </p:val>
                                        </p:tav>
                                      </p:tavLst>
                                    </p:anim>
                                    <p:animEffect transition="in" filter="fade">
                                      <p:cBhvr>
                                        <p:cTn id="23" dur="300"/>
                                        <p:tgtEl>
                                          <p:spTgt spid="29"/>
                                        </p:tgtEl>
                                      </p:cBhvr>
                                    </p:animEffect>
                                  </p:childTnLst>
                                </p:cTn>
                              </p:par>
                            </p:childTnLst>
                          </p:cTn>
                        </p:par>
                        <p:par>
                          <p:cTn id="24" fill="hold">
                            <p:stCondLst>
                              <p:cond delay="170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300" fill="hold"/>
                                        <p:tgtEl>
                                          <p:spTgt spid="27"/>
                                        </p:tgtEl>
                                        <p:attrNameLst>
                                          <p:attrName>ppt_w</p:attrName>
                                        </p:attrNameLst>
                                      </p:cBhvr>
                                      <p:tavLst>
                                        <p:tav tm="0">
                                          <p:val>
                                            <p:fltVal val="0"/>
                                          </p:val>
                                        </p:tav>
                                        <p:tav tm="100000">
                                          <p:val>
                                            <p:strVal val="#ppt_w"/>
                                          </p:val>
                                        </p:tav>
                                      </p:tavLst>
                                    </p:anim>
                                    <p:anim calcmode="lin" valueType="num">
                                      <p:cBhvr>
                                        <p:cTn id="28" dur="300" fill="hold"/>
                                        <p:tgtEl>
                                          <p:spTgt spid="27"/>
                                        </p:tgtEl>
                                        <p:attrNameLst>
                                          <p:attrName>ppt_h</p:attrName>
                                        </p:attrNameLst>
                                      </p:cBhvr>
                                      <p:tavLst>
                                        <p:tav tm="0">
                                          <p:val>
                                            <p:fltVal val="0"/>
                                          </p:val>
                                        </p:tav>
                                        <p:tav tm="100000">
                                          <p:val>
                                            <p:strVal val="#ppt_h"/>
                                          </p:val>
                                        </p:tav>
                                      </p:tavLst>
                                    </p:anim>
                                    <p:animEffect transition="in" filter="fade">
                                      <p:cBhvr>
                                        <p:cTn id="29" dur="300"/>
                                        <p:tgtEl>
                                          <p:spTgt spid="27"/>
                                        </p:tgtEl>
                                      </p:cBhvr>
                                    </p:animEffect>
                                  </p:childTnLst>
                                </p:cTn>
                              </p:par>
                            </p:childTnLst>
                          </p:cTn>
                        </p:par>
                        <p:par>
                          <p:cTn id="30" fill="hold">
                            <p:stCondLst>
                              <p:cond delay="2200"/>
                            </p:stCondLst>
                            <p:childTnLst>
                              <p:par>
                                <p:cTn id="31" presetID="53" presetClass="entr" presetSubtype="16"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300" fill="hold"/>
                                        <p:tgtEl>
                                          <p:spTgt spid="28"/>
                                        </p:tgtEl>
                                        <p:attrNameLst>
                                          <p:attrName>ppt_w</p:attrName>
                                        </p:attrNameLst>
                                      </p:cBhvr>
                                      <p:tavLst>
                                        <p:tav tm="0">
                                          <p:val>
                                            <p:fltVal val="0"/>
                                          </p:val>
                                        </p:tav>
                                        <p:tav tm="100000">
                                          <p:val>
                                            <p:strVal val="#ppt_w"/>
                                          </p:val>
                                        </p:tav>
                                      </p:tavLst>
                                    </p:anim>
                                    <p:anim calcmode="lin" valueType="num">
                                      <p:cBhvr>
                                        <p:cTn id="34" dur="300" fill="hold"/>
                                        <p:tgtEl>
                                          <p:spTgt spid="28"/>
                                        </p:tgtEl>
                                        <p:attrNameLst>
                                          <p:attrName>ppt_h</p:attrName>
                                        </p:attrNameLst>
                                      </p:cBhvr>
                                      <p:tavLst>
                                        <p:tav tm="0">
                                          <p:val>
                                            <p:fltVal val="0"/>
                                          </p:val>
                                        </p:tav>
                                        <p:tav tm="100000">
                                          <p:val>
                                            <p:strVal val="#ppt_h"/>
                                          </p:val>
                                        </p:tav>
                                      </p:tavLst>
                                    </p:anim>
                                    <p:animEffect transition="in" filter="fade">
                                      <p:cBhvr>
                                        <p:cTn id="35" dur="300"/>
                                        <p:tgtEl>
                                          <p:spTgt spid="28"/>
                                        </p:tgtEl>
                                      </p:cBhvr>
                                    </p:animEffect>
                                  </p:childTnLst>
                                </p:cTn>
                              </p:par>
                            </p:childTnLst>
                          </p:cTn>
                        </p:par>
                        <p:par>
                          <p:cTn id="36" fill="hold">
                            <p:stCondLst>
                              <p:cond delay="2700"/>
                            </p:stCondLst>
                            <p:childTnLst>
                              <p:par>
                                <p:cTn id="37" presetID="53" presetClass="entr" presetSubtype="16"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p:cTn id="39" dur="300" fill="hold"/>
                                        <p:tgtEl>
                                          <p:spTgt spid="30"/>
                                        </p:tgtEl>
                                        <p:attrNameLst>
                                          <p:attrName>ppt_w</p:attrName>
                                        </p:attrNameLst>
                                      </p:cBhvr>
                                      <p:tavLst>
                                        <p:tav tm="0">
                                          <p:val>
                                            <p:fltVal val="0"/>
                                          </p:val>
                                        </p:tav>
                                        <p:tav tm="100000">
                                          <p:val>
                                            <p:strVal val="#ppt_w"/>
                                          </p:val>
                                        </p:tav>
                                      </p:tavLst>
                                    </p:anim>
                                    <p:anim calcmode="lin" valueType="num">
                                      <p:cBhvr>
                                        <p:cTn id="40" dur="300" fill="hold"/>
                                        <p:tgtEl>
                                          <p:spTgt spid="30"/>
                                        </p:tgtEl>
                                        <p:attrNameLst>
                                          <p:attrName>ppt_h</p:attrName>
                                        </p:attrNameLst>
                                      </p:cBhvr>
                                      <p:tavLst>
                                        <p:tav tm="0">
                                          <p:val>
                                            <p:fltVal val="0"/>
                                          </p:val>
                                        </p:tav>
                                        <p:tav tm="100000">
                                          <p:val>
                                            <p:strVal val="#ppt_h"/>
                                          </p:val>
                                        </p:tav>
                                      </p:tavLst>
                                    </p:anim>
                                    <p:animEffect transition="in" filter="fade">
                                      <p:cBhvr>
                                        <p:cTn id="41" dur="300"/>
                                        <p:tgtEl>
                                          <p:spTgt spid="30"/>
                                        </p:tgtEl>
                                      </p:cBhvr>
                                    </p:animEffect>
                                  </p:childTnLst>
                                </p:cTn>
                              </p:par>
                            </p:childTnLst>
                          </p:cTn>
                        </p:par>
                        <p:par>
                          <p:cTn id="42" fill="hold">
                            <p:stCondLst>
                              <p:cond delay="3200"/>
                            </p:stCondLst>
                            <p:childTnLst>
                              <p:par>
                                <p:cTn id="43" presetID="53" presetClass="entr" presetSubtype="16"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300" fill="hold"/>
                                        <p:tgtEl>
                                          <p:spTgt spid="31"/>
                                        </p:tgtEl>
                                        <p:attrNameLst>
                                          <p:attrName>ppt_w</p:attrName>
                                        </p:attrNameLst>
                                      </p:cBhvr>
                                      <p:tavLst>
                                        <p:tav tm="0">
                                          <p:val>
                                            <p:fltVal val="0"/>
                                          </p:val>
                                        </p:tav>
                                        <p:tav tm="100000">
                                          <p:val>
                                            <p:strVal val="#ppt_w"/>
                                          </p:val>
                                        </p:tav>
                                      </p:tavLst>
                                    </p:anim>
                                    <p:anim calcmode="lin" valueType="num">
                                      <p:cBhvr>
                                        <p:cTn id="46" dur="300" fill="hold"/>
                                        <p:tgtEl>
                                          <p:spTgt spid="31"/>
                                        </p:tgtEl>
                                        <p:attrNameLst>
                                          <p:attrName>ppt_h</p:attrName>
                                        </p:attrNameLst>
                                      </p:cBhvr>
                                      <p:tavLst>
                                        <p:tav tm="0">
                                          <p:val>
                                            <p:fltVal val="0"/>
                                          </p:val>
                                        </p:tav>
                                        <p:tav tm="100000">
                                          <p:val>
                                            <p:strVal val="#ppt_h"/>
                                          </p:val>
                                        </p:tav>
                                      </p:tavLst>
                                    </p:anim>
                                    <p:animEffect transition="in" filter="fade">
                                      <p:cBhvr>
                                        <p:cTn id="47" dur="3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7" grpId="0"/>
      <p:bldP spid="28" grpId="0"/>
      <p:bldP spid="29" grpId="0"/>
      <p:bldP spid="30" grpId="0"/>
      <p:bldP spid="3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93590" y="3193567"/>
            <a:ext cx="2288381" cy="1106375"/>
            <a:chOff x="3493590" y="3193567"/>
            <a:chExt cx="2288381" cy="1106375"/>
          </a:xfrm>
        </p:grpSpPr>
        <p:sp>
          <p:nvSpPr>
            <p:cNvPr id="38921" name="AutoShape 9"/>
            <p:cNvSpPr/>
            <p:nvPr/>
          </p:nvSpPr>
          <p:spPr bwMode="auto">
            <a:xfrm>
              <a:off x="4131707" y="3193567"/>
              <a:ext cx="1035010" cy="8508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bg1">
                <a:lumMod val="90000"/>
              </a:schemeClr>
            </a:solidFill>
            <a:ln>
              <a:noFill/>
            </a:ln>
            <a:effectLst/>
          </p:spPr>
          <p:txBody>
            <a:bodyPr lIns="0" tIns="0" rIns="0" bIns="0" anchor="b"/>
            <a:lstStyle>
              <a:lvl1pPr defTabSz="547370" eaLnBrk="0">
                <a:defRPr sz="2500" b="1">
                  <a:solidFill>
                    <a:srgbClr val="FFFFFF"/>
                  </a:solidFill>
                  <a:latin typeface="Lato" pitchFamily="34" charset="0"/>
                  <a:ea typeface="MS PGothic" panose="020B0600070205080204" charset="-128"/>
                  <a:sym typeface="Lato" pitchFamily="34" charset="0"/>
                </a:defRPr>
              </a:lvl1pPr>
              <a:lvl2pPr marL="742950" indent="-285750" defTabSz="547370" eaLnBrk="0">
                <a:defRPr sz="2500" b="1">
                  <a:solidFill>
                    <a:srgbClr val="FFFFFF"/>
                  </a:solidFill>
                  <a:latin typeface="Lato" pitchFamily="34" charset="0"/>
                  <a:ea typeface="MS PGothic" panose="020B0600070205080204" charset="-128"/>
                  <a:sym typeface="Lato" pitchFamily="34" charset="0"/>
                </a:defRPr>
              </a:lvl2pPr>
              <a:lvl3pPr marL="1143000" indent="-228600" defTabSz="547370" eaLnBrk="0">
                <a:defRPr sz="2500" b="1">
                  <a:solidFill>
                    <a:srgbClr val="FFFFFF"/>
                  </a:solidFill>
                  <a:latin typeface="Lato" pitchFamily="34" charset="0"/>
                  <a:ea typeface="MS PGothic" panose="020B0600070205080204" charset="-128"/>
                  <a:sym typeface="Lato" pitchFamily="34" charset="0"/>
                </a:defRPr>
              </a:lvl3pPr>
              <a:lvl4pPr marL="1600200" indent="-228600" defTabSz="547370" eaLnBrk="0">
                <a:defRPr sz="2500" b="1">
                  <a:solidFill>
                    <a:srgbClr val="FFFFFF"/>
                  </a:solidFill>
                  <a:latin typeface="Lato" pitchFamily="34" charset="0"/>
                  <a:ea typeface="MS PGothic" panose="020B0600070205080204" charset="-128"/>
                  <a:sym typeface="Lato" pitchFamily="34" charset="0"/>
                </a:defRPr>
              </a:lvl4pPr>
              <a:lvl5pPr marL="2057400" indent="-228600" defTabSz="547370" eaLnBrk="0">
                <a:defRPr sz="2500" b="1">
                  <a:solidFill>
                    <a:srgbClr val="FFFFFF"/>
                  </a:solidFill>
                  <a:latin typeface="Lato" pitchFamily="34" charset="0"/>
                  <a:ea typeface="MS PGothic" panose="020B0600070205080204" charset="-128"/>
                  <a:sym typeface="Lato" pitchFamily="34"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9pPr>
            </a:lstStyle>
            <a:p>
              <a:pPr eaLnBrk="1">
                <a:lnSpc>
                  <a:spcPct val="150000"/>
                </a:lnSpc>
              </a:pPr>
              <a:endParaRPr lang="es-ES" altLang="zh-CN" dirty="0">
                <a:solidFill>
                  <a:schemeClr val="tx1">
                    <a:lumMod val="20000"/>
                    <a:lumOff val="80000"/>
                  </a:schemeClr>
                </a:solidFill>
              </a:endParaRPr>
            </a:p>
          </p:txBody>
        </p:sp>
        <p:sp>
          <p:nvSpPr>
            <p:cNvPr id="3" name="圆角矩形 2"/>
            <p:cNvSpPr/>
            <p:nvPr/>
          </p:nvSpPr>
          <p:spPr bwMode="auto">
            <a:xfrm>
              <a:off x="3493590" y="4044370"/>
              <a:ext cx="2288381" cy="255572"/>
            </a:xfrm>
            <a:prstGeom prst="roundRect">
              <a:avLst/>
            </a:prstGeom>
            <a:solidFill>
              <a:schemeClr val="bg1">
                <a:lumMod val="75000"/>
                <a:alpha val="90000"/>
              </a:schemeClr>
            </a:solidFill>
            <a:ln>
              <a:noFill/>
            </a:ln>
            <a:effectLst/>
          </p:spPr>
          <p:txBody>
            <a:bodyPr lIns="0" tIns="0" rIns="0" bIns="0" rtlCol="0" anchor="ctr"/>
            <a:lstStyle/>
            <a:p>
              <a:pPr algn="ctr"/>
              <a:endParaRPr lang="zh-CN" altLang="en-US"/>
            </a:p>
          </p:txBody>
        </p:sp>
      </p:grpSp>
      <p:sp>
        <p:nvSpPr>
          <p:cNvPr id="38913" name="AutoShape 1"/>
          <p:cNvSpPr/>
          <p:nvPr/>
        </p:nvSpPr>
        <p:spPr bwMode="auto">
          <a:xfrm>
            <a:off x="4495205" y="4754166"/>
            <a:ext cx="152995"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itchFamily="34" charset="0"/>
                <a:ea typeface="MS PGothic" panose="020B0600070205080204" charset="-128"/>
                <a:sym typeface="Lato" pitchFamily="34" charset="0"/>
              </a:defRPr>
            </a:lvl1pPr>
            <a:lvl2pPr marL="742950" indent="-285750" eaLnBrk="0">
              <a:defRPr sz="2500" b="1">
                <a:solidFill>
                  <a:srgbClr val="FFFFFF"/>
                </a:solidFill>
                <a:latin typeface="Lato" pitchFamily="34" charset="0"/>
                <a:ea typeface="MS PGothic" panose="020B0600070205080204" charset="-128"/>
                <a:sym typeface="Lato" pitchFamily="34" charset="0"/>
              </a:defRPr>
            </a:lvl2pPr>
            <a:lvl3pPr marL="1143000" indent="-228600" eaLnBrk="0">
              <a:defRPr sz="2500" b="1">
                <a:solidFill>
                  <a:srgbClr val="FFFFFF"/>
                </a:solidFill>
                <a:latin typeface="Lato" pitchFamily="34" charset="0"/>
                <a:ea typeface="MS PGothic" panose="020B0600070205080204" charset="-128"/>
                <a:sym typeface="Lato" pitchFamily="34" charset="0"/>
              </a:defRPr>
            </a:lvl3pPr>
            <a:lvl4pPr marL="1600200" indent="-228600" eaLnBrk="0">
              <a:defRPr sz="2500" b="1">
                <a:solidFill>
                  <a:srgbClr val="FFFFFF"/>
                </a:solidFill>
                <a:latin typeface="Lato" pitchFamily="34" charset="0"/>
                <a:ea typeface="MS PGothic" panose="020B0600070205080204" charset="-128"/>
                <a:sym typeface="Lato" pitchFamily="34" charset="0"/>
              </a:defRPr>
            </a:lvl4pPr>
            <a:lvl5pPr marL="2057400" indent="-228600" eaLnBrk="0">
              <a:defRPr sz="2500" b="1">
                <a:solidFill>
                  <a:srgbClr val="FFFFFF"/>
                </a:solidFill>
                <a:latin typeface="Lato" pitchFamily="34" charset="0"/>
                <a:ea typeface="MS PGothic" panose="020B0600070205080204" charset="-128"/>
                <a:sym typeface="Lato"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9pPr>
          </a:lstStyle>
          <a:p>
            <a:pPr eaLnBrk="1"/>
            <a:fld id="{1248E750-12E2-44EB-8377-7CD194FCB149}" type="slidenum">
              <a:rPr lang="es-ES" altLang="zh-CN" sz="800" b="0"/>
              <a:t>31</a:t>
            </a:fld>
            <a:endParaRPr lang="es-ES" altLang="zh-CN"/>
          </a:p>
        </p:txBody>
      </p:sp>
      <p:grpSp>
        <p:nvGrpSpPr>
          <p:cNvPr id="7" name="组合 6"/>
          <p:cNvGrpSpPr/>
          <p:nvPr/>
        </p:nvGrpSpPr>
        <p:grpSpPr>
          <a:xfrm>
            <a:off x="3500438" y="1934483"/>
            <a:ext cx="1098351" cy="938808"/>
            <a:chOff x="3500438" y="1934483"/>
            <a:chExt cx="1098351" cy="938808"/>
          </a:xfrm>
        </p:grpSpPr>
        <p:sp>
          <p:nvSpPr>
            <p:cNvPr id="38917" name="AutoShape 5"/>
            <p:cNvSpPr/>
            <p:nvPr/>
          </p:nvSpPr>
          <p:spPr bwMode="auto">
            <a:xfrm>
              <a:off x="3500438" y="1934483"/>
              <a:ext cx="1098351" cy="93880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599" y="21600"/>
                  </a:moveTo>
                  <a:cubicBezTo>
                    <a:pt x="0" y="14674"/>
                    <a:pt x="0" y="14674"/>
                    <a:pt x="0" y="14674"/>
                  </a:cubicBezTo>
                  <a:cubicBezTo>
                    <a:pt x="4517" y="6100"/>
                    <a:pt x="12282" y="577"/>
                    <a:pt x="20894" y="0"/>
                  </a:cubicBezTo>
                  <a:cubicBezTo>
                    <a:pt x="21599" y="13190"/>
                    <a:pt x="21599" y="13190"/>
                    <a:pt x="21599" y="13190"/>
                  </a:cubicBezTo>
                  <a:cubicBezTo>
                    <a:pt x="16517" y="13520"/>
                    <a:pt x="12141" y="16818"/>
                    <a:pt x="9599" y="21600"/>
                  </a:cubicBezTo>
                  <a:close/>
                </a:path>
              </a:pathLst>
            </a:custGeom>
            <a:solidFill>
              <a:schemeClr val="accent2"/>
            </a:solidFill>
            <a:ln>
              <a:noFill/>
            </a:ln>
          </p:spPr>
          <p:txBody>
            <a:bodyPr lIns="17145" tIns="17145" rIns="17145" bIns="17145"/>
            <a:lstStyle/>
            <a:p>
              <a:endParaRPr lang="zh-CN" altLang="en-US"/>
            </a:p>
          </p:txBody>
        </p:sp>
        <p:sp>
          <p:nvSpPr>
            <p:cNvPr id="38922" name="AutoShape 10"/>
            <p:cNvSpPr/>
            <p:nvPr/>
          </p:nvSpPr>
          <p:spPr bwMode="auto">
            <a:xfrm>
              <a:off x="3848695" y="2268453"/>
              <a:ext cx="600075"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itchFamily="34" charset="0"/>
                  <a:ea typeface="MS PGothic" panose="020B0600070205080204" charset="-128"/>
                  <a:sym typeface="Lato" pitchFamily="34" charset="0"/>
                </a:defRPr>
              </a:lvl1pPr>
              <a:lvl2pPr marL="742950" indent="-285750" eaLnBrk="0">
                <a:defRPr sz="2500" b="1">
                  <a:solidFill>
                    <a:srgbClr val="FFFFFF"/>
                  </a:solidFill>
                  <a:latin typeface="Lato" pitchFamily="34" charset="0"/>
                  <a:ea typeface="MS PGothic" panose="020B0600070205080204" charset="-128"/>
                  <a:sym typeface="Lato" pitchFamily="34" charset="0"/>
                </a:defRPr>
              </a:lvl2pPr>
              <a:lvl3pPr marL="1143000" indent="-228600" eaLnBrk="0">
                <a:defRPr sz="2500" b="1">
                  <a:solidFill>
                    <a:srgbClr val="FFFFFF"/>
                  </a:solidFill>
                  <a:latin typeface="Lato" pitchFamily="34" charset="0"/>
                  <a:ea typeface="MS PGothic" panose="020B0600070205080204" charset="-128"/>
                  <a:sym typeface="Lato" pitchFamily="34" charset="0"/>
                </a:defRPr>
              </a:lvl3pPr>
              <a:lvl4pPr marL="1600200" indent="-228600" eaLnBrk="0">
                <a:defRPr sz="2500" b="1">
                  <a:solidFill>
                    <a:srgbClr val="FFFFFF"/>
                  </a:solidFill>
                  <a:latin typeface="Lato" pitchFamily="34" charset="0"/>
                  <a:ea typeface="MS PGothic" panose="020B0600070205080204" charset="-128"/>
                  <a:sym typeface="Lato" pitchFamily="34" charset="0"/>
                </a:defRPr>
              </a:lvl4pPr>
              <a:lvl5pPr marL="2057400" indent="-228600" eaLnBrk="0">
                <a:defRPr sz="2500" b="1">
                  <a:solidFill>
                    <a:srgbClr val="FFFFFF"/>
                  </a:solidFill>
                  <a:latin typeface="Lato" pitchFamily="34" charset="0"/>
                  <a:ea typeface="MS PGothic" panose="020B0600070205080204" charset="-128"/>
                  <a:sym typeface="Lato"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9pPr>
            </a:lstStyle>
            <a:p>
              <a:pPr eaLnBrk="1">
                <a:lnSpc>
                  <a:spcPct val="160000"/>
                </a:lnSpc>
              </a:pPr>
              <a:r>
                <a:rPr lang="es-ES" altLang="zh-CN" sz="1500" b="0" dirty="0"/>
                <a:t>02</a:t>
              </a:r>
              <a:endParaRPr lang="es-ES" altLang="zh-CN" dirty="0"/>
            </a:p>
          </p:txBody>
        </p:sp>
      </p:grpSp>
      <p:grpSp>
        <p:nvGrpSpPr>
          <p:cNvPr id="8" name="组合 7"/>
          <p:cNvGrpSpPr/>
          <p:nvPr/>
        </p:nvGrpSpPr>
        <p:grpSpPr>
          <a:xfrm>
            <a:off x="4687491" y="1951152"/>
            <a:ext cx="1101328" cy="932259"/>
            <a:chOff x="4687491" y="1951152"/>
            <a:chExt cx="1101328" cy="932259"/>
          </a:xfrm>
        </p:grpSpPr>
        <p:sp>
          <p:nvSpPr>
            <p:cNvPr id="38919" name="AutoShape 7"/>
            <p:cNvSpPr/>
            <p:nvPr/>
          </p:nvSpPr>
          <p:spPr bwMode="auto">
            <a:xfrm>
              <a:off x="4687491" y="1951152"/>
              <a:ext cx="1101328" cy="9322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3292"/>
                  </a:moveTo>
                  <a:cubicBezTo>
                    <a:pt x="562" y="0"/>
                    <a:pt x="562" y="0"/>
                    <a:pt x="562" y="0"/>
                  </a:cubicBezTo>
                  <a:cubicBezTo>
                    <a:pt x="9216" y="498"/>
                    <a:pt x="17026" y="5981"/>
                    <a:pt x="21600" y="14538"/>
                  </a:cubicBezTo>
                  <a:cubicBezTo>
                    <a:pt x="12031" y="21600"/>
                    <a:pt x="12031" y="21600"/>
                    <a:pt x="12031" y="21600"/>
                  </a:cubicBezTo>
                  <a:cubicBezTo>
                    <a:pt x="9498" y="16864"/>
                    <a:pt x="5065" y="13624"/>
                    <a:pt x="0" y="13292"/>
                  </a:cubicBezTo>
                  <a:close/>
                </a:path>
              </a:pathLst>
            </a:custGeom>
            <a:solidFill>
              <a:schemeClr val="accent1"/>
            </a:solidFill>
            <a:ln>
              <a:noFill/>
            </a:ln>
            <a:effectLst/>
          </p:spPr>
          <p:txBody>
            <a:bodyPr lIns="17145" tIns="17145" rIns="17145" bIns="17145"/>
            <a:lstStyle/>
            <a:p>
              <a:pPr algn="l" defTabSz="342900">
                <a:lnSpc>
                  <a:spcPct val="100000"/>
                </a:lnSpc>
                <a:defRPr/>
              </a:pPr>
              <a:endParaRPr lang="es-ES" sz="700" b="0">
                <a:solidFill>
                  <a:srgbClr val="000000"/>
                </a:solidFill>
                <a:latin typeface="Calibri" panose="020F0502020204030204" charset="0"/>
                <a:ea typeface="MS PGothic" panose="020B0600070205080204" charset="-128"/>
                <a:cs typeface="Calibri" panose="020F0502020204030204" charset="0"/>
                <a:sym typeface="Calibri" panose="020F0502020204030204" charset="0"/>
              </a:endParaRPr>
            </a:p>
          </p:txBody>
        </p:sp>
        <p:sp>
          <p:nvSpPr>
            <p:cNvPr id="38923" name="AutoShape 11"/>
            <p:cNvSpPr/>
            <p:nvPr/>
          </p:nvSpPr>
          <p:spPr bwMode="auto">
            <a:xfrm>
              <a:off x="4915733" y="2232139"/>
              <a:ext cx="600075"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itchFamily="34" charset="0"/>
                  <a:ea typeface="MS PGothic" panose="020B0600070205080204" charset="-128"/>
                  <a:sym typeface="Lato" pitchFamily="34" charset="0"/>
                </a:defRPr>
              </a:lvl1pPr>
              <a:lvl2pPr marL="742950" indent="-285750" eaLnBrk="0">
                <a:defRPr sz="2500" b="1">
                  <a:solidFill>
                    <a:srgbClr val="FFFFFF"/>
                  </a:solidFill>
                  <a:latin typeface="Lato" pitchFamily="34" charset="0"/>
                  <a:ea typeface="MS PGothic" panose="020B0600070205080204" charset="-128"/>
                  <a:sym typeface="Lato" pitchFamily="34" charset="0"/>
                </a:defRPr>
              </a:lvl2pPr>
              <a:lvl3pPr marL="1143000" indent="-228600" eaLnBrk="0">
                <a:defRPr sz="2500" b="1">
                  <a:solidFill>
                    <a:srgbClr val="FFFFFF"/>
                  </a:solidFill>
                  <a:latin typeface="Lato" pitchFamily="34" charset="0"/>
                  <a:ea typeface="MS PGothic" panose="020B0600070205080204" charset="-128"/>
                  <a:sym typeface="Lato" pitchFamily="34" charset="0"/>
                </a:defRPr>
              </a:lvl3pPr>
              <a:lvl4pPr marL="1600200" indent="-228600" eaLnBrk="0">
                <a:defRPr sz="2500" b="1">
                  <a:solidFill>
                    <a:srgbClr val="FFFFFF"/>
                  </a:solidFill>
                  <a:latin typeface="Lato" pitchFamily="34" charset="0"/>
                  <a:ea typeface="MS PGothic" panose="020B0600070205080204" charset="-128"/>
                  <a:sym typeface="Lato" pitchFamily="34" charset="0"/>
                </a:defRPr>
              </a:lvl4pPr>
              <a:lvl5pPr marL="2057400" indent="-228600" eaLnBrk="0">
                <a:defRPr sz="2500" b="1">
                  <a:solidFill>
                    <a:srgbClr val="FFFFFF"/>
                  </a:solidFill>
                  <a:latin typeface="Lato" pitchFamily="34" charset="0"/>
                  <a:ea typeface="MS PGothic" panose="020B0600070205080204" charset="-128"/>
                  <a:sym typeface="Lato"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9pPr>
            </a:lstStyle>
            <a:p>
              <a:pPr eaLnBrk="1">
                <a:lnSpc>
                  <a:spcPct val="160000"/>
                </a:lnSpc>
              </a:pPr>
              <a:r>
                <a:rPr lang="es-ES" altLang="zh-CN" sz="1500" b="0" dirty="0"/>
                <a:t>03</a:t>
              </a:r>
              <a:endParaRPr lang="es-ES" altLang="zh-CN" dirty="0"/>
            </a:p>
          </p:txBody>
        </p:sp>
      </p:grpSp>
      <p:grpSp>
        <p:nvGrpSpPr>
          <p:cNvPr id="9" name="组合 8"/>
          <p:cNvGrpSpPr/>
          <p:nvPr/>
        </p:nvGrpSpPr>
        <p:grpSpPr>
          <a:xfrm>
            <a:off x="5330428" y="2655406"/>
            <a:ext cx="791923" cy="1240036"/>
            <a:chOff x="5330428" y="2655406"/>
            <a:chExt cx="791923" cy="1240036"/>
          </a:xfrm>
        </p:grpSpPr>
        <p:sp>
          <p:nvSpPr>
            <p:cNvPr id="38918" name="AutoShape 6"/>
            <p:cNvSpPr/>
            <p:nvPr/>
          </p:nvSpPr>
          <p:spPr bwMode="auto">
            <a:xfrm>
              <a:off x="5330428" y="2655406"/>
              <a:ext cx="661988" cy="1240036"/>
            </a:xfrm>
            <a:custGeom>
              <a:avLst/>
              <a:gdLst>
                <a:gd name="T0" fmla="*/ 10026 w 20053"/>
                <a:gd name="T1" fmla="*/ 10800 h 21600"/>
                <a:gd name="T2" fmla="*/ 10026 w 20053"/>
                <a:gd name="T3" fmla="*/ 10800 h 21600"/>
                <a:gd name="T4" fmla="*/ 10026 w 20053"/>
                <a:gd name="T5" fmla="*/ 10800 h 21600"/>
                <a:gd name="T6" fmla="*/ 10026 w 20053"/>
                <a:gd name="T7" fmla="*/ 10800 h 21600"/>
              </a:gdLst>
              <a:ahLst/>
              <a:cxnLst>
                <a:cxn ang="0">
                  <a:pos x="T0" y="T1"/>
                </a:cxn>
                <a:cxn ang="0">
                  <a:pos x="T2" y="T3"/>
                </a:cxn>
                <a:cxn ang="0">
                  <a:pos x="T4" y="T5"/>
                </a:cxn>
                <a:cxn ang="0">
                  <a:pos x="T6" y="T7"/>
                </a:cxn>
              </a:cxnLst>
              <a:rect l="0" t="0" r="r" b="b"/>
              <a:pathLst>
                <a:path w="20053" h="21600">
                  <a:moveTo>
                    <a:pt x="0" y="4619"/>
                  </a:moveTo>
                  <a:cubicBezTo>
                    <a:pt x="15413" y="0"/>
                    <a:pt x="15413" y="0"/>
                    <a:pt x="15413" y="0"/>
                  </a:cubicBezTo>
                  <a:cubicBezTo>
                    <a:pt x="21599" y="6742"/>
                    <a:pt x="21599" y="14857"/>
                    <a:pt x="15413" y="21599"/>
                  </a:cubicBezTo>
                  <a:cubicBezTo>
                    <a:pt x="0" y="16980"/>
                    <a:pt x="0" y="16980"/>
                    <a:pt x="0" y="16980"/>
                  </a:cubicBezTo>
                  <a:cubicBezTo>
                    <a:pt x="1736" y="15169"/>
                    <a:pt x="2605" y="13047"/>
                    <a:pt x="2605" y="10800"/>
                  </a:cubicBezTo>
                  <a:cubicBezTo>
                    <a:pt x="2605" y="8552"/>
                    <a:pt x="1736" y="6492"/>
                    <a:pt x="0" y="4619"/>
                  </a:cubicBezTo>
                  <a:close/>
                </a:path>
              </a:pathLst>
            </a:custGeom>
            <a:solidFill>
              <a:schemeClr val="accent2"/>
            </a:solidFill>
            <a:ln>
              <a:noFill/>
            </a:ln>
            <a:effectLst/>
          </p:spPr>
          <p:txBody>
            <a:bodyPr lIns="17145" tIns="17145" rIns="17145" bIns="17145"/>
            <a:lstStyle/>
            <a:p>
              <a:pPr algn="l" defTabSz="342900">
                <a:lnSpc>
                  <a:spcPct val="100000"/>
                </a:lnSpc>
                <a:defRPr/>
              </a:pPr>
              <a:endParaRPr lang="es-ES" sz="700" b="0">
                <a:solidFill>
                  <a:srgbClr val="000000"/>
                </a:solidFill>
                <a:latin typeface="Calibri" panose="020F0502020204030204" charset="0"/>
                <a:ea typeface="MS PGothic" panose="020B0600070205080204" charset="-128"/>
                <a:cs typeface="Calibri" panose="020F0502020204030204" charset="0"/>
                <a:sym typeface="Calibri" panose="020F0502020204030204" charset="0"/>
              </a:endParaRPr>
            </a:p>
          </p:txBody>
        </p:sp>
        <p:sp>
          <p:nvSpPr>
            <p:cNvPr id="38924" name="AutoShape 12"/>
            <p:cNvSpPr/>
            <p:nvPr/>
          </p:nvSpPr>
          <p:spPr bwMode="auto">
            <a:xfrm>
              <a:off x="5522871" y="3175709"/>
              <a:ext cx="599480"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itchFamily="34" charset="0"/>
                  <a:ea typeface="MS PGothic" panose="020B0600070205080204" charset="-128"/>
                  <a:sym typeface="Lato" pitchFamily="34" charset="0"/>
                </a:defRPr>
              </a:lvl1pPr>
              <a:lvl2pPr marL="742950" indent="-285750" eaLnBrk="0">
                <a:defRPr sz="2500" b="1">
                  <a:solidFill>
                    <a:srgbClr val="FFFFFF"/>
                  </a:solidFill>
                  <a:latin typeface="Lato" pitchFamily="34" charset="0"/>
                  <a:ea typeface="MS PGothic" panose="020B0600070205080204" charset="-128"/>
                  <a:sym typeface="Lato" pitchFamily="34" charset="0"/>
                </a:defRPr>
              </a:lvl2pPr>
              <a:lvl3pPr marL="1143000" indent="-228600" eaLnBrk="0">
                <a:defRPr sz="2500" b="1">
                  <a:solidFill>
                    <a:srgbClr val="FFFFFF"/>
                  </a:solidFill>
                  <a:latin typeface="Lato" pitchFamily="34" charset="0"/>
                  <a:ea typeface="MS PGothic" panose="020B0600070205080204" charset="-128"/>
                  <a:sym typeface="Lato" pitchFamily="34" charset="0"/>
                </a:defRPr>
              </a:lvl3pPr>
              <a:lvl4pPr marL="1600200" indent="-228600" eaLnBrk="0">
                <a:defRPr sz="2500" b="1">
                  <a:solidFill>
                    <a:srgbClr val="FFFFFF"/>
                  </a:solidFill>
                  <a:latin typeface="Lato" pitchFamily="34" charset="0"/>
                  <a:ea typeface="MS PGothic" panose="020B0600070205080204" charset="-128"/>
                  <a:sym typeface="Lato" pitchFamily="34" charset="0"/>
                </a:defRPr>
              </a:lvl4pPr>
              <a:lvl5pPr marL="2057400" indent="-228600" eaLnBrk="0">
                <a:defRPr sz="2500" b="1">
                  <a:solidFill>
                    <a:srgbClr val="FFFFFF"/>
                  </a:solidFill>
                  <a:latin typeface="Lato" pitchFamily="34" charset="0"/>
                  <a:ea typeface="MS PGothic" panose="020B0600070205080204" charset="-128"/>
                  <a:sym typeface="Lato"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9pPr>
            </a:lstStyle>
            <a:p>
              <a:pPr eaLnBrk="1">
                <a:lnSpc>
                  <a:spcPct val="160000"/>
                </a:lnSpc>
              </a:pPr>
              <a:r>
                <a:rPr lang="es-ES" altLang="zh-CN" sz="1500" b="0" dirty="0"/>
                <a:t>04</a:t>
              </a:r>
              <a:endParaRPr lang="es-ES" altLang="zh-CN" dirty="0"/>
            </a:p>
          </p:txBody>
        </p:sp>
      </p:grpSp>
      <p:grpSp>
        <p:nvGrpSpPr>
          <p:cNvPr id="6" name="组合 5"/>
          <p:cNvGrpSpPr/>
          <p:nvPr/>
        </p:nvGrpSpPr>
        <p:grpSpPr>
          <a:xfrm>
            <a:off x="3287255" y="2682925"/>
            <a:ext cx="664964" cy="1240036"/>
            <a:chOff x="3287255" y="2682925"/>
            <a:chExt cx="664964" cy="1240036"/>
          </a:xfrm>
        </p:grpSpPr>
        <p:sp>
          <p:nvSpPr>
            <p:cNvPr id="38920" name="AutoShape 8"/>
            <p:cNvSpPr/>
            <p:nvPr/>
          </p:nvSpPr>
          <p:spPr bwMode="auto">
            <a:xfrm>
              <a:off x="3287255" y="2682925"/>
              <a:ext cx="664964" cy="1240036"/>
            </a:xfrm>
            <a:custGeom>
              <a:avLst/>
              <a:gdLst>
                <a:gd name="T0" fmla="*/ 2147483647 w 20023"/>
                <a:gd name="T1" fmla="*/ 2147483647 h 21600"/>
                <a:gd name="T2" fmla="*/ 2147483647 w 20023"/>
                <a:gd name="T3" fmla="*/ 2147483647 h 21600"/>
                <a:gd name="T4" fmla="*/ 2147483647 w 20023"/>
                <a:gd name="T5" fmla="*/ 2147483647 h 21600"/>
                <a:gd name="T6" fmla="*/ 2147483647 w 20023"/>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23" h="21600">
                  <a:moveTo>
                    <a:pt x="20023" y="16855"/>
                  </a:moveTo>
                  <a:cubicBezTo>
                    <a:pt x="4794" y="21599"/>
                    <a:pt x="4794" y="21599"/>
                    <a:pt x="4794" y="21599"/>
                  </a:cubicBezTo>
                  <a:cubicBezTo>
                    <a:pt x="-1470" y="14857"/>
                    <a:pt x="-1577" y="6804"/>
                    <a:pt x="4363" y="0"/>
                  </a:cubicBezTo>
                  <a:cubicBezTo>
                    <a:pt x="19806" y="4494"/>
                    <a:pt x="19806" y="4494"/>
                    <a:pt x="19806" y="4494"/>
                  </a:cubicBezTo>
                  <a:cubicBezTo>
                    <a:pt x="18187" y="6305"/>
                    <a:pt x="17323" y="8365"/>
                    <a:pt x="17323" y="10550"/>
                  </a:cubicBezTo>
                  <a:cubicBezTo>
                    <a:pt x="17323" y="12860"/>
                    <a:pt x="18295" y="14982"/>
                    <a:pt x="20023" y="1685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17145" tIns="17145" rIns="17145" bIns="17145"/>
            <a:lstStyle/>
            <a:p>
              <a:endParaRPr lang="zh-CN" altLang="en-US" dirty="0"/>
            </a:p>
          </p:txBody>
        </p:sp>
        <p:sp>
          <p:nvSpPr>
            <p:cNvPr id="38925" name="AutoShape 13"/>
            <p:cNvSpPr/>
            <p:nvPr/>
          </p:nvSpPr>
          <p:spPr bwMode="auto">
            <a:xfrm>
              <a:off x="3438524" y="3159636"/>
              <a:ext cx="473274"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itchFamily="34" charset="0"/>
                  <a:ea typeface="MS PGothic" panose="020B0600070205080204" charset="-128"/>
                  <a:sym typeface="Lato" pitchFamily="34" charset="0"/>
                </a:defRPr>
              </a:lvl1pPr>
              <a:lvl2pPr marL="742950" indent="-285750" eaLnBrk="0">
                <a:defRPr sz="2500" b="1">
                  <a:solidFill>
                    <a:srgbClr val="FFFFFF"/>
                  </a:solidFill>
                  <a:latin typeface="Lato" pitchFamily="34" charset="0"/>
                  <a:ea typeface="MS PGothic" panose="020B0600070205080204" charset="-128"/>
                  <a:sym typeface="Lato" pitchFamily="34" charset="0"/>
                </a:defRPr>
              </a:lvl2pPr>
              <a:lvl3pPr marL="1143000" indent="-228600" eaLnBrk="0">
                <a:defRPr sz="2500" b="1">
                  <a:solidFill>
                    <a:srgbClr val="FFFFFF"/>
                  </a:solidFill>
                  <a:latin typeface="Lato" pitchFamily="34" charset="0"/>
                  <a:ea typeface="MS PGothic" panose="020B0600070205080204" charset="-128"/>
                  <a:sym typeface="Lato" pitchFamily="34" charset="0"/>
                </a:defRPr>
              </a:lvl3pPr>
              <a:lvl4pPr marL="1600200" indent="-228600" eaLnBrk="0">
                <a:defRPr sz="2500" b="1">
                  <a:solidFill>
                    <a:srgbClr val="FFFFFF"/>
                  </a:solidFill>
                  <a:latin typeface="Lato" pitchFamily="34" charset="0"/>
                  <a:ea typeface="MS PGothic" panose="020B0600070205080204" charset="-128"/>
                  <a:sym typeface="Lato" pitchFamily="34" charset="0"/>
                </a:defRPr>
              </a:lvl4pPr>
              <a:lvl5pPr marL="2057400" indent="-228600" eaLnBrk="0">
                <a:defRPr sz="2500" b="1">
                  <a:solidFill>
                    <a:srgbClr val="FFFFFF"/>
                  </a:solidFill>
                  <a:latin typeface="Lato" pitchFamily="34" charset="0"/>
                  <a:ea typeface="MS PGothic" panose="020B0600070205080204" charset="-128"/>
                  <a:sym typeface="Lato"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9pPr>
            </a:lstStyle>
            <a:p>
              <a:pPr eaLnBrk="1">
                <a:lnSpc>
                  <a:spcPct val="160000"/>
                </a:lnSpc>
              </a:pPr>
              <a:r>
                <a:rPr lang="es-ES" altLang="zh-CN" sz="1500" b="0" dirty="0"/>
                <a:t>01</a:t>
              </a:r>
              <a:endParaRPr lang="es-ES" altLang="zh-CN" dirty="0"/>
            </a:p>
          </p:txBody>
        </p:sp>
      </p:grpSp>
      <p:grpSp>
        <p:nvGrpSpPr>
          <p:cNvPr id="11" name="组合 10"/>
          <p:cNvGrpSpPr/>
          <p:nvPr/>
        </p:nvGrpSpPr>
        <p:grpSpPr>
          <a:xfrm>
            <a:off x="1316485" y="1981564"/>
            <a:ext cx="1815355" cy="2017908"/>
            <a:chOff x="1316485" y="1981564"/>
            <a:chExt cx="1815355" cy="2017908"/>
          </a:xfrm>
        </p:grpSpPr>
        <p:sp>
          <p:nvSpPr>
            <p:cNvPr id="38926" name="AutoShape 14"/>
            <p:cNvSpPr/>
            <p:nvPr/>
          </p:nvSpPr>
          <p:spPr bwMode="auto">
            <a:xfrm>
              <a:off x="2914204" y="2003551"/>
              <a:ext cx="217636" cy="2176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38930" name="AutoShape 18"/>
            <p:cNvSpPr/>
            <p:nvPr/>
          </p:nvSpPr>
          <p:spPr bwMode="auto">
            <a:xfrm>
              <a:off x="2904363" y="3250741"/>
              <a:ext cx="217894" cy="2176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49" name="TextBox 48"/>
            <p:cNvSpPr txBox="1"/>
            <p:nvPr/>
          </p:nvSpPr>
          <p:spPr>
            <a:xfrm>
              <a:off x="2036854" y="1981564"/>
              <a:ext cx="823317" cy="246221"/>
            </a:xfrm>
            <a:prstGeom prst="rect">
              <a:avLst/>
            </a:prstGeom>
            <a:noFill/>
          </p:spPr>
          <p:txBody>
            <a:bodyPr wrap="square" rtlCol="0">
              <a:spAutoFit/>
            </a:bodyPr>
            <a:lstStyle/>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0" name="TextBox 49"/>
            <p:cNvSpPr txBox="1"/>
            <p:nvPr/>
          </p:nvSpPr>
          <p:spPr>
            <a:xfrm>
              <a:off x="1316485" y="2212030"/>
              <a:ext cx="1543686" cy="558038"/>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2036854" y="3210968"/>
              <a:ext cx="823317" cy="246221"/>
            </a:xfrm>
            <a:prstGeom prst="rect">
              <a:avLst/>
            </a:prstGeom>
            <a:noFill/>
          </p:spPr>
          <p:txBody>
            <a:bodyPr wrap="square" rtlCol="0">
              <a:spAutoFit/>
            </a:bodyPr>
            <a:lstStyle/>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2" name="TextBox 51"/>
            <p:cNvSpPr txBox="1"/>
            <p:nvPr/>
          </p:nvSpPr>
          <p:spPr>
            <a:xfrm>
              <a:off x="1316485" y="3441434"/>
              <a:ext cx="1543686" cy="558038"/>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6228184" y="1946290"/>
            <a:ext cx="1820783" cy="1981188"/>
            <a:chOff x="6228184" y="1946290"/>
            <a:chExt cx="1820783" cy="1981188"/>
          </a:xfrm>
        </p:grpSpPr>
        <p:sp>
          <p:nvSpPr>
            <p:cNvPr id="38934" name="AutoShape 22"/>
            <p:cNvSpPr/>
            <p:nvPr/>
          </p:nvSpPr>
          <p:spPr bwMode="auto">
            <a:xfrm>
              <a:off x="6258252" y="3160961"/>
              <a:ext cx="217636" cy="2176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38938" name="AutoShape 26"/>
            <p:cNvSpPr/>
            <p:nvPr/>
          </p:nvSpPr>
          <p:spPr bwMode="auto">
            <a:xfrm>
              <a:off x="6228184" y="2002057"/>
              <a:ext cx="217636" cy="2178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53" name="TextBox 52"/>
            <p:cNvSpPr txBox="1"/>
            <p:nvPr/>
          </p:nvSpPr>
          <p:spPr>
            <a:xfrm>
              <a:off x="6505281" y="3138974"/>
              <a:ext cx="823317" cy="246221"/>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4" name="TextBox 53"/>
            <p:cNvSpPr txBox="1"/>
            <p:nvPr/>
          </p:nvSpPr>
          <p:spPr>
            <a:xfrm>
              <a:off x="6505281" y="3369440"/>
              <a:ext cx="1543686" cy="558038"/>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6505281" y="1946290"/>
              <a:ext cx="823317" cy="246221"/>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7" name="TextBox 56"/>
            <p:cNvSpPr txBox="1"/>
            <p:nvPr/>
          </p:nvSpPr>
          <p:spPr>
            <a:xfrm>
              <a:off x="6505281" y="2176756"/>
              <a:ext cx="1543686" cy="558038"/>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108846" y="2679874"/>
            <a:ext cx="1057870" cy="1057870"/>
            <a:chOff x="4108846" y="2679874"/>
            <a:chExt cx="1057870" cy="1057870"/>
          </a:xfrm>
        </p:grpSpPr>
        <p:sp>
          <p:nvSpPr>
            <p:cNvPr id="2" name="椭圆 1"/>
            <p:cNvSpPr/>
            <p:nvPr/>
          </p:nvSpPr>
          <p:spPr>
            <a:xfrm>
              <a:off x="4108846" y="2679874"/>
              <a:ext cx="1057870" cy="105787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291298" y="2854131"/>
              <a:ext cx="790630" cy="672332"/>
              <a:chOff x="4291298" y="2854131"/>
              <a:chExt cx="790630" cy="672332"/>
            </a:xfrm>
          </p:grpSpPr>
          <p:grpSp>
            <p:nvGrpSpPr>
              <p:cNvPr id="74" name="组合 73"/>
              <p:cNvGrpSpPr/>
              <p:nvPr/>
            </p:nvGrpSpPr>
            <p:grpSpPr>
              <a:xfrm>
                <a:off x="4434643" y="2854131"/>
                <a:ext cx="406273" cy="410721"/>
                <a:chOff x="5763709" y="661237"/>
                <a:chExt cx="1235390" cy="1248930"/>
              </a:xfrm>
              <a:solidFill>
                <a:srgbClr val="FFFFFF"/>
              </a:solidFill>
            </p:grpSpPr>
            <p:sp>
              <p:nvSpPr>
                <p:cNvPr id="78" name="AutoShape 6"/>
                <p:cNvSpPr/>
                <p:nvPr/>
              </p:nvSpPr>
              <p:spPr bwMode="auto">
                <a:xfrm rot="10800000">
                  <a:off x="5763709" y="1238291"/>
                  <a:ext cx="579767" cy="671876"/>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grpFill/>
                <a:ln>
                  <a:noFill/>
                </a:ln>
                <a:effectLst/>
              </p:spPr>
              <p:txBody>
                <a:bodyPr lIns="0" tIns="0" rIns="0" bIns="0" anchor="ctr"/>
                <a:lstStyle/>
                <a:p>
                  <a:endParaRPr lang="zh-CN" altLang="en-US"/>
                </a:p>
              </p:txBody>
            </p:sp>
            <p:sp>
              <p:nvSpPr>
                <p:cNvPr id="79" name="AutoShape 7"/>
                <p:cNvSpPr/>
                <p:nvPr/>
              </p:nvSpPr>
              <p:spPr bwMode="auto">
                <a:xfrm rot="10800000">
                  <a:off x="6419332" y="1238291"/>
                  <a:ext cx="579767" cy="671876"/>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grpFill/>
                <a:ln>
                  <a:noFill/>
                </a:ln>
                <a:effectLst/>
              </p:spPr>
              <p:txBody>
                <a:bodyPr lIns="0" tIns="0" rIns="0" bIns="0" anchor="ctr"/>
                <a:lstStyle/>
                <a:p>
                  <a:endParaRPr lang="zh-CN" altLang="en-US"/>
                </a:p>
              </p:txBody>
            </p:sp>
            <p:sp>
              <p:nvSpPr>
                <p:cNvPr id="80" name="AutoShape 8"/>
                <p:cNvSpPr/>
                <p:nvPr/>
              </p:nvSpPr>
              <p:spPr bwMode="auto">
                <a:xfrm rot="10800000">
                  <a:off x="6091520" y="661237"/>
                  <a:ext cx="579767" cy="671876"/>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grpFill/>
                <a:ln>
                  <a:noFill/>
                </a:ln>
                <a:effectLst/>
              </p:spPr>
              <p:txBody>
                <a:bodyPr lIns="0" tIns="0" rIns="0" bIns="0" anchor="ctr"/>
                <a:lstStyle/>
                <a:p>
                  <a:endParaRPr lang="zh-CN" altLang="en-US"/>
                </a:p>
              </p:txBody>
            </p:sp>
          </p:grpSp>
          <p:sp>
            <p:nvSpPr>
              <p:cNvPr id="77" name="TextBox 76"/>
              <p:cNvSpPr txBox="1"/>
              <p:nvPr/>
            </p:nvSpPr>
            <p:spPr>
              <a:xfrm>
                <a:off x="4291298" y="3264853"/>
                <a:ext cx="790630" cy="261610"/>
              </a:xfrm>
              <a:prstGeom prst="rect">
                <a:avLst/>
              </a:prstGeom>
              <a:noFill/>
            </p:spPr>
            <p:txBody>
              <a:bodyPr wrap="square" rtlCol="0">
                <a:spAutoFit/>
              </a:bodyPr>
              <a:lstStyle/>
              <a:p>
                <a:r>
                  <a:rPr lang="zh-CN" altLang="en-US" sz="1050" dirty="0">
                    <a:solidFill>
                      <a:srgbClr val="FFFFFF"/>
                    </a:solidFill>
                    <a:latin typeface="+mj-ea"/>
                    <a:ea typeface="+mj-ea"/>
                    <a:cs typeface="Arial Unicode MS" panose="020B0604020202020204" pitchFamily="34" charset="-122"/>
                  </a:rPr>
                  <a:t>赢在细节</a:t>
                </a:r>
              </a:p>
            </p:txBody>
          </p:sp>
        </p:grpSp>
      </p:grpSp>
      <p:grpSp>
        <p:nvGrpSpPr>
          <p:cNvPr id="81" name="组合 80"/>
          <p:cNvGrpSpPr/>
          <p:nvPr/>
        </p:nvGrpSpPr>
        <p:grpSpPr>
          <a:xfrm>
            <a:off x="1116311" y="460609"/>
            <a:ext cx="8424240" cy="292388"/>
            <a:chOff x="1116311" y="460609"/>
            <a:chExt cx="8424240" cy="292388"/>
          </a:xfrm>
        </p:grpSpPr>
        <p:sp>
          <p:nvSpPr>
            <p:cNvPr id="82" name="Line 3"/>
            <p:cNvSpPr>
              <a:spLocks noChangeShapeType="1"/>
            </p:cNvSpPr>
            <p:nvPr/>
          </p:nvSpPr>
          <p:spPr bwMode="auto">
            <a:xfrm>
              <a:off x="1990886" y="695345"/>
              <a:ext cx="7549665"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83" name="TextBox 82"/>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管理资源</a:t>
              </a:r>
            </a:p>
          </p:txBody>
        </p:sp>
      </p:grpSp>
      <p:grpSp>
        <p:nvGrpSpPr>
          <p:cNvPr id="44" name="组合 43">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45"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left)">
                                      <p:cBhvr>
                                        <p:cTn id="7" dur="500"/>
                                        <p:tgtEl>
                                          <p:spTgt spid="8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45"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anim calcmode="lin" valueType="num">
                                      <p:cBhvr>
                                        <p:cTn id="16" dur="500" fill="hold"/>
                                        <p:tgtEl>
                                          <p:spTgt spid="12"/>
                                        </p:tgtEl>
                                        <p:attrNameLst>
                                          <p:attrName>ppt_w</p:attrName>
                                        </p:attrNameLst>
                                      </p:cBhvr>
                                      <p:tavLst>
                                        <p:tav tm="0" fmla="#ppt_w*sin(2.5*pi*$)">
                                          <p:val>
                                            <p:fltVal val="0"/>
                                          </p:val>
                                        </p:tav>
                                        <p:tav tm="100000">
                                          <p:val>
                                            <p:fltVal val="1"/>
                                          </p:val>
                                        </p:tav>
                                      </p:tavLst>
                                    </p:anim>
                                    <p:anim calcmode="lin" valueType="num">
                                      <p:cBhvr>
                                        <p:cTn id="17" dur="500" fill="hold"/>
                                        <p:tgtEl>
                                          <p:spTgt spid="12"/>
                                        </p:tgtEl>
                                        <p:attrNameLst>
                                          <p:attrName>ppt_h</p:attrName>
                                        </p:attrNameLst>
                                      </p:cBhvr>
                                      <p:tavLst>
                                        <p:tav tm="0">
                                          <p:val>
                                            <p:strVal val="#ppt_h"/>
                                          </p:val>
                                        </p:tav>
                                        <p:tav tm="100000">
                                          <p:val>
                                            <p:strVal val="#ppt_h"/>
                                          </p:val>
                                        </p:tav>
                                      </p:tavLst>
                                    </p:anim>
                                  </p:childTnLst>
                                </p:cTn>
                              </p:par>
                            </p:childTnLst>
                          </p:cTn>
                        </p:par>
                        <p:par>
                          <p:cTn id="18" fill="hold">
                            <p:stCondLst>
                              <p:cond delay="1500"/>
                            </p:stCondLst>
                            <p:childTnLst>
                              <p:par>
                                <p:cTn id="19" presetID="47"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400"/>
                                        <p:tgtEl>
                                          <p:spTgt spid="6"/>
                                        </p:tgtEl>
                                      </p:cBhvr>
                                    </p:animEffect>
                                    <p:anim calcmode="lin" valueType="num">
                                      <p:cBhvr>
                                        <p:cTn id="22" dur="400" fill="hold"/>
                                        <p:tgtEl>
                                          <p:spTgt spid="6"/>
                                        </p:tgtEl>
                                        <p:attrNameLst>
                                          <p:attrName>ppt_x</p:attrName>
                                        </p:attrNameLst>
                                      </p:cBhvr>
                                      <p:tavLst>
                                        <p:tav tm="0">
                                          <p:val>
                                            <p:strVal val="#ppt_x"/>
                                          </p:val>
                                        </p:tav>
                                        <p:tav tm="100000">
                                          <p:val>
                                            <p:strVal val="#ppt_x"/>
                                          </p:val>
                                        </p:tav>
                                      </p:tavLst>
                                    </p:anim>
                                    <p:anim calcmode="lin" valueType="num">
                                      <p:cBhvr>
                                        <p:cTn id="23" dur="400" fill="hold"/>
                                        <p:tgtEl>
                                          <p:spTgt spid="6"/>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400"/>
                                        <p:tgtEl>
                                          <p:spTgt spid="7"/>
                                        </p:tgtEl>
                                      </p:cBhvr>
                                    </p:animEffect>
                                    <p:anim calcmode="lin" valueType="num">
                                      <p:cBhvr>
                                        <p:cTn id="27" dur="400" fill="hold"/>
                                        <p:tgtEl>
                                          <p:spTgt spid="7"/>
                                        </p:tgtEl>
                                        <p:attrNameLst>
                                          <p:attrName>ppt_x</p:attrName>
                                        </p:attrNameLst>
                                      </p:cBhvr>
                                      <p:tavLst>
                                        <p:tav tm="0">
                                          <p:val>
                                            <p:strVal val="#ppt_x"/>
                                          </p:val>
                                        </p:tav>
                                        <p:tav tm="100000">
                                          <p:val>
                                            <p:strVal val="#ppt_x"/>
                                          </p:val>
                                        </p:tav>
                                      </p:tavLst>
                                    </p:anim>
                                    <p:anim calcmode="lin" valueType="num">
                                      <p:cBhvr>
                                        <p:cTn id="28" dur="400" fill="hold"/>
                                        <p:tgtEl>
                                          <p:spTgt spid="7"/>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400"/>
                                        <p:tgtEl>
                                          <p:spTgt spid="8"/>
                                        </p:tgtEl>
                                      </p:cBhvr>
                                    </p:animEffect>
                                    <p:anim calcmode="lin" valueType="num">
                                      <p:cBhvr>
                                        <p:cTn id="32" dur="400" fill="hold"/>
                                        <p:tgtEl>
                                          <p:spTgt spid="8"/>
                                        </p:tgtEl>
                                        <p:attrNameLst>
                                          <p:attrName>ppt_x</p:attrName>
                                        </p:attrNameLst>
                                      </p:cBhvr>
                                      <p:tavLst>
                                        <p:tav tm="0">
                                          <p:val>
                                            <p:strVal val="#ppt_x"/>
                                          </p:val>
                                        </p:tav>
                                        <p:tav tm="100000">
                                          <p:val>
                                            <p:strVal val="#ppt_x"/>
                                          </p:val>
                                        </p:tav>
                                      </p:tavLst>
                                    </p:anim>
                                    <p:anim calcmode="lin" valueType="num">
                                      <p:cBhvr>
                                        <p:cTn id="33" dur="400" fill="hold"/>
                                        <p:tgtEl>
                                          <p:spTgt spid="8"/>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400"/>
                                        <p:tgtEl>
                                          <p:spTgt spid="9"/>
                                        </p:tgtEl>
                                      </p:cBhvr>
                                    </p:animEffect>
                                    <p:anim calcmode="lin" valueType="num">
                                      <p:cBhvr>
                                        <p:cTn id="37" dur="400" fill="hold"/>
                                        <p:tgtEl>
                                          <p:spTgt spid="9"/>
                                        </p:tgtEl>
                                        <p:attrNameLst>
                                          <p:attrName>ppt_x</p:attrName>
                                        </p:attrNameLst>
                                      </p:cBhvr>
                                      <p:tavLst>
                                        <p:tav tm="0">
                                          <p:val>
                                            <p:strVal val="#ppt_x"/>
                                          </p:val>
                                        </p:tav>
                                        <p:tav tm="100000">
                                          <p:val>
                                            <p:strVal val="#ppt_x"/>
                                          </p:val>
                                        </p:tav>
                                      </p:tavLst>
                                    </p:anim>
                                    <p:anim calcmode="lin" valueType="num">
                                      <p:cBhvr>
                                        <p:cTn id="38" dur="40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2" presetClass="entr" presetSubtype="8"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0-#ppt_w/2"/>
                                          </p:val>
                                        </p:tav>
                                        <p:tav tm="100000">
                                          <p:val>
                                            <p:strVal val="#ppt_x"/>
                                          </p:val>
                                        </p:tav>
                                      </p:tavLst>
                                    </p:anim>
                                    <p:anim calcmode="lin" valueType="num">
                                      <p:cBhvr additive="base">
                                        <p:cTn id="43" dur="500" fill="hold"/>
                                        <p:tgtEl>
                                          <p:spTgt spid="11"/>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2"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652344" y="1364580"/>
            <a:ext cx="497086" cy="1735931"/>
            <a:chOff x="3809209" y="1568279"/>
            <a:chExt cx="497086" cy="1735931"/>
          </a:xfrm>
        </p:grpSpPr>
        <p:sp>
          <p:nvSpPr>
            <p:cNvPr id="41994" name="AutoShape 10"/>
            <p:cNvSpPr/>
            <p:nvPr/>
          </p:nvSpPr>
          <p:spPr bwMode="auto">
            <a:xfrm>
              <a:off x="3809209" y="1568279"/>
              <a:ext cx="497086" cy="1735931"/>
            </a:xfrm>
            <a:custGeom>
              <a:avLst/>
              <a:gdLst>
                <a:gd name="T0" fmla="+- 0 12581 3563"/>
                <a:gd name="T1" fmla="*/ T0 w 18037"/>
                <a:gd name="T2" fmla="*/ 10800 h 21600"/>
                <a:gd name="T3" fmla="+- 0 12581 3563"/>
                <a:gd name="T4" fmla="*/ T3 w 18037"/>
                <a:gd name="T5" fmla="*/ 10800 h 21600"/>
                <a:gd name="T6" fmla="+- 0 12581 3563"/>
                <a:gd name="T7" fmla="*/ T6 w 18037"/>
                <a:gd name="T8" fmla="*/ 10800 h 21600"/>
                <a:gd name="T9" fmla="+- 0 12581 3563"/>
                <a:gd name="T10" fmla="*/ T9 w 18037"/>
                <a:gd name="T11" fmla="*/ 10800 h 21600"/>
              </a:gdLst>
              <a:ahLst/>
              <a:cxnLst>
                <a:cxn ang="0">
                  <a:pos x="T1" y="T2"/>
                </a:cxn>
                <a:cxn ang="0">
                  <a:pos x="T4" y="T5"/>
                </a:cxn>
                <a:cxn ang="0">
                  <a:pos x="T7" y="T8"/>
                </a:cxn>
                <a:cxn ang="0">
                  <a:pos x="T10" y="T11"/>
                </a:cxn>
              </a:cxnLst>
              <a:rect l="0" t="0" r="r" b="b"/>
              <a:pathLst>
                <a:path w="18037" h="21600">
                  <a:moveTo>
                    <a:pt x="18037" y="0"/>
                  </a:moveTo>
                  <a:cubicBezTo>
                    <a:pt x="15413" y="528"/>
                    <a:pt x="12938" y="1176"/>
                    <a:pt x="10687" y="1948"/>
                  </a:cubicBezTo>
                  <a:cubicBezTo>
                    <a:pt x="-3563" y="6836"/>
                    <a:pt x="-3563" y="14761"/>
                    <a:pt x="10687" y="19649"/>
                  </a:cubicBezTo>
                  <a:cubicBezTo>
                    <a:pt x="12938" y="20421"/>
                    <a:pt x="15413" y="21071"/>
                    <a:pt x="18037" y="21599"/>
                  </a:cubicBezTo>
                  <a:lnTo>
                    <a:pt x="18037" y="0"/>
                  </a:lnTo>
                  <a:close/>
                </a:path>
              </a:pathLst>
            </a:custGeom>
            <a:solidFill>
              <a:schemeClr val="accent1"/>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41995" name="AutoShape 11"/>
            <p:cNvSpPr/>
            <p:nvPr/>
          </p:nvSpPr>
          <p:spPr bwMode="auto">
            <a:xfrm>
              <a:off x="3941368" y="2500507"/>
              <a:ext cx="364927"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itchFamily="34" charset="0"/>
                  <a:ea typeface="MS PGothic" panose="020B0600070205080204" charset="-128"/>
                  <a:sym typeface="Lato" pitchFamily="34" charset="0"/>
                </a:defRPr>
              </a:lvl1pPr>
              <a:lvl2pPr marL="742950" indent="-285750" eaLnBrk="0">
                <a:defRPr sz="2500" b="1">
                  <a:solidFill>
                    <a:srgbClr val="FFFFFF"/>
                  </a:solidFill>
                  <a:latin typeface="Lato" pitchFamily="34" charset="0"/>
                  <a:ea typeface="MS PGothic" panose="020B0600070205080204" charset="-128"/>
                  <a:sym typeface="Lato" pitchFamily="34" charset="0"/>
                </a:defRPr>
              </a:lvl2pPr>
              <a:lvl3pPr marL="1143000" indent="-228600" eaLnBrk="0">
                <a:defRPr sz="2500" b="1">
                  <a:solidFill>
                    <a:srgbClr val="FFFFFF"/>
                  </a:solidFill>
                  <a:latin typeface="Lato" pitchFamily="34" charset="0"/>
                  <a:ea typeface="MS PGothic" panose="020B0600070205080204" charset="-128"/>
                  <a:sym typeface="Lato" pitchFamily="34" charset="0"/>
                </a:defRPr>
              </a:lvl3pPr>
              <a:lvl4pPr marL="1600200" indent="-228600" eaLnBrk="0">
                <a:defRPr sz="2500" b="1">
                  <a:solidFill>
                    <a:srgbClr val="FFFFFF"/>
                  </a:solidFill>
                  <a:latin typeface="Lato" pitchFamily="34" charset="0"/>
                  <a:ea typeface="MS PGothic" panose="020B0600070205080204" charset="-128"/>
                  <a:sym typeface="Lato" pitchFamily="34" charset="0"/>
                </a:defRPr>
              </a:lvl4pPr>
              <a:lvl5pPr marL="2057400" indent="-228600" eaLnBrk="0">
                <a:defRPr sz="2500" b="1">
                  <a:solidFill>
                    <a:srgbClr val="FFFFFF"/>
                  </a:solidFill>
                  <a:latin typeface="Lato" pitchFamily="34" charset="0"/>
                  <a:ea typeface="MS PGothic" panose="020B0600070205080204" charset="-128"/>
                  <a:sym typeface="Lato"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9pPr>
            </a:lstStyle>
            <a:p>
              <a:pPr eaLnBrk="1">
                <a:lnSpc>
                  <a:spcPct val="160000"/>
                </a:lnSpc>
              </a:pPr>
              <a:r>
                <a:rPr lang="es-ES" altLang="zh-CN" sz="1500" b="0" dirty="0"/>
                <a:t>01</a:t>
              </a:r>
              <a:endParaRPr lang="es-ES" altLang="zh-CN" dirty="0"/>
            </a:p>
          </p:txBody>
        </p:sp>
      </p:grpSp>
      <p:grpSp>
        <p:nvGrpSpPr>
          <p:cNvPr id="11" name="组合 10"/>
          <p:cNvGrpSpPr/>
          <p:nvPr/>
        </p:nvGrpSpPr>
        <p:grpSpPr>
          <a:xfrm>
            <a:off x="4206580" y="1228254"/>
            <a:ext cx="422672" cy="2008584"/>
            <a:chOff x="4363445" y="1431953"/>
            <a:chExt cx="422672" cy="2008584"/>
          </a:xfrm>
        </p:grpSpPr>
        <p:sp>
          <p:nvSpPr>
            <p:cNvPr id="41996" name="AutoShape 12"/>
            <p:cNvSpPr/>
            <p:nvPr/>
          </p:nvSpPr>
          <p:spPr bwMode="auto">
            <a:xfrm>
              <a:off x="4363445" y="1431953"/>
              <a:ext cx="422672" cy="200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14175" y="45"/>
                    <a:pt x="6789" y="419"/>
                    <a:pt x="0" y="1136"/>
                  </a:cubicBezTo>
                  <a:lnTo>
                    <a:pt x="0" y="20463"/>
                  </a:lnTo>
                  <a:cubicBezTo>
                    <a:pt x="6789" y="21180"/>
                    <a:pt x="14175" y="21554"/>
                    <a:pt x="21600" y="21599"/>
                  </a:cubicBezTo>
                  <a:lnTo>
                    <a:pt x="21600" y="0"/>
                  </a:lnTo>
                  <a:close/>
                </a:path>
              </a:pathLst>
            </a:custGeom>
            <a:solidFill>
              <a:schemeClr val="accent2"/>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41997" name="AutoShape 13"/>
            <p:cNvSpPr/>
            <p:nvPr/>
          </p:nvSpPr>
          <p:spPr bwMode="auto">
            <a:xfrm>
              <a:off x="4393210" y="2876181"/>
              <a:ext cx="364331"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itchFamily="34" charset="0"/>
                  <a:ea typeface="MS PGothic" panose="020B0600070205080204" charset="-128"/>
                  <a:sym typeface="Lato" pitchFamily="34" charset="0"/>
                </a:defRPr>
              </a:lvl1pPr>
              <a:lvl2pPr marL="742950" indent="-285750" eaLnBrk="0">
                <a:defRPr sz="2500" b="1">
                  <a:solidFill>
                    <a:srgbClr val="FFFFFF"/>
                  </a:solidFill>
                  <a:latin typeface="Lato" pitchFamily="34" charset="0"/>
                  <a:ea typeface="MS PGothic" panose="020B0600070205080204" charset="-128"/>
                  <a:sym typeface="Lato" pitchFamily="34" charset="0"/>
                </a:defRPr>
              </a:lvl2pPr>
              <a:lvl3pPr marL="1143000" indent="-228600" eaLnBrk="0">
                <a:defRPr sz="2500" b="1">
                  <a:solidFill>
                    <a:srgbClr val="FFFFFF"/>
                  </a:solidFill>
                  <a:latin typeface="Lato" pitchFamily="34" charset="0"/>
                  <a:ea typeface="MS PGothic" panose="020B0600070205080204" charset="-128"/>
                  <a:sym typeface="Lato" pitchFamily="34" charset="0"/>
                </a:defRPr>
              </a:lvl3pPr>
              <a:lvl4pPr marL="1600200" indent="-228600" eaLnBrk="0">
                <a:defRPr sz="2500" b="1">
                  <a:solidFill>
                    <a:srgbClr val="FFFFFF"/>
                  </a:solidFill>
                  <a:latin typeface="Lato" pitchFamily="34" charset="0"/>
                  <a:ea typeface="MS PGothic" panose="020B0600070205080204" charset="-128"/>
                  <a:sym typeface="Lato" pitchFamily="34" charset="0"/>
                </a:defRPr>
              </a:lvl4pPr>
              <a:lvl5pPr marL="2057400" indent="-228600" eaLnBrk="0">
                <a:defRPr sz="2500" b="1">
                  <a:solidFill>
                    <a:srgbClr val="FFFFFF"/>
                  </a:solidFill>
                  <a:latin typeface="Lato" pitchFamily="34" charset="0"/>
                  <a:ea typeface="MS PGothic" panose="020B0600070205080204" charset="-128"/>
                  <a:sym typeface="Lato"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9pPr>
            </a:lstStyle>
            <a:p>
              <a:pPr eaLnBrk="1">
                <a:lnSpc>
                  <a:spcPct val="160000"/>
                </a:lnSpc>
              </a:pPr>
              <a:r>
                <a:rPr lang="es-ES" altLang="zh-CN" sz="1500" b="0" dirty="0"/>
                <a:t>02</a:t>
              </a:r>
              <a:endParaRPr lang="es-ES" altLang="zh-CN" dirty="0"/>
            </a:p>
          </p:txBody>
        </p:sp>
      </p:grpSp>
      <p:grpSp>
        <p:nvGrpSpPr>
          <p:cNvPr id="12" name="组合 11"/>
          <p:cNvGrpSpPr/>
          <p:nvPr/>
        </p:nvGrpSpPr>
        <p:grpSpPr>
          <a:xfrm>
            <a:off x="4686401" y="1228254"/>
            <a:ext cx="422077" cy="2008584"/>
            <a:chOff x="4843266" y="1431953"/>
            <a:chExt cx="422077" cy="2008584"/>
          </a:xfrm>
        </p:grpSpPr>
        <p:sp>
          <p:nvSpPr>
            <p:cNvPr id="41998" name="AutoShape 14"/>
            <p:cNvSpPr/>
            <p:nvPr/>
          </p:nvSpPr>
          <p:spPr bwMode="auto">
            <a:xfrm>
              <a:off x="4843266" y="1431953"/>
              <a:ext cx="422077" cy="200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0" y="21599"/>
                  </a:lnTo>
                  <a:cubicBezTo>
                    <a:pt x="7424" y="21556"/>
                    <a:pt x="14807" y="21185"/>
                    <a:pt x="21600" y="20470"/>
                  </a:cubicBezTo>
                  <a:lnTo>
                    <a:pt x="21600" y="1129"/>
                  </a:lnTo>
                  <a:cubicBezTo>
                    <a:pt x="14807" y="414"/>
                    <a:pt x="7424" y="43"/>
                    <a:pt x="0" y="0"/>
                  </a:cubicBezTo>
                  <a:close/>
                </a:path>
              </a:pathLst>
            </a:custGeom>
            <a:solidFill>
              <a:schemeClr val="accent3"/>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41999" name="AutoShape 15"/>
            <p:cNvSpPr/>
            <p:nvPr/>
          </p:nvSpPr>
          <p:spPr bwMode="auto">
            <a:xfrm>
              <a:off x="4870056" y="2876181"/>
              <a:ext cx="364331"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itchFamily="34" charset="0"/>
                  <a:ea typeface="MS PGothic" panose="020B0600070205080204" charset="-128"/>
                  <a:sym typeface="Lato" pitchFamily="34" charset="0"/>
                </a:defRPr>
              </a:lvl1pPr>
              <a:lvl2pPr marL="742950" indent="-285750" eaLnBrk="0">
                <a:defRPr sz="2500" b="1">
                  <a:solidFill>
                    <a:srgbClr val="FFFFFF"/>
                  </a:solidFill>
                  <a:latin typeface="Lato" pitchFamily="34" charset="0"/>
                  <a:ea typeface="MS PGothic" panose="020B0600070205080204" charset="-128"/>
                  <a:sym typeface="Lato" pitchFamily="34" charset="0"/>
                </a:defRPr>
              </a:lvl2pPr>
              <a:lvl3pPr marL="1143000" indent="-228600" eaLnBrk="0">
                <a:defRPr sz="2500" b="1">
                  <a:solidFill>
                    <a:srgbClr val="FFFFFF"/>
                  </a:solidFill>
                  <a:latin typeface="Lato" pitchFamily="34" charset="0"/>
                  <a:ea typeface="MS PGothic" panose="020B0600070205080204" charset="-128"/>
                  <a:sym typeface="Lato" pitchFamily="34" charset="0"/>
                </a:defRPr>
              </a:lvl3pPr>
              <a:lvl4pPr marL="1600200" indent="-228600" eaLnBrk="0">
                <a:defRPr sz="2500" b="1">
                  <a:solidFill>
                    <a:srgbClr val="FFFFFF"/>
                  </a:solidFill>
                  <a:latin typeface="Lato" pitchFamily="34" charset="0"/>
                  <a:ea typeface="MS PGothic" panose="020B0600070205080204" charset="-128"/>
                  <a:sym typeface="Lato" pitchFamily="34" charset="0"/>
                </a:defRPr>
              </a:lvl4pPr>
              <a:lvl5pPr marL="2057400" indent="-228600" eaLnBrk="0">
                <a:defRPr sz="2500" b="1">
                  <a:solidFill>
                    <a:srgbClr val="FFFFFF"/>
                  </a:solidFill>
                  <a:latin typeface="Lato" pitchFamily="34" charset="0"/>
                  <a:ea typeface="MS PGothic" panose="020B0600070205080204" charset="-128"/>
                  <a:sym typeface="Lato"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9pPr>
            </a:lstStyle>
            <a:p>
              <a:pPr eaLnBrk="1">
                <a:lnSpc>
                  <a:spcPct val="160000"/>
                </a:lnSpc>
              </a:pPr>
              <a:r>
                <a:rPr lang="es-ES" altLang="zh-CN" sz="1500" b="0" dirty="0"/>
                <a:t>03</a:t>
              </a:r>
              <a:endParaRPr lang="es-ES" altLang="zh-CN" dirty="0"/>
            </a:p>
          </p:txBody>
        </p:sp>
      </p:grpSp>
      <p:grpSp>
        <p:nvGrpSpPr>
          <p:cNvPr id="13" name="组合 12"/>
          <p:cNvGrpSpPr/>
          <p:nvPr/>
        </p:nvGrpSpPr>
        <p:grpSpPr>
          <a:xfrm>
            <a:off x="5166819" y="1362795"/>
            <a:ext cx="498276" cy="1737122"/>
            <a:chOff x="5323684" y="1566494"/>
            <a:chExt cx="498276" cy="1737122"/>
          </a:xfrm>
        </p:grpSpPr>
        <p:sp>
          <p:nvSpPr>
            <p:cNvPr id="42000" name="AutoShape 16"/>
            <p:cNvSpPr/>
            <p:nvPr/>
          </p:nvSpPr>
          <p:spPr bwMode="auto">
            <a:xfrm>
              <a:off x="5323684" y="1566494"/>
              <a:ext cx="498276" cy="1737122"/>
            </a:xfrm>
            <a:custGeom>
              <a:avLst/>
              <a:gdLst>
                <a:gd name="T0" fmla="*/ 9022 w 18044"/>
                <a:gd name="T1" fmla="*/ 10800 h 21600"/>
                <a:gd name="T2" fmla="*/ 9022 w 18044"/>
                <a:gd name="T3" fmla="*/ 10800 h 21600"/>
                <a:gd name="T4" fmla="*/ 9022 w 18044"/>
                <a:gd name="T5" fmla="*/ 10800 h 21600"/>
                <a:gd name="T6" fmla="*/ 9022 w 18044"/>
                <a:gd name="T7" fmla="*/ 10800 h 21600"/>
              </a:gdLst>
              <a:ahLst/>
              <a:cxnLst>
                <a:cxn ang="0">
                  <a:pos x="T0" y="T1"/>
                </a:cxn>
                <a:cxn ang="0">
                  <a:pos x="T2" y="T3"/>
                </a:cxn>
                <a:cxn ang="0">
                  <a:pos x="T4" y="T5"/>
                </a:cxn>
                <a:cxn ang="0">
                  <a:pos x="T6" y="T7"/>
                </a:cxn>
              </a:cxnLst>
              <a:rect l="0" t="0" r="r" b="b"/>
              <a:pathLst>
                <a:path w="18044" h="21600">
                  <a:moveTo>
                    <a:pt x="0" y="0"/>
                  </a:moveTo>
                  <a:lnTo>
                    <a:pt x="0" y="21599"/>
                  </a:lnTo>
                  <a:cubicBezTo>
                    <a:pt x="2632" y="21070"/>
                    <a:pt x="5116" y="20418"/>
                    <a:pt x="7374" y="19643"/>
                  </a:cubicBezTo>
                  <a:cubicBezTo>
                    <a:pt x="21599" y="14759"/>
                    <a:pt x="21599" y="6839"/>
                    <a:pt x="7374" y="1954"/>
                  </a:cubicBezTo>
                  <a:cubicBezTo>
                    <a:pt x="5116" y="1179"/>
                    <a:pt x="2632" y="529"/>
                    <a:pt x="0" y="0"/>
                  </a:cubicBezTo>
                  <a:close/>
                </a:path>
              </a:pathLst>
            </a:custGeom>
            <a:solidFill>
              <a:schemeClr val="accent4"/>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42001" name="AutoShape 17"/>
            <p:cNvSpPr/>
            <p:nvPr/>
          </p:nvSpPr>
          <p:spPr bwMode="auto">
            <a:xfrm>
              <a:off x="5362379" y="2536853"/>
              <a:ext cx="364927"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itchFamily="34" charset="0"/>
                  <a:ea typeface="MS PGothic" panose="020B0600070205080204" charset="-128"/>
                  <a:sym typeface="Lato" pitchFamily="34" charset="0"/>
                </a:defRPr>
              </a:lvl1pPr>
              <a:lvl2pPr marL="742950" indent="-285750" eaLnBrk="0">
                <a:defRPr sz="2500" b="1">
                  <a:solidFill>
                    <a:srgbClr val="FFFFFF"/>
                  </a:solidFill>
                  <a:latin typeface="Lato" pitchFamily="34" charset="0"/>
                  <a:ea typeface="MS PGothic" panose="020B0600070205080204" charset="-128"/>
                  <a:sym typeface="Lato" pitchFamily="34" charset="0"/>
                </a:defRPr>
              </a:lvl2pPr>
              <a:lvl3pPr marL="1143000" indent="-228600" eaLnBrk="0">
                <a:defRPr sz="2500" b="1">
                  <a:solidFill>
                    <a:srgbClr val="FFFFFF"/>
                  </a:solidFill>
                  <a:latin typeface="Lato" pitchFamily="34" charset="0"/>
                  <a:ea typeface="MS PGothic" panose="020B0600070205080204" charset="-128"/>
                  <a:sym typeface="Lato" pitchFamily="34" charset="0"/>
                </a:defRPr>
              </a:lvl3pPr>
              <a:lvl4pPr marL="1600200" indent="-228600" eaLnBrk="0">
                <a:defRPr sz="2500" b="1">
                  <a:solidFill>
                    <a:srgbClr val="FFFFFF"/>
                  </a:solidFill>
                  <a:latin typeface="Lato" pitchFamily="34" charset="0"/>
                  <a:ea typeface="MS PGothic" panose="020B0600070205080204" charset="-128"/>
                  <a:sym typeface="Lato" pitchFamily="34" charset="0"/>
                </a:defRPr>
              </a:lvl4pPr>
              <a:lvl5pPr marL="2057400" indent="-228600" eaLnBrk="0">
                <a:defRPr sz="2500" b="1">
                  <a:solidFill>
                    <a:srgbClr val="FFFFFF"/>
                  </a:solidFill>
                  <a:latin typeface="Lato" pitchFamily="34" charset="0"/>
                  <a:ea typeface="MS PGothic" panose="020B0600070205080204" charset="-128"/>
                  <a:sym typeface="Lato"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itchFamily="34" charset="0"/>
                  <a:ea typeface="MS PGothic" panose="020B0600070205080204" charset="-128"/>
                  <a:sym typeface="Lato" pitchFamily="34" charset="0"/>
                </a:defRPr>
              </a:lvl9pPr>
            </a:lstStyle>
            <a:p>
              <a:pPr eaLnBrk="1">
                <a:lnSpc>
                  <a:spcPct val="160000"/>
                </a:lnSpc>
              </a:pPr>
              <a:r>
                <a:rPr lang="es-ES" altLang="zh-CN" sz="1500" b="0" dirty="0"/>
                <a:t>04</a:t>
              </a:r>
              <a:endParaRPr lang="es-ES" altLang="zh-CN" dirty="0"/>
            </a:p>
          </p:txBody>
        </p:sp>
      </p:grpSp>
      <p:grpSp>
        <p:nvGrpSpPr>
          <p:cNvPr id="6" name="组合 5"/>
          <p:cNvGrpSpPr/>
          <p:nvPr/>
        </p:nvGrpSpPr>
        <p:grpSpPr>
          <a:xfrm>
            <a:off x="2640312" y="2331963"/>
            <a:ext cx="428030" cy="428030"/>
            <a:chOff x="2797177" y="2535662"/>
            <a:chExt cx="428030" cy="428030"/>
          </a:xfrm>
        </p:grpSpPr>
        <p:sp>
          <p:nvSpPr>
            <p:cNvPr id="42003" name="AutoShape 19"/>
            <p:cNvSpPr/>
            <p:nvPr/>
          </p:nvSpPr>
          <p:spPr bwMode="auto">
            <a:xfrm>
              <a:off x="2797177" y="2535662"/>
              <a:ext cx="428030" cy="428030"/>
            </a:xfrm>
            <a:custGeom>
              <a:avLst/>
              <a:gdLst>
                <a:gd name="T0" fmla="*/ 570706 w 21600"/>
                <a:gd name="T1" fmla="*/ 570706 h 21600"/>
                <a:gd name="T2" fmla="*/ 570706 w 21600"/>
                <a:gd name="T3" fmla="*/ 570706 h 21600"/>
                <a:gd name="T4" fmla="*/ 570706 w 21600"/>
                <a:gd name="T5" fmla="*/ 570706 h 21600"/>
                <a:gd name="T6" fmla="*/ 570706 w 21600"/>
                <a:gd name="T7" fmla="*/ 5707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sp>
          <p:nvSpPr>
            <p:cNvPr id="42004" name="AutoShape 20"/>
            <p:cNvSpPr/>
            <p:nvPr/>
          </p:nvSpPr>
          <p:spPr bwMode="auto">
            <a:xfrm>
              <a:off x="2862066" y="2596384"/>
              <a:ext cx="302419" cy="3024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grpSp>
      <p:sp>
        <p:nvSpPr>
          <p:cNvPr id="42006" name="Line 22"/>
          <p:cNvSpPr>
            <a:spLocks noChangeShapeType="1"/>
          </p:cNvSpPr>
          <p:nvPr/>
        </p:nvSpPr>
        <p:spPr bwMode="auto">
          <a:xfrm>
            <a:off x="3157639" y="2548062"/>
            <a:ext cx="282774" cy="0"/>
          </a:xfrm>
          <a:prstGeom prst="line">
            <a:avLst/>
          </a:prstGeom>
          <a:noFill/>
          <a:ln w="15875" cap="flat" cmpd="sng">
            <a:solidFill>
              <a:schemeClr val="accent1"/>
            </a:solidFill>
            <a:prstDash val="sysDash"/>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grpSp>
        <p:nvGrpSpPr>
          <p:cNvPr id="7" name="组合 6"/>
          <p:cNvGrpSpPr/>
          <p:nvPr/>
        </p:nvGrpSpPr>
        <p:grpSpPr>
          <a:xfrm>
            <a:off x="3271642" y="3815396"/>
            <a:ext cx="428625" cy="428030"/>
            <a:chOff x="3428507" y="4019095"/>
            <a:chExt cx="428625" cy="428030"/>
          </a:xfrm>
        </p:grpSpPr>
        <p:sp>
          <p:nvSpPr>
            <p:cNvPr id="42008" name="AutoShape 24"/>
            <p:cNvSpPr/>
            <p:nvPr/>
          </p:nvSpPr>
          <p:spPr bwMode="auto">
            <a:xfrm>
              <a:off x="3428507" y="4019095"/>
              <a:ext cx="428625" cy="428030"/>
            </a:xfrm>
            <a:custGeom>
              <a:avLst/>
              <a:gdLst>
                <a:gd name="T0" fmla="*/ 571500 w 21600"/>
                <a:gd name="T1" fmla="*/ 570707 h 21600"/>
                <a:gd name="T2" fmla="*/ 571500 w 21600"/>
                <a:gd name="T3" fmla="*/ 570707 h 21600"/>
                <a:gd name="T4" fmla="*/ 571500 w 21600"/>
                <a:gd name="T5" fmla="*/ 570707 h 21600"/>
                <a:gd name="T6" fmla="*/ 571500 w 21600"/>
                <a:gd name="T7" fmla="*/ 5707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sp>
          <p:nvSpPr>
            <p:cNvPr id="42009" name="AutoShape 25"/>
            <p:cNvSpPr/>
            <p:nvPr/>
          </p:nvSpPr>
          <p:spPr bwMode="auto">
            <a:xfrm>
              <a:off x="3494586" y="4079817"/>
              <a:ext cx="302419" cy="30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grpSp>
      <p:sp>
        <p:nvSpPr>
          <p:cNvPr id="42015" name="Line 31"/>
          <p:cNvSpPr>
            <a:spLocks noChangeShapeType="1"/>
          </p:cNvSpPr>
          <p:nvPr/>
        </p:nvSpPr>
        <p:spPr bwMode="auto">
          <a:xfrm flipH="1">
            <a:off x="3744021" y="3500278"/>
            <a:ext cx="592397" cy="344984"/>
          </a:xfrm>
          <a:prstGeom prst="line">
            <a:avLst/>
          </a:prstGeom>
          <a:noFill/>
          <a:ln w="15875" cap="flat" cmpd="sng">
            <a:solidFill>
              <a:schemeClr val="accent2"/>
            </a:solidFill>
            <a:prstDash val="sys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grpSp>
        <p:nvGrpSpPr>
          <p:cNvPr id="9" name="组合 8"/>
          <p:cNvGrpSpPr/>
          <p:nvPr/>
        </p:nvGrpSpPr>
        <p:grpSpPr>
          <a:xfrm>
            <a:off x="6288983" y="2398638"/>
            <a:ext cx="428030" cy="428030"/>
            <a:chOff x="6445848" y="2602337"/>
            <a:chExt cx="428030" cy="428030"/>
          </a:xfrm>
        </p:grpSpPr>
        <p:sp>
          <p:nvSpPr>
            <p:cNvPr id="42028" name="AutoShape 44"/>
            <p:cNvSpPr/>
            <p:nvPr/>
          </p:nvSpPr>
          <p:spPr bwMode="auto">
            <a:xfrm>
              <a:off x="6445848" y="2602337"/>
              <a:ext cx="428030" cy="428030"/>
            </a:xfrm>
            <a:custGeom>
              <a:avLst/>
              <a:gdLst>
                <a:gd name="T0" fmla="*/ 570707 w 21600"/>
                <a:gd name="T1" fmla="*/ 570706 h 21600"/>
                <a:gd name="T2" fmla="*/ 570707 w 21600"/>
                <a:gd name="T3" fmla="*/ 570706 h 21600"/>
                <a:gd name="T4" fmla="*/ 570707 w 21600"/>
                <a:gd name="T5" fmla="*/ 570706 h 21600"/>
                <a:gd name="T6" fmla="*/ 570707 w 21600"/>
                <a:gd name="T7" fmla="*/ 5707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sp>
          <p:nvSpPr>
            <p:cNvPr id="42029" name="AutoShape 45"/>
            <p:cNvSpPr/>
            <p:nvPr/>
          </p:nvSpPr>
          <p:spPr bwMode="auto">
            <a:xfrm>
              <a:off x="6510737" y="2663059"/>
              <a:ext cx="302419" cy="3024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4"/>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grpSp>
      <p:sp>
        <p:nvSpPr>
          <p:cNvPr id="42031" name="Line 47"/>
          <p:cNvSpPr>
            <a:spLocks noChangeShapeType="1"/>
          </p:cNvSpPr>
          <p:nvPr/>
        </p:nvSpPr>
        <p:spPr bwMode="auto">
          <a:xfrm>
            <a:off x="5918103" y="2599854"/>
            <a:ext cx="282773" cy="0"/>
          </a:xfrm>
          <a:prstGeom prst="line">
            <a:avLst/>
          </a:prstGeom>
          <a:noFill/>
          <a:ln w="15875" cap="flat" cmpd="sng">
            <a:solidFill>
              <a:schemeClr val="accent4"/>
            </a:solidFill>
            <a:prstDash val="sys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grpSp>
        <p:nvGrpSpPr>
          <p:cNvPr id="17" name="组合 16"/>
          <p:cNvGrpSpPr/>
          <p:nvPr/>
        </p:nvGrpSpPr>
        <p:grpSpPr>
          <a:xfrm>
            <a:off x="1152372" y="2221860"/>
            <a:ext cx="2034022" cy="2370003"/>
            <a:chOff x="1309237" y="2425559"/>
            <a:chExt cx="2034022" cy="2370003"/>
          </a:xfrm>
        </p:grpSpPr>
        <p:sp>
          <p:nvSpPr>
            <p:cNvPr id="90" name="TextBox 89"/>
            <p:cNvSpPr txBox="1"/>
            <p:nvPr/>
          </p:nvSpPr>
          <p:spPr>
            <a:xfrm>
              <a:off x="2073079" y="2425559"/>
              <a:ext cx="823317" cy="261610"/>
            </a:xfrm>
            <a:prstGeom prst="rect">
              <a:avLst/>
            </a:prstGeom>
            <a:noFill/>
          </p:spPr>
          <p:txBody>
            <a:bodyPr wrap="square" rtlCol="0">
              <a:spAutoFit/>
            </a:bodyPr>
            <a:lstStyle/>
            <a:p>
              <a:r>
                <a:rPr lang="zh-CN" altLang="en-US" sz="10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91" name="TextBox 90"/>
            <p:cNvSpPr txBox="1"/>
            <p:nvPr/>
          </p:nvSpPr>
          <p:spPr>
            <a:xfrm>
              <a:off x="1309237" y="2637157"/>
              <a:ext cx="1556624" cy="624595"/>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2519942" y="3969714"/>
              <a:ext cx="823317" cy="261610"/>
            </a:xfrm>
            <a:prstGeom prst="rect">
              <a:avLst/>
            </a:prstGeom>
            <a:noFill/>
          </p:spPr>
          <p:txBody>
            <a:bodyPr wrap="square" rtlCol="0">
              <a:spAutoFit/>
            </a:bodyPr>
            <a:lstStyle/>
            <a:p>
              <a:r>
                <a:rPr lang="zh-CN" altLang="en-US" sz="10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93" name="TextBox 92"/>
            <p:cNvSpPr txBox="1"/>
            <p:nvPr/>
          </p:nvSpPr>
          <p:spPr>
            <a:xfrm>
              <a:off x="1779730" y="4170967"/>
              <a:ext cx="1556624" cy="624595"/>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96" name="Line 31"/>
          <p:cNvSpPr>
            <a:spLocks noChangeShapeType="1"/>
          </p:cNvSpPr>
          <p:nvPr/>
        </p:nvSpPr>
        <p:spPr bwMode="auto">
          <a:xfrm>
            <a:off x="5065370" y="3570005"/>
            <a:ext cx="505072" cy="306113"/>
          </a:xfrm>
          <a:prstGeom prst="line">
            <a:avLst/>
          </a:prstGeom>
          <a:noFill/>
          <a:ln w="15875" cap="flat" cmpd="sng">
            <a:solidFill>
              <a:schemeClr val="accent3"/>
            </a:solidFill>
            <a:prstDash val="sys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grpSp>
        <p:nvGrpSpPr>
          <p:cNvPr id="8" name="组合 7"/>
          <p:cNvGrpSpPr/>
          <p:nvPr/>
        </p:nvGrpSpPr>
        <p:grpSpPr>
          <a:xfrm>
            <a:off x="5693611" y="3832603"/>
            <a:ext cx="428625" cy="428030"/>
            <a:chOff x="5850476" y="4036302"/>
            <a:chExt cx="428625" cy="428030"/>
          </a:xfrm>
        </p:grpSpPr>
        <p:sp>
          <p:nvSpPr>
            <p:cNvPr id="97" name="AutoShape 24"/>
            <p:cNvSpPr/>
            <p:nvPr/>
          </p:nvSpPr>
          <p:spPr bwMode="auto">
            <a:xfrm>
              <a:off x="5850476" y="4036302"/>
              <a:ext cx="428625" cy="428030"/>
            </a:xfrm>
            <a:custGeom>
              <a:avLst/>
              <a:gdLst>
                <a:gd name="T0" fmla="*/ 571500 w 21600"/>
                <a:gd name="T1" fmla="*/ 570707 h 21600"/>
                <a:gd name="T2" fmla="*/ 571500 w 21600"/>
                <a:gd name="T3" fmla="*/ 570707 h 21600"/>
                <a:gd name="T4" fmla="*/ 571500 w 21600"/>
                <a:gd name="T5" fmla="*/ 570707 h 21600"/>
                <a:gd name="T6" fmla="*/ 571500 w 21600"/>
                <a:gd name="T7" fmla="*/ 5707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sp>
          <p:nvSpPr>
            <p:cNvPr id="98" name="AutoShape 25"/>
            <p:cNvSpPr/>
            <p:nvPr/>
          </p:nvSpPr>
          <p:spPr bwMode="auto">
            <a:xfrm>
              <a:off x="5916555" y="4097024"/>
              <a:ext cx="302419" cy="30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3"/>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grpSp>
      <p:grpSp>
        <p:nvGrpSpPr>
          <p:cNvPr id="16" name="组合 15"/>
          <p:cNvGrpSpPr/>
          <p:nvPr/>
        </p:nvGrpSpPr>
        <p:grpSpPr>
          <a:xfrm>
            <a:off x="6175516" y="2302653"/>
            <a:ext cx="2166205" cy="2289210"/>
            <a:chOff x="6332381" y="2506352"/>
            <a:chExt cx="2166205" cy="2289210"/>
          </a:xfrm>
        </p:grpSpPr>
        <p:sp>
          <p:nvSpPr>
            <p:cNvPr id="99" name="TextBox 98"/>
            <p:cNvSpPr txBox="1"/>
            <p:nvPr/>
          </p:nvSpPr>
          <p:spPr>
            <a:xfrm>
              <a:off x="6332381" y="3967649"/>
              <a:ext cx="823317" cy="261610"/>
            </a:xfrm>
            <a:prstGeom prst="rect">
              <a:avLst/>
            </a:prstGeom>
            <a:noFill/>
          </p:spPr>
          <p:txBody>
            <a:bodyPr wrap="square" rtlCol="0">
              <a:spAutoFit/>
            </a:bodyPr>
            <a:lstStyle/>
            <a:p>
              <a:r>
                <a:rPr lang="zh-CN" altLang="en-US" sz="10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00" name="TextBox 99"/>
            <p:cNvSpPr txBox="1"/>
            <p:nvPr/>
          </p:nvSpPr>
          <p:spPr>
            <a:xfrm>
              <a:off x="6332381" y="4170967"/>
              <a:ext cx="1556624" cy="624595"/>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6941962" y="2506352"/>
              <a:ext cx="823317" cy="261610"/>
            </a:xfrm>
            <a:prstGeom prst="rect">
              <a:avLst/>
            </a:prstGeom>
            <a:noFill/>
          </p:spPr>
          <p:txBody>
            <a:bodyPr wrap="square" rtlCol="0">
              <a:spAutoFit/>
            </a:bodyPr>
            <a:lstStyle/>
            <a:p>
              <a:r>
                <a:rPr lang="zh-CN" altLang="en-US" sz="10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02" name="TextBox 101"/>
            <p:cNvSpPr txBox="1"/>
            <p:nvPr/>
          </p:nvSpPr>
          <p:spPr>
            <a:xfrm>
              <a:off x="6941962" y="2713941"/>
              <a:ext cx="1556624" cy="624595"/>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337721" y="2483470"/>
            <a:ext cx="2622649" cy="1040606"/>
            <a:chOff x="3494586" y="2687169"/>
            <a:chExt cx="2622649" cy="1040606"/>
          </a:xfrm>
        </p:grpSpPr>
        <p:sp>
          <p:nvSpPr>
            <p:cNvPr id="42012" name="AutoShape 28"/>
            <p:cNvSpPr/>
            <p:nvPr/>
          </p:nvSpPr>
          <p:spPr bwMode="auto">
            <a:xfrm>
              <a:off x="4410475" y="3635204"/>
              <a:ext cx="749498" cy="64294"/>
            </a:xfrm>
            <a:custGeom>
              <a:avLst/>
              <a:gdLst>
                <a:gd name="T0" fmla="*/ 999331 w 21600"/>
                <a:gd name="T1" fmla="*/ 85721 h 21275"/>
                <a:gd name="T2" fmla="*/ 999331 w 21600"/>
                <a:gd name="T3" fmla="*/ 85721 h 21275"/>
                <a:gd name="T4" fmla="*/ 999331 w 21600"/>
                <a:gd name="T5" fmla="*/ 85721 h 21275"/>
                <a:gd name="T6" fmla="*/ 999331 w 21600"/>
                <a:gd name="T7" fmla="*/ 85721 h 2127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75">
                  <a:moveTo>
                    <a:pt x="0" y="0"/>
                  </a:moveTo>
                  <a:cubicBezTo>
                    <a:pt x="3775" y="13687"/>
                    <a:pt x="7706" y="20851"/>
                    <a:pt x="11664" y="21257"/>
                  </a:cubicBezTo>
                  <a:cubicBezTo>
                    <a:pt x="15012" y="21599"/>
                    <a:pt x="18350" y="17101"/>
                    <a:pt x="21600" y="7866"/>
                  </a:cubicBezTo>
                </a:path>
              </a:pathLst>
            </a:custGeom>
            <a:noFill/>
            <a:ln w="101600" cap="flat" cmpd="sng">
              <a:solidFill>
                <a:schemeClr val="accent5"/>
              </a:solidFill>
              <a:prstDash val="solid"/>
              <a:miter lim="0"/>
              <a:headEnd type="none" w="med" len="med"/>
              <a:tailEnd type="non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grpSp>
          <p:nvGrpSpPr>
            <p:cNvPr id="5" name="组合 4"/>
            <p:cNvGrpSpPr/>
            <p:nvPr/>
          </p:nvGrpSpPr>
          <p:grpSpPr>
            <a:xfrm>
              <a:off x="5626698" y="2742831"/>
              <a:ext cx="490537" cy="693539"/>
              <a:chOff x="5626698" y="2742831"/>
              <a:chExt cx="490537" cy="693539"/>
            </a:xfrm>
          </p:grpSpPr>
          <p:sp>
            <p:nvSpPr>
              <p:cNvPr id="42022" name="AutoShape 38"/>
              <p:cNvSpPr/>
              <p:nvPr/>
            </p:nvSpPr>
            <p:spPr bwMode="auto">
              <a:xfrm rot="172778" flipH="1">
                <a:off x="5626698" y="2788670"/>
                <a:ext cx="410766" cy="647700"/>
              </a:xfrm>
              <a:custGeom>
                <a:avLst/>
                <a:gdLst>
                  <a:gd name="T0" fmla="*/ 547688 w 21600"/>
                  <a:gd name="T1" fmla="*/ 863600 h 21600"/>
                  <a:gd name="T2" fmla="*/ 547688 w 21600"/>
                  <a:gd name="T3" fmla="*/ 863600 h 21600"/>
                  <a:gd name="T4" fmla="*/ 547688 w 21600"/>
                  <a:gd name="T5" fmla="*/ 863600 h 21600"/>
                  <a:gd name="T6" fmla="*/ 547688 w 21600"/>
                  <a:gd name="T7" fmla="*/ 8636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1541" y="4059"/>
                      <a:pt x="4096" y="7943"/>
                      <a:pt x="7570" y="11508"/>
                    </a:cubicBezTo>
                    <a:cubicBezTo>
                      <a:pt x="11303" y="15340"/>
                      <a:pt x="16046" y="18752"/>
                      <a:pt x="21599" y="21600"/>
                    </a:cubicBezTo>
                  </a:path>
                </a:pathLst>
              </a:custGeom>
              <a:noFill/>
              <a:ln w="101600" cap="flat" cmpd="sng">
                <a:solidFill>
                  <a:schemeClr val="accent4"/>
                </a:solidFill>
                <a:prstDash val="solid"/>
                <a:miter lim="0"/>
                <a:headEnd type="oval"/>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sp>
            <p:nvSpPr>
              <p:cNvPr id="42027" name="AutoShape 43"/>
              <p:cNvSpPr/>
              <p:nvPr/>
            </p:nvSpPr>
            <p:spPr bwMode="auto">
              <a:xfrm>
                <a:off x="5996387" y="2742831"/>
                <a:ext cx="120848" cy="12084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grpSp>
        <p:grpSp>
          <p:nvGrpSpPr>
            <p:cNvPr id="3" name="组合 2"/>
            <p:cNvGrpSpPr/>
            <p:nvPr/>
          </p:nvGrpSpPr>
          <p:grpSpPr>
            <a:xfrm>
              <a:off x="3868144" y="3297663"/>
              <a:ext cx="707231" cy="425350"/>
              <a:chOff x="3868144" y="3297663"/>
              <a:chExt cx="707231" cy="425350"/>
            </a:xfrm>
          </p:grpSpPr>
          <p:sp>
            <p:nvSpPr>
              <p:cNvPr id="42007" name="AutoShape 23"/>
              <p:cNvSpPr/>
              <p:nvPr/>
            </p:nvSpPr>
            <p:spPr bwMode="auto">
              <a:xfrm>
                <a:off x="3868144" y="3297663"/>
                <a:ext cx="642938" cy="364926"/>
              </a:xfrm>
              <a:custGeom>
                <a:avLst/>
                <a:gdLst>
                  <a:gd name="T0" fmla="*/ 857250 w 21600"/>
                  <a:gd name="T1" fmla="*/ 486568 h 21600"/>
                  <a:gd name="T2" fmla="*/ 857250 w 21600"/>
                  <a:gd name="T3" fmla="*/ 486568 h 21600"/>
                  <a:gd name="T4" fmla="*/ 857250 w 21600"/>
                  <a:gd name="T5" fmla="*/ 486568 h 21600"/>
                  <a:gd name="T6" fmla="*/ 857250 w 21600"/>
                  <a:gd name="T7" fmla="*/ 48656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952" y="5171"/>
                      <a:pt x="6281" y="9632"/>
                      <a:pt x="9898" y="13266"/>
                    </a:cubicBezTo>
                    <a:cubicBezTo>
                      <a:pt x="13569" y="16954"/>
                      <a:pt x="17505" y="19757"/>
                      <a:pt x="21600" y="21599"/>
                    </a:cubicBezTo>
                  </a:path>
                </a:pathLst>
              </a:custGeom>
              <a:noFill/>
              <a:ln w="101600" cap="flat" cmpd="sng">
                <a:solidFill>
                  <a:schemeClr val="accent2"/>
                </a:solidFill>
                <a:prstDash val="solid"/>
                <a:miter lim="0"/>
                <a:headEnd type="none" w="med" len="med"/>
                <a:tailEnd type="oval"/>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sp>
            <p:nvSpPr>
              <p:cNvPr id="104" name="AutoShape 43"/>
              <p:cNvSpPr/>
              <p:nvPr/>
            </p:nvSpPr>
            <p:spPr bwMode="auto">
              <a:xfrm>
                <a:off x="4454527" y="3602165"/>
                <a:ext cx="120848" cy="12084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grpSp>
        <p:grpSp>
          <p:nvGrpSpPr>
            <p:cNvPr id="2" name="组合 1"/>
            <p:cNvGrpSpPr/>
            <p:nvPr/>
          </p:nvGrpSpPr>
          <p:grpSpPr>
            <a:xfrm>
              <a:off x="3494586" y="2687169"/>
              <a:ext cx="406301" cy="645617"/>
              <a:chOff x="3494586" y="2687169"/>
              <a:chExt cx="406301" cy="645617"/>
            </a:xfrm>
          </p:grpSpPr>
          <p:sp>
            <p:nvSpPr>
              <p:cNvPr id="42002" name="AutoShape 18"/>
              <p:cNvSpPr/>
              <p:nvPr/>
            </p:nvSpPr>
            <p:spPr bwMode="auto">
              <a:xfrm>
                <a:off x="3555010" y="2751166"/>
                <a:ext cx="345877" cy="581620"/>
              </a:xfrm>
              <a:custGeom>
                <a:avLst/>
                <a:gdLst>
                  <a:gd name="T0" fmla="*/ 461169 w 21600"/>
                  <a:gd name="T1" fmla="*/ 775494 h 21600"/>
                  <a:gd name="T2" fmla="*/ 461169 w 21600"/>
                  <a:gd name="T3" fmla="*/ 775494 h 21600"/>
                  <a:gd name="T4" fmla="*/ 461169 w 21600"/>
                  <a:gd name="T5" fmla="*/ 775494 h 21600"/>
                  <a:gd name="T6" fmla="*/ 461169 w 21600"/>
                  <a:gd name="T7" fmla="*/ 7754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057" y="4474"/>
                      <a:pt x="5213" y="8744"/>
                      <a:pt x="9365" y="12671"/>
                    </a:cubicBezTo>
                    <a:cubicBezTo>
                      <a:pt x="12814" y="15934"/>
                      <a:pt x="16923" y="18932"/>
                      <a:pt x="21600" y="21599"/>
                    </a:cubicBezTo>
                  </a:path>
                </a:pathLst>
              </a:custGeom>
              <a:noFill/>
              <a:ln w="101600" cap="flat" cmpd="sng">
                <a:solidFill>
                  <a:schemeClr val="accent1"/>
                </a:solidFill>
                <a:prstDash val="solid"/>
                <a:miter lim="0"/>
                <a:head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sp>
            <p:nvSpPr>
              <p:cNvPr id="105" name="AutoShape 43"/>
              <p:cNvSpPr/>
              <p:nvPr/>
            </p:nvSpPr>
            <p:spPr bwMode="auto">
              <a:xfrm>
                <a:off x="3494586" y="2687169"/>
                <a:ext cx="120848" cy="12084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grpSp>
        <p:grpSp>
          <p:nvGrpSpPr>
            <p:cNvPr id="4" name="组合 3"/>
            <p:cNvGrpSpPr/>
            <p:nvPr/>
          </p:nvGrpSpPr>
          <p:grpSpPr>
            <a:xfrm>
              <a:off x="5054304" y="3319094"/>
              <a:ext cx="702172" cy="408681"/>
              <a:chOff x="5054304" y="3319094"/>
              <a:chExt cx="702172" cy="408681"/>
            </a:xfrm>
          </p:grpSpPr>
          <p:sp>
            <p:nvSpPr>
              <p:cNvPr id="42017" name="AutoShape 33"/>
              <p:cNvSpPr/>
              <p:nvPr/>
            </p:nvSpPr>
            <p:spPr bwMode="auto">
              <a:xfrm rot="10627777" flipV="1">
                <a:off x="5101037" y="3319094"/>
                <a:ext cx="655439" cy="333970"/>
              </a:xfrm>
              <a:custGeom>
                <a:avLst/>
                <a:gdLst>
                  <a:gd name="T0" fmla="*/ 873919 w 21600"/>
                  <a:gd name="T1" fmla="*/ 445293 h 21600"/>
                  <a:gd name="T2" fmla="*/ 873919 w 21600"/>
                  <a:gd name="T3" fmla="*/ 445293 h 21600"/>
                  <a:gd name="T4" fmla="*/ 873919 w 21600"/>
                  <a:gd name="T5" fmla="*/ 445293 h 21600"/>
                  <a:gd name="T6" fmla="*/ 873919 w 21600"/>
                  <a:gd name="T7" fmla="*/ 44529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132" y="3949"/>
                      <a:pt x="4452" y="7455"/>
                      <a:pt x="6927" y="10463"/>
                    </a:cubicBezTo>
                    <a:cubicBezTo>
                      <a:pt x="11450" y="15964"/>
                      <a:pt x="16422" y="19738"/>
                      <a:pt x="21599" y="21600"/>
                    </a:cubicBezTo>
                  </a:path>
                </a:pathLst>
              </a:custGeom>
              <a:noFill/>
              <a:ln w="101600" cap="flat" cmpd="sng">
                <a:solidFill>
                  <a:schemeClr val="accent3"/>
                </a:solidFill>
                <a:prstDash val="solid"/>
                <a:miter lim="0"/>
                <a:tail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sp>
            <p:nvSpPr>
              <p:cNvPr id="103" name="AutoShape 43"/>
              <p:cNvSpPr/>
              <p:nvPr/>
            </p:nvSpPr>
            <p:spPr bwMode="auto">
              <a:xfrm>
                <a:off x="5054304" y="3606927"/>
                <a:ext cx="120848" cy="12084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grpSp>
      </p:grpSp>
      <p:grpSp>
        <p:nvGrpSpPr>
          <p:cNvPr id="73" name="组合 72"/>
          <p:cNvGrpSpPr/>
          <p:nvPr/>
        </p:nvGrpSpPr>
        <p:grpSpPr>
          <a:xfrm>
            <a:off x="1116311" y="460609"/>
            <a:ext cx="8496248" cy="292388"/>
            <a:chOff x="1116311" y="460609"/>
            <a:chExt cx="8496248" cy="292388"/>
          </a:xfrm>
        </p:grpSpPr>
        <p:sp>
          <p:nvSpPr>
            <p:cNvPr id="87" name="Line 3"/>
            <p:cNvSpPr>
              <a:spLocks noChangeShapeType="1"/>
            </p:cNvSpPr>
            <p:nvPr/>
          </p:nvSpPr>
          <p:spPr bwMode="auto">
            <a:xfrm>
              <a:off x="1990886" y="695345"/>
              <a:ext cx="762167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88" name="TextBox 87"/>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提高效率</a:t>
              </a:r>
            </a:p>
          </p:txBody>
        </p:sp>
      </p:grpSp>
      <p:grpSp>
        <p:nvGrpSpPr>
          <p:cNvPr id="58" name="组合 57">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59"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500"/>
                                        <p:tgtEl>
                                          <p:spTgt spid="13"/>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42015"/>
                                        </p:tgtEl>
                                        <p:attrNameLst>
                                          <p:attrName>style.visibility</p:attrName>
                                        </p:attrNameLst>
                                      </p:cBhvr>
                                      <p:to>
                                        <p:strVal val="visible"/>
                                      </p:to>
                                    </p:set>
                                    <p:animEffect transition="in" filter="wipe(up)">
                                      <p:cBhvr>
                                        <p:cTn id="30" dur="500"/>
                                        <p:tgtEl>
                                          <p:spTgt spid="42015"/>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wipe(up)">
                                      <p:cBhvr>
                                        <p:cTn id="33" dur="500"/>
                                        <p:tgtEl>
                                          <p:spTgt spid="96"/>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42006"/>
                                        </p:tgtEl>
                                        <p:attrNameLst>
                                          <p:attrName>style.visibility</p:attrName>
                                        </p:attrNameLst>
                                      </p:cBhvr>
                                      <p:to>
                                        <p:strVal val="visible"/>
                                      </p:to>
                                    </p:set>
                                    <p:animEffect transition="in" filter="wipe(right)">
                                      <p:cBhvr>
                                        <p:cTn id="36" dur="500"/>
                                        <p:tgtEl>
                                          <p:spTgt spid="42006"/>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42031"/>
                                        </p:tgtEl>
                                        <p:attrNameLst>
                                          <p:attrName>style.visibility</p:attrName>
                                        </p:attrNameLst>
                                      </p:cBhvr>
                                      <p:to>
                                        <p:strVal val="visible"/>
                                      </p:to>
                                    </p:set>
                                    <p:animEffect transition="in" filter="wipe(left)">
                                      <p:cBhvr>
                                        <p:cTn id="39" dur="500"/>
                                        <p:tgtEl>
                                          <p:spTgt spid="42031"/>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Effect transition="in" filter="fade">
                                      <p:cBhvr>
                                        <p:cTn id="45" dur="500"/>
                                        <p:tgtEl>
                                          <p:spTgt spid="6"/>
                                        </p:tgtEl>
                                      </p:cBhvr>
                                    </p:animEffect>
                                  </p:childTnLst>
                                </p:cTn>
                              </p:par>
                              <p:par>
                                <p:cTn id="46" presetID="53" presetClass="entr" presetSubtype="16" fill="hold"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par>
                                <p:cTn id="51" presetID="53" presetClass="entr" presetSubtype="16" fill="hold" nodeType="with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p:cTn id="53" dur="500" fill="hold"/>
                                        <p:tgtEl>
                                          <p:spTgt spid="8"/>
                                        </p:tgtEl>
                                        <p:attrNameLst>
                                          <p:attrName>ppt_w</p:attrName>
                                        </p:attrNameLst>
                                      </p:cBhvr>
                                      <p:tavLst>
                                        <p:tav tm="0">
                                          <p:val>
                                            <p:fltVal val="0"/>
                                          </p:val>
                                        </p:tav>
                                        <p:tav tm="100000">
                                          <p:val>
                                            <p:strVal val="#ppt_w"/>
                                          </p:val>
                                        </p:tav>
                                      </p:tavLst>
                                    </p:anim>
                                    <p:anim calcmode="lin" valueType="num">
                                      <p:cBhvr>
                                        <p:cTn id="54" dur="500" fill="hold"/>
                                        <p:tgtEl>
                                          <p:spTgt spid="8"/>
                                        </p:tgtEl>
                                        <p:attrNameLst>
                                          <p:attrName>ppt_h</p:attrName>
                                        </p:attrNameLst>
                                      </p:cBhvr>
                                      <p:tavLst>
                                        <p:tav tm="0">
                                          <p:val>
                                            <p:fltVal val="0"/>
                                          </p:val>
                                        </p:tav>
                                        <p:tav tm="100000">
                                          <p:val>
                                            <p:strVal val="#ppt_h"/>
                                          </p:val>
                                        </p:tav>
                                      </p:tavLst>
                                    </p:anim>
                                    <p:animEffect transition="in" filter="fade">
                                      <p:cBhvr>
                                        <p:cTn id="55" dur="500"/>
                                        <p:tgtEl>
                                          <p:spTgt spid="8"/>
                                        </p:tgtEl>
                                      </p:cBhvr>
                                    </p:animEffect>
                                  </p:childTnLst>
                                </p:cTn>
                              </p:par>
                              <p:par>
                                <p:cTn id="56" presetID="53" presetClass="entr" presetSubtype="16" fill="hold" nodeType="with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p:cTn id="58" dur="500" fill="hold"/>
                                        <p:tgtEl>
                                          <p:spTgt spid="9"/>
                                        </p:tgtEl>
                                        <p:attrNameLst>
                                          <p:attrName>ppt_w</p:attrName>
                                        </p:attrNameLst>
                                      </p:cBhvr>
                                      <p:tavLst>
                                        <p:tav tm="0">
                                          <p:val>
                                            <p:fltVal val="0"/>
                                          </p:val>
                                        </p:tav>
                                        <p:tav tm="100000">
                                          <p:val>
                                            <p:strVal val="#ppt_w"/>
                                          </p:val>
                                        </p:tav>
                                      </p:tavLst>
                                    </p:anim>
                                    <p:anim calcmode="lin" valueType="num">
                                      <p:cBhvr>
                                        <p:cTn id="59" dur="500" fill="hold"/>
                                        <p:tgtEl>
                                          <p:spTgt spid="9"/>
                                        </p:tgtEl>
                                        <p:attrNameLst>
                                          <p:attrName>ppt_h</p:attrName>
                                        </p:attrNameLst>
                                      </p:cBhvr>
                                      <p:tavLst>
                                        <p:tav tm="0">
                                          <p:val>
                                            <p:fltVal val="0"/>
                                          </p:val>
                                        </p:tav>
                                        <p:tav tm="100000">
                                          <p:val>
                                            <p:strVal val="#ppt_h"/>
                                          </p:val>
                                        </p:tav>
                                      </p:tavLst>
                                    </p:anim>
                                    <p:animEffect transition="in" filter="fade">
                                      <p:cBhvr>
                                        <p:cTn id="60" dur="500"/>
                                        <p:tgtEl>
                                          <p:spTgt spid="9"/>
                                        </p:tgtEl>
                                      </p:cBhvr>
                                    </p:animEffect>
                                  </p:childTnLst>
                                </p:cTn>
                              </p:par>
                            </p:childTnLst>
                          </p:cTn>
                        </p:par>
                        <p:par>
                          <p:cTn id="61" fill="hold">
                            <p:stCondLst>
                              <p:cond delay="3500"/>
                            </p:stCondLst>
                            <p:childTnLst>
                              <p:par>
                                <p:cTn id="62" presetID="2" presetClass="entr" presetSubtype="8"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fill="hold"/>
                                        <p:tgtEl>
                                          <p:spTgt spid="17"/>
                                        </p:tgtEl>
                                        <p:attrNameLst>
                                          <p:attrName>ppt_x</p:attrName>
                                        </p:attrNameLst>
                                      </p:cBhvr>
                                      <p:tavLst>
                                        <p:tav tm="0">
                                          <p:val>
                                            <p:strVal val="0-#ppt_w/2"/>
                                          </p:val>
                                        </p:tav>
                                        <p:tav tm="100000">
                                          <p:val>
                                            <p:strVal val="#ppt_x"/>
                                          </p:val>
                                        </p:tav>
                                      </p:tavLst>
                                    </p:anim>
                                    <p:anim calcmode="lin" valueType="num">
                                      <p:cBhvr additive="base">
                                        <p:cTn id="65" dur="500" fill="hold"/>
                                        <p:tgtEl>
                                          <p:spTgt spid="17"/>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1+#ppt_w/2"/>
                                          </p:val>
                                        </p:tav>
                                        <p:tav tm="100000">
                                          <p:val>
                                            <p:strVal val="#ppt_x"/>
                                          </p:val>
                                        </p:tav>
                                      </p:tavLst>
                                    </p:anim>
                                    <p:anim calcmode="lin" valueType="num">
                                      <p:cBhvr additive="base">
                                        <p:cTn id="69"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06" grpId="0" animBg="1"/>
      <p:bldP spid="42015" grpId="0" animBg="1"/>
      <p:bldP spid="42031" grpId="0" animBg="1"/>
      <p:bldP spid="9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788542" y="1857101"/>
            <a:ext cx="2164439" cy="2016298"/>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9" name="组合 118"/>
          <p:cNvGrpSpPr/>
          <p:nvPr/>
        </p:nvGrpSpPr>
        <p:grpSpPr>
          <a:xfrm>
            <a:off x="4269190" y="1945040"/>
            <a:ext cx="1250028" cy="1871266"/>
            <a:chOff x="12217719" y="5060397"/>
            <a:chExt cx="3612127" cy="5451720"/>
          </a:xfrm>
        </p:grpSpPr>
        <p:cxnSp>
          <p:nvCxnSpPr>
            <p:cNvPr id="120" name="直接箭头连接符 119"/>
            <p:cNvCxnSpPr/>
            <p:nvPr/>
          </p:nvCxnSpPr>
          <p:spPr>
            <a:xfrm>
              <a:off x="12217719" y="7671580"/>
              <a:ext cx="3612127" cy="0"/>
            </a:xfrm>
            <a:prstGeom prst="straightConnector1">
              <a:avLst/>
            </a:prstGeom>
            <a:ln w="9525">
              <a:solidFill>
                <a:schemeClr val="bg1">
                  <a:lumMod val="65000"/>
                </a:schemeClr>
              </a:solidFill>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121" name="直接箭头连接符 120"/>
            <p:cNvCxnSpPr/>
            <p:nvPr/>
          </p:nvCxnSpPr>
          <p:spPr>
            <a:xfrm flipV="1">
              <a:off x="12217719" y="5060397"/>
              <a:ext cx="3612127" cy="2632030"/>
            </a:xfrm>
            <a:prstGeom prst="straightConnector1">
              <a:avLst/>
            </a:prstGeom>
            <a:ln w="9525">
              <a:solidFill>
                <a:schemeClr val="bg1">
                  <a:lumMod val="65000"/>
                </a:schemeClr>
              </a:solidFill>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122" name="直接箭头连接符 121"/>
            <p:cNvCxnSpPr/>
            <p:nvPr/>
          </p:nvCxnSpPr>
          <p:spPr>
            <a:xfrm>
              <a:off x="12217719" y="7692427"/>
              <a:ext cx="3539851" cy="2819690"/>
            </a:xfrm>
            <a:prstGeom prst="straightConnector1">
              <a:avLst/>
            </a:prstGeom>
            <a:ln w="9525">
              <a:solidFill>
                <a:schemeClr val="bg1">
                  <a:lumMod val="65000"/>
                </a:schemeClr>
              </a:solidFill>
              <a:headEnd w="sm" len="sm"/>
              <a:tailEnd type="triangle" w="sm" len="sm"/>
            </a:ln>
          </p:spPr>
          <p:style>
            <a:lnRef idx="1">
              <a:schemeClr val="accent1"/>
            </a:lnRef>
            <a:fillRef idx="0">
              <a:schemeClr val="accent1"/>
            </a:fillRef>
            <a:effectRef idx="0">
              <a:schemeClr val="accent1"/>
            </a:effectRef>
            <a:fontRef idx="minor">
              <a:schemeClr val="tx1"/>
            </a:fontRef>
          </p:style>
        </p:cxnSp>
      </p:grpSp>
      <p:sp>
        <p:nvSpPr>
          <p:cNvPr id="12" name="椭圆 11"/>
          <p:cNvSpPr/>
          <p:nvPr/>
        </p:nvSpPr>
        <p:spPr>
          <a:xfrm>
            <a:off x="1763688" y="1933816"/>
            <a:ext cx="1878178" cy="18628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4555" tIns="17278" rIns="34555" bIns="17278" rtlCol="0" anchor="ctr"/>
          <a:lstStyle/>
          <a:p>
            <a:pPr algn="ctr"/>
            <a:endParaRPr lang="zh-CN" altLang="en-US"/>
          </a:p>
        </p:txBody>
      </p:sp>
      <p:sp>
        <p:nvSpPr>
          <p:cNvPr id="70" name="TextBox 69"/>
          <p:cNvSpPr txBox="1"/>
          <p:nvPr/>
        </p:nvSpPr>
        <p:spPr>
          <a:xfrm>
            <a:off x="2129589" y="2399036"/>
            <a:ext cx="1151853" cy="342670"/>
          </a:xfrm>
          <a:prstGeom prst="rect">
            <a:avLst/>
          </a:prstGeom>
          <a:noFill/>
          <a:ln>
            <a:noFill/>
          </a:ln>
        </p:spPr>
        <p:txBody>
          <a:bodyPr wrap="square" lIns="34555" tIns="17278" rIns="34555" bIns="17278"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市场调查</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2101413" y="2788281"/>
            <a:ext cx="1268111" cy="830997"/>
          </a:xfrm>
          <a:prstGeom prst="rect">
            <a:avLst/>
          </a:prstGeom>
          <a:noFill/>
        </p:spPr>
        <p:txBody>
          <a:bodyPr wrap="square" rtlCol="0">
            <a:spAutoFit/>
          </a:bodyPr>
          <a:lstStyle/>
          <a:p>
            <a:pPr>
              <a:lnSpc>
                <a:spcPct val="150000"/>
              </a:lnSpc>
            </a:pPr>
            <a:r>
              <a:rPr lang="zh-CN" altLang="en-US" sz="800" dirty="0">
                <a:solidFill>
                  <a:schemeClr val="tx2"/>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tx2"/>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3396819" y="3398654"/>
            <a:ext cx="682792" cy="677225"/>
            <a:chOff x="7808316" y="8678071"/>
            <a:chExt cx="1987270" cy="1987270"/>
          </a:xfrm>
        </p:grpSpPr>
        <p:sp>
          <p:nvSpPr>
            <p:cNvPr id="14" name="椭圆 13"/>
            <p:cNvSpPr/>
            <p:nvPr/>
          </p:nvSpPr>
          <p:spPr>
            <a:xfrm>
              <a:off x="7808316" y="8678071"/>
              <a:ext cx="1987270" cy="198727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TextBox 114"/>
            <p:cNvSpPr txBox="1"/>
            <p:nvPr/>
          </p:nvSpPr>
          <p:spPr>
            <a:xfrm>
              <a:off x="8188917" y="9326076"/>
              <a:ext cx="1405221" cy="745099"/>
            </a:xfrm>
            <a:prstGeom prst="rect">
              <a:avLst/>
            </a:prstGeom>
            <a:noFill/>
            <a:ln>
              <a:noFill/>
            </a:ln>
          </p:spPr>
          <p:txBody>
            <a:bodyPr wrap="square" rtlCol="0">
              <a:spAutoFit/>
            </a:bodyPr>
            <a:lstStyle/>
            <a:p>
              <a:r>
                <a:rPr lang="zh-CN" altLang="en-US" sz="1050" b="1" dirty="0">
                  <a:solidFill>
                    <a:schemeClr val="bg1"/>
                  </a:solidFill>
                  <a:latin typeface="微软雅黑" panose="020B0503020204020204" pitchFamily="34" charset="-122"/>
                  <a:ea typeface="微软雅黑" panose="020B0503020204020204" pitchFamily="34" charset="-122"/>
                </a:rPr>
                <a:t>超市</a:t>
              </a:r>
              <a:endParaRPr lang="en-US" altLang="zh-CN" sz="1050" b="1"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3697057" y="2527495"/>
            <a:ext cx="682792" cy="677225"/>
            <a:chOff x="8600404" y="6301807"/>
            <a:chExt cx="1987270" cy="1987270"/>
          </a:xfrm>
        </p:grpSpPr>
        <p:sp>
          <p:nvSpPr>
            <p:cNvPr id="106" name="椭圆 105"/>
            <p:cNvSpPr/>
            <p:nvPr/>
          </p:nvSpPr>
          <p:spPr>
            <a:xfrm>
              <a:off x="8600404" y="6301807"/>
              <a:ext cx="1987270" cy="198727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TextBox 115"/>
            <p:cNvSpPr txBox="1"/>
            <p:nvPr/>
          </p:nvSpPr>
          <p:spPr>
            <a:xfrm>
              <a:off x="8715465" y="6905707"/>
              <a:ext cx="1872209" cy="745099"/>
            </a:xfrm>
            <a:prstGeom prst="rect">
              <a:avLst/>
            </a:prstGeom>
            <a:noFill/>
            <a:ln>
              <a:noFill/>
            </a:ln>
          </p:spPr>
          <p:txBody>
            <a:bodyPr wrap="square" rtlCol="0">
              <a:spAutoFit/>
            </a:bodyPr>
            <a:lstStyle/>
            <a:p>
              <a:r>
                <a:rPr lang="zh-CN" altLang="en-US" sz="1050" b="1" dirty="0">
                  <a:solidFill>
                    <a:schemeClr val="bg1"/>
                  </a:solidFill>
                  <a:latin typeface="微软雅黑" panose="020B0503020204020204" pitchFamily="34" charset="-122"/>
                  <a:ea typeface="微软雅黑" panose="020B0503020204020204" pitchFamily="34" charset="-122"/>
                </a:rPr>
                <a:t>直营店</a:t>
              </a:r>
              <a:endParaRPr lang="en-US" altLang="zh-CN" sz="105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369524" y="1635646"/>
            <a:ext cx="682792" cy="677225"/>
            <a:chOff x="7736308" y="3925543"/>
            <a:chExt cx="1987270" cy="1987270"/>
          </a:xfrm>
        </p:grpSpPr>
        <p:sp>
          <p:nvSpPr>
            <p:cNvPr id="107" name="椭圆 106"/>
            <p:cNvSpPr/>
            <p:nvPr/>
          </p:nvSpPr>
          <p:spPr>
            <a:xfrm>
              <a:off x="7736308" y="3925543"/>
              <a:ext cx="1987270" cy="1987270"/>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TextBox 116"/>
            <p:cNvSpPr txBox="1"/>
            <p:nvPr/>
          </p:nvSpPr>
          <p:spPr>
            <a:xfrm>
              <a:off x="8064517" y="4512227"/>
              <a:ext cx="1480277" cy="767676"/>
            </a:xfrm>
            <a:prstGeom prst="rect">
              <a:avLst/>
            </a:prstGeom>
            <a:noFill/>
            <a:ln>
              <a:noFill/>
            </a:ln>
          </p:spPr>
          <p:txBody>
            <a:bodyPr wrap="square" rtlCol="0">
              <a:spAutoFit/>
            </a:bodyPr>
            <a:lstStyle/>
            <a:p>
              <a:r>
                <a:rPr lang="zh-CN" altLang="en-US" sz="1100" dirty="0">
                  <a:solidFill>
                    <a:schemeClr val="bg1"/>
                  </a:solidFill>
                  <a:latin typeface="+mj-ea"/>
                  <a:ea typeface="+mj-ea"/>
                </a:rPr>
                <a:t>门店</a:t>
              </a:r>
              <a:endParaRPr lang="en-US" altLang="zh-CN" sz="1100" dirty="0">
                <a:solidFill>
                  <a:schemeClr val="bg1"/>
                </a:solidFill>
                <a:latin typeface="+mj-ea"/>
                <a:ea typeface="+mj-ea"/>
              </a:endParaRPr>
            </a:p>
          </p:txBody>
        </p:sp>
      </p:grpSp>
      <p:sp>
        <p:nvSpPr>
          <p:cNvPr id="28" name="TextBox 27"/>
          <p:cNvSpPr txBox="1"/>
          <p:nvPr/>
        </p:nvSpPr>
        <p:spPr>
          <a:xfrm>
            <a:off x="5551870" y="1698819"/>
            <a:ext cx="823317" cy="246221"/>
          </a:xfrm>
          <a:prstGeom prst="rect">
            <a:avLst/>
          </a:prstGeom>
          <a:noFill/>
        </p:spPr>
        <p:txBody>
          <a:bodyPr wrap="square" rtlCol="0">
            <a:spAutoFit/>
          </a:bodyPr>
          <a:lstStyle/>
          <a:p>
            <a:r>
              <a:rPr lang="zh-CN" altLang="en-US" sz="10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29" name="TextBox 28"/>
          <p:cNvSpPr txBox="1"/>
          <p:nvPr/>
        </p:nvSpPr>
        <p:spPr>
          <a:xfrm>
            <a:off x="5559733" y="1929285"/>
            <a:ext cx="2080369" cy="624595"/>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551870" y="2602245"/>
            <a:ext cx="823317" cy="246221"/>
          </a:xfrm>
          <a:prstGeom prst="rect">
            <a:avLst/>
          </a:prstGeom>
          <a:noFill/>
        </p:spPr>
        <p:txBody>
          <a:bodyPr wrap="square" rtlCol="0">
            <a:spAutoFit/>
          </a:bodyPr>
          <a:lstStyle/>
          <a:p>
            <a:r>
              <a:rPr lang="zh-CN" altLang="en-US" sz="10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31" name="TextBox 30"/>
          <p:cNvSpPr txBox="1"/>
          <p:nvPr/>
        </p:nvSpPr>
        <p:spPr>
          <a:xfrm>
            <a:off x="5559733" y="2832711"/>
            <a:ext cx="2080369" cy="624595"/>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5551870" y="3457695"/>
            <a:ext cx="823317" cy="246221"/>
          </a:xfrm>
          <a:prstGeom prst="rect">
            <a:avLst/>
          </a:prstGeom>
          <a:noFill/>
        </p:spPr>
        <p:txBody>
          <a:bodyPr wrap="square" rtlCol="0">
            <a:spAutoFit/>
          </a:bodyPr>
          <a:lstStyle/>
          <a:p>
            <a:r>
              <a:rPr lang="zh-CN" altLang="en-US" sz="10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34" name="TextBox 33"/>
          <p:cNvSpPr txBox="1"/>
          <p:nvPr/>
        </p:nvSpPr>
        <p:spPr>
          <a:xfrm>
            <a:off x="5559733" y="3688161"/>
            <a:ext cx="2080369" cy="624595"/>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1116311" y="460609"/>
            <a:ext cx="8856288" cy="292388"/>
            <a:chOff x="1116311" y="460609"/>
            <a:chExt cx="8856288" cy="292388"/>
          </a:xfrm>
        </p:grpSpPr>
        <p:sp>
          <p:nvSpPr>
            <p:cNvPr id="45" name="Line 3"/>
            <p:cNvSpPr>
              <a:spLocks noChangeShapeType="1"/>
            </p:cNvSpPr>
            <p:nvPr/>
          </p:nvSpPr>
          <p:spPr bwMode="auto">
            <a:xfrm>
              <a:off x="1990886" y="695345"/>
              <a:ext cx="798171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51" name="TextBox 50"/>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市场策略</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randombar(horizontal)">
                                      <p:cBhvr>
                                        <p:cTn id="17" dur="500"/>
                                        <p:tgtEl>
                                          <p:spTgt spid="70"/>
                                        </p:tgtEl>
                                      </p:cBhvr>
                                    </p:animEffect>
                                  </p:childTnLst>
                                </p:cTn>
                              </p:par>
                              <p:par>
                                <p:cTn id="18" presetID="2" presetClass="entr" presetSubtype="2"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500" fill="hold"/>
                                        <p:tgtEl>
                                          <p:spTgt spid="46"/>
                                        </p:tgtEl>
                                        <p:attrNameLst>
                                          <p:attrName>ppt_x</p:attrName>
                                        </p:attrNameLst>
                                      </p:cBhvr>
                                      <p:tavLst>
                                        <p:tav tm="0">
                                          <p:val>
                                            <p:strVal val="1+#ppt_w/2"/>
                                          </p:val>
                                        </p:tav>
                                        <p:tav tm="100000">
                                          <p:val>
                                            <p:strVal val="#ppt_x"/>
                                          </p:val>
                                        </p:tav>
                                      </p:tavLst>
                                    </p:anim>
                                    <p:anim calcmode="lin" valueType="num">
                                      <p:cBhvr additive="base">
                                        <p:cTn id="21" dur="500" fill="hold"/>
                                        <p:tgtEl>
                                          <p:spTgt spid="46"/>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par>
                          <p:cTn id="26" fill="hold">
                            <p:stCondLst>
                              <p:cond delay="2000"/>
                            </p:stCondLst>
                            <p:childTnLst>
                              <p:par>
                                <p:cTn id="27" presetID="15"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1000" fill="hold"/>
                                        <p:tgtEl>
                                          <p:spTgt spid="3"/>
                                        </p:tgtEl>
                                        <p:attrNameLst>
                                          <p:attrName>ppt_w</p:attrName>
                                        </p:attrNameLst>
                                      </p:cBhvr>
                                      <p:tavLst>
                                        <p:tav tm="0">
                                          <p:val>
                                            <p:fltVal val="0"/>
                                          </p:val>
                                        </p:tav>
                                        <p:tav tm="100000">
                                          <p:val>
                                            <p:strVal val="#ppt_w"/>
                                          </p:val>
                                        </p:tav>
                                      </p:tavLst>
                                    </p:anim>
                                    <p:anim calcmode="lin" valueType="num">
                                      <p:cBhvr>
                                        <p:cTn id="30" dur="1000" fill="hold"/>
                                        <p:tgtEl>
                                          <p:spTgt spid="3"/>
                                        </p:tgtEl>
                                        <p:attrNameLst>
                                          <p:attrName>ppt_h</p:attrName>
                                        </p:attrNameLst>
                                      </p:cBhvr>
                                      <p:tavLst>
                                        <p:tav tm="0">
                                          <p:val>
                                            <p:fltVal val="0"/>
                                          </p:val>
                                        </p:tav>
                                        <p:tav tm="100000">
                                          <p:val>
                                            <p:strVal val="#ppt_h"/>
                                          </p:val>
                                        </p:tav>
                                      </p:tavLst>
                                    </p:anim>
                                    <p:anim calcmode="lin" valueType="num">
                                      <p:cBhvr>
                                        <p:cTn id="31"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3000"/>
                            </p:stCondLst>
                            <p:childTnLst>
                              <p:par>
                                <p:cTn id="34" presetID="15"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1000" fill="hold"/>
                                        <p:tgtEl>
                                          <p:spTgt spid="4"/>
                                        </p:tgtEl>
                                        <p:attrNameLst>
                                          <p:attrName>ppt_w</p:attrName>
                                        </p:attrNameLst>
                                      </p:cBhvr>
                                      <p:tavLst>
                                        <p:tav tm="0">
                                          <p:val>
                                            <p:fltVal val="0"/>
                                          </p:val>
                                        </p:tav>
                                        <p:tav tm="100000">
                                          <p:val>
                                            <p:strVal val="#ppt_w"/>
                                          </p:val>
                                        </p:tav>
                                      </p:tavLst>
                                    </p:anim>
                                    <p:anim calcmode="lin" valueType="num">
                                      <p:cBhvr>
                                        <p:cTn id="37" dur="1000" fill="hold"/>
                                        <p:tgtEl>
                                          <p:spTgt spid="4"/>
                                        </p:tgtEl>
                                        <p:attrNameLst>
                                          <p:attrName>ppt_h</p:attrName>
                                        </p:attrNameLst>
                                      </p:cBhvr>
                                      <p:tavLst>
                                        <p:tav tm="0">
                                          <p:val>
                                            <p:fltVal val="0"/>
                                          </p:val>
                                        </p:tav>
                                        <p:tav tm="100000">
                                          <p:val>
                                            <p:strVal val="#ppt_h"/>
                                          </p:val>
                                        </p:tav>
                                      </p:tavLst>
                                    </p:anim>
                                    <p:anim calcmode="lin" valueType="num">
                                      <p:cBhvr>
                                        <p:cTn id="38"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40" fill="hold">
                            <p:stCondLst>
                              <p:cond delay="4000"/>
                            </p:stCondLst>
                            <p:childTnLst>
                              <p:par>
                                <p:cTn id="41" presetID="15" presetClass="entr" presetSubtype="0"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1000" fill="hold"/>
                                        <p:tgtEl>
                                          <p:spTgt spid="8"/>
                                        </p:tgtEl>
                                        <p:attrNameLst>
                                          <p:attrName>ppt_w</p:attrName>
                                        </p:attrNameLst>
                                      </p:cBhvr>
                                      <p:tavLst>
                                        <p:tav tm="0">
                                          <p:val>
                                            <p:fltVal val="0"/>
                                          </p:val>
                                        </p:tav>
                                        <p:tav tm="100000">
                                          <p:val>
                                            <p:strVal val="#ppt_w"/>
                                          </p:val>
                                        </p:tav>
                                      </p:tavLst>
                                    </p:anim>
                                    <p:anim calcmode="lin" valueType="num">
                                      <p:cBhvr>
                                        <p:cTn id="44" dur="1000" fill="hold"/>
                                        <p:tgtEl>
                                          <p:spTgt spid="8"/>
                                        </p:tgtEl>
                                        <p:attrNameLst>
                                          <p:attrName>ppt_h</p:attrName>
                                        </p:attrNameLst>
                                      </p:cBhvr>
                                      <p:tavLst>
                                        <p:tav tm="0">
                                          <p:val>
                                            <p:fltVal val="0"/>
                                          </p:val>
                                        </p:tav>
                                        <p:tav tm="100000">
                                          <p:val>
                                            <p:strVal val="#ppt_h"/>
                                          </p:val>
                                        </p:tav>
                                      </p:tavLst>
                                    </p:anim>
                                    <p:anim calcmode="lin" valueType="num">
                                      <p:cBhvr>
                                        <p:cTn id="45"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119"/>
                                        </p:tgtEl>
                                        <p:attrNameLst>
                                          <p:attrName>style.visibility</p:attrName>
                                        </p:attrNameLst>
                                      </p:cBhvr>
                                      <p:to>
                                        <p:strVal val="visible"/>
                                      </p:to>
                                    </p:set>
                                    <p:animEffect transition="in" filter="wipe(left)">
                                      <p:cBhvr>
                                        <p:cTn id="50" dur="500"/>
                                        <p:tgtEl>
                                          <p:spTgt spid="119"/>
                                        </p:tgtEl>
                                      </p:cBhvr>
                                    </p:animEffect>
                                  </p:childTnLst>
                                </p:cTn>
                              </p:par>
                            </p:childTnLst>
                          </p:cTn>
                        </p:par>
                        <p:par>
                          <p:cTn id="51" fill="hold">
                            <p:stCondLst>
                              <p:cond delay="5500"/>
                            </p:stCondLst>
                            <p:childTnLst>
                              <p:par>
                                <p:cTn id="52" presetID="31" presetClass="entr" presetSubtype="0"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 calcmode="lin" valueType="num">
                                      <p:cBhvr>
                                        <p:cTn id="56" dur="500" fill="hold"/>
                                        <p:tgtEl>
                                          <p:spTgt spid="28"/>
                                        </p:tgtEl>
                                        <p:attrNameLst>
                                          <p:attrName>style.rotation</p:attrName>
                                        </p:attrNameLst>
                                      </p:cBhvr>
                                      <p:tavLst>
                                        <p:tav tm="0">
                                          <p:val>
                                            <p:fltVal val="90"/>
                                          </p:val>
                                        </p:tav>
                                        <p:tav tm="100000">
                                          <p:val>
                                            <p:fltVal val="0"/>
                                          </p:val>
                                        </p:tav>
                                      </p:tavLst>
                                    </p:anim>
                                    <p:animEffect transition="in" filter="fade">
                                      <p:cBhvr>
                                        <p:cTn id="57" dur="500"/>
                                        <p:tgtEl>
                                          <p:spTgt spid="28"/>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 calcmode="lin" valueType="num">
                                      <p:cBhvr>
                                        <p:cTn id="62" dur="500" fill="hold"/>
                                        <p:tgtEl>
                                          <p:spTgt spid="30"/>
                                        </p:tgtEl>
                                        <p:attrNameLst>
                                          <p:attrName>style.rotation</p:attrName>
                                        </p:attrNameLst>
                                      </p:cBhvr>
                                      <p:tavLst>
                                        <p:tav tm="0">
                                          <p:val>
                                            <p:fltVal val="90"/>
                                          </p:val>
                                        </p:tav>
                                        <p:tav tm="100000">
                                          <p:val>
                                            <p:fltVal val="0"/>
                                          </p:val>
                                        </p:tav>
                                      </p:tavLst>
                                    </p:anim>
                                    <p:animEffect transition="in" filter="fade">
                                      <p:cBhvr>
                                        <p:cTn id="63" dur="500"/>
                                        <p:tgtEl>
                                          <p:spTgt spid="30"/>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p:cTn id="66" dur="500" fill="hold"/>
                                        <p:tgtEl>
                                          <p:spTgt spid="32"/>
                                        </p:tgtEl>
                                        <p:attrNameLst>
                                          <p:attrName>ppt_w</p:attrName>
                                        </p:attrNameLst>
                                      </p:cBhvr>
                                      <p:tavLst>
                                        <p:tav tm="0">
                                          <p:val>
                                            <p:fltVal val="0"/>
                                          </p:val>
                                        </p:tav>
                                        <p:tav tm="100000">
                                          <p:val>
                                            <p:strVal val="#ppt_w"/>
                                          </p:val>
                                        </p:tav>
                                      </p:tavLst>
                                    </p:anim>
                                    <p:anim calcmode="lin" valueType="num">
                                      <p:cBhvr>
                                        <p:cTn id="67" dur="500" fill="hold"/>
                                        <p:tgtEl>
                                          <p:spTgt spid="32"/>
                                        </p:tgtEl>
                                        <p:attrNameLst>
                                          <p:attrName>ppt_h</p:attrName>
                                        </p:attrNameLst>
                                      </p:cBhvr>
                                      <p:tavLst>
                                        <p:tav tm="0">
                                          <p:val>
                                            <p:fltVal val="0"/>
                                          </p:val>
                                        </p:tav>
                                        <p:tav tm="100000">
                                          <p:val>
                                            <p:strVal val="#ppt_h"/>
                                          </p:val>
                                        </p:tav>
                                      </p:tavLst>
                                    </p:anim>
                                    <p:anim calcmode="lin" valueType="num">
                                      <p:cBhvr>
                                        <p:cTn id="68" dur="500" fill="hold"/>
                                        <p:tgtEl>
                                          <p:spTgt spid="32"/>
                                        </p:tgtEl>
                                        <p:attrNameLst>
                                          <p:attrName>style.rotation</p:attrName>
                                        </p:attrNameLst>
                                      </p:cBhvr>
                                      <p:tavLst>
                                        <p:tav tm="0">
                                          <p:val>
                                            <p:fltVal val="90"/>
                                          </p:val>
                                        </p:tav>
                                        <p:tav tm="100000">
                                          <p:val>
                                            <p:fltVal val="0"/>
                                          </p:val>
                                        </p:tav>
                                      </p:tavLst>
                                    </p:anim>
                                    <p:animEffect transition="in" filter="fade">
                                      <p:cBhvr>
                                        <p:cTn id="69" dur="500"/>
                                        <p:tgtEl>
                                          <p:spTgt spid="32"/>
                                        </p:tgtEl>
                                      </p:cBhvr>
                                    </p:animEffect>
                                  </p:childTnLst>
                                </p:cTn>
                              </p:par>
                            </p:childTnLst>
                          </p:cTn>
                        </p:par>
                        <p:par>
                          <p:cTn id="70" fill="hold">
                            <p:stCondLst>
                              <p:cond delay="6000"/>
                            </p:stCondLst>
                            <p:childTnLst>
                              <p:par>
                                <p:cTn id="71" presetID="2" presetClass="entr" presetSubtype="2"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1+#ppt_w/2"/>
                                          </p:val>
                                        </p:tav>
                                        <p:tav tm="100000">
                                          <p:val>
                                            <p:strVal val="#ppt_x"/>
                                          </p:val>
                                        </p:tav>
                                      </p:tavLst>
                                    </p:anim>
                                    <p:anim calcmode="lin" valueType="num">
                                      <p:cBhvr additive="base">
                                        <p:cTn id="74" dur="500" fill="hold"/>
                                        <p:tgtEl>
                                          <p:spTgt spid="29"/>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1+#ppt_w/2"/>
                                          </p:val>
                                        </p:tav>
                                        <p:tav tm="100000">
                                          <p:val>
                                            <p:strVal val="#ppt_x"/>
                                          </p:val>
                                        </p:tav>
                                      </p:tavLst>
                                    </p:anim>
                                    <p:anim calcmode="lin" valueType="num">
                                      <p:cBhvr additive="base">
                                        <p:cTn id="78" dur="500" fill="hold"/>
                                        <p:tgtEl>
                                          <p:spTgt spid="31"/>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anim calcmode="lin" valueType="num">
                                      <p:cBhvr additive="base">
                                        <p:cTn id="81" dur="500" fill="hold"/>
                                        <p:tgtEl>
                                          <p:spTgt spid="34"/>
                                        </p:tgtEl>
                                        <p:attrNameLst>
                                          <p:attrName>ppt_x</p:attrName>
                                        </p:attrNameLst>
                                      </p:cBhvr>
                                      <p:tavLst>
                                        <p:tav tm="0">
                                          <p:val>
                                            <p:strVal val="1+#ppt_w/2"/>
                                          </p:val>
                                        </p:tav>
                                        <p:tav tm="100000">
                                          <p:val>
                                            <p:strVal val="#ppt_x"/>
                                          </p:val>
                                        </p:tav>
                                      </p:tavLst>
                                    </p:anim>
                                    <p:anim calcmode="lin" valueType="num">
                                      <p:cBhvr additive="base">
                                        <p:cTn id="82"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70" grpId="0"/>
      <p:bldP spid="46" grpId="0"/>
      <p:bldP spid="28" grpId="0"/>
      <p:bldP spid="29" grpId="0"/>
      <p:bldP spid="30" grpId="0"/>
      <p:bldP spid="31" grpId="0"/>
      <p:bldP spid="32" grpId="0"/>
      <p:bldP spid="3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235742" y="1697319"/>
            <a:ext cx="1766498" cy="716401"/>
            <a:chOff x="3235742" y="1697319"/>
            <a:chExt cx="1766498" cy="716401"/>
          </a:xfrm>
        </p:grpSpPr>
        <p:sp>
          <p:nvSpPr>
            <p:cNvPr id="37" name="TextBox 36"/>
            <p:cNvSpPr txBox="1"/>
            <p:nvPr/>
          </p:nvSpPr>
          <p:spPr>
            <a:xfrm>
              <a:off x="3490072" y="1697319"/>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38" name="TextBox 37"/>
            <p:cNvSpPr txBox="1"/>
            <p:nvPr/>
          </p:nvSpPr>
          <p:spPr>
            <a:xfrm>
              <a:off x="3490072" y="1922239"/>
              <a:ext cx="1512168"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直角三角形 38"/>
            <p:cNvSpPr/>
            <p:nvPr/>
          </p:nvSpPr>
          <p:spPr>
            <a:xfrm rot="13455380">
              <a:off x="3235742" y="1760834"/>
              <a:ext cx="154042" cy="154042"/>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3235742" y="2350385"/>
            <a:ext cx="1766498" cy="716401"/>
            <a:chOff x="3235742" y="2350385"/>
            <a:chExt cx="1766498" cy="716401"/>
          </a:xfrm>
        </p:grpSpPr>
        <p:sp>
          <p:nvSpPr>
            <p:cNvPr id="40" name="TextBox 39"/>
            <p:cNvSpPr txBox="1"/>
            <p:nvPr/>
          </p:nvSpPr>
          <p:spPr>
            <a:xfrm>
              <a:off x="3490072" y="2350385"/>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41" name="TextBox 40"/>
            <p:cNvSpPr txBox="1"/>
            <p:nvPr/>
          </p:nvSpPr>
          <p:spPr>
            <a:xfrm>
              <a:off x="3490072" y="2575305"/>
              <a:ext cx="1512168"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直角三角形 41"/>
            <p:cNvSpPr/>
            <p:nvPr/>
          </p:nvSpPr>
          <p:spPr>
            <a:xfrm rot="13455380">
              <a:off x="3235742" y="2413900"/>
              <a:ext cx="154042" cy="154042"/>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3235742" y="3812002"/>
            <a:ext cx="1766498" cy="716401"/>
            <a:chOff x="3235742" y="3812002"/>
            <a:chExt cx="1766498" cy="716401"/>
          </a:xfrm>
        </p:grpSpPr>
        <p:sp>
          <p:nvSpPr>
            <p:cNvPr id="43" name="TextBox 42"/>
            <p:cNvSpPr txBox="1"/>
            <p:nvPr/>
          </p:nvSpPr>
          <p:spPr>
            <a:xfrm>
              <a:off x="3490072" y="3812002"/>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44" name="TextBox 43"/>
            <p:cNvSpPr txBox="1"/>
            <p:nvPr/>
          </p:nvSpPr>
          <p:spPr>
            <a:xfrm>
              <a:off x="3490072" y="4036922"/>
              <a:ext cx="1512168"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直角三角形 44"/>
            <p:cNvSpPr/>
            <p:nvPr/>
          </p:nvSpPr>
          <p:spPr>
            <a:xfrm rot="13455380">
              <a:off x="3235742" y="3875517"/>
              <a:ext cx="154042" cy="154042"/>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TextBox 48"/>
          <p:cNvSpPr txBox="1"/>
          <p:nvPr/>
        </p:nvSpPr>
        <p:spPr>
          <a:xfrm>
            <a:off x="5795976" y="1558819"/>
            <a:ext cx="2016224" cy="276999"/>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填写你的标题内容</a:t>
            </a:r>
          </a:p>
        </p:txBody>
      </p:sp>
      <p:sp>
        <p:nvSpPr>
          <p:cNvPr id="33" name="圆角矩形 32"/>
          <p:cNvSpPr/>
          <p:nvPr/>
        </p:nvSpPr>
        <p:spPr>
          <a:xfrm>
            <a:off x="5848389" y="3169617"/>
            <a:ext cx="254709" cy="947448"/>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34" name="圆角矩形 33"/>
          <p:cNvSpPr/>
          <p:nvPr/>
        </p:nvSpPr>
        <p:spPr>
          <a:xfrm>
            <a:off x="6387089" y="3169617"/>
            <a:ext cx="254709" cy="947448"/>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48" name="圆角矩形 47"/>
          <p:cNvSpPr/>
          <p:nvPr/>
        </p:nvSpPr>
        <p:spPr>
          <a:xfrm>
            <a:off x="6858693" y="3169617"/>
            <a:ext cx="254709" cy="947448"/>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50" name="圆角矩形 49"/>
          <p:cNvSpPr/>
          <p:nvPr/>
        </p:nvSpPr>
        <p:spPr>
          <a:xfrm>
            <a:off x="7328715" y="3169617"/>
            <a:ext cx="254709" cy="947448"/>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51" name="圆角矩形 50"/>
          <p:cNvSpPr/>
          <p:nvPr/>
        </p:nvSpPr>
        <p:spPr>
          <a:xfrm>
            <a:off x="5848389" y="3561497"/>
            <a:ext cx="254709" cy="555568"/>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54" name="圆角矩形 53"/>
          <p:cNvSpPr/>
          <p:nvPr/>
        </p:nvSpPr>
        <p:spPr>
          <a:xfrm>
            <a:off x="6387089" y="3386255"/>
            <a:ext cx="254709" cy="730811"/>
          </a:xfrm>
          <a:prstGeom prst="round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56" name="圆角矩形 55"/>
          <p:cNvSpPr/>
          <p:nvPr/>
        </p:nvSpPr>
        <p:spPr>
          <a:xfrm>
            <a:off x="6858693" y="3643343"/>
            <a:ext cx="254709" cy="473724"/>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57" name="圆角矩形 56"/>
          <p:cNvSpPr/>
          <p:nvPr/>
        </p:nvSpPr>
        <p:spPr>
          <a:xfrm>
            <a:off x="7328715" y="3386255"/>
            <a:ext cx="254709" cy="730810"/>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58" name="TextBox 57"/>
          <p:cNvSpPr txBox="1"/>
          <p:nvPr/>
        </p:nvSpPr>
        <p:spPr>
          <a:xfrm>
            <a:off x="5819968" y="4168651"/>
            <a:ext cx="343666" cy="192350"/>
          </a:xfrm>
          <a:prstGeom prst="rect">
            <a:avLst/>
          </a:prstGeom>
          <a:noFill/>
        </p:spPr>
        <p:txBody>
          <a:bodyPr wrap="none" lIns="68571" tIns="34285" rIns="68571" bIns="34285" rtlCol="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59" name="TextBox 58"/>
          <p:cNvSpPr txBox="1"/>
          <p:nvPr/>
        </p:nvSpPr>
        <p:spPr>
          <a:xfrm>
            <a:off x="6358668" y="4168651"/>
            <a:ext cx="343666" cy="192350"/>
          </a:xfrm>
          <a:prstGeom prst="rect">
            <a:avLst/>
          </a:prstGeom>
          <a:noFill/>
        </p:spPr>
        <p:txBody>
          <a:bodyPr wrap="none" lIns="68571" tIns="34285" rIns="68571" bIns="34285" rtlCol="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60" name="TextBox 59"/>
          <p:cNvSpPr txBox="1"/>
          <p:nvPr/>
        </p:nvSpPr>
        <p:spPr>
          <a:xfrm>
            <a:off x="6830272" y="4168651"/>
            <a:ext cx="343666" cy="192350"/>
          </a:xfrm>
          <a:prstGeom prst="rect">
            <a:avLst/>
          </a:prstGeom>
          <a:noFill/>
        </p:spPr>
        <p:txBody>
          <a:bodyPr wrap="none" lIns="68571" tIns="34285" rIns="68571" bIns="34285" rtlCol="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61" name="TextBox 60"/>
          <p:cNvSpPr txBox="1"/>
          <p:nvPr/>
        </p:nvSpPr>
        <p:spPr>
          <a:xfrm>
            <a:off x="7300294" y="4168651"/>
            <a:ext cx="343666" cy="192350"/>
          </a:xfrm>
          <a:prstGeom prst="rect">
            <a:avLst/>
          </a:prstGeom>
          <a:noFill/>
        </p:spPr>
        <p:txBody>
          <a:bodyPr wrap="none" lIns="68571" tIns="34285" rIns="68571" bIns="34285" rtlCol="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标题</a:t>
            </a:r>
          </a:p>
        </p:txBody>
      </p:sp>
      <p:grpSp>
        <p:nvGrpSpPr>
          <p:cNvPr id="5" name="组合 4"/>
          <p:cNvGrpSpPr/>
          <p:nvPr/>
        </p:nvGrpSpPr>
        <p:grpSpPr>
          <a:xfrm>
            <a:off x="3235742" y="3051754"/>
            <a:ext cx="1766498" cy="716401"/>
            <a:chOff x="3235742" y="3051754"/>
            <a:chExt cx="1766498" cy="716401"/>
          </a:xfrm>
        </p:grpSpPr>
        <p:sp>
          <p:nvSpPr>
            <p:cNvPr id="64" name="TextBox 63"/>
            <p:cNvSpPr txBox="1"/>
            <p:nvPr/>
          </p:nvSpPr>
          <p:spPr>
            <a:xfrm>
              <a:off x="3490072" y="3051754"/>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5" name="TextBox 64"/>
            <p:cNvSpPr txBox="1"/>
            <p:nvPr/>
          </p:nvSpPr>
          <p:spPr>
            <a:xfrm>
              <a:off x="3490072" y="3276674"/>
              <a:ext cx="1512168"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6" name="直角三角形 65"/>
            <p:cNvSpPr/>
            <p:nvPr/>
          </p:nvSpPr>
          <p:spPr>
            <a:xfrm rot="13455380">
              <a:off x="3235742" y="3115269"/>
              <a:ext cx="154042" cy="154042"/>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对角圆角矩形 7"/>
          <p:cNvSpPr/>
          <p:nvPr/>
        </p:nvSpPr>
        <p:spPr>
          <a:xfrm>
            <a:off x="5819968" y="1997854"/>
            <a:ext cx="1793243" cy="861928"/>
          </a:xfrm>
          <a:prstGeom prst="round2DiagRect">
            <a:avLst/>
          </a:prstGeom>
          <a:blipFill>
            <a:blip r:embed="rId3" cstate="print"/>
            <a:srcRect/>
            <a:stretch>
              <a:fillRect/>
            </a:stretch>
          </a:blipFill>
          <a:ln>
            <a:solidFill>
              <a:schemeClr val="bg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Group 75"/>
          <p:cNvGrpSpPr/>
          <p:nvPr/>
        </p:nvGrpSpPr>
        <p:grpSpPr>
          <a:xfrm>
            <a:off x="1450437" y="1693173"/>
            <a:ext cx="1528109" cy="2630919"/>
            <a:chOff x="8099434" y="2121218"/>
            <a:chExt cx="1322388" cy="1878013"/>
          </a:xfrm>
        </p:grpSpPr>
        <p:sp>
          <p:nvSpPr>
            <p:cNvPr id="15" name="Freeform 33"/>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34"/>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39"/>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3"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0"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1"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44"/>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pic>
        <p:nvPicPr>
          <p:cNvPr id="36" name="图片占位符 7"/>
          <p:cNvPicPr>
            <a:picLocks noChangeAspect="1"/>
          </p:cNvPicPr>
          <p:nvPr/>
        </p:nvPicPr>
        <p:blipFill>
          <a:blip r:embed="rId4" cstate="print">
            <a:extLst>
              <a:ext uri="{BEBA8EAE-BF5A-486C-A8C5-ECC9F3942E4B}">
                <a14:imgProps xmlns:a14="http://schemas.microsoft.com/office/drawing/2010/main">
                  <a14:imgLayer r:embed="rId5">
                    <a14:imgEffect>
                      <a14:brightnessContrast bright="40000"/>
                    </a14:imgEffect>
                  </a14:imgLayer>
                </a14:imgProps>
              </a:ext>
            </a:extLst>
          </a:blip>
          <a:srcRect l="26645" r="26645"/>
          <a:stretch>
            <a:fillRect/>
          </a:stretch>
        </p:blipFill>
        <p:spPr>
          <a:xfrm>
            <a:off x="1549498" y="1922239"/>
            <a:ext cx="1331821" cy="2159444"/>
          </a:xfrm>
          <a:prstGeom prst="rect">
            <a:avLst/>
          </a:prstGeom>
        </p:spPr>
      </p:pic>
      <p:grpSp>
        <p:nvGrpSpPr>
          <p:cNvPr id="84" name="组合 83"/>
          <p:cNvGrpSpPr/>
          <p:nvPr/>
        </p:nvGrpSpPr>
        <p:grpSpPr>
          <a:xfrm>
            <a:off x="1116311" y="460609"/>
            <a:ext cx="8496248" cy="292388"/>
            <a:chOff x="1116311" y="460609"/>
            <a:chExt cx="8496248" cy="292388"/>
          </a:xfrm>
        </p:grpSpPr>
        <p:sp>
          <p:nvSpPr>
            <p:cNvPr id="85" name="Line 3"/>
            <p:cNvSpPr>
              <a:spLocks noChangeShapeType="1"/>
            </p:cNvSpPr>
            <p:nvPr/>
          </p:nvSpPr>
          <p:spPr bwMode="auto">
            <a:xfrm>
              <a:off x="1990886" y="695345"/>
              <a:ext cx="762167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86" name="TextBox 85"/>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数据精确</a:t>
              </a:r>
            </a:p>
          </p:txBody>
        </p:sp>
      </p:grpSp>
      <p:grpSp>
        <p:nvGrpSpPr>
          <p:cNvPr id="52" name="组合 51">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53"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up)">
                                      <p:cBhvr>
                                        <p:cTn id="16" dur="500"/>
                                        <p:tgtEl>
                                          <p:spTgt spid="36"/>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0-#ppt_w/2"/>
                                          </p:val>
                                        </p:tav>
                                        <p:tav tm="100000">
                                          <p:val>
                                            <p:strVal val="#ppt_x"/>
                                          </p:val>
                                        </p:tav>
                                      </p:tavLst>
                                    </p:anim>
                                    <p:anim calcmode="lin" valueType="num">
                                      <p:cBhvr additive="base">
                                        <p:cTn id="29" dur="500" fill="hold"/>
                                        <p:tgtEl>
                                          <p:spTgt spid="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0-#ppt_w/2"/>
                                          </p:val>
                                        </p:tav>
                                        <p:tav tm="100000">
                                          <p:val>
                                            <p:strVal val="#ppt_x"/>
                                          </p:val>
                                        </p:tav>
                                      </p:tavLst>
                                    </p:anim>
                                    <p:anim calcmode="lin" valueType="num">
                                      <p:cBhvr additive="base">
                                        <p:cTn id="33" dur="500" fill="hold"/>
                                        <p:tgtEl>
                                          <p:spTgt spid="3"/>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39" presetClass="entr" presetSubtype="0" accel="100000"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fill="hold"/>
                                        <p:tgtEl>
                                          <p:spTgt spid="49"/>
                                        </p:tgtEl>
                                        <p:attrNameLst>
                                          <p:attrName>ppt_h</p:attrName>
                                        </p:attrNameLst>
                                      </p:cBhvr>
                                      <p:tavLst>
                                        <p:tav tm="0">
                                          <p:val>
                                            <p:strVal val="#ppt_h/20"/>
                                          </p:val>
                                        </p:tav>
                                        <p:tav tm="50000">
                                          <p:val>
                                            <p:strVal val="#ppt_h/20"/>
                                          </p:val>
                                        </p:tav>
                                        <p:tav tm="100000">
                                          <p:val>
                                            <p:strVal val="#ppt_h"/>
                                          </p:val>
                                        </p:tav>
                                      </p:tavLst>
                                    </p:anim>
                                    <p:anim calcmode="lin" valueType="num">
                                      <p:cBhvr>
                                        <p:cTn id="38" dur="500" fill="hold"/>
                                        <p:tgtEl>
                                          <p:spTgt spid="49"/>
                                        </p:tgtEl>
                                        <p:attrNameLst>
                                          <p:attrName>ppt_w</p:attrName>
                                        </p:attrNameLst>
                                      </p:cBhvr>
                                      <p:tavLst>
                                        <p:tav tm="0">
                                          <p:val>
                                            <p:strVal val="#ppt_w+.3"/>
                                          </p:val>
                                        </p:tav>
                                        <p:tav tm="50000">
                                          <p:val>
                                            <p:strVal val="#ppt_w+.3"/>
                                          </p:val>
                                        </p:tav>
                                        <p:tav tm="100000">
                                          <p:val>
                                            <p:strVal val="#ppt_w"/>
                                          </p:val>
                                        </p:tav>
                                      </p:tavLst>
                                    </p:anim>
                                    <p:anim calcmode="lin" valueType="num">
                                      <p:cBhvr>
                                        <p:cTn id="39" dur="500" fill="hold"/>
                                        <p:tgtEl>
                                          <p:spTgt spid="49"/>
                                        </p:tgtEl>
                                        <p:attrNameLst>
                                          <p:attrName>ppt_x</p:attrName>
                                        </p:attrNameLst>
                                      </p:cBhvr>
                                      <p:tavLst>
                                        <p:tav tm="0">
                                          <p:val>
                                            <p:strVal val="#ppt_x-.3"/>
                                          </p:val>
                                        </p:tav>
                                        <p:tav tm="50000">
                                          <p:val>
                                            <p:strVal val="#ppt_x"/>
                                          </p:val>
                                        </p:tav>
                                        <p:tav tm="100000">
                                          <p:val>
                                            <p:strVal val="#ppt_x"/>
                                          </p:val>
                                        </p:tav>
                                      </p:tavLst>
                                    </p:anim>
                                    <p:anim calcmode="lin" valueType="num">
                                      <p:cBhvr>
                                        <p:cTn id="40" dur="500" fill="hold"/>
                                        <p:tgtEl>
                                          <p:spTgt spid="49"/>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53" presetClass="entr" presetSubtype="16"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Effect transition="in" filter="fade">
                                      <p:cBhvr>
                                        <p:cTn id="46" dur="500"/>
                                        <p:tgtEl>
                                          <p:spTgt spid="8"/>
                                        </p:tgtEl>
                                      </p:cBhvr>
                                    </p:animEffect>
                                  </p:childTnLst>
                                </p:cTn>
                              </p:par>
                            </p:childTnLst>
                          </p:cTn>
                        </p:par>
                        <p:par>
                          <p:cTn id="47" fill="hold">
                            <p:stCondLst>
                              <p:cond delay="3000"/>
                            </p:stCondLst>
                            <p:childTnLst>
                              <p:par>
                                <p:cTn id="48" presetID="2" presetClass="entr" presetSubtype="4" fill="hold" grpId="0" nodeType="afterEffect">
                                  <p:stCondLst>
                                    <p:cond delay="0"/>
                                  </p:stCondLst>
                                  <p:childTnLst>
                                    <p:set>
                                      <p:cBhvr>
                                        <p:cTn id="49" dur="1" fill="hold">
                                          <p:stCondLst>
                                            <p:cond delay="0"/>
                                          </p:stCondLst>
                                        </p:cTn>
                                        <p:tgtEl>
                                          <p:spTgt spid="58"/>
                                        </p:tgtEl>
                                        <p:attrNameLst>
                                          <p:attrName>style.visibility</p:attrName>
                                        </p:attrNameLst>
                                      </p:cBhvr>
                                      <p:to>
                                        <p:strVal val="visible"/>
                                      </p:to>
                                    </p:set>
                                    <p:anim calcmode="lin" valueType="num">
                                      <p:cBhvr additive="base">
                                        <p:cTn id="50" dur="500" fill="hold"/>
                                        <p:tgtEl>
                                          <p:spTgt spid="58"/>
                                        </p:tgtEl>
                                        <p:attrNameLst>
                                          <p:attrName>ppt_x</p:attrName>
                                        </p:attrNameLst>
                                      </p:cBhvr>
                                      <p:tavLst>
                                        <p:tav tm="0">
                                          <p:val>
                                            <p:strVal val="#ppt_x"/>
                                          </p:val>
                                        </p:tav>
                                        <p:tav tm="100000">
                                          <p:val>
                                            <p:strVal val="#ppt_x"/>
                                          </p:val>
                                        </p:tav>
                                      </p:tavLst>
                                    </p:anim>
                                    <p:anim calcmode="lin" valueType="num">
                                      <p:cBhvr additive="base">
                                        <p:cTn id="51" dur="500" fill="hold"/>
                                        <p:tgtEl>
                                          <p:spTgt spid="5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59"/>
                                        </p:tgtEl>
                                        <p:attrNameLst>
                                          <p:attrName>style.visibility</p:attrName>
                                        </p:attrNameLst>
                                      </p:cBhvr>
                                      <p:to>
                                        <p:strVal val="visible"/>
                                      </p:to>
                                    </p:set>
                                    <p:anim calcmode="lin" valueType="num">
                                      <p:cBhvr additive="base">
                                        <p:cTn id="54" dur="500" fill="hold"/>
                                        <p:tgtEl>
                                          <p:spTgt spid="59"/>
                                        </p:tgtEl>
                                        <p:attrNameLst>
                                          <p:attrName>ppt_x</p:attrName>
                                        </p:attrNameLst>
                                      </p:cBhvr>
                                      <p:tavLst>
                                        <p:tav tm="0">
                                          <p:val>
                                            <p:strVal val="#ppt_x"/>
                                          </p:val>
                                        </p:tav>
                                        <p:tav tm="100000">
                                          <p:val>
                                            <p:strVal val="#ppt_x"/>
                                          </p:val>
                                        </p:tav>
                                      </p:tavLst>
                                    </p:anim>
                                    <p:anim calcmode="lin" valueType="num">
                                      <p:cBhvr additive="base">
                                        <p:cTn id="55" dur="500" fill="hold"/>
                                        <p:tgtEl>
                                          <p:spTgt spid="5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60"/>
                                        </p:tgtEl>
                                        <p:attrNameLst>
                                          <p:attrName>style.visibility</p:attrName>
                                        </p:attrNameLst>
                                      </p:cBhvr>
                                      <p:to>
                                        <p:strVal val="visible"/>
                                      </p:to>
                                    </p:set>
                                    <p:anim calcmode="lin" valueType="num">
                                      <p:cBhvr additive="base">
                                        <p:cTn id="58" dur="500" fill="hold"/>
                                        <p:tgtEl>
                                          <p:spTgt spid="60"/>
                                        </p:tgtEl>
                                        <p:attrNameLst>
                                          <p:attrName>ppt_x</p:attrName>
                                        </p:attrNameLst>
                                      </p:cBhvr>
                                      <p:tavLst>
                                        <p:tav tm="0">
                                          <p:val>
                                            <p:strVal val="#ppt_x"/>
                                          </p:val>
                                        </p:tav>
                                        <p:tav tm="100000">
                                          <p:val>
                                            <p:strVal val="#ppt_x"/>
                                          </p:val>
                                        </p:tav>
                                      </p:tavLst>
                                    </p:anim>
                                    <p:anim calcmode="lin" valueType="num">
                                      <p:cBhvr additive="base">
                                        <p:cTn id="59" dur="500" fill="hold"/>
                                        <p:tgtEl>
                                          <p:spTgt spid="60"/>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additive="base">
                                        <p:cTn id="62" dur="500" fill="hold"/>
                                        <p:tgtEl>
                                          <p:spTgt spid="61"/>
                                        </p:tgtEl>
                                        <p:attrNameLst>
                                          <p:attrName>ppt_x</p:attrName>
                                        </p:attrNameLst>
                                      </p:cBhvr>
                                      <p:tavLst>
                                        <p:tav tm="0">
                                          <p:val>
                                            <p:strVal val="#ppt_x"/>
                                          </p:val>
                                        </p:tav>
                                        <p:tav tm="100000">
                                          <p:val>
                                            <p:strVal val="#ppt_x"/>
                                          </p:val>
                                        </p:tav>
                                      </p:tavLst>
                                    </p:anim>
                                    <p:anim calcmode="lin" valueType="num">
                                      <p:cBhvr additive="base">
                                        <p:cTn id="63" dur="500" fill="hold"/>
                                        <p:tgtEl>
                                          <p:spTgt spid="61"/>
                                        </p:tgtEl>
                                        <p:attrNameLst>
                                          <p:attrName>ppt_y</p:attrName>
                                        </p:attrNameLst>
                                      </p:cBhvr>
                                      <p:tavLst>
                                        <p:tav tm="0">
                                          <p:val>
                                            <p:strVal val="1+#ppt_h/2"/>
                                          </p:val>
                                        </p:tav>
                                        <p:tav tm="100000">
                                          <p:val>
                                            <p:strVal val="#ppt_y"/>
                                          </p:val>
                                        </p:tav>
                                      </p:tavLst>
                                    </p:anim>
                                  </p:childTnLst>
                                </p:cTn>
                              </p:par>
                            </p:childTnLst>
                          </p:cTn>
                        </p:par>
                        <p:par>
                          <p:cTn id="64" fill="hold">
                            <p:stCondLst>
                              <p:cond delay="3500"/>
                            </p:stCondLst>
                            <p:childTnLst>
                              <p:par>
                                <p:cTn id="65" presetID="22" presetClass="entr" presetSubtype="4"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down)">
                                      <p:cBhvr>
                                        <p:cTn id="67" dur="500"/>
                                        <p:tgtEl>
                                          <p:spTgt spid="33"/>
                                        </p:tgtEl>
                                      </p:cBhvr>
                                    </p:animEffect>
                                  </p:childTnLst>
                                </p:cTn>
                              </p:par>
                              <p:par>
                                <p:cTn id="68" presetID="22" presetClass="entr" presetSubtype="4" fill="hold" grpId="0" nodeType="withEffect">
                                  <p:stCondLst>
                                    <p:cond delay="200"/>
                                  </p:stCondLst>
                                  <p:childTnLst>
                                    <p:set>
                                      <p:cBhvr>
                                        <p:cTn id="69" dur="1" fill="hold">
                                          <p:stCondLst>
                                            <p:cond delay="0"/>
                                          </p:stCondLst>
                                        </p:cTn>
                                        <p:tgtEl>
                                          <p:spTgt spid="34"/>
                                        </p:tgtEl>
                                        <p:attrNameLst>
                                          <p:attrName>style.visibility</p:attrName>
                                        </p:attrNameLst>
                                      </p:cBhvr>
                                      <p:to>
                                        <p:strVal val="visible"/>
                                      </p:to>
                                    </p:set>
                                    <p:animEffect transition="in" filter="wipe(down)">
                                      <p:cBhvr>
                                        <p:cTn id="70" dur="500"/>
                                        <p:tgtEl>
                                          <p:spTgt spid="34"/>
                                        </p:tgtEl>
                                      </p:cBhvr>
                                    </p:animEffect>
                                  </p:childTnLst>
                                </p:cTn>
                              </p:par>
                              <p:par>
                                <p:cTn id="71" presetID="22" presetClass="entr" presetSubtype="4" fill="hold" grpId="0" nodeType="withEffect">
                                  <p:stCondLst>
                                    <p:cond delay="400"/>
                                  </p:stCondLst>
                                  <p:childTnLst>
                                    <p:set>
                                      <p:cBhvr>
                                        <p:cTn id="72" dur="1" fill="hold">
                                          <p:stCondLst>
                                            <p:cond delay="0"/>
                                          </p:stCondLst>
                                        </p:cTn>
                                        <p:tgtEl>
                                          <p:spTgt spid="48"/>
                                        </p:tgtEl>
                                        <p:attrNameLst>
                                          <p:attrName>style.visibility</p:attrName>
                                        </p:attrNameLst>
                                      </p:cBhvr>
                                      <p:to>
                                        <p:strVal val="visible"/>
                                      </p:to>
                                    </p:set>
                                    <p:animEffect transition="in" filter="wipe(down)">
                                      <p:cBhvr>
                                        <p:cTn id="73" dur="500"/>
                                        <p:tgtEl>
                                          <p:spTgt spid="48"/>
                                        </p:tgtEl>
                                      </p:cBhvr>
                                    </p:animEffect>
                                  </p:childTnLst>
                                </p:cTn>
                              </p:par>
                              <p:par>
                                <p:cTn id="74" presetID="22" presetClass="entr" presetSubtype="4" fill="hold" grpId="0" nodeType="withEffect">
                                  <p:stCondLst>
                                    <p:cond delay="600"/>
                                  </p:stCondLst>
                                  <p:childTnLst>
                                    <p:set>
                                      <p:cBhvr>
                                        <p:cTn id="75" dur="1" fill="hold">
                                          <p:stCondLst>
                                            <p:cond delay="0"/>
                                          </p:stCondLst>
                                        </p:cTn>
                                        <p:tgtEl>
                                          <p:spTgt spid="50"/>
                                        </p:tgtEl>
                                        <p:attrNameLst>
                                          <p:attrName>style.visibility</p:attrName>
                                        </p:attrNameLst>
                                      </p:cBhvr>
                                      <p:to>
                                        <p:strVal val="visible"/>
                                      </p:to>
                                    </p:set>
                                    <p:animEffect transition="in" filter="wipe(down)">
                                      <p:cBhvr>
                                        <p:cTn id="76" dur="500"/>
                                        <p:tgtEl>
                                          <p:spTgt spid="50"/>
                                        </p:tgtEl>
                                      </p:cBhvr>
                                    </p:animEffect>
                                  </p:childTnLst>
                                </p:cTn>
                              </p:par>
                            </p:childTnLst>
                          </p:cTn>
                        </p:par>
                        <p:par>
                          <p:cTn id="77" fill="hold">
                            <p:stCondLst>
                              <p:cond delay="4000"/>
                            </p:stCondLst>
                            <p:childTnLst>
                              <p:par>
                                <p:cTn id="78" presetID="22" presetClass="entr" presetSubtype="4"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down)">
                                      <p:cBhvr>
                                        <p:cTn id="80" dur="500"/>
                                        <p:tgtEl>
                                          <p:spTgt spid="51"/>
                                        </p:tgtEl>
                                      </p:cBhvr>
                                    </p:animEffect>
                                  </p:childTnLst>
                                </p:cTn>
                              </p:par>
                              <p:par>
                                <p:cTn id="81" presetID="22" presetClass="entr" presetSubtype="4" fill="hold" grpId="0" nodeType="withEffect">
                                  <p:stCondLst>
                                    <p:cond delay="200"/>
                                  </p:stCondLst>
                                  <p:childTnLst>
                                    <p:set>
                                      <p:cBhvr>
                                        <p:cTn id="82" dur="1" fill="hold">
                                          <p:stCondLst>
                                            <p:cond delay="0"/>
                                          </p:stCondLst>
                                        </p:cTn>
                                        <p:tgtEl>
                                          <p:spTgt spid="54"/>
                                        </p:tgtEl>
                                        <p:attrNameLst>
                                          <p:attrName>style.visibility</p:attrName>
                                        </p:attrNameLst>
                                      </p:cBhvr>
                                      <p:to>
                                        <p:strVal val="visible"/>
                                      </p:to>
                                    </p:set>
                                    <p:animEffect transition="in" filter="wipe(down)">
                                      <p:cBhvr>
                                        <p:cTn id="83" dur="500"/>
                                        <p:tgtEl>
                                          <p:spTgt spid="54"/>
                                        </p:tgtEl>
                                      </p:cBhvr>
                                    </p:animEffect>
                                  </p:childTnLst>
                                </p:cTn>
                              </p:par>
                              <p:par>
                                <p:cTn id="84" presetID="22" presetClass="entr" presetSubtype="4" fill="hold" grpId="0" nodeType="withEffect">
                                  <p:stCondLst>
                                    <p:cond delay="400"/>
                                  </p:stCondLst>
                                  <p:childTnLst>
                                    <p:set>
                                      <p:cBhvr>
                                        <p:cTn id="85" dur="1" fill="hold">
                                          <p:stCondLst>
                                            <p:cond delay="0"/>
                                          </p:stCondLst>
                                        </p:cTn>
                                        <p:tgtEl>
                                          <p:spTgt spid="56"/>
                                        </p:tgtEl>
                                        <p:attrNameLst>
                                          <p:attrName>style.visibility</p:attrName>
                                        </p:attrNameLst>
                                      </p:cBhvr>
                                      <p:to>
                                        <p:strVal val="visible"/>
                                      </p:to>
                                    </p:set>
                                    <p:animEffect transition="in" filter="wipe(down)">
                                      <p:cBhvr>
                                        <p:cTn id="86" dur="500"/>
                                        <p:tgtEl>
                                          <p:spTgt spid="56"/>
                                        </p:tgtEl>
                                      </p:cBhvr>
                                    </p:animEffect>
                                  </p:childTnLst>
                                </p:cTn>
                              </p:par>
                              <p:par>
                                <p:cTn id="87" presetID="22" presetClass="entr" presetSubtype="4" fill="hold" grpId="0" nodeType="withEffect">
                                  <p:stCondLst>
                                    <p:cond delay="600"/>
                                  </p:stCondLst>
                                  <p:childTnLst>
                                    <p:set>
                                      <p:cBhvr>
                                        <p:cTn id="88" dur="1" fill="hold">
                                          <p:stCondLst>
                                            <p:cond delay="0"/>
                                          </p:stCondLst>
                                        </p:cTn>
                                        <p:tgtEl>
                                          <p:spTgt spid="57"/>
                                        </p:tgtEl>
                                        <p:attrNameLst>
                                          <p:attrName>style.visibility</p:attrName>
                                        </p:attrNameLst>
                                      </p:cBhvr>
                                      <p:to>
                                        <p:strVal val="visible"/>
                                      </p:to>
                                    </p:set>
                                    <p:animEffect transition="in" filter="wipe(down)">
                                      <p:cBhvr>
                                        <p:cTn id="8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33" grpId="0" animBg="1"/>
      <p:bldP spid="34" grpId="0" animBg="1"/>
      <p:bldP spid="48" grpId="0" animBg="1"/>
      <p:bldP spid="50" grpId="0" animBg="1"/>
      <p:bldP spid="51" grpId="0" animBg="1"/>
      <p:bldP spid="54" grpId="0" animBg="1"/>
      <p:bldP spid="56" grpId="0" animBg="1"/>
      <p:bldP spid="57" grpId="0" animBg="1"/>
      <p:bldP spid="58" grpId="0"/>
      <p:bldP spid="59" grpId="0"/>
      <p:bldP spid="60" grpId="0"/>
      <p:bldP spid="61" grpId="0"/>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20616" y="3944374"/>
            <a:ext cx="1389990" cy="3829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900" dirty="0">
                <a:latin typeface="+mj-lt"/>
              </a:rPr>
              <a:t>Step 01</a:t>
            </a:r>
            <a:endParaRPr lang="id-ID" sz="900" dirty="0">
              <a:latin typeface="+mj-lt"/>
            </a:endParaRPr>
          </a:p>
        </p:txBody>
      </p:sp>
      <p:sp>
        <p:nvSpPr>
          <p:cNvPr id="31" name="Rectangle 30"/>
          <p:cNvSpPr/>
          <p:nvPr/>
        </p:nvSpPr>
        <p:spPr>
          <a:xfrm>
            <a:off x="3210605" y="3561408"/>
            <a:ext cx="1389990" cy="3829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900" dirty="0">
                <a:latin typeface="+mj-lt"/>
              </a:rPr>
              <a:t>Step 02</a:t>
            </a:r>
            <a:endParaRPr lang="id-ID" sz="900" dirty="0">
              <a:latin typeface="+mj-lt"/>
            </a:endParaRPr>
          </a:p>
        </p:txBody>
      </p:sp>
      <p:sp>
        <p:nvSpPr>
          <p:cNvPr id="32" name="Rectangle 31"/>
          <p:cNvSpPr/>
          <p:nvPr/>
        </p:nvSpPr>
        <p:spPr>
          <a:xfrm>
            <a:off x="4600595" y="3178443"/>
            <a:ext cx="1389990" cy="3829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900" dirty="0">
                <a:latin typeface="+mj-lt"/>
              </a:rPr>
              <a:t>Step 03</a:t>
            </a:r>
            <a:endParaRPr lang="id-ID" sz="900" dirty="0">
              <a:latin typeface="+mj-lt"/>
            </a:endParaRPr>
          </a:p>
        </p:txBody>
      </p:sp>
      <p:sp>
        <p:nvSpPr>
          <p:cNvPr id="33" name="Rectangle 32"/>
          <p:cNvSpPr/>
          <p:nvPr/>
        </p:nvSpPr>
        <p:spPr>
          <a:xfrm>
            <a:off x="5990584" y="2795476"/>
            <a:ext cx="1389990" cy="3829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900" dirty="0">
                <a:latin typeface="+mj-lt"/>
              </a:rPr>
              <a:t>Step 04</a:t>
            </a:r>
            <a:endParaRPr lang="id-ID" sz="900" dirty="0">
              <a:latin typeface="+mj-lt"/>
            </a:endParaRPr>
          </a:p>
        </p:txBody>
      </p:sp>
      <p:cxnSp>
        <p:nvCxnSpPr>
          <p:cNvPr id="42" name="直接连接符 41"/>
          <p:cNvCxnSpPr>
            <a:stCxn id="33" idx="3"/>
          </p:cNvCxnSpPr>
          <p:nvPr/>
        </p:nvCxnSpPr>
        <p:spPr>
          <a:xfrm flipV="1">
            <a:off x="7380574" y="1789508"/>
            <a:ext cx="0" cy="1197451"/>
          </a:xfrm>
          <a:prstGeom prst="line">
            <a:avLst/>
          </a:prstGeom>
          <a:ln>
            <a:solidFill>
              <a:schemeClr val="bg1">
                <a:lumMod val="50000"/>
              </a:schemeClr>
            </a:solidFill>
            <a:prstDash val="sysDot"/>
            <a:headEnd w="sm" len="sm"/>
            <a:tailEnd type="none" w="sm" len="sm"/>
          </a:ln>
        </p:spPr>
        <p:style>
          <a:lnRef idx="1">
            <a:schemeClr val="accent1"/>
          </a:lnRef>
          <a:fillRef idx="0">
            <a:schemeClr val="accent1"/>
          </a:fillRef>
          <a:effectRef idx="0">
            <a:schemeClr val="accent1"/>
          </a:effectRef>
          <a:fontRef idx="minor">
            <a:schemeClr val="tx1"/>
          </a:fontRef>
        </p:style>
      </p:cxnSp>
      <p:sp>
        <p:nvSpPr>
          <p:cNvPr id="45" name="等腰三角形 44"/>
          <p:cNvSpPr/>
          <p:nvPr/>
        </p:nvSpPr>
        <p:spPr>
          <a:xfrm rot="5400000" flipH="1">
            <a:off x="7310037" y="1702315"/>
            <a:ext cx="485771" cy="344698"/>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983638" y="2437625"/>
            <a:ext cx="1204480" cy="666127"/>
            <a:chOff x="1820616" y="4044497"/>
            <a:chExt cx="1204480" cy="666127"/>
          </a:xfrm>
        </p:grpSpPr>
        <p:sp>
          <p:nvSpPr>
            <p:cNvPr id="47" name="TextBox 46"/>
            <p:cNvSpPr txBox="1"/>
            <p:nvPr/>
          </p:nvSpPr>
          <p:spPr>
            <a:xfrm>
              <a:off x="1820616" y="4044497"/>
              <a:ext cx="695916" cy="230832"/>
            </a:xfrm>
            <a:prstGeom prst="rect">
              <a:avLst/>
            </a:prstGeom>
            <a:noFill/>
          </p:spPr>
          <p:txBody>
            <a:bodyPr wrap="square" rtlCol="0">
              <a:spAutoFit/>
            </a:bodyPr>
            <a:lstStyle/>
            <a:p>
              <a:r>
                <a:rPr lang="zh-CN" altLang="en-US" sz="9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49" name="TextBox 48"/>
            <p:cNvSpPr txBox="1"/>
            <p:nvPr/>
          </p:nvSpPr>
          <p:spPr>
            <a:xfrm>
              <a:off x="1820616" y="4219143"/>
              <a:ext cx="1204480"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396115" y="1988342"/>
            <a:ext cx="1204480" cy="666127"/>
            <a:chOff x="3347836" y="3641136"/>
            <a:chExt cx="1204480" cy="666127"/>
          </a:xfrm>
        </p:grpSpPr>
        <p:sp>
          <p:nvSpPr>
            <p:cNvPr id="53" name="TextBox 52"/>
            <p:cNvSpPr txBox="1"/>
            <p:nvPr/>
          </p:nvSpPr>
          <p:spPr>
            <a:xfrm>
              <a:off x="3347836" y="3641136"/>
              <a:ext cx="695916" cy="230832"/>
            </a:xfrm>
            <a:prstGeom prst="rect">
              <a:avLst/>
            </a:prstGeom>
            <a:noFill/>
          </p:spPr>
          <p:txBody>
            <a:bodyPr wrap="square" rtlCol="0">
              <a:spAutoFit/>
            </a:bodyPr>
            <a:lstStyle/>
            <a:p>
              <a:r>
                <a:rPr lang="zh-CN" altLang="en-US" sz="9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5" name="TextBox 54"/>
            <p:cNvSpPr txBox="1"/>
            <p:nvPr/>
          </p:nvSpPr>
          <p:spPr>
            <a:xfrm>
              <a:off x="3347836" y="3815782"/>
              <a:ext cx="1204480"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766280" y="1590135"/>
            <a:ext cx="1204480" cy="666127"/>
            <a:chOff x="4672604" y="3328131"/>
            <a:chExt cx="1204480" cy="666127"/>
          </a:xfrm>
        </p:grpSpPr>
        <p:sp>
          <p:nvSpPr>
            <p:cNvPr id="59" name="TextBox 58"/>
            <p:cNvSpPr txBox="1"/>
            <p:nvPr/>
          </p:nvSpPr>
          <p:spPr>
            <a:xfrm>
              <a:off x="4672604" y="3328131"/>
              <a:ext cx="695916" cy="230832"/>
            </a:xfrm>
            <a:prstGeom prst="rect">
              <a:avLst/>
            </a:prstGeom>
            <a:noFill/>
          </p:spPr>
          <p:txBody>
            <a:bodyPr wrap="square" rtlCol="0">
              <a:spAutoFit/>
            </a:bodyPr>
            <a:lstStyle/>
            <a:p>
              <a:r>
                <a:rPr lang="zh-CN" altLang="en-US" sz="9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0" name="TextBox 59"/>
            <p:cNvSpPr txBox="1"/>
            <p:nvPr/>
          </p:nvSpPr>
          <p:spPr>
            <a:xfrm>
              <a:off x="4672604" y="3502777"/>
              <a:ext cx="1204480"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6109589" y="1177278"/>
            <a:ext cx="1204480" cy="666127"/>
            <a:chOff x="6112764" y="2934435"/>
            <a:chExt cx="1204480" cy="666127"/>
          </a:xfrm>
        </p:grpSpPr>
        <p:sp>
          <p:nvSpPr>
            <p:cNvPr id="62" name="TextBox 61"/>
            <p:cNvSpPr txBox="1"/>
            <p:nvPr/>
          </p:nvSpPr>
          <p:spPr>
            <a:xfrm>
              <a:off x="6112764" y="2934435"/>
              <a:ext cx="695916" cy="230832"/>
            </a:xfrm>
            <a:prstGeom prst="rect">
              <a:avLst/>
            </a:prstGeom>
            <a:noFill/>
          </p:spPr>
          <p:txBody>
            <a:bodyPr wrap="square" rtlCol="0">
              <a:spAutoFit/>
            </a:bodyPr>
            <a:lstStyle/>
            <a:p>
              <a:r>
                <a:rPr lang="zh-CN" altLang="en-US" sz="9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3" name="TextBox 62"/>
            <p:cNvSpPr txBox="1"/>
            <p:nvPr/>
          </p:nvSpPr>
          <p:spPr>
            <a:xfrm>
              <a:off x="6112764" y="3109081"/>
              <a:ext cx="1204480" cy="4914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2281467" y="3234285"/>
            <a:ext cx="468288" cy="468288"/>
            <a:chOff x="2281467" y="2914210"/>
            <a:chExt cx="468288" cy="468288"/>
          </a:xfrm>
        </p:grpSpPr>
        <p:sp>
          <p:nvSpPr>
            <p:cNvPr id="17" name="矩形 16"/>
            <p:cNvSpPr/>
            <p:nvPr/>
          </p:nvSpPr>
          <p:spPr>
            <a:xfrm rot="2700000">
              <a:off x="2281467" y="2914210"/>
              <a:ext cx="468288" cy="4682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Group 142"/>
            <p:cNvGrpSpPr/>
            <p:nvPr/>
          </p:nvGrpSpPr>
          <p:grpSpPr>
            <a:xfrm>
              <a:off x="2355528" y="2982457"/>
              <a:ext cx="320166" cy="320166"/>
              <a:chOff x="7144279" y="2887135"/>
              <a:chExt cx="481012" cy="481013"/>
            </a:xfrm>
            <a:solidFill>
              <a:schemeClr val="bg1"/>
            </a:solidFill>
          </p:grpSpPr>
          <p:sp>
            <p:nvSpPr>
              <p:cNvPr id="23" name="Freeform 143"/>
              <p:cNvSpPr>
                <a:spLocks noEditPoints="1"/>
              </p:cNvSpPr>
              <p:nvPr/>
            </p:nvSpPr>
            <p:spPr bwMode="auto">
              <a:xfrm>
                <a:off x="7144279" y="2887135"/>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24" name="Freeform 144"/>
              <p:cNvSpPr>
                <a:spLocks noEditPoints="1"/>
              </p:cNvSpPr>
              <p:nvPr/>
            </p:nvSpPr>
            <p:spPr bwMode="auto">
              <a:xfrm>
                <a:off x="7280804" y="3022072"/>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25" name="Freeform 145"/>
              <p:cNvSpPr>
                <a:spLocks noEditPoints="1"/>
              </p:cNvSpPr>
              <p:nvPr/>
            </p:nvSpPr>
            <p:spPr bwMode="auto">
              <a:xfrm>
                <a:off x="7325254" y="3066522"/>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grpSp>
      </p:grpSp>
      <p:grpSp>
        <p:nvGrpSpPr>
          <p:cNvPr id="6" name="组合 5"/>
          <p:cNvGrpSpPr/>
          <p:nvPr/>
        </p:nvGrpSpPr>
        <p:grpSpPr>
          <a:xfrm>
            <a:off x="6416474" y="2092693"/>
            <a:ext cx="538208" cy="538208"/>
            <a:chOff x="6416474" y="1772618"/>
            <a:chExt cx="538208" cy="538208"/>
          </a:xfrm>
        </p:grpSpPr>
        <p:sp>
          <p:nvSpPr>
            <p:cNvPr id="40" name="矩形 39"/>
            <p:cNvSpPr/>
            <p:nvPr/>
          </p:nvSpPr>
          <p:spPr>
            <a:xfrm rot="2700000">
              <a:off x="6416474" y="1772618"/>
              <a:ext cx="538208" cy="5382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Group 146"/>
            <p:cNvGrpSpPr/>
            <p:nvPr/>
          </p:nvGrpSpPr>
          <p:grpSpPr>
            <a:xfrm>
              <a:off x="6580662" y="1921760"/>
              <a:ext cx="209832" cy="239922"/>
              <a:chOff x="3326341" y="2887135"/>
              <a:chExt cx="420687" cy="481013"/>
            </a:xfrm>
            <a:solidFill>
              <a:schemeClr val="bg1"/>
            </a:solidFill>
          </p:grpSpPr>
          <p:sp>
            <p:nvSpPr>
              <p:cNvPr id="27" name="Freeform 53"/>
              <p:cNvSpPr>
                <a:spLocks noEditPoints="1"/>
              </p:cNvSpPr>
              <p:nvPr/>
            </p:nvSpPr>
            <p:spPr bwMode="auto">
              <a:xfrm>
                <a:off x="3326341" y="2887135"/>
                <a:ext cx="420687" cy="481013"/>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54"/>
              <p:cNvSpPr>
                <a:spLocks noEditPoints="1"/>
              </p:cNvSpPr>
              <p:nvPr/>
            </p:nvSpPr>
            <p:spPr bwMode="auto">
              <a:xfrm>
                <a:off x="3416829" y="3082397"/>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55"/>
              <p:cNvSpPr>
                <a:spLocks noEditPoints="1"/>
              </p:cNvSpPr>
              <p:nvPr/>
            </p:nvSpPr>
            <p:spPr bwMode="auto">
              <a:xfrm>
                <a:off x="3507316" y="3082397"/>
                <a:ext cx="58737"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56"/>
              <p:cNvSpPr>
                <a:spLocks noEditPoints="1"/>
              </p:cNvSpPr>
              <p:nvPr/>
            </p:nvSpPr>
            <p:spPr bwMode="auto">
              <a:xfrm>
                <a:off x="3596216" y="3082397"/>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4" name="组合 3"/>
          <p:cNvGrpSpPr/>
          <p:nvPr/>
        </p:nvGrpSpPr>
        <p:grpSpPr>
          <a:xfrm>
            <a:off x="5033218" y="2473263"/>
            <a:ext cx="538208" cy="538208"/>
            <a:chOff x="5005740" y="2153188"/>
            <a:chExt cx="538208" cy="538208"/>
          </a:xfrm>
        </p:grpSpPr>
        <p:sp>
          <p:nvSpPr>
            <p:cNvPr id="39" name="矩形 38"/>
            <p:cNvSpPr/>
            <p:nvPr/>
          </p:nvSpPr>
          <p:spPr>
            <a:xfrm rot="2700000">
              <a:off x="5005740" y="2153188"/>
              <a:ext cx="538208" cy="5382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Group 151"/>
            <p:cNvGrpSpPr/>
            <p:nvPr/>
          </p:nvGrpSpPr>
          <p:grpSpPr>
            <a:xfrm>
              <a:off x="5183515" y="2286514"/>
              <a:ext cx="202776" cy="271558"/>
              <a:chOff x="5280554" y="3849160"/>
              <a:chExt cx="360362" cy="482600"/>
            </a:xfrm>
            <a:solidFill>
              <a:schemeClr val="bg1"/>
            </a:solidFill>
          </p:grpSpPr>
          <p:sp>
            <p:nvSpPr>
              <p:cNvPr id="35" name="Freeform 37"/>
              <p:cNvSpPr>
                <a:spLocks noEditPoints="1"/>
              </p:cNvSpPr>
              <p:nvPr/>
            </p:nvSpPr>
            <p:spPr bwMode="auto">
              <a:xfrm>
                <a:off x="5280554" y="3849160"/>
                <a:ext cx="360362" cy="482600"/>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Freeform 38"/>
              <p:cNvSpPr/>
              <p:nvPr/>
            </p:nvSpPr>
            <p:spPr bwMode="auto">
              <a:xfrm>
                <a:off x="5431366" y="4136497"/>
                <a:ext cx="60325" cy="88900"/>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 name="组合 2"/>
          <p:cNvGrpSpPr/>
          <p:nvPr/>
        </p:nvGrpSpPr>
        <p:grpSpPr>
          <a:xfrm>
            <a:off x="3588266" y="2874942"/>
            <a:ext cx="538208" cy="538208"/>
            <a:chOff x="3588266" y="2554867"/>
            <a:chExt cx="538208" cy="538208"/>
          </a:xfrm>
        </p:grpSpPr>
        <p:sp>
          <p:nvSpPr>
            <p:cNvPr id="38" name="矩形 37"/>
            <p:cNvSpPr/>
            <p:nvPr/>
          </p:nvSpPr>
          <p:spPr>
            <a:xfrm rot="2700000">
              <a:off x="3588266" y="2554867"/>
              <a:ext cx="538208" cy="538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34"/>
            <p:cNvSpPr>
              <a:spLocks noEditPoints="1"/>
            </p:cNvSpPr>
            <p:nvPr/>
          </p:nvSpPr>
          <p:spPr bwMode="auto">
            <a:xfrm>
              <a:off x="3727888" y="2698213"/>
              <a:ext cx="258964" cy="251516"/>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68580" tIns="34290" rIns="68580" bIns="34290" numCol="1" anchor="t" anchorCtr="0" compatLnSpc="1"/>
            <a:lstStyle/>
            <a:p>
              <a:endParaRPr lang="id-ID"/>
            </a:p>
          </p:txBody>
        </p:sp>
      </p:grpSp>
      <p:grpSp>
        <p:nvGrpSpPr>
          <p:cNvPr id="76" name="组合 75"/>
          <p:cNvGrpSpPr/>
          <p:nvPr/>
        </p:nvGrpSpPr>
        <p:grpSpPr>
          <a:xfrm>
            <a:off x="1116311" y="460609"/>
            <a:ext cx="8640264" cy="292388"/>
            <a:chOff x="1116311" y="460609"/>
            <a:chExt cx="8640264" cy="292388"/>
          </a:xfrm>
        </p:grpSpPr>
        <p:sp>
          <p:nvSpPr>
            <p:cNvPr id="77" name="Line 3"/>
            <p:cNvSpPr>
              <a:spLocks noChangeShapeType="1"/>
            </p:cNvSpPr>
            <p:nvPr/>
          </p:nvSpPr>
          <p:spPr bwMode="auto">
            <a:xfrm>
              <a:off x="1990886" y="695345"/>
              <a:ext cx="7765689"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78" name="TextBox 77"/>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努力方向</a:t>
              </a:r>
            </a:p>
          </p:txBody>
        </p:sp>
      </p:grpSp>
      <p:grpSp>
        <p:nvGrpSpPr>
          <p:cNvPr id="46" name="组合 45">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48"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left)">
                                      <p:cBhvr>
                                        <p:cTn id="19" dur="500"/>
                                        <p:tgtEl>
                                          <p:spTgt spid="3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left)">
                                      <p:cBhvr>
                                        <p:cTn id="23" dur="500"/>
                                        <p:tgtEl>
                                          <p:spTgt spid="33"/>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down)">
                                      <p:cBhvr>
                                        <p:cTn id="27" dur="500"/>
                                        <p:tgtEl>
                                          <p:spTgt spid="42"/>
                                        </p:tgtEl>
                                      </p:cBhvr>
                                    </p:animEffect>
                                  </p:childTnLst>
                                </p:cTn>
                              </p:par>
                            </p:childTnLst>
                          </p:cTn>
                        </p:par>
                        <p:par>
                          <p:cTn id="28" fill="hold">
                            <p:stCondLst>
                              <p:cond delay="3000"/>
                            </p:stCondLst>
                            <p:childTnLst>
                              <p:par>
                                <p:cTn id="29" presetID="12" presetClass="entr" presetSubtype="8" fill="hold" grpId="1" nodeType="after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additive="base">
                                        <p:cTn id="31" dur="500"/>
                                        <p:tgtEl>
                                          <p:spTgt spid="45"/>
                                        </p:tgtEl>
                                        <p:attrNameLst>
                                          <p:attrName>ppt_x</p:attrName>
                                        </p:attrNameLst>
                                      </p:cBhvr>
                                      <p:tavLst>
                                        <p:tav tm="0">
                                          <p:val>
                                            <p:strVal val="#ppt_x-#ppt_w*1.125000"/>
                                          </p:val>
                                        </p:tav>
                                        <p:tav tm="100000">
                                          <p:val>
                                            <p:strVal val="#ppt_x"/>
                                          </p:val>
                                        </p:tav>
                                      </p:tavLst>
                                    </p:anim>
                                    <p:animEffect transition="in" filter="wipe(right)">
                                      <p:cBhvr>
                                        <p:cTn id="32" dur="500"/>
                                        <p:tgtEl>
                                          <p:spTgt spid="45"/>
                                        </p:tgtEl>
                                      </p:cBhvr>
                                    </p:animEffect>
                                  </p:childTnLst>
                                </p:cTn>
                              </p:par>
                            </p:childTnLst>
                          </p:cTn>
                        </p:par>
                        <p:par>
                          <p:cTn id="33" fill="hold">
                            <p:stCondLst>
                              <p:cond delay="3500"/>
                            </p:stCondLst>
                            <p:childTnLst>
                              <p:par>
                                <p:cTn id="34" presetID="45"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ppt_w</p:attrName>
                                        </p:attrNameLst>
                                      </p:cBhvr>
                                      <p:tavLst>
                                        <p:tav tm="0" fmla="#ppt_w*sin(2.5*pi*$)">
                                          <p:val>
                                            <p:fltVal val="0"/>
                                          </p:val>
                                        </p:tav>
                                        <p:tav tm="100000">
                                          <p:val>
                                            <p:fltVal val="1"/>
                                          </p:val>
                                        </p:tav>
                                      </p:tavLst>
                                    </p:anim>
                                    <p:anim calcmode="lin" valueType="num">
                                      <p:cBhvr>
                                        <p:cTn id="38" dur="1000" fill="hold"/>
                                        <p:tgtEl>
                                          <p:spTgt spid="2"/>
                                        </p:tgtEl>
                                        <p:attrNameLst>
                                          <p:attrName>ppt_h</p:attrName>
                                        </p:attrNameLst>
                                      </p:cBhvr>
                                      <p:tavLst>
                                        <p:tav tm="0">
                                          <p:val>
                                            <p:strVal val="#ppt_h"/>
                                          </p:val>
                                        </p:tav>
                                        <p:tav tm="100000">
                                          <p:val>
                                            <p:strVal val="#ppt_h"/>
                                          </p:val>
                                        </p:tav>
                                      </p:tavLst>
                                    </p:anim>
                                  </p:childTnLst>
                                </p:cTn>
                              </p:par>
                              <p:par>
                                <p:cTn id="39" presetID="45" presetClass="entr" presetSubtype="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1000"/>
                                        <p:tgtEl>
                                          <p:spTgt spid="3"/>
                                        </p:tgtEl>
                                      </p:cBhvr>
                                    </p:animEffect>
                                    <p:anim calcmode="lin" valueType="num">
                                      <p:cBhvr>
                                        <p:cTn id="42" dur="1000" fill="hold"/>
                                        <p:tgtEl>
                                          <p:spTgt spid="3"/>
                                        </p:tgtEl>
                                        <p:attrNameLst>
                                          <p:attrName>ppt_w</p:attrName>
                                        </p:attrNameLst>
                                      </p:cBhvr>
                                      <p:tavLst>
                                        <p:tav tm="0" fmla="#ppt_w*sin(2.5*pi*$)">
                                          <p:val>
                                            <p:fltVal val="0"/>
                                          </p:val>
                                        </p:tav>
                                        <p:tav tm="100000">
                                          <p:val>
                                            <p:fltVal val="1"/>
                                          </p:val>
                                        </p:tav>
                                      </p:tavLst>
                                    </p:anim>
                                    <p:anim calcmode="lin" valueType="num">
                                      <p:cBhvr>
                                        <p:cTn id="43" dur="1000" fill="hold"/>
                                        <p:tgtEl>
                                          <p:spTgt spid="3"/>
                                        </p:tgtEl>
                                        <p:attrNameLst>
                                          <p:attrName>ppt_h</p:attrName>
                                        </p:attrNameLst>
                                      </p:cBhvr>
                                      <p:tavLst>
                                        <p:tav tm="0">
                                          <p:val>
                                            <p:strVal val="#ppt_h"/>
                                          </p:val>
                                        </p:tav>
                                        <p:tav tm="100000">
                                          <p:val>
                                            <p:strVal val="#ppt_h"/>
                                          </p:val>
                                        </p:tav>
                                      </p:tavLst>
                                    </p:anim>
                                  </p:childTnLst>
                                </p:cTn>
                              </p:par>
                              <p:par>
                                <p:cTn id="44" presetID="45" presetClass="entr" presetSubtype="0"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1000"/>
                                        <p:tgtEl>
                                          <p:spTgt spid="4"/>
                                        </p:tgtEl>
                                      </p:cBhvr>
                                    </p:animEffect>
                                    <p:anim calcmode="lin" valueType="num">
                                      <p:cBhvr>
                                        <p:cTn id="47" dur="1000" fill="hold"/>
                                        <p:tgtEl>
                                          <p:spTgt spid="4"/>
                                        </p:tgtEl>
                                        <p:attrNameLst>
                                          <p:attrName>ppt_w</p:attrName>
                                        </p:attrNameLst>
                                      </p:cBhvr>
                                      <p:tavLst>
                                        <p:tav tm="0" fmla="#ppt_w*sin(2.5*pi*$)">
                                          <p:val>
                                            <p:fltVal val="0"/>
                                          </p:val>
                                        </p:tav>
                                        <p:tav tm="100000">
                                          <p:val>
                                            <p:fltVal val="1"/>
                                          </p:val>
                                        </p:tav>
                                      </p:tavLst>
                                    </p:anim>
                                    <p:anim calcmode="lin" valueType="num">
                                      <p:cBhvr>
                                        <p:cTn id="48" dur="1000" fill="hold"/>
                                        <p:tgtEl>
                                          <p:spTgt spid="4"/>
                                        </p:tgtEl>
                                        <p:attrNameLst>
                                          <p:attrName>ppt_h</p:attrName>
                                        </p:attrNameLst>
                                      </p:cBhvr>
                                      <p:tavLst>
                                        <p:tav tm="0">
                                          <p:val>
                                            <p:strVal val="#ppt_h"/>
                                          </p:val>
                                        </p:tav>
                                        <p:tav tm="100000">
                                          <p:val>
                                            <p:strVal val="#ppt_h"/>
                                          </p:val>
                                        </p:tav>
                                      </p:tavLst>
                                    </p:anim>
                                  </p:childTnLst>
                                </p:cTn>
                              </p:par>
                              <p:par>
                                <p:cTn id="49" presetID="45" presetClass="entr" presetSubtype="0"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1000"/>
                                        <p:tgtEl>
                                          <p:spTgt spid="6"/>
                                        </p:tgtEl>
                                      </p:cBhvr>
                                    </p:animEffect>
                                    <p:anim calcmode="lin" valueType="num">
                                      <p:cBhvr>
                                        <p:cTn id="52" dur="1000" fill="hold"/>
                                        <p:tgtEl>
                                          <p:spTgt spid="6"/>
                                        </p:tgtEl>
                                        <p:attrNameLst>
                                          <p:attrName>ppt_w</p:attrName>
                                        </p:attrNameLst>
                                      </p:cBhvr>
                                      <p:tavLst>
                                        <p:tav tm="0" fmla="#ppt_w*sin(2.5*pi*$)">
                                          <p:val>
                                            <p:fltVal val="0"/>
                                          </p:val>
                                        </p:tav>
                                        <p:tav tm="100000">
                                          <p:val>
                                            <p:fltVal val="1"/>
                                          </p:val>
                                        </p:tav>
                                      </p:tavLst>
                                    </p:anim>
                                    <p:anim calcmode="lin" valueType="num">
                                      <p:cBhvr>
                                        <p:cTn id="53" dur="1000" fill="hold"/>
                                        <p:tgtEl>
                                          <p:spTgt spid="6"/>
                                        </p:tgtEl>
                                        <p:attrNameLst>
                                          <p:attrName>ppt_h</p:attrName>
                                        </p:attrNameLst>
                                      </p:cBhvr>
                                      <p:tavLst>
                                        <p:tav tm="0">
                                          <p:val>
                                            <p:strVal val="#ppt_h"/>
                                          </p:val>
                                        </p:tav>
                                        <p:tav tm="100000">
                                          <p:val>
                                            <p:strVal val="#ppt_h"/>
                                          </p:val>
                                        </p:tav>
                                      </p:tavLst>
                                    </p:anim>
                                  </p:childTnLst>
                                </p:cTn>
                              </p:par>
                            </p:childTnLst>
                          </p:cTn>
                        </p:par>
                        <p:par>
                          <p:cTn id="54" fill="hold">
                            <p:stCondLst>
                              <p:cond delay="4500"/>
                            </p:stCondLst>
                            <p:childTnLst>
                              <p:par>
                                <p:cTn id="55" presetID="2" presetClass="entr" presetSubtype="2"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1+#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2" presetClass="entr" presetSubtype="2"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fill="hold"/>
                                        <p:tgtEl>
                                          <p:spTgt spid="9"/>
                                        </p:tgtEl>
                                        <p:attrNameLst>
                                          <p:attrName>ppt_x</p:attrName>
                                        </p:attrNameLst>
                                      </p:cBhvr>
                                      <p:tavLst>
                                        <p:tav tm="0">
                                          <p:val>
                                            <p:strVal val="1+#ppt_w/2"/>
                                          </p:val>
                                        </p:tav>
                                        <p:tav tm="100000">
                                          <p:val>
                                            <p:strVal val="#ppt_x"/>
                                          </p:val>
                                        </p:tav>
                                      </p:tavLst>
                                    </p:anim>
                                    <p:anim calcmode="lin" valueType="num">
                                      <p:cBhvr additive="base">
                                        <p:cTn id="63" dur="500" fill="hold"/>
                                        <p:tgtEl>
                                          <p:spTgt spid="9"/>
                                        </p:tgtEl>
                                        <p:attrNameLst>
                                          <p:attrName>ppt_y</p:attrName>
                                        </p:attrNameLst>
                                      </p:cBhvr>
                                      <p:tavLst>
                                        <p:tav tm="0">
                                          <p:val>
                                            <p:strVal val="#ppt_y"/>
                                          </p:val>
                                        </p:tav>
                                        <p:tav tm="100000">
                                          <p:val>
                                            <p:strVal val="#ppt_y"/>
                                          </p:val>
                                        </p:tav>
                                      </p:tavLst>
                                    </p:anim>
                                  </p:childTnLst>
                                </p:cTn>
                              </p:par>
                            </p:childTnLst>
                          </p:cTn>
                        </p:par>
                        <p:par>
                          <p:cTn id="64" fill="hold">
                            <p:stCondLst>
                              <p:cond delay="5500"/>
                            </p:stCondLst>
                            <p:childTnLst>
                              <p:par>
                                <p:cTn id="65" presetID="2" presetClass="entr" presetSubtype="2" fill="hold"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1+#ppt_w/2"/>
                                          </p:val>
                                        </p:tav>
                                        <p:tav tm="100000">
                                          <p:val>
                                            <p:strVal val="#ppt_x"/>
                                          </p:val>
                                        </p:tav>
                                      </p:tavLst>
                                    </p:anim>
                                    <p:anim calcmode="lin" valueType="num">
                                      <p:cBhvr additive="base">
                                        <p:cTn id="68" dur="500" fill="hold"/>
                                        <p:tgtEl>
                                          <p:spTgt spid="10"/>
                                        </p:tgtEl>
                                        <p:attrNameLst>
                                          <p:attrName>ppt_y</p:attrName>
                                        </p:attrNameLst>
                                      </p:cBhvr>
                                      <p:tavLst>
                                        <p:tav tm="0">
                                          <p:val>
                                            <p:strVal val="#ppt_y"/>
                                          </p:val>
                                        </p:tav>
                                        <p:tav tm="100000">
                                          <p:val>
                                            <p:strVal val="#ppt_y"/>
                                          </p:val>
                                        </p:tav>
                                      </p:tavLst>
                                    </p:anim>
                                  </p:childTnLst>
                                </p:cTn>
                              </p:par>
                            </p:childTnLst>
                          </p:cTn>
                        </p:par>
                        <p:par>
                          <p:cTn id="69" fill="hold">
                            <p:stCondLst>
                              <p:cond delay="6000"/>
                            </p:stCondLst>
                            <p:childTnLst>
                              <p:par>
                                <p:cTn id="70" presetID="2" presetClass="entr" presetSubtype="2" fill="hold"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fill="hold"/>
                                        <p:tgtEl>
                                          <p:spTgt spid="11"/>
                                        </p:tgtEl>
                                        <p:attrNameLst>
                                          <p:attrName>ppt_x</p:attrName>
                                        </p:attrNameLst>
                                      </p:cBhvr>
                                      <p:tavLst>
                                        <p:tav tm="0">
                                          <p:val>
                                            <p:strVal val="1+#ppt_w/2"/>
                                          </p:val>
                                        </p:tav>
                                        <p:tav tm="100000">
                                          <p:val>
                                            <p:strVal val="#ppt_x"/>
                                          </p:val>
                                        </p:tav>
                                      </p:tavLst>
                                    </p:anim>
                                    <p:anim calcmode="lin" valueType="num">
                                      <p:cBhvr additive="base">
                                        <p:cTn id="7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1" grpId="0" animBg="1"/>
      <p:bldP spid="32" grpId="0" animBg="1"/>
      <p:bldP spid="33" grpId="0" animBg="1"/>
      <p:bldP spid="45"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TextBox 15"/>
          <p:cNvSpPr txBox="1"/>
          <p:nvPr/>
        </p:nvSpPr>
        <p:spPr>
          <a:xfrm>
            <a:off x="3274307" y="2551200"/>
            <a:ext cx="2814445" cy="452597"/>
          </a:xfrm>
          <a:prstGeom prst="rect">
            <a:avLst/>
          </a:prstGeom>
          <a:noFill/>
        </p:spPr>
        <p:txBody>
          <a:bodyPr wrap="square" lIns="82461" tIns="41230" rIns="82461" bIns="41230" rtlCol="0">
            <a:spAutoFit/>
          </a:bodyPr>
          <a:lstStyle/>
          <a:p>
            <a:r>
              <a:rPr lang="zh-CN" altLang="en-US" sz="2400" dirty="0">
                <a:solidFill>
                  <a:srgbClr val="0070C0"/>
                </a:solidFill>
                <a:latin typeface="造字工房典黑（非商用）特细体" pitchFamily="2" charset="-122"/>
                <a:ea typeface="造字工房典黑（非商用）特细体" pitchFamily="2" charset="-122"/>
              </a:rPr>
              <a:t>下一步计划和方向</a:t>
            </a:r>
          </a:p>
        </p:txBody>
      </p:sp>
      <p:grpSp>
        <p:nvGrpSpPr>
          <p:cNvPr id="41" name="组合 40"/>
          <p:cNvGrpSpPr/>
          <p:nvPr/>
        </p:nvGrpSpPr>
        <p:grpSpPr>
          <a:xfrm>
            <a:off x="3951830" y="938267"/>
            <a:ext cx="1283482" cy="1128040"/>
            <a:chOff x="3951830" y="938267"/>
            <a:chExt cx="1283482" cy="1128040"/>
          </a:xfrm>
        </p:grpSpPr>
        <p:sp>
          <p:nvSpPr>
            <p:cNvPr id="17" name="椭圆 16"/>
            <p:cNvSpPr/>
            <p:nvPr/>
          </p:nvSpPr>
          <p:spPr>
            <a:xfrm>
              <a:off x="3951830" y="938267"/>
              <a:ext cx="1128040" cy="1128040"/>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latin typeface="Castellar" panose="020A0402060406010301" pitchFamily="18" charset="0"/>
              </a:endParaRPr>
            </a:p>
          </p:txBody>
        </p:sp>
        <p:sp>
          <p:nvSpPr>
            <p:cNvPr id="14" name="Freeform 106"/>
            <p:cNvSpPr/>
            <p:nvPr/>
          </p:nvSpPr>
          <p:spPr bwMode="auto">
            <a:xfrm>
              <a:off x="4524640" y="1463385"/>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latin typeface="Castellar" panose="020A0402060406010301" pitchFamily="18" charset="0"/>
              </a:endParaRPr>
            </a:p>
          </p:txBody>
        </p:sp>
        <p:sp>
          <p:nvSpPr>
            <p:cNvPr id="15" name="Freeform 107"/>
            <p:cNvSpPr/>
            <p:nvPr/>
          </p:nvSpPr>
          <p:spPr bwMode="auto">
            <a:xfrm>
              <a:off x="4524640" y="14668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latin typeface="Castellar" panose="020A0402060406010301" pitchFamily="18" charset="0"/>
              </a:endParaRPr>
            </a:p>
          </p:txBody>
        </p:sp>
        <p:sp>
          <p:nvSpPr>
            <p:cNvPr id="12" name="TextBox 11"/>
            <p:cNvSpPr txBox="1"/>
            <p:nvPr/>
          </p:nvSpPr>
          <p:spPr>
            <a:xfrm>
              <a:off x="4127748" y="1501790"/>
              <a:ext cx="1107564" cy="461665"/>
            </a:xfrm>
            <a:prstGeom prst="rect">
              <a:avLst/>
            </a:prstGeom>
            <a:noFill/>
          </p:spPr>
          <p:txBody>
            <a:bodyPr wrap="square" rtlCol="0">
              <a:spAutoFit/>
            </a:bodyPr>
            <a:lstStyle/>
            <a:p>
              <a:r>
                <a:rPr lang="en-US" altLang="zh-CN" dirty="0">
                  <a:solidFill>
                    <a:srgbClr val="FFFFFF"/>
                  </a:solidFill>
                  <a:latin typeface="Castellar" panose="020A0402060406010301" pitchFamily="18" charset="0"/>
                  <a:ea typeface="思源黑体 CN Bold" pitchFamily="34" charset="-122"/>
                  <a:cs typeface="Arial Unicode MS" panose="020B0604020202020204" pitchFamily="34" charset="-122"/>
                </a:rPr>
                <a:t>PART</a:t>
              </a:r>
              <a:r>
                <a:rPr lang="en-US" altLang="zh-CN" sz="2400" dirty="0">
                  <a:solidFill>
                    <a:srgbClr val="FFFFFF"/>
                  </a:solidFill>
                  <a:latin typeface="Castellar" panose="020A0402060406010301" pitchFamily="18" charset="0"/>
                  <a:ea typeface="思源黑体 CN Bold" pitchFamily="34" charset="-122"/>
                  <a:cs typeface="Arial Unicode MS" panose="020B0604020202020204" pitchFamily="34" charset="-122"/>
                </a:rPr>
                <a:t>  </a:t>
              </a:r>
              <a:endParaRPr lang="zh-CN" altLang="en-US" sz="3600" dirty="0">
                <a:solidFill>
                  <a:srgbClr val="FFFFFF"/>
                </a:solidFill>
                <a:latin typeface="Castellar" panose="020A0402060406010301" pitchFamily="18" charset="0"/>
                <a:ea typeface="DFGothic-EB" panose="02010609010101010101" pitchFamily="1" charset="-128"/>
                <a:cs typeface="Arial Unicode MS" panose="020B0604020202020204" pitchFamily="34" charset="-122"/>
              </a:endParaRPr>
            </a:p>
          </p:txBody>
        </p:sp>
        <p:sp>
          <p:nvSpPr>
            <p:cNvPr id="13" name="TextBox 12"/>
            <p:cNvSpPr txBox="1"/>
            <p:nvPr/>
          </p:nvSpPr>
          <p:spPr>
            <a:xfrm>
              <a:off x="4011794" y="1097127"/>
              <a:ext cx="1008112" cy="584775"/>
            </a:xfrm>
            <a:prstGeom prst="rect">
              <a:avLst/>
            </a:prstGeom>
            <a:noFill/>
          </p:spPr>
          <p:txBody>
            <a:bodyPr wrap="square" rtlCol="0">
              <a:spAutoFit/>
            </a:bodyPr>
            <a:lstStyle/>
            <a:p>
              <a:r>
                <a:rPr lang="en-US" altLang="zh-CN" sz="2000" dirty="0">
                  <a:solidFill>
                    <a:srgbClr val="FFFFFF"/>
                  </a:solidFill>
                  <a:latin typeface="Castellar" panose="020A0402060406010301" pitchFamily="18" charset="0"/>
                  <a:ea typeface="思源黑体 CN Bold" pitchFamily="34" charset="-122"/>
                  <a:cs typeface="Arial Unicode MS" panose="020B0604020202020204" pitchFamily="34" charset="-122"/>
                </a:rPr>
                <a:t>  </a:t>
              </a:r>
              <a:r>
                <a:rPr lang="en-US" altLang="zh-CN" sz="3200" dirty="0">
                  <a:solidFill>
                    <a:srgbClr val="FFFFFF"/>
                  </a:solidFill>
                  <a:latin typeface="Castellar" panose="020A0402060406010301" pitchFamily="18" charset="0"/>
                  <a:ea typeface="DFGothic-EB" panose="02010609010101010101" pitchFamily="1" charset="-128"/>
                  <a:cs typeface="Arial Unicode MS" panose="020B0604020202020204" pitchFamily="34" charset="-122"/>
                </a:rPr>
                <a:t>05</a:t>
              </a:r>
              <a:endParaRPr lang="zh-CN" altLang="en-US" sz="3200" dirty="0">
                <a:solidFill>
                  <a:srgbClr val="FFFFFF"/>
                </a:solidFill>
                <a:latin typeface="Castellar" panose="020A0402060406010301" pitchFamily="18" charset="0"/>
                <a:ea typeface="DFGothic-EB" panose="02010609010101010101" pitchFamily="1" charset="-128"/>
                <a:cs typeface="Arial Unicode MS" panose="020B0604020202020204" pitchFamily="34" charset="-122"/>
              </a:endParaRPr>
            </a:p>
          </p:txBody>
        </p:sp>
      </p:grpSp>
      <p:sp>
        <p:nvSpPr>
          <p:cNvPr id="27" name="TextBox 26"/>
          <p:cNvSpPr txBox="1"/>
          <p:nvPr/>
        </p:nvSpPr>
        <p:spPr>
          <a:xfrm>
            <a:off x="4255723" y="3309926"/>
            <a:ext cx="1052335"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产品研发</a:t>
            </a:r>
          </a:p>
        </p:txBody>
      </p:sp>
      <p:sp>
        <p:nvSpPr>
          <p:cNvPr id="28" name="TextBox 27"/>
          <p:cNvSpPr txBox="1"/>
          <p:nvPr/>
        </p:nvSpPr>
        <p:spPr>
          <a:xfrm>
            <a:off x="5220072" y="3309926"/>
            <a:ext cx="1052335"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竞争对手</a:t>
            </a:r>
          </a:p>
        </p:txBody>
      </p:sp>
      <p:sp>
        <p:nvSpPr>
          <p:cNvPr id="29" name="TextBox 28"/>
          <p:cNvSpPr txBox="1"/>
          <p:nvPr/>
        </p:nvSpPr>
        <p:spPr>
          <a:xfrm>
            <a:off x="3229143" y="3309926"/>
            <a:ext cx="1019868"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市场考察</a:t>
            </a:r>
          </a:p>
        </p:txBody>
      </p:sp>
      <p:sp>
        <p:nvSpPr>
          <p:cNvPr id="30" name="TextBox 29"/>
          <p:cNvSpPr txBox="1"/>
          <p:nvPr/>
        </p:nvSpPr>
        <p:spPr>
          <a:xfrm>
            <a:off x="3229143" y="3610203"/>
            <a:ext cx="1019868"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网络推广</a:t>
            </a:r>
          </a:p>
        </p:txBody>
      </p:sp>
      <p:sp>
        <p:nvSpPr>
          <p:cNvPr id="31" name="TextBox 30"/>
          <p:cNvSpPr txBox="1"/>
          <p:nvPr/>
        </p:nvSpPr>
        <p:spPr>
          <a:xfrm>
            <a:off x="4243027" y="3610203"/>
            <a:ext cx="1308254" cy="261610"/>
          </a:xfrm>
          <a:prstGeom prst="rect">
            <a:avLst/>
          </a:prstGeom>
          <a:noFill/>
        </p:spPr>
        <p:txBody>
          <a:bodyPr wrap="square" rtlCol="0">
            <a:spAutoFit/>
          </a:bodyPr>
          <a:lstStyle/>
          <a:p>
            <a:r>
              <a:rPr lang="zh-CN" altLang="en-US" sz="1100" dirty="0">
                <a:solidFill>
                  <a:srgbClr val="0070C0"/>
                </a:solidFill>
                <a:latin typeface="造字工房典黑（非商用）特细体" pitchFamily="2" charset="-122"/>
                <a:ea typeface="造字工房典黑（非商用）特细体" pitchFamily="2" charset="-122"/>
              </a:rPr>
              <a:t>√ 营业额提升</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400" fill="hold"/>
                                        <p:tgtEl>
                                          <p:spTgt spid="41"/>
                                        </p:tgtEl>
                                        <p:attrNameLst>
                                          <p:attrName>ppt_w</p:attrName>
                                        </p:attrNameLst>
                                      </p:cBhvr>
                                      <p:tavLst>
                                        <p:tav tm="0">
                                          <p:val>
                                            <p:fltVal val="0"/>
                                          </p:val>
                                        </p:tav>
                                        <p:tav tm="100000">
                                          <p:val>
                                            <p:strVal val="#ppt_w"/>
                                          </p:val>
                                        </p:tav>
                                      </p:tavLst>
                                    </p:anim>
                                    <p:anim calcmode="lin" valueType="num">
                                      <p:cBhvr>
                                        <p:cTn id="8" dur="400" fill="hold"/>
                                        <p:tgtEl>
                                          <p:spTgt spid="41"/>
                                        </p:tgtEl>
                                        <p:attrNameLst>
                                          <p:attrName>ppt_h</p:attrName>
                                        </p:attrNameLst>
                                      </p:cBhvr>
                                      <p:tavLst>
                                        <p:tav tm="0">
                                          <p:val>
                                            <p:fltVal val="0"/>
                                          </p:val>
                                        </p:tav>
                                        <p:tav tm="100000">
                                          <p:val>
                                            <p:strVal val="#ppt_h"/>
                                          </p:val>
                                        </p:tav>
                                      </p:tavLst>
                                    </p:anim>
                                    <p:animEffect transition="in" filter="fade">
                                      <p:cBhvr>
                                        <p:cTn id="9" dur="400"/>
                                        <p:tgtEl>
                                          <p:spTgt spid="4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6"/>
                                        </p:tgtEl>
                                        <p:attrNameLst>
                                          <p:attrName>ppt_y</p:attrName>
                                        </p:attrNameLst>
                                      </p:cBhvr>
                                      <p:tavLst>
                                        <p:tav tm="0">
                                          <p:val>
                                            <p:strVal val="#ppt_y"/>
                                          </p:val>
                                        </p:tav>
                                        <p:tav tm="100000">
                                          <p:val>
                                            <p:strVal val="#ppt_y"/>
                                          </p:val>
                                        </p:tav>
                                      </p:tavLst>
                                    </p:anim>
                                    <p:anim calcmode="lin" valueType="num">
                                      <p:cBhvr>
                                        <p:cTn id="1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6"/>
                                        </p:tgtEl>
                                      </p:cBhvr>
                                    </p:animEffect>
                                  </p:childTnLst>
                                </p:cTn>
                              </p:par>
                            </p:childTnLst>
                          </p:cTn>
                        </p:par>
                        <p:par>
                          <p:cTn id="18" fill="hold">
                            <p:stCondLst>
                              <p:cond delay="1250"/>
                            </p:stCondLst>
                            <p:childTnLst>
                              <p:par>
                                <p:cTn id="19" presetID="53" presetClass="entr" presetSubtype="16"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300" fill="hold"/>
                                        <p:tgtEl>
                                          <p:spTgt spid="29"/>
                                        </p:tgtEl>
                                        <p:attrNameLst>
                                          <p:attrName>ppt_w</p:attrName>
                                        </p:attrNameLst>
                                      </p:cBhvr>
                                      <p:tavLst>
                                        <p:tav tm="0">
                                          <p:val>
                                            <p:fltVal val="0"/>
                                          </p:val>
                                        </p:tav>
                                        <p:tav tm="100000">
                                          <p:val>
                                            <p:strVal val="#ppt_w"/>
                                          </p:val>
                                        </p:tav>
                                      </p:tavLst>
                                    </p:anim>
                                    <p:anim calcmode="lin" valueType="num">
                                      <p:cBhvr>
                                        <p:cTn id="22" dur="300" fill="hold"/>
                                        <p:tgtEl>
                                          <p:spTgt spid="29"/>
                                        </p:tgtEl>
                                        <p:attrNameLst>
                                          <p:attrName>ppt_h</p:attrName>
                                        </p:attrNameLst>
                                      </p:cBhvr>
                                      <p:tavLst>
                                        <p:tav tm="0">
                                          <p:val>
                                            <p:fltVal val="0"/>
                                          </p:val>
                                        </p:tav>
                                        <p:tav tm="100000">
                                          <p:val>
                                            <p:strVal val="#ppt_h"/>
                                          </p:val>
                                        </p:tav>
                                      </p:tavLst>
                                    </p:anim>
                                    <p:animEffect transition="in" filter="fade">
                                      <p:cBhvr>
                                        <p:cTn id="23" dur="300"/>
                                        <p:tgtEl>
                                          <p:spTgt spid="29"/>
                                        </p:tgtEl>
                                      </p:cBhvr>
                                    </p:animEffect>
                                  </p:childTnLst>
                                </p:cTn>
                              </p:par>
                            </p:childTnLst>
                          </p:cTn>
                        </p:par>
                        <p:par>
                          <p:cTn id="24" fill="hold">
                            <p:stCondLst>
                              <p:cond delay="175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300" fill="hold"/>
                                        <p:tgtEl>
                                          <p:spTgt spid="27"/>
                                        </p:tgtEl>
                                        <p:attrNameLst>
                                          <p:attrName>ppt_w</p:attrName>
                                        </p:attrNameLst>
                                      </p:cBhvr>
                                      <p:tavLst>
                                        <p:tav tm="0">
                                          <p:val>
                                            <p:fltVal val="0"/>
                                          </p:val>
                                        </p:tav>
                                        <p:tav tm="100000">
                                          <p:val>
                                            <p:strVal val="#ppt_w"/>
                                          </p:val>
                                        </p:tav>
                                      </p:tavLst>
                                    </p:anim>
                                    <p:anim calcmode="lin" valueType="num">
                                      <p:cBhvr>
                                        <p:cTn id="28" dur="300" fill="hold"/>
                                        <p:tgtEl>
                                          <p:spTgt spid="27"/>
                                        </p:tgtEl>
                                        <p:attrNameLst>
                                          <p:attrName>ppt_h</p:attrName>
                                        </p:attrNameLst>
                                      </p:cBhvr>
                                      <p:tavLst>
                                        <p:tav tm="0">
                                          <p:val>
                                            <p:fltVal val="0"/>
                                          </p:val>
                                        </p:tav>
                                        <p:tav tm="100000">
                                          <p:val>
                                            <p:strVal val="#ppt_h"/>
                                          </p:val>
                                        </p:tav>
                                      </p:tavLst>
                                    </p:anim>
                                    <p:animEffect transition="in" filter="fade">
                                      <p:cBhvr>
                                        <p:cTn id="29" dur="300"/>
                                        <p:tgtEl>
                                          <p:spTgt spid="27"/>
                                        </p:tgtEl>
                                      </p:cBhvr>
                                    </p:animEffect>
                                  </p:childTnLst>
                                </p:cTn>
                              </p:par>
                            </p:childTnLst>
                          </p:cTn>
                        </p:par>
                        <p:par>
                          <p:cTn id="30" fill="hold">
                            <p:stCondLst>
                              <p:cond delay="2250"/>
                            </p:stCondLst>
                            <p:childTnLst>
                              <p:par>
                                <p:cTn id="31" presetID="53" presetClass="entr" presetSubtype="16"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300" fill="hold"/>
                                        <p:tgtEl>
                                          <p:spTgt spid="28"/>
                                        </p:tgtEl>
                                        <p:attrNameLst>
                                          <p:attrName>ppt_w</p:attrName>
                                        </p:attrNameLst>
                                      </p:cBhvr>
                                      <p:tavLst>
                                        <p:tav tm="0">
                                          <p:val>
                                            <p:fltVal val="0"/>
                                          </p:val>
                                        </p:tav>
                                        <p:tav tm="100000">
                                          <p:val>
                                            <p:strVal val="#ppt_w"/>
                                          </p:val>
                                        </p:tav>
                                      </p:tavLst>
                                    </p:anim>
                                    <p:anim calcmode="lin" valueType="num">
                                      <p:cBhvr>
                                        <p:cTn id="34" dur="300" fill="hold"/>
                                        <p:tgtEl>
                                          <p:spTgt spid="28"/>
                                        </p:tgtEl>
                                        <p:attrNameLst>
                                          <p:attrName>ppt_h</p:attrName>
                                        </p:attrNameLst>
                                      </p:cBhvr>
                                      <p:tavLst>
                                        <p:tav tm="0">
                                          <p:val>
                                            <p:fltVal val="0"/>
                                          </p:val>
                                        </p:tav>
                                        <p:tav tm="100000">
                                          <p:val>
                                            <p:strVal val="#ppt_h"/>
                                          </p:val>
                                        </p:tav>
                                      </p:tavLst>
                                    </p:anim>
                                    <p:animEffect transition="in" filter="fade">
                                      <p:cBhvr>
                                        <p:cTn id="35" dur="300"/>
                                        <p:tgtEl>
                                          <p:spTgt spid="28"/>
                                        </p:tgtEl>
                                      </p:cBhvr>
                                    </p:animEffect>
                                  </p:childTnLst>
                                </p:cTn>
                              </p:par>
                            </p:childTnLst>
                          </p:cTn>
                        </p:par>
                        <p:par>
                          <p:cTn id="36" fill="hold">
                            <p:stCondLst>
                              <p:cond delay="2750"/>
                            </p:stCondLst>
                            <p:childTnLst>
                              <p:par>
                                <p:cTn id="37" presetID="53" presetClass="entr" presetSubtype="16"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p:cTn id="39" dur="300" fill="hold"/>
                                        <p:tgtEl>
                                          <p:spTgt spid="30"/>
                                        </p:tgtEl>
                                        <p:attrNameLst>
                                          <p:attrName>ppt_w</p:attrName>
                                        </p:attrNameLst>
                                      </p:cBhvr>
                                      <p:tavLst>
                                        <p:tav tm="0">
                                          <p:val>
                                            <p:fltVal val="0"/>
                                          </p:val>
                                        </p:tav>
                                        <p:tav tm="100000">
                                          <p:val>
                                            <p:strVal val="#ppt_w"/>
                                          </p:val>
                                        </p:tav>
                                      </p:tavLst>
                                    </p:anim>
                                    <p:anim calcmode="lin" valueType="num">
                                      <p:cBhvr>
                                        <p:cTn id="40" dur="300" fill="hold"/>
                                        <p:tgtEl>
                                          <p:spTgt spid="30"/>
                                        </p:tgtEl>
                                        <p:attrNameLst>
                                          <p:attrName>ppt_h</p:attrName>
                                        </p:attrNameLst>
                                      </p:cBhvr>
                                      <p:tavLst>
                                        <p:tav tm="0">
                                          <p:val>
                                            <p:fltVal val="0"/>
                                          </p:val>
                                        </p:tav>
                                        <p:tav tm="100000">
                                          <p:val>
                                            <p:strVal val="#ppt_h"/>
                                          </p:val>
                                        </p:tav>
                                      </p:tavLst>
                                    </p:anim>
                                    <p:animEffect transition="in" filter="fade">
                                      <p:cBhvr>
                                        <p:cTn id="41" dur="300"/>
                                        <p:tgtEl>
                                          <p:spTgt spid="30"/>
                                        </p:tgtEl>
                                      </p:cBhvr>
                                    </p:animEffect>
                                  </p:childTnLst>
                                </p:cTn>
                              </p:par>
                            </p:childTnLst>
                          </p:cTn>
                        </p:par>
                        <p:par>
                          <p:cTn id="42" fill="hold">
                            <p:stCondLst>
                              <p:cond delay="3250"/>
                            </p:stCondLst>
                            <p:childTnLst>
                              <p:par>
                                <p:cTn id="43" presetID="53" presetClass="entr" presetSubtype="16"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300" fill="hold"/>
                                        <p:tgtEl>
                                          <p:spTgt spid="31"/>
                                        </p:tgtEl>
                                        <p:attrNameLst>
                                          <p:attrName>ppt_w</p:attrName>
                                        </p:attrNameLst>
                                      </p:cBhvr>
                                      <p:tavLst>
                                        <p:tav tm="0">
                                          <p:val>
                                            <p:fltVal val="0"/>
                                          </p:val>
                                        </p:tav>
                                        <p:tav tm="100000">
                                          <p:val>
                                            <p:strVal val="#ppt_w"/>
                                          </p:val>
                                        </p:tav>
                                      </p:tavLst>
                                    </p:anim>
                                    <p:anim calcmode="lin" valueType="num">
                                      <p:cBhvr>
                                        <p:cTn id="46" dur="300" fill="hold"/>
                                        <p:tgtEl>
                                          <p:spTgt spid="31"/>
                                        </p:tgtEl>
                                        <p:attrNameLst>
                                          <p:attrName>ppt_h</p:attrName>
                                        </p:attrNameLst>
                                      </p:cBhvr>
                                      <p:tavLst>
                                        <p:tav tm="0">
                                          <p:val>
                                            <p:fltVal val="0"/>
                                          </p:val>
                                        </p:tav>
                                        <p:tav tm="100000">
                                          <p:val>
                                            <p:strVal val="#ppt_h"/>
                                          </p:val>
                                        </p:tav>
                                      </p:tavLst>
                                    </p:anim>
                                    <p:animEffect transition="in" filter="fade">
                                      <p:cBhvr>
                                        <p:cTn id="47" dur="3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7" grpId="0"/>
      <p:bldP spid="28" grpId="0"/>
      <p:bldP spid="29" grpId="0"/>
      <p:bldP spid="30" grpId="0"/>
      <p:bldP spid="3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59244" y="1847799"/>
            <a:ext cx="1701982" cy="980625"/>
            <a:chOff x="3759244" y="1965925"/>
            <a:chExt cx="1701982" cy="980625"/>
          </a:xfrm>
        </p:grpSpPr>
        <p:sp>
          <p:nvSpPr>
            <p:cNvPr id="10" name="Freeform 5"/>
            <p:cNvSpPr/>
            <p:nvPr/>
          </p:nvSpPr>
          <p:spPr bwMode="auto">
            <a:xfrm>
              <a:off x="4826641" y="2370511"/>
              <a:ext cx="500767" cy="488222"/>
            </a:xfrm>
            <a:custGeom>
              <a:avLst/>
              <a:gdLst>
                <a:gd name="T0" fmla="*/ 0 w 256"/>
                <a:gd name="T1" fmla="*/ 106 h 249"/>
                <a:gd name="T2" fmla="*/ 65 w 256"/>
                <a:gd name="T3" fmla="*/ 249 h 249"/>
                <a:gd name="T4" fmla="*/ 256 w 256"/>
                <a:gd name="T5" fmla="*/ 78 h 249"/>
                <a:gd name="T6" fmla="*/ 124 w 256"/>
                <a:gd name="T7" fmla="*/ 0 h 249"/>
                <a:gd name="T8" fmla="*/ 0 w 256"/>
                <a:gd name="T9" fmla="*/ 106 h 249"/>
              </a:gdLst>
              <a:ahLst/>
              <a:cxnLst>
                <a:cxn ang="0">
                  <a:pos x="T0" y="T1"/>
                </a:cxn>
                <a:cxn ang="0">
                  <a:pos x="T2" y="T3"/>
                </a:cxn>
                <a:cxn ang="0">
                  <a:pos x="T4" y="T5"/>
                </a:cxn>
                <a:cxn ang="0">
                  <a:pos x="T6" y="T7"/>
                </a:cxn>
                <a:cxn ang="0">
                  <a:pos x="T8" y="T9"/>
                </a:cxn>
              </a:cxnLst>
              <a:rect l="0" t="0" r="r" b="b"/>
              <a:pathLst>
                <a:path w="256" h="249">
                  <a:moveTo>
                    <a:pt x="0" y="106"/>
                  </a:moveTo>
                  <a:cubicBezTo>
                    <a:pt x="65" y="249"/>
                    <a:pt x="65" y="249"/>
                    <a:pt x="65" y="249"/>
                  </a:cubicBezTo>
                  <a:cubicBezTo>
                    <a:pt x="145" y="213"/>
                    <a:pt x="211" y="153"/>
                    <a:pt x="256" y="78"/>
                  </a:cubicBezTo>
                  <a:cubicBezTo>
                    <a:pt x="124" y="0"/>
                    <a:pt x="124" y="0"/>
                    <a:pt x="124" y="0"/>
                  </a:cubicBezTo>
                  <a:cubicBezTo>
                    <a:pt x="95" y="47"/>
                    <a:pt x="52" y="84"/>
                    <a:pt x="0" y="106"/>
                  </a:cubicBezTo>
                  <a:close/>
                </a:path>
              </a:pathLst>
            </a:custGeom>
            <a:solidFill>
              <a:schemeClr val="bg1">
                <a:lumMod val="75000"/>
                <a:alpha val="75000"/>
              </a:schemeClr>
            </a:solidFill>
            <a:ln>
              <a:noFill/>
            </a:ln>
          </p:spPr>
          <p:txBody>
            <a:bodyPr vert="horz" wrap="square" lIns="91440" tIns="45720" rIns="91440" bIns="45720" numCol="1" anchor="t" anchorCtr="0" compatLnSpc="1"/>
            <a:lstStyle/>
            <a:p>
              <a:endParaRPr lang="en-US"/>
            </a:p>
          </p:txBody>
        </p:sp>
        <p:sp>
          <p:nvSpPr>
            <p:cNvPr id="11" name="Freeform 6"/>
            <p:cNvSpPr/>
            <p:nvPr/>
          </p:nvSpPr>
          <p:spPr bwMode="auto">
            <a:xfrm>
              <a:off x="4382327" y="2596326"/>
              <a:ext cx="500768" cy="350224"/>
            </a:xfrm>
            <a:custGeom>
              <a:avLst/>
              <a:gdLst>
                <a:gd name="T0" fmla="*/ 205 w 256"/>
                <a:gd name="T1" fmla="*/ 0 h 179"/>
                <a:gd name="T2" fmla="*/ 256 w 256"/>
                <a:gd name="T3" fmla="*/ 148 h 179"/>
                <a:gd name="T4" fmla="*/ 0 w 256"/>
                <a:gd name="T5" fmla="*/ 156 h 179"/>
                <a:gd name="T6" fmla="*/ 44 w 256"/>
                <a:gd name="T7" fmla="*/ 1 h 179"/>
                <a:gd name="T8" fmla="*/ 122 w 256"/>
                <a:gd name="T9" fmla="*/ 12 h 179"/>
                <a:gd name="T10" fmla="*/ 205 w 256"/>
                <a:gd name="T11" fmla="*/ 0 h 179"/>
              </a:gdLst>
              <a:ahLst/>
              <a:cxnLst>
                <a:cxn ang="0">
                  <a:pos x="T0" y="T1"/>
                </a:cxn>
                <a:cxn ang="0">
                  <a:pos x="T2" y="T3"/>
                </a:cxn>
                <a:cxn ang="0">
                  <a:pos x="T4" y="T5"/>
                </a:cxn>
                <a:cxn ang="0">
                  <a:pos x="T6" y="T7"/>
                </a:cxn>
                <a:cxn ang="0">
                  <a:pos x="T8" y="T9"/>
                </a:cxn>
                <a:cxn ang="0">
                  <a:pos x="T10" y="T11"/>
                </a:cxn>
              </a:cxnLst>
              <a:rect l="0" t="0" r="r" b="b"/>
              <a:pathLst>
                <a:path w="256" h="179">
                  <a:moveTo>
                    <a:pt x="205" y="0"/>
                  </a:moveTo>
                  <a:cubicBezTo>
                    <a:pt x="256" y="148"/>
                    <a:pt x="256" y="148"/>
                    <a:pt x="256" y="148"/>
                  </a:cubicBezTo>
                  <a:cubicBezTo>
                    <a:pt x="174" y="177"/>
                    <a:pt x="84" y="179"/>
                    <a:pt x="0" y="156"/>
                  </a:cubicBezTo>
                  <a:cubicBezTo>
                    <a:pt x="44" y="1"/>
                    <a:pt x="44" y="1"/>
                    <a:pt x="44" y="1"/>
                  </a:cubicBezTo>
                  <a:cubicBezTo>
                    <a:pt x="69" y="8"/>
                    <a:pt x="95" y="12"/>
                    <a:pt x="122" y="12"/>
                  </a:cubicBezTo>
                  <a:cubicBezTo>
                    <a:pt x="151" y="12"/>
                    <a:pt x="179" y="8"/>
                    <a:pt x="205" y="0"/>
                  </a:cubicBezTo>
                  <a:close/>
                </a:path>
              </a:pathLst>
            </a:custGeom>
            <a:solidFill>
              <a:schemeClr val="bg1">
                <a:lumMod val="75000"/>
                <a:alpha val="75000"/>
              </a:schemeClr>
            </a:solidFill>
            <a:ln>
              <a:noFill/>
            </a:ln>
          </p:spPr>
          <p:txBody>
            <a:bodyPr vert="horz" wrap="square" lIns="91440" tIns="45720" rIns="91440" bIns="45720" numCol="1" anchor="t" anchorCtr="0" compatLnSpc="1"/>
            <a:lstStyle/>
            <a:p>
              <a:endParaRPr lang="en-US"/>
            </a:p>
          </p:txBody>
        </p:sp>
        <p:sp>
          <p:nvSpPr>
            <p:cNvPr id="12" name="Freeform 7"/>
            <p:cNvSpPr/>
            <p:nvPr/>
          </p:nvSpPr>
          <p:spPr bwMode="auto">
            <a:xfrm>
              <a:off x="3921288" y="2388283"/>
              <a:ext cx="505994" cy="492404"/>
            </a:xfrm>
            <a:custGeom>
              <a:avLst/>
              <a:gdLst>
                <a:gd name="T0" fmla="*/ 258 w 258"/>
                <a:gd name="T1" fmla="*/ 100 h 251"/>
                <a:gd name="T2" fmla="*/ 202 w 258"/>
                <a:gd name="T3" fmla="*/ 251 h 251"/>
                <a:gd name="T4" fmla="*/ 0 w 258"/>
                <a:gd name="T5" fmla="*/ 93 h 251"/>
                <a:gd name="T6" fmla="*/ 134 w 258"/>
                <a:gd name="T7" fmla="*/ 0 h 251"/>
                <a:gd name="T8" fmla="*/ 258 w 258"/>
                <a:gd name="T9" fmla="*/ 100 h 251"/>
              </a:gdLst>
              <a:ahLst/>
              <a:cxnLst>
                <a:cxn ang="0">
                  <a:pos x="T0" y="T1"/>
                </a:cxn>
                <a:cxn ang="0">
                  <a:pos x="T2" y="T3"/>
                </a:cxn>
                <a:cxn ang="0">
                  <a:pos x="T4" y="T5"/>
                </a:cxn>
                <a:cxn ang="0">
                  <a:pos x="T6" y="T7"/>
                </a:cxn>
                <a:cxn ang="0">
                  <a:pos x="T8" y="T9"/>
                </a:cxn>
              </a:cxnLst>
              <a:rect l="0" t="0" r="r" b="b"/>
              <a:pathLst>
                <a:path w="258" h="251">
                  <a:moveTo>
                    <a:pt x="258" y="100"/>
                  </a:moveTo>
                  <a:cubicBezTo>
                    <a:pt x="202" y="251"/>
                    <a:pt x="202" y="251"/>
                    <a:pt x="202" y="251"/>
                  </a:cubicBezTo>
                  <a:cubicBezTo>
                    <a:pt x="120" y="220"/>
                    <a:pt x="49" y="165"/>
                    <a:pt x="0" y="93"/>
                  </a:cubicBezTo>
                  <a:cubicBezTo>
                    <a:pt x="134" y="0"/>
                    <a:pt x="134" y="0"/>
                    <a:pt x="134" y="0"/>
                  </a:cubicBezTo>
                  <a:cubicBezTo>
                    <a:pt x="164" y="45"/>
                    <a:pt x="208" y="80"/>
                    <a:pt x="258" y="100"/>
                  </a:cubicBezTo>
                  <a:close/>
                </a:path>
              </a:pathLst>
            </a:custGeom>
            <a:solidFill>
              <a:schemeClr val="bg1">
                <a:lumMod val="75000"/>
                <a:alpha val="75000"/>
              </a:schemeClr>
            </a:solidFill>
            <a:ln>
              <a:noFill/>
            </a:ln>
          </p:spPr>
          <p:txBody>
            <a:bodyPr vert="horz" wrap="square" lIns="91440" tIns="45720" rIns="91440" bIns="45720" numCol="1" anchor="t" anchorCtr="0" compatLnSpc="1"/>
            <a:lstStyle/>
            <a:p>
              <a:endParaRPr lang="en-US"/>
            </a:p>
          </p:txBody>
        </p:sp>
        <p:sp>
          <p:nvSpPr>
            <p:cNvPr id="13" name="Freeform 8"/>
            <p:cNvSpPr/>
            <p:nvPr/>
          </p:nvSpPr>
          <p:spPr bwMode="auto">
            <a:xfrm>
              <a:off x="3759244" y="1999379"/>
              <a:ext cx="397268" cy="494495"/>
            </a:xfrm>
            <a:custGeom>
              <a:avLst/>
              <a:gdLst>
                <a:gd name="T0" fmla="*/ 203 w 203"/>
                <a:gd name="T1" fmla="*/ 174 h 252"/>
                <a:gd name="T2" fmla="*/ 59 w 203"/>
                <a:gd name="T3" fmla="*/ 252 h 252"/>
                <a:gd name="T4" fmla="*/ 10 w 203"/>
                <a:gd name="T5" fmla="*/ 0 h 252"/>
                <a:gd name="T6" fmla="*/ 173 w 203"/>
                <a:gd name="T7" fmla="*/ 19 h 252"/>
                <a:gd name="T8" fmla="*/ 171 w 203"/>
                <a:gd name="T9" fmla="*/ 47 h 252"/>
                <a:gd name="T10" fmla="*/ 203 w 203"/>
                <a:gd name="T11" fmla="*/ 174 h 252"/>
              </a:gdLst>
              <a:ahLst/>
              <a:cxnLst>
                <a:cxn ang="0">
                  <a:pos x="T0" y="T1"/>
                </a:cxn>
                <a:cxn ang="0">
                  <a:pos x="T2" y="T3"/>
                </a:cxn>
                <a:cxn ang="0">
                  <a:pos x="T4" y="T5"/>
                </a:cxn>
                <a:cxn ang="0">
                  <a:pos x="T6" y="T7"/>
                </a:cxn>
                <a:cxn ang="0">
                  <a:pos x="T8" y="T9"/>
                </a:cxn>
                <a:cxn ang="0">
                  <a:pos x="T10" y="T11"/>
                </a:cxn>
              </a:cxnLst>
              <a:rect l="0" t="0" r="r" b="b"/>
              <a:pathLst>
                <a:path w="203" h="252">
                  <a:moveTo>
                    <a:pt x="203" y="174"/>
                  </a:moveTo>
                  <a:cubicBezTo>
                    <a:pt x="59" y="252"/>
                    <a:pt x="59" y="252"/>
                    <a:pt x="59" y="252"/>
                  </a:cubicBezTo>
                  <a:cubicBezTo>
                    <a:pt x="17" y="175"/>
                    <a:pt x="0" y="87"/>
                    <a:pt x="10" y="0"/>
                  </a:cubicBezTo>
                  <a:cubicBezTo>
                    <a:pt x="173" y="19"/>
                    <a:pt x="173" y="19"/>
                    <a:pt x="173" y="19"/>
                  </a:cubicBezTo>
                  <a:cubicBezTo>
                    <a:pt x="172" y="28"/>
                    <a:pt x="171" y="38"/>
                    <a:pt x="171" y="47"/>
                  </a:cubicBezTo>
                  <a:cubicBezTo>
                    <a:pt x="171" y="93"/>
                    <a:pt x="183" y="136"/>
                    <a:pt x="203" y="174"/>
                  </a:cubicBezTo>
                  <a:close/>
                </a:path>
              </a:pathLst>
            </a:custGeom>
            <a:solidFill>
              <a:schemeClr val="bg1">
                <a:lumMod val="75000"/>
                <a:alpha val="75000"/>
              </a:schemeClr>
            </a:solidFill>
            <a:ln>
              <a:noFill/>
            </a:ln>
          </p:spPr>
          <p:txBody>
            <a:bodyPr vert="horz" wrap="square" lIns="91440" tIns="45720" rIns="91440" bIns="45720" numCol="1" anchor="t" anchorCtr="0" compatLnSpc="1"/>
            <a:lstStyle/>
            <a:p>
              <a:endParaRPr lang="en-US"/>
            </a:p>
          </p:txBody>
        </p:sp>
        <p:sp>
          <p:nvSpPr>
            <p:cNvPr id="14" name="Freeform 9"/>
            <p:cNvSpPr/>
            <p:nvPr/>
          </p:nvSpPr>
          <p:spPr bwMode="auto">
            <a:xfrm>
              <a:off x="5091139" y="1965925"/>
              <a:ext cx="370087" cy="496585"/>
            </a:xfrm>
            <a:custGeom>
              <a:avLst/>
              <a:gdLst>
                <a:gd name="T0" fmla="*/ 27 w 189"/>
                <a:gd name="T1" fmla="*/ 23 h 253"/>
                <a:gd name="T2" fmla="*/ 176 w 189"/>
                <a:gd name="T3" fmla="*/ 0 h 253"/>
                <a:gd name="T4" fmla="*/ 138 w 189"/>
                <a:gd name="T5" fmla="*/ 253 h 253"/>
                <a:gd name="T6" fmla="*/ 0 w 189"/>
                <a:gd name="T7" fmla="*/ 186 h 253"/>
                <a:gd name="T8" fmla="*/ 30 w 189"/>
                <a:gd name="T9" fmla="*/ 64 h 253"/>
                <a:gd name="T10" fmla="*/ 27 w 189"/>
                <a:gd name="T11" fmla="*/ 23 h 253"/>
              </a:gdLst>
              <a:ahLst/>
              <a:cxnLst>
                <a:cxn ang="0">
                  <a:pos x="T0" y="T1"/>
                </a:cxn>
                <a:cxn ang="0">
                  <a:pos x="T2" y="T3"/>
                </a:cxn>
                <a:cxn ang="0">
                  <a:pos x="T4" y="T5"/>
                </a:cxn>
                <a:cxn ang="0">
                  <a:pos x="T6" y="T7"/>
                </a:cxn>
                <a:cxn ang="0">
                  <a:pos x="T8" y="T9"/>
                </a:cxn>
                <a:cxn ang="0">
                  <a:pos x="T10" y="T11"/>
                </a:cxn>
              </a:cxnLst>
              <a:rect l="0" t="0" r="r" b="b"/>
              <a:pathLst>
                <a:path w="189" h="253">
                  <a:moveTo>
                    <a:pt x="27" y="23"/>
                  </a:moveTo>
                  <a:cubicBezTo>
                    <a:pt x="176" y="0"/>
                    <a:pt x="176" y="0"/>
                    <a:pt x="176" y="0"/>
                  </a:cubicBezTo>
                  <a:cubicBezTo>
                    <a:pt x="189" y="86"/>
                    <a:pt x="176" y="175"/>
                    <a:pt x="138" y="253"/>
                  </a:cubicBezTo>
                  <a:cubicBezTo>
                    <a:pt x="0" y="186"/>
                    <a:pt x="0" y="186"/>
                    <a:pt x="0" y="186"/>
                  </a:cubicBezTo>
                  <a:cubicBezTo>
                    <a:pt x="19" y="150"/>
                    <a:pt x="30" y="108"/>
                    <a:pt x="30" y="64"/>
                  </a:cubicBezTo>
                  <a:cubicBezTo>
                    <a:pt x="30" y="50"/>
                    <a:pt x="29" y="36"/>
                    <a:pt x="27" y="23"/>
                  </a:cubicBezTo>
                  <a:close/>
                </a:path>
              </a:pathLst>
            </a:custGeom>
            <a:solidFill>
              <a:schemeClr val="bg1">
                <a:lumMod val="75000"/>
                <a:alpha val="75000"/>
              </a:schemeClr>
            </a:solidFill>
            <a:ln>
              <a:noFill/>
            </a:ln>
          </p:spPr>
          <p:txBody>
            <a:bodyPr vert="horz" wrap="square" lIns="91440" tIns="45720" rIns="91440" bIns="45720" numCol="1" anchor="t" anchorCtr="0" compatLnSpc="1"/>
            <a:lstStyle/>
            <a:p>
              <a:endParaRPr lang="en-US"/>
            </a:p>
          </p:txBody>
        </p:sp>
      </p:grpSp>
      <p:sp>
        <p:nvSpPr>
          <p:cNvPr id="15" name="Freeform 10"/>
          <p:cNvSpPr/>
          <p:nvPr/>
        </p:nvSpPr>
        <p:spPr bwMode="auto">
          <a:xfrm>
            <a:off x="4983457" y="2440565"/>
            <a:ext cx="740174" cy="717173"/>
          </a:xfrm>
          <a:custGeom>
            <a:avLst/>
            <a:gdLst>
              <a:gd name="T0" fmla="*/ 0 w 378"/>
              <a:gd name="T1" fmla="*/ 186 h 366"/>
              <a:gd name="T2" fmla="*/ 81 w 378"/>
              <a:gd name="T3" fmla="*/ 366 h 366"/>
              <a:gd name="T4" fmla="*/ 378 w 378"/>
              <a:gd name="T5" fmla="*/ 101 h 366"/>
              <a:gd name="T6" fmla="*/ 209 w 378"/>
              <a:gd name="T7" fmla="*/ 0 h 366"/>
              <a:gd name="T8" fmla="*/ 0 w 378"/>
              <a:gd name="T9" fmla="*/ 186 h 366"/>
            </a:gdLst>
            <a:ahLst/>
            <a:cxnLst>
              <a:cxn ang="0">
                <a:pos x="T0" y="T1"/>
              </a:cxn>
              <a:cxn ang="0">
                <a:pos x="T2" y="T3"/>
              </a:cxn>
              <a:cxn ang="0">
                <a:pos x="T4" y="T5"/>
              </a:cxn>
              <a:cxn ang="0">
                <a:pos x="T6" y="T7"/>
              </a:cxn>
              <a:cxn ang="0">
                <a:pos x="T8" y="T9"/>
              </a:cxn>
            </a:cxnLst>
            <a:rect l="0" t="0" r="r" b="b"/>
            <a:pathLst>
              <a:path w="378" h="366">
                <a:moveTo>
                  <a:pt x="0" y="186"/>
                </a:moveTo>
                <a:cubicBezTo>
                  <a:pt x="81" y="366"/>
                  <a:pt x="81" y="366"/>
                  <a:pt x="81" y="366"/>
                </a:cubicBezTo>
                <a:cubicBezTo>
                  <a:pt x="205" y="310"/>
                  <a:pt x="309" y="218"/>
                  <a:pt x="378" y="101"/>
                </a:cubicBezTo>
                <a:cubicBezTo>
                  <a:pt x="209" y="0"/>
                  <a:pt x="209" y="0"/>
                  <a:pt x="209" y="0"/>
                </a:cubicBezTo>
                <a:cubicBezTo>
                  <a:pt x="160" y="82"/>
                  <a:pt x="87" y="147"/>
                  <a:pt x="0" y="186"/>
                </a:cubicBezTo>
                <a:close/>
              </a:path>
            </a:pathLst>
          </a:custGeom>
          <a:solidFill>
            <a:schemeClr val="accent4"/>
          </a:solidFill>
          <a:ln>
            <a:noFill/>
          </a:ln>
        </p:spPr>
        <p:txBody>
          <a:bodyPr vert="horz" wrap="square" lIns="91440" tIns="45720" rIns="91440" bIns="45720" numCol="1" anchor="t" anchorCtr="0" compatLnSpc="1"/>
          <a:lstStyle/>
          <a:p>
            <a:endParaRPr lang="en-US"/>
          </a:p>
        </p:txBody>
      </p:sp>
      <p:sp>
        <p:nvSpPr>
          <p:cNvPr id="16" name="Freeform 11"/>
          <p:cNvSpPr/>
          <p:nvPr/>
        </p:nvSpPr>
        <p:spPr bwMode="auto">
          <a:xfrm>
            <a:off x="4256874" y="2834696"/>
            <a:ext cx="778856" cy="463132"/>
          </a:xfrm>
          <a:custGeom>
            <a:avLst/>
            <a:gdLst>
              <a:gd name="T0" fmla="*/ 333 w 398"/>
              <a:gd name="T1" fmla="*/ 0 h 236"/>
              <a:gd name="T2" fmla="*/ 398 w 398"/>
              <a:gd name="T3" fmla="*/ 187 h 236"/>
              <a:gd name="T4" fmla="*/ 0 w 398"/>
              <a:gd name="T5" fmla="*/ 199 h 236"/>
              <a:gd name="T6" fmla="*/ 54 w 398"/>
              <a:gd name="T7" fmla="*/ 7 h 236"/>
              <a:gd name="T8" fmla="*/ 182 w 398"/>
              <a:gd name="T9" fmla="*/ 25 h 236"/>
              <a:gd name="T10" fmla="*/ 333 w 398"/>
              <a:gd name="T11" fmla="*/ 0 h 236"/>
            </a:gdLst>
            <a:ahLst/>
            <a:cxnLst>
              <a:cxn ang="0">
                <a:pos x="T0" y="T1"/>
              </a:cxn>
              <a:cxn ang="0">
                <a:pos x="T2" y="T3"/>
              </a:cxn>
              <a:cxn ang="0">
                <a:pos x="T4" y="T5"/>
              </a:cxn>
              <a:cxn ang="0">
                <a:pos x="T6" y="T7"/>
              </a:cxn>
              <a:cxn ang="0">
                <a:pos x="T8" y="T9"/>
              </a:cxn>
              <a:cxn ang="0">
                <a:pos x="T10" y="T11"/>
              </a:cxn>
            </a:cxnLst>
            <a:rect l="0" t="0" r="r" b="b"/>
            <a:pathLst>
              <a:path w="398" h="236">
                <a:moveTo>
                  <a:pt x="333" y="0"/>
                </a:moveTo>
                <a:cubicBezTo>
                  <a:pt x="398" y="187"/>
                  <a:pt x="398" y="187"/>
                  <a:pt x="398" y="187"/>
                </a:cubicBezTo>
                <a:cubicBezTo>
                  <a:pt x="269" y="232"/>
                  <a:pt x="130" y="236"/>
                  <a:pt x="0" y="199"/>
                </a:cubicBezTo>
                <a:cubicBezTo>
                  <a:pt x="54" y="7"/>
                  <a:pt x="54" y="7"/>
                  <a:pt x="54" y="7"/>
                </a:cubicBezTo>
                <a:cubicBezTo>
                  <a:pt x="95" y="19"/>
                  <a:pt x="137" y="25"/>
                  <a:pt x="182" y="25"/>
                </a:cubicBezTo>
                <a:cubicBezTo>
                  <a:pt x="235" y="25"/>
                  <a:pt x="285" y="16"/>
                  <a:pt x="333" y="0"/>
                </a:cubicBezTo>
                <a:close/>
              </a:path>
            </a:pathLst>
          </a:custGeom>
          <a:solidFill>
            <a:schemeClr val="accent3"/>
          </a:solidFill>
          <a:ln>
            <a:noFill/>
          </a:ln>
        </p:spPr>
        <p:txBody>
          <a:bodyPr vert="horz" wrap="square" lIns="91440" tIns="45720" rIns="91440" bIns="45720" numCol="1" anchor="t" anchorCtr="0" compatLnSpc="1"/>
          <a:lstStyle/>
          <a:p>
            <a:endParaRPr lang="en-US"/>
          </a:p>
        </p:txBody>
      </p:sp>
      <p:sp>
        <p:nvSpPr>
          <p:cNvPr id="17" name="Freeform 12"/>
          <p:cNvSpPr/>
          <p:nvPr/>
        </p:nvSpPr>
        <p:spPr bwMode="auto">
          <a:xfrm>
            <a:off x="3541792" y="2489700"/>
            <a:ext cx="749583" cy="701493"/>
          </a:xfrm>
          <a:custGeom>
            <a:avLst/>
            <a:gdLst>
              <a:gd name="T0" fmla="*/ 383 w 383"/>
              <a:gd name="T1" fmla="*/ 171 h 358"/>
              <a:gd name="T2" fmla="*/ 314 w 383"/>
              <a:gd name="T3" fmla="*/ 358 h 358"/>
              <a:gd name="T4" fmla="*/ 0 w 383"/>
              <a:gd name="T5" fmla="*/ 113 h 358"/>
              <a:gd name="T6" fmla="*/ 164 w 383"/>
              <a:gd name="T7" fmla="*/ 0 h 358"/>
              <a:gd name="T8" fmla="*/ 383 w 383"/>
              <a:gd name="T9" fmla="*/ 171 h 358"/>
            </a:gdLst>
            <a:ahLst/>
            <a:cxnLst>
              <a:cxn ang="0">
                <a:pos x="T0" y="T1"/>
              </a:cxn>
              <a:cxn ang="0">
                <a:pos x="T2" y="T3"/>
              </a:cxn>
              <a:cxn ang="0">
                <a:pos x="T4" y="T5"/>
              </a:cxn>
              <a:cxn ang="0">
                <a:pos x="T6" y="T7"/>
              </a:cxn>
              <a:cxn ang="0">
                <a:pos x="T8" y="T9"/>
              </a:cxn>
            </a:cxnLst>
            <a:rect l="0" t="0" r="r" b="b"/>
            <a:pathLst>
              <a:path w="383" h="358">
                <a:moveTo>
                  <a:pt x="383" y="171"/>
                </a:moveTo>
                <a:cubicBezTo>
                  <a:pt x="314" y="358"/>
                  <a:pt x="314" y="358"/>
                  <a:pt x="314" y="358"/>
                </a:cubicBezTo>
                <a:cubicBezTo>
                  <a:pt x="186" y="311"/>
                  <a:pt x="77" y="225"/>
                  <a:pt x="0" y="113"/>
                </a:cubicBezTo>
                <a:cubicBezTo>
                  <a:pt x="164" y="0"/>
                  <a:pt x="164" y="0"/>
                  <a:pt x="164" y="0"/>
                </a:cubicBezTo>
                <a:cubicBezTo>
                  <a:pt x="218" y="77"/>
                  <a:pt x="294" y="138"/>
                  <a:pt x="383" y="171"/>
                </a:cubicBez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18" name="Freeform 13"/>
          <p:cNvSpPr/>
          <p:nvPr/>
        </p:nvSpPr>
        <p:spPr bwMode="auto">
          <a:xfrm>
            <a:off x="3290885" y="1826890"/>
            <a:ext cx="522722" cy="766310"/>
          </a:xfrm>
          <a:custGeom>
            <a:avLst/>
            <a:gdLst>
              <a:gd name="T0" fmla="*/ 267 w 267"/>
              <a:gd name="T1" fmla="*/ 296 h 391"/>
              <a:gd name="T2" fmla="*/ 91 w 267"/>
              <a:gd name="T3" fmla="*/ 391 h 391"/>
              <a:gd name="T4" fmla="*/ 16 w 267"/>
              <a:gd name="T5" fmla="*/ 0 h 391"/>
              <a:gd name="T6" fmla="*/ 214 w 267"/>
              <a:gd name="T7" fmla="*/ 23 h 391"/>
              <a:gd name="T8" fmla="*/ 211 w 267"/>
              <a:gd name="T9" fmla="*/ 75 h 391"/>
              <a:gd name="T10" fmla="*/ 267 w 267"/>
              <a:gd name="T11" fmla="*/ 296 h 391"/>
            </a:gdLst>
            <a:ahLst/>
            <a:cxnLst>
              <a:cxn ang="0">
                <a:pos x="T0" y="T1"/>
              </a:cxn>
              <a:cxn ang="0">
                <a:pos x="T2" y="T3"/>
              </a:cxn>
              <a:cxn ang="0">
                <a:pos x="T4" y="T5"/>
              </a:cxn>
              <a:cxn ang="0">
                <a:pos x="T6" y="T7"/>
              </a:cxn>
              <a:cxn ang="0">
                <a:pos x="T8" y="T9"/>
              </a:cxn>
              <a:cxn ang="0">
                <a:pos x="T10" y="T11"/>
              </a:cxn>
            </a:cxnLst>
            <a:rect l="0" t="0" r="r" b="b"/>
            <a:pathLst>
              <a:path w="267" h="391">
                <a:moveTo>
                  <a:pt x="267" y="296"/>
                </a:moveTo>
                <a:cubicBezTo>
                  <a:pt x="91" y="391"/>
                  <a:pt x="91" y="391"/>
                  <a:pt x="91" y="391"/>
                </a:cubicBezTo>
                <a:cubicBezTo>
                  <a:pt x="26" y="271"/>
                  <a:pt x="0" y="135"/>
                  <a:pt x="16" y="0"/>
                </a:cubicBezTo>
                <a:cubicBezTo>
                  <a:pt x="214" y="23"/>
                  <a:pt x="214" y="23"/>
                  <a:pt x="214" y="23"/>
                </a:cubicBezTo>
                <a:cubicBezTo>
                  <a:pt x="212" y="40"/>
                  <a:pt x="211" y="57"/>
                  <a:pt x="211" y="75"/>
                </a:cubicBezTo>
                <a:cubicBezTo>
                  <a:pt x="211" y="155"/>
                  <a:pt x="231" y="230"/>
                  <a:pt x="267" y="296"/>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9" name="Freeform 14"/>
          <p:cNvSpPr/>
          <p:nvPr/>
        </p:nvSpPr>
        <p:spPr bwMode="auto">
          <a:xfrm>
            <a:off x="5427772" y="1773572"/>
            <a:ext cx="502858" cy="772582"/>
          </a:xfrm>
          <a:custGeom>
            <a:avLst/>
            <a:gdLst>
              <a:gd name="T0" fmla="*/ 42 w 257"/>
              <a:gd name="T1" fmla="*/ 31 h 394"/>
              <a:gd name="T2" fmla="*/ 236 w 257"/>
              <a:gd name="T3" fmla="*/ 0 h 394"/>
              <a:gd name="T4" fmla="*/ 177 w 257"/>
              <a:gd name="T5" fmla="*/ 394 h 394"/>
              <a:gd name="T6" fmla="*/ 0 w 257"/>
              <a:gd name="T7" fmla="*/ 307 h 394"/>
              <a:gd name="T8" fmla="*/ 48 w 257"/>
              <a:gd name="T9" fmla="*/ 102 h 394"/>
              <a:gd name="T10" fmla="*/ 42 w 257"/>
              <a:gd name="T11" fmla="*/ 31 h 394"/>
            </a:gdLst>
            <a:ahLst/>
            <a:cxnLst>
              <a:cxn ang="0">
                <a:pos x="T0" y="T1"/>
              </a:cxn>
              <a:cxn ang="0">
                <a:pos x="T2" y="T3"/>
              </a:cxn>
              <a:cxn ang="0">
                <a:pos x="T4" y="T5"/>
              </a:cxn>
              <a:cxn ang="0">
                <a:pos x="T6" y="T7"/>
              </a:cxn>
              <a:cxn ang="0">
                <a:pos x="T8" y="T9"/>
              </a:cxn>
              <a:cxn ang="0">
                <a:pos x="T10" y="T11"/>
              </a:cxn>
            </a:cxnLst>
            <a:rect l="0" t="0" r="r" b="b"/>
            <a:pathLst>
              <a:path w="257" h="394">
                <a:moveTo>
                  <a:pt x="42" y="31"/>
                </a:moveTo>
                <a:cubicBezTo>
                  <a:pt x="236" y="0"/>
                  <a:pt x="236" y="0"/>
                  <a:pt x="236" y="0"/>
                </a:cubicBezTo>
                <a:cubicBezTo>
                  <a:pt x="257" y="134"/>
                  <a:pt x="236" y="272"/>
                  <a:pt x="177" y="394"/>
                </a:cubicBezTo>
                <a:cubicBezTo>
                  <a:pt x="0" y="307"/>
                  <a:pt x="0" y="307"/>
                  <a:pt x="0" y="307"/>
                </a:cubicBezTo>
                <a:cubicBezTo>
                  <a:pt x="30" y="245"/>
                  <a:pt x="48" y="176"/>
                  <a:pt x="48" y="102"/>
                </a:cubicBezTo>
                <a:cubicBezTo>
                  <a:pt x="48" y="78"/>
                  <a:pt x="46" y="54"/>
                  <a:pt x="42" y="31"/>
                </a:cubicBezTo>
                <a:close/>
              </a:path>
            </a:pathLst>
          </a:custGeom>
          <a:solidFill>
            <a:schemeClr val="accent5"/>
          </a:solidFill>
          <a:ln>
            <a:noFill/>
          </a:ln>
        </p:spPr>
        <p:txBody>
          <a:bodyPr vert="horz" wrap="square" lIns="91440" tIns="45720" rIns="91440" bIns="45720" numCol="1" anchor="t" anchorCtr="0" compatLnSpc="1"/>
          <a:lstStyle/>
          <a:p>
            <a:endParaRPr lang="en-US"/>
          </a:p>
        </p:txBody>
      </p:sp>
      <p:cxnSp>
        <p:nvCxnSpPr>
          <p:cNvPr id="24" name="直接连接符 23"/>
          <p:cNvCxnSpPr/>
          <p:nvPr/>
        </p:nvCxnSpPr>
        <p:spPr>
          <a:xfrm flipH="1">
            <a:off x="1950487" y="2051342"/>
            <a:ext cx="1340399" cy="0"/>
          </a:xfrm>
          <a:prstGeom prst="line">
            <a:avLst/>
          </a:prstGeom>
          <a:ln w="12700" cap="rnd">
            <a:solidFill>
              <a:schemeClr val="bg1">
                <a:lumMod val="7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sp>
        <p:nvSpPr>
          <p:cNvPr id="124" name="TextBox 123"/>
          <p:cNvSpPr txBox="1"/>
          <p:nvPr/>
        </p:nvSpPr>
        <p:spPr>
          <a:xfrm>
            <a:off x="2077939" y="1816817"/>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25" name="TextBox 124"/>
          <p:cNvSpPr txBox="1"/>
          <p:nvPr/>
        </p:nvSpPr>
        <p:spPr>
          <a:xfrm>
            <a:off x="2022494" y="2041737"/>
            <a:ext cx="1254129" cy="738664"/>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950487" y="2956109"/>
            <a:ext cx="1808757" cy="148851"/>
            <a:chOff x="2051720" y="3156304"/>
            <a:chExt cx="1808757" cy="148851"/>
          </a:xfrm>
        </p:grpSpPr>
        <p:cxnSp>
          <p:nvCxnSpPr>
            <p:cNvPr id="85" name="Straight Connector 84"/>
            <p:cNvCxnSpPr/>
            <p:nvPr/>
          </p:nvCxnSpPr>
          <p:spPr>
            <a:xfrm flipV="1">
              <a:off x="3392119" y="3156304"/>
              <a:ext cx="468358" cy="14885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2051720" y="3305155"/>
              <a:ext cx="1340399" cy="0"/>
            </a:xfrm>
            <a:prstGeom prst="line">
              <a:avLst/>
            </a:prstGeom>
            <a:ln w="12700" cap="rnd">
              <a:solidFill>
                <a:schemeClr val="bg1">
                  <a:lumMod val="7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127" name="TextBox 126"/>
          <p:cNvSpPr txBox="1"/>
          <p:nvPr/>
        </p:nvSpPr>
        <p:spPr>
          <a:xfrm>
            <a:off x="2077939" y="2870435"/>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28" name="TextBox 127"/>
          <p:cNvSpPr txBox="1"/>
          <p:nvPr/>
        </p:nvSpPr>
        <p:spPr>
          <a:xfrm>
            <a:off x="2022494" y="3095355"/>
            <a:ext cx="1254129" cy="738664"/>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29" name="直接连接符 128"/>
          <p:cNvCxnSpPr/>
          <p:nvPr/>
        </p:nvCxnSpPr>
        <p:spPr>
          <a:xfrm>
            <a:off x="5930630" y="2051342"/>
            <a:ext cx="1340399" cy="0"/>
          </a:xfrm>
          <a:prstGeom prst="line">
            <a:avLst/>
          </a:prstGeom>
          <a:ln w="12700" cap="rnd">
            <a:solidFill>
              <a:schemeClr val="bg1">
                <a:lumMod val="7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6397651" y="1816817"/>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31" name="TextBox 130"/>
          <p:cNvSpPr txBox="1"/>
          <p:nvPr/>
        </p:nvSpPr>
        <p:spPr>
          <a:xfrm>
            <a:off x="6342206" y="2041737"/>
            <a:ext cx="1254129" cy="738664"/>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35" name="组合 134"/>
          <p:cNvGrpSpPr/>
          <p:nvPr/>
        </p:nvGrpSpPr>
        <p:grpSpPr>
          <a:xfrm flipH="1">
            <a:off x="5469607" y="2956109"/>
            <a:ext cx="1808757" cy="148851"/>
            <a:chOff x="2051720" y="3156304"/>
            <a:chExt cx="1808757" cy="148851"/>
          </a:xfrm>
        </p:grpSpPr>
        <p:cxnSp>
          <p:nvCxnSpPr>
            <p:cNvPr id="136" name="Straight Connector 84"/>
            <p:cNvCxnSpPr/>
            <p:nvPr/>
          </p:nvCxnSpPr>
          <p:spPr>
            <a:xfrm flipV="1">
              <a:off x="3392119" y="3156304"/>
              <a:ext cx="468358" cy="14885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2051720" y="3305155"/>
              <a:ext cx="1340399" cy="0"/>
            </a:xfrm>
            <a:prstGeom prst="line">
              <a:avLst/>
            </a:prstGeom>
            <a:ln w="12700" cap="rnd">
              <a:solidFill>
                <a:schemeClr val="bg1">
                  <a:lumMod val="7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138" name="TextBox 137"/>
          <p:cNvSpPr txBox="1"/>
          <p:nvPr/>
        </p:nvSpPr>
        <p:spPr>
          <a:xfrm>
            <a:off x="6400320" y="2870435"/>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39" name="TextBox 138"/>
          <p:cNvSpPr txBox="1"/>
          <p:nvPr/>
        </p:nvSpPr>
        <p:spPr>
          <a:xfrm>
            <a:off x="6343738" y="3077645"/>
            <a:ext cx="1254129" cy="738664"/>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40" name="直接连接符 139"/>
          <p:cNvCxnSpPr/>
          <p:nvPr/>
        </p:nvCxnSpPr>
        <p:spPr>
          <a:xfrm flipH="1">
            <a:off x="4628002" y="3297828"/>
            <a:ext cx="1" cy="246072"/>
          </a:xfrm>
          <a:prstGeom prst="line">
            <a:avLst/>
          </a:prstGeom>
          <a:ln w="12700" cap="rnd">
            <a:solidFill>
              <a:schemeClr val="bg1">
                <a:lumMod val="7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sp>
        <p:nvSpPr>
          <p:cNvPr id="141" name="TextBox 140"/>
          <p:cNvSpPr txBox="1"/>
          <p:nvPr/>
        </p:nvSpPr>
        <p:spPr>
          <a:xfrm>
            <a:off x="4298510" y="3649057"/>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42" name="TextBox 141"/>
          <p:cNvSpPr txBox="1"/>
          <p:nvPr/>
        </p:nvSpPr>
        <p:spPr>
          <a:xfrm>
            <a:off x="4189300" y="3798983"/>
            <a:ext cx="1381840" cy="577081"/>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216015" y="1569023"/>
            <a:ext cx="823977" cy="823977"/>
            <a:chOff x="4216015" y="1687149"/>
            <a:chExt cx="823977" cy="823977"/>
          </a:xfrm>
        </p:grpSpPr>
        <p:sp>
          <p:nvSpPr>
            <p:cNvPr id="8" name="椭圆 7"/>
            <p:cNvSpPr/>
            <p:nvPr/>
          </p:nvSpPr>
          <p:spPr>
            <a:xfrm>
              <a:off x="4216015" y="1687149"/>
              <a:ext cx="823977" cy="8239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34"/>
            <p:cNvSpPr>
              <a:spLocks noEditPoints="1"/>
            </p:cNvSpPr>
            <p:nvPr/>
          </p:nvSpPr>
          <p:spPr bwMode="auto">
            <a:xfrm>
              <a:off x="4497801" y="1920318"/>
              <a:ext cx="328840" cy="319382"/>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68580" tIns="34290" rIns="68580" bIns="34290" numCol="1" anchor="t" anchorCtr="0" compatLnSpc="1"/>
            <a:lstStyle/>
            <a:p>
              <a:endParaRPr lang="id-ID"/>
            </a:p>
          </p:txBody>
        </p:sp>
      </p:grpSp>
      <p:grpSp>
        <p:nvGrpSpPr>
          <p:cNvPr id="55" name="组合 54"/>
          <p:cNvGrpSpPr/>
          <p:nvPr/>
        </p:nvGrpSpPr>
        <p:grpSpPr>
          <a:xfrm>
            <a:off x="1116311" y="460609"/>
            <a:ext cx="8640264" cy="292388"/>
            <a:chOff x="1116311" y="460609"/>
            <a:chExt cx="8640264" cy="292388"/>
          </a:xfrm>
        </p:grpSpPr>
        <p:sp>
          <p:nvSpPr>
            <p:cNvPr id="56" name="Line 3"/>
            <p:cNvSpPr>
              <a:spLocks noChangeShapeType="1"/>
            </p:cNvSpPr>
            <p:nvPr/>
          </p:nvSpPr>
          <p:spPr bwMode="auto">
            <a:xfrm>
              <a:off x="1990886" y="695345"/>
              <a:ext cx="7765689"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57" name="TextBox 56"/>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市场考察</a:t>
              </a:r>
            </a:p>
          </p:txBody>
        </p:sp>
      </p:grpSp>
      <p:grpSp>
        <p:nvGrpSpPr>
          <p:cNvPr id="39" name="组合 38">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40"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500"/>
                                        <p:tgtEl>
                                          <p:spTgt spid="55"/>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ppt_w</p:attrName>
                                        </p:attrNameLst>
                                      </p:cBhvr>
                                      <p:tavLst>
                                        <p:tav tm="0" fmla="#ppt_w*sin(2.5*pi*$)">
                                          <p:val>
                                            <p:fltVal val="0"/>
                                          </p:val>
                                        </p:tav>
                                        <p:tav tm="100000">
                                          <p:val>
                                            <p:fltVal val="1"/>
                                          </p:val>
                                        </p:tav>
                                      </p:tavLst>
                                    </p:anim>
                                    <p:anim calcmode="lin" valueType="num">
                                      <p:cBhvr>
                                        <p:cTn id="13" dur="500" fill="hold"/>
                                        <p:tgtEl>
                                          <p:spTgt spid="2"/>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21" presetClass="entr" presetSubtype="1"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1000"/>
                                        <p:tgtEl>
                                          <p:spTgt spid="3"/>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up)">
                                      <p:cBhvr>
                                        <p:cTn id="21" dur="300"/>
                                        <p:tgtEl>
                                          <p:spTgt spid="18"/>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300"/>
                                        <p:tgtEl>
                                          <p:spTgt spid="17"/>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300"/>
                                        <p:tgtEl>
                                          <p:spTgt spid="16"/>
                                        </p:tgtEl>
                                      </p:cBhvr>
                                    </p:animEffect>
                                  </p:childTnLst>
                                </p:cTn>
                              </p:par>
                            </p:childTnLst>
                          </p:cTn>
                        </p:par>
                        <p:par>
                          <p:cTn id="30" fill="hold">
                            <p:stCondLst>
                              <p:cond delay="3500"/>
                            </p:stCondLst>
                            <p:childTnLst>
                              <p:par>
                                <p:cTn id="31" presetID="22" presetClass="entr" presetSubtype="4"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300"/>
                                        <p:tgtEl>
                                          <p:spTgt spid="15"/>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300"/>
                                        <p:tgtEl>
                                          <p:spTgt spid="19"/>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129"/>
                                        </p:tgtEl>
                                        <p:attrNameLst>
                                          <p:attrName>style.visibility</p:attrName>
                                        </p:attrNameLst>
                                      </p:cBhvr>
                                      <p:to>
                                        <p:strVal val="visible"/>
                                      </p:to>
                                    </p:set>
                                    <p:animEffect transition="in" filter="wipe(left)">
                                      <p:cBhvr>
                                        <p:cTn id="41" dur="500"/>
                                        <p:tgtEl>
                                          <p:spTgt spid="129"/>
                                        </p:tgtEl>
                                      </p:cBhvr>
                                    </p:animEffect>
                                  </p:childTnLst>
                                </p:cTn>
                              </p:par>
                              <p:par>
                                <p:cTn id="42" presetID="22" presetClass="entr" presetSubtype="8" fill="hold" nodeType="withEffect">
                                  <p:stCondLst>
                                    <p:cond delay="0"/>
                                  </p:stCondLst>
                                  <p:childTnLst>
                                    <p:set>
                                      <p:cBhvr>
                                        <p:cTn id="43" dur="1" fill="hold">
                                          <p:stCondLst>
                                            <p:cond delay="0"/>
                                          </p:stCondLst>
                                        </p:cTn>
                                        <p:tgtEl>
                                          <p:spTgt spid="135"/>
                                        </p:tgtEl>
                                        <p:attrNameLst>
                                          <p:attrName>style.visibility</p:attrName>
                                        </p:attrNameLst>
                                      </p:cBhvr>
                                      <p:to>
                                        <p:strVal val="visible"/>
                                      </p:to>
                                    </p:set>
                                    <p:animEffect transition="in" filter="wipe(left)">
                                      <p:cBhvr>
                                        <p:cTn id="44" dur="500"/>
                                        <p:tgtEl>
                                          <p:spTgt spid="135"/>
                                        </p:tgtEl>
                                      </p:cBhvr>
                                    </p:animEffect>
                                  </p:childTnLst>
                                </p:cTn>
                              </p:par>
                              <p:par>
                                <p:cTn id="45" presetID="22" presetClass="entr" presetSubtype="1" fill="hold" nodeType="withEffect">
                                  <p:stCondLst>
                                    <p:cond delay="0"/>
                                  </p:stCondLst>
                                  <p:childTnLst>
                                    <p:set>
                                      <p:cBhvr>
                                        <p:cTn id="46" dur="1" fill="hold">
                                          <p:stCondLst>
                                            <p:cond delay="0"/>
                                          </p:stCondLst>
                                        </p:cTn>
                                        <p:tgtEl>
                                          <p:spTgt spid="140"/>
                                        </p:tgtEl>
                                        <p:attrNameLst>
                                          <p:attrName>style.visibility</p:attrName>
                                        </p:attrNameLst>
                                      </p:cBhvr>
                                      <p:to>
                                        <p:strVal val="visible"/>
                                      </p:to>
                                    </p:set>
                                    <p:animEffect transition="in" filter="wipe(up)">
                                      <p:cBhvr>
                                        <p:cTn id="47" dur="500"/>
                                        <p:tgtEl>
                                          <p:spTgt spid="140"/>
                                        </p:tgtEl>
                                      </p:cBhvr>
                                    </p:animEffect>
                                  </p:childTnLst>
                                </p:cTn>
                              </p:par>
                              <p:par>
                                <p:cTn id="48" presetID="22" presetClass="entr" presetSubtype="2" fill="hold"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right)">
                                      <p:cBhvr>
                                        <p:cTn id="50" dur="500"/>
                                        <p:tgtEl>
                                          <p:spTgt spid="29"/>
                                        </p:tgtEl>
                                      </p:cBhvr>
                                    </p:animEffect>
                                  </p:childTnLst>
                                </p:cTn>
                              </p:par>
                              <p:par>
                                <p:cTn id="51" presetID="22" presetClass="entr" presetSubtype="2" fill="hold"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right)">
                                      <p:cBhvr>
                                        <p:cTn id="53" dur="500"/>
                                        <p:tgtEl>
                                          <p:spTgt spid="24"/>
                                        </p:tgtEl>
                                      </p:cBhvr>
                                    </p:animEffect>
                                  </p:childTnLst>
                                </p:cTn>
                              </p:par>
                            </p:childTnLst>
                          </p:cTn>
                        </p:par>
                        <p:par>
                          <p:cTn id="54" fill="hold">
                            <p:stCondLst>
                              <p:cond delay="5000"/>
                            </p:stCondLst>
                            <p:childTnLst>
                              <p:par>
                                <p:cTn id="55" presetID="37" presetClass="entr" presetSubtype="0" fill="hold" grpId="0" nodeType="afterEffect">
                                  <p:stCondLst>
                                    <p:cond delay="0"/>
                                  </p:stCondLst>
                                  <p:childTnLst>
                                    <p:set>
                                      <p:cBhvr>
                                        <p:cTn id="56" dur="1" fill="hold">
                                          <p:stCondLst>
                                            <p:cond delay="0"/>
                                          </p:stCondLst>
                                        </p:cTn>
                                        <p:tgtEl>
                                          <p:spTgt spid="124"/>
                                        </p:tgtEl>
                                        <p:attrNameLst>
                                          <p:attrName>style.visibility</p:attrName>
                                        </p:attrNameLst>
                                      </p:cBhvr>
                                      <p:to>
                                        <p:strVal val="visible"/>
                                      </p:to>
                                    </p:set>
                                    <p:animEffect transition="in" filter="fade">
                                      <p:cBhvr>
                                        <p:cTn id="57" dur="1000"/>
                                        <p:tgtEl>
                                          <p:spTgt spid="124"/>
                                        </p:tgtEl>
                                      </p:cBhvr>
                                    </p:animEffect>
                                    <p:anim calcmode="lin" valueType="num">
                                      <p:cBhvr>
                                        <p:cTn id="58" dur="1000" fill="hold"/>
                                        <p:tgtEl>
                                          <p:spTgt spid="124"/>
                                        </p:tgtEl>
                                        <p:attrNameLst>
                                          <p:attrName>ppt_x</p:attrName>
                                        </p:attrNameLst>
                                      </p:cBhvr>
                                      <p:tavLst>
                                        <p:tav tm="0">
                                          <p:val>
                                            <p:strVal val="#ppt_x"/>
                                          </p:val>
                                        </p:tav>
                                        <p:tav tm="100000">
                                          <p:val>
                                            <p:strVal val="#ppt_x"/>
                                          </p:val>
                                        </p:tav>
                                      </p:tavLst>
                                    </p:anim>
                                    <p:anim calcmode="lin" valueType="num">
                                      <p:cBhvr>
                                        <p:cTn id="59" dur="900" decel="100000" fill="hold"/>
                                        <p:tgtEl>
                                          <p:spTgt spid="124"/>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124"/>
                                        </p:tgtEl>
                                        <p:attrNameLst>
                                          <p:attrName>ppt_y</p:attrName>
                                        </p:attrNameLst>
                                      </p:cBhvr>
                                      <p:tavLst>
                                        <p:tav tm="0">
                                          <p:val>
                                            <p:strVal val="#ppt_y-.03"/>
                                          </p:val>
                                        </p:tav>
                                        <p:tav tm="100000">
                                          <p:val>
                                            <p:strVal val="#ppt_y"/>
                                          </p:val>
                                        </p:tav>
                                      </p:tavLst>
                                    </p:anim>
                                  </p:childTnLst>
                                </p:cTn>
                              </p:par>
                              <p:par>
                                <p:cTn id="61" presetID="37" presetClass="entr" presetSubtype="0" fill="hold" grpId="0" nodeType="withEffect">
                                  <p:stCondLst>
                                    <p:cond delay="0"/>
                                  </p:stCondLst>
                                  <p:childTnLst>
                                    <p:set>
                                      <p:cBhvr>
                                        <p:cTn id="62" dur="1" fill="hold">
                                          <p:stCondLst>
                                            <p:cond delay="0"/>
                                          </p:stCondLst>
                                        </p:cTn>
                                        <p:tgtEl>
                                          <p:spTgt spid="127"/>
                                        </p:tgtEl>
                                        <p:attrNameLst>
                                          <p:attrName>style.visibility</p:attrName>
                                        </p:attrNameLst>
                                      </p:cBhvr>
                                      <p:to>
                                        <p:strVal val="visible"/>
                                      </p:to>
                                    </p:set>
                                    <p:animEffect transition="in" filter="fade">
                                      <p:cBhvr>
                                        <p:cTn id="63" dur="1000"/>
                                        <p:tgtEl>
                                          <p:spTgt spid="127"/>
                                        </p:tgtEl>
                                      </p:cBhvr>
                                    </p:animEffect>
                                    <p:anim calcmode="lin" valueType="num">
                                      <p:cBhvr>
                                        <p:cTn id="64" dur="1000" fill="hold"/>
                                        <p:tgtEl>
                                          <p:spTgt spid="127"/>
                                        </p:tgtEl>
                                        <p:attrNameLst>
                                          <p:attrName>ppt_x</p:attrName>
                                        </p:attrNameLst>
                                      </p:cBhvr>
                                      <p:tavLst>
                                        <p:tav tm="0">
                                          <p:val>
                                            <p:strVal val="#ppt_x"/>
                                          </p:val>
                                        </p:tav>
                                        <p:tav tm="100000">
                                          <p:val>
                                            <p:strVal val="#ppt_x"/>
                                          </p:val>
                                        </p:tav>
                                      </p:tavLst>
                                    </p:anim>
                                    <p:anim calcmode="lin" valueType="num">
                                      <p:cBhvr>
                                        <p:cTn id="65" dur="900" decel="100000" fill="hold"/>
                                        <p:tgtEl>
                                          <p:spTgt spid="127"/>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127"/>
                                        </p:tgtEl>
                                        <p:attrNameLst>
                                          <p:attrName>ppt_y</p:attrName>
                                        </p:attrNameLst>
                                      </p:cBhvr>
                                      <p:tavLst>
                                        <p:tav tm="0">
                                          <p:val>
                                            <p:strVal val="#ppt_y-.03"/>
                                          </p:val>
                                        </p:tav>
                                        <p:tav tm="100000">
                                          <p:val>
                                            <p:strVal val="#ppt_y"/>
                                          </p:val>
                                        </p:tav>
                                      </p:tavLst>
                                    </p:anim>
                                  </p:childTnLst>
                                </p:cTn>
                              </p:par>
                              <p:par>
                                <p:cTn id="67" presetID="37" presetClass="entr" presetSubtype="0" fill="hold" grpId="0" nodeType="withEffect">
                                  <p:stCondLst>
                                    <p:cond delay="0"/>
                                  </p:stCondLst>
                                  <p:childTnLst>
                                    <p:set>
                                      <p:cBhvr>
                                        <p:cTn id="68" dur="1" fill="hold">
                                          <p:stCondLst>
                                            <p:cond delay="0"/>
                                          </p:stCondLst>
                                        </p:cTn>
                                        <p:tgtEl>
                                          <p:spTgt spid="130"/>
                                        </p:tgtEl>
                                        <p:attrNameLst>
                                          <p:attrName>style.visibility</p:attrName>
                                        </p:attrNameLst>
                                      </p:cBhvr>
                                      <p:to>
                                        <p:strVal val="visible"/>
                                      </p:to>
                                    </p:set>
                                    <p:animEffect transition="in" filter="fade">
                                      <p:cBhvr>
                                        <p:cTn id="69" dur="1000"/>
                                        <p:tgtEl>
                                          <p:spTgt spid="130"/>
                                        </p:tgtEl>
                                      </p:cBhvr>
                                    </p:animEffect>
                                    <p:anim calcmode="lin" valueType="num">
                                      <p:cBhvr>
                                        <p:cTn id="70" dur="1000" fill="hold"/>
                                        <p:tgtEl>
                                          <p:spTgt spid="130"/>
                                        </p:tgtEl>
                                        <p:attrNameLst>
                                          <p:attrName>ppt_x</p:attrName>
                                        </p:attrNameLst>
                                      </p:cBhvr>
                                      <p:tavLst>
                                        <p:tav tm="0">
                                          <p:val>
                                            <p:strVal val="#ppt_x"/>
                                          </p:val>
                                        </p:tav>
                                        <p:tav tm="100000">
                                          <p:val>
                                            <p:strVal val="#ppt_x"/>
                                          </p:val>
                                        </p:tav>
                                      </p:tavLst>
                                    </p:anim>
                                    <p:anim calcmode="lin" valueType="num">
                                      <p:cBhvr>
                                        <p:cTn id="71" dur="900" decel="100000" fill="hold"/>
                                        <p:tgtEl>
                                          <p:spTgt spid="130"/>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130"/>
                                        </p:tgtEl>
                                        <p:attrNameLst>
                                          <p:attrName>ppt_y</p:attrName>
                                        </p:attrNameLst>
                                      </p:cBhvr>
                                      <p:tavLst>
                                        <p:tav tm="0">
                                          <p:val>
                                            <p:strVal val="#ppt_y-.03"/>
                                          </p:val>
                                        </p:tav>
                                        <p:tav tm="100000">
                                          <p:val>
                                            <p:strVal val="#ppt_y"/>
                                          </p:val>
                                        </p:tav>
                                      </p:tavLst>
                                    </p:anim>
                                  </p:childTnLst>
                                </p:cTn>
                              </p:par>
                              <p:par>
                                <p:cTn id="73" presetID="37" presetClass="entr" presetSubtype="0" fill="hold" grpId="0" nodeType="withEffect">
                                  <p:stCondLst>
                                    <p:cond delay="0"/>
                                  </p:stCondLst>
                                  <p:childTnLst>
                                    <p:set>
                                      <p:cBhvr>
                                        <p:cTn id="74" dur="1" fill="hold">
                                          <p:stCondLst>
                                            <p:cond delay="0"/>
                                          </p:stCondLst>
                                        </p:cTn>
                                        <p:tgtEl>
                                          <p:spTgt spid="138"/>
                                        </p:tgtEl>
                                        <p:attrNameLst>
                                          <p:attrName>style.visibility</p:attrName>
                                        </p:attrNameLst>
                                      </p:cBhvr>
                                      <p:to>
                                        <p:strVal val="visible"/>
                                      </p:to>
                                    </p:set>
                                    <p:animEffect transition="in" filter="fade">
                                      <p:cBhvr>
                                        <p:cTn id="75" dur="1000"/>
                                        <p:tgtEl>
                                          <p:spTgt spid="138"/>
                                        </p:tgtEl>
                                      </p:cBhvr>
                                    </p:animEffect>
                                    <p:anim calcmode="lin" valueType="num">
                                      <p:cBhvr>
                                        <p:cTn id="76" dur="1000" fill="hold"/>
                                        <p:tgtEl>
                                          <p:spTgt spid="138"/>
                                        </p:tgtEl>
                                        <p:attrNameLst>
                                          <p:attrName>ppt_x</p:attrName>
                                        </p:attrNameLst>
                                      </p:cBhvr>
                                      <p:tavLst>
                                        <p:tav tm="0">
                                          <p:val>
                                            <p:strVal val="#ppt_x"/>
                                          </p:val>
                                        </p:tav>
                                        <p:tav tm="100000">
                                          <p:val>
                                            <p:strVal val="#ppt_x"/>
                                          </p:val>
                                        </p:tav>
                                      </p:tavLst>
                                    </p:anim>
                                    <p:anim calcmode="lin" valueType="num">
                                      <p:cBhvr>
                                        <p:cTn id="77" dur="900" decel="100000" fill="hold"/>
                                        <p:tgtEl>
                                          <p:spTgt spid="138"/>
                                        </p:tgtEl>
                                        <p:attrNameLst>
                                          <p:attrName>ppt_y</p:attrName>
                                        </p:attrNameLst>
                                      </p:cBhvr>
                                      <p:tavLst>
                                        <p:tav tm="0">
                                          <p:val>
                                            <p:strVal val="#ppt_y+1"/>
                                          </p:val>
                                        </p:tav>
                                        <p:tav tm="100000">
                                          <p:val>
                                            <p:strVal val="#ppt_y-.03"/>
                                          </p:val>
                                        </p:tav>
                                      </p:tavLst>
                                    </p:anim>
                                    <p:anim calcmode="lin" valueType="num">
                                      <p:cBhvr>
                                        <p:cTn id="78" dur="100" accel="100000" fill="hold">
                                          <p:stCondLst>
                                            <p:cond delay="900"/>
                                          </p:stCondLst>
                                        </p:cTn>
                                        <p:tgtEl>
                                          <p:spTgt spid="138"/>
                                        </p:tgtEl>
                                        <p:attrNameLst>
                                          <p:attrName>ppt_y</p:attrName>
                                        </p:attrNameLst>
                                      </p:cBhvr>
                                      <p:tavLst>
                                        <p:tav tm="0">
                                          <p:val>
                                            <p:strVal val="#ppt_y-.03"/>
                                          </p:val>
                                        </p:tav>
                                        <p:tav tm="100000">
                                          <p:val>
                                            <p:strVal val="#ppt_y"/>
                                          </p:val>
                                        </p:tav>
                                      </p:tavLst>
                                    </p:anim>
                                  </p:childTnLst>
                                </p:cTn>
                              </p:par>
                              <p:par>
                                <p:cTn id="79" presetID="37" presetClass="entr" presetSubtype="0" fill="hold" grpId="0" nodeType="withEffect">
                                  <p:stCondLst>
                                    <p:cond delay="0"/>
                                  </p:stCondLst>
                                  <p:childTnLst>
                                    <p:set>
                                      <p:cBhvr>
                                        <p:cTn id="80" dur="1" fill="hold">
                                          <p:stCondLst>
                                            <p:cond delay="0"/>
                                          </p:stCondLst>
                                        </p:cTn>
                                        <p:tgtEl>
                                          <p:spTgt spid="141"/>
                                        </p:tgtEl>
                                        <p:attrNameLst>
                                          <p:attrName>style.visibility</p:attrName>
                                        </p:attrNameLst>
                                      </p:cBhvr>
                                      <p:to>
                                        <p:strVal val="visible"/>
                                      </p:to>
                                    </p:set>
                                    <p:animEffect transition="in" filter="fade">
                                      <p:cBhvr>
                                        <p:cTn id="81" dur="1000"/>
                                        <p:tgtEl>
                                          <p:spTgt spid="141"/>
                                        </p:tgtEl>
                                      </p:cBhvr>
                                    </p:animEffect>
                                    <p:anim calcmode="lin" valueType="num">
                                      <p:cBhvr>
                                        <p:cTn id="82" dur="1000" fill="hold"/>
                                        <p:tgtEl>
                                          <p:spTgt spid="141"/>
                                        </p:tgtEl>
                                        <p:attrNameLst>
                                          <p:attrName>ppt_x</p:attrName>
                                        </p:attrNameLst>
                                      </p:cBhvr>
                                      <p:tavLst>
                                        <p:tav tm="0">
                                          <p:val>
                                            <p:strVal val="#ppt_x"/>
                                          </p:val>
                                        </p:tav>
                                        <p:tav tm="100000">
                                          <p:val>
                                            <p:strVal val="#ppt_x"/>
                                          </p:val>
                                        </p:tav>
                                      </p:tavLst>
                                    </p:anim>
                                    <p:anim calcmode="lin" valueType="num">
                                      <p:cBhvr>
                                        <p:cTn id="83" dur="900" decel="100000" fill="hold"/>
                                        <p:tgtEl>
                                          <p:spTgt spid="141"/>
                                        </p:tgtEl>
                                        <p:attrNameLst>
                                          <p:attrName>ppt_y</p:attrName>
                                        </p:attrNameLst>
                                      </p:cBhvr>
                                      <p:tavLst>
                                        <p:tav tm="0">
                                          <p:val>
                                            <p:strVal val="#ppt_y+1"/>
                                          </p:val>
                                        </p:tav>
                                        <p:tav tm="100000">
                                          <p:val>
                                            <p:strVal val="#ppt_y-.03"/>
                                          </p:val>
                                        </p:tav>
                                      </p:tavLst>
                                    </p:anim>
                                    <p:anim calcmode="lin" valueType="num">
                                      <p:cBhvr>
                                        <p:cTn id="84" dur="100" accel="100000" fill="hold">
                                          <p:stCondLst>
                                            <p:cond delay="900"/>
                                          </p:stCondLst>
                                        </p:cTn>
                                        <p:tgtEl>
                                          <p:spTgt spid="141"/>
                                        </p:tgtEl>
                                        <p:attrNameLst>
                                          <p:attrName>ppt_y</p:attrName>
                                        </p:attrNameLst>
                                      </p:cBhvr>
                                      <p:tavLst>
                                        <p:tav tm="0">
                                          <p:val>
                                            <p:strVal val="#ppt_y-.03"/>
                                          </p:val>
                                        </p:tav>
                                        <p:tav tm="100000">
                                          <p:val>
                                            <p:strVal val="#ppt_y"/>
                                          </p:val>
                                        </p:tav>
                                      </p:tavLst>
                                    </p:anim>
                                  </p:childTnLst>
                                </p:cTn>
                              </p:par>
                            </p:childTnLst>
                          </p:cTn>
                        </p:par>
                        <p:par>
                          <p:cTn id="85" fill="hold">
                            <p:stCondLst>
                              <p:cond delay="6000"/>
                            </p:stCondLst>
                            <p:childTnLst>
                              <p:par>
                                <p:cTn id="86" presetID="14" presetClass="entr" presetSubtype="10" fill="hold" grpId="0" nodeType="afterEffect">
                                  <p:stCondLst>
                                    <p:cond delay="0"/>
                                  </p:stCondLst>
                                  <p:childTnLst>
                                    <p:set>
                                      <p:cBhvr>
                                        <p:cTn id="87" dur="1" fill="hold">
                                          <p:stCondLst>
                                            <p:cond delay="0"/>
                                          </p:stCondLst>
                                        </p:cTn>
                                        <p:tgtEl>
                                          <p:spTgt spid="128"/>
                                        </p:tgtEl>
                                        <p:attrNameLst>
                                          <p:attrName>style.visibility</p:attrName>
                                        </p:attrNameLst>
                                      </p:cBhvr>
                                      <p:to>
                                        <p:strVal val="visible"/>
                                      </p:to>
                                    </p:set>
                                    <p:animEffect transition="in" filter="randombar(horizontal)">
                                      <p:cBhvr>
                                        <p:cTn id="88" dur="500"/>
                                        <p:tgtEl>
                                          <p:spTgt spid="128"/>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125"/>
                                        </p:tgtEl>
                                        <p:attrNameLst>
                                          <p:attrName>style.visibility</p:attrName>
                                        </p:attrNameLst>
                                      </p:cBhvr>
                                      <p:to>
                                        <p:strVal val="visible"/>
                                      </p:to>
                                    </p:set>
                                    <p:animEffect transition="in" filter="randombar(horizontal)">
                                      <p:cBhvr>
                                        <p:cTn id="91" dur="500"/>
                                        <p:tgtEl>
                                          <p:spTgt spid="125"/>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142"/>
                                        </p:tgtEl>
                                        <p:attrNameLst>
                                          <p:attrName>style.visibility</p:attrName>
                                        </p:attrNameLst>
                                      </p:cBhvr>
                                      <p:to>
                                        <p:strVal val="visible"/>
                                      </p:to>
                                    </p:set>
                                    <p:animEffect transition="in" filter="randombar(horizontal)">
                                      <p:cBhvr>
                                        <p:cTn id="94" dur="500"/>
                                        <p:tgtEl>
                                          <p:spTgt spid="142"/>
                                        </p:tgtEl>
                                      </p:cBhvr>
                                    </p:animEffect>
                                  </p:childTnLst>
                                </p:cTn>
                              </p:par>
                              <p:par>
                                <p:cTn id="95" presetID="14" presetClass="entr" presetSubtype="10" fill="hold" grpId="0" nodeType="withEffect">
                                  <p:stCondLst>
                                    <p:cond delay="0"/>
                                  </p:stCondLst>
                                  <p:childTnLst>
                                    <p:set>
                                      <p:cBhvr>
                                        <p:cTn id="96" dur="1" fill="hold">
                                          <p:stCondLst>
                                            <p:cond delay="0"/>
                                          </p:stCondLst>
                                        </p:cTn>
                                        <p:tgtEl>
                                          <p:spTgt spid="139"/>
                                        </p:tgtEl>
                                        <p:attrNameLst>
                                          <p:attrName>style.visibility</p:attrName>
                                        </p:attrNameLst>
                                      </p:cBhvr>
                                      <p:to>
                                        <p:strVal val="visible"/>
                                      </p:to>
                                    </p:set>
                                    <p:animEffect transition="in" filter="randombar(horizontal)">
                                      <p:cBhvr>
                                        <p:cTn id="97" dur="500"/>
                                        <p:tgtEl>
                                          <p:spTgt spid="139"/>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131"/>
                                        </p:tgtEl>
                                        <p:attrNameLst>
                                          <p:attrName>style.visibility</p:attrName>
                                        </p:attrNameLst>
                                      </p:cBhvr>
                                      <p:to>
                                        <p:strVal val="visible"/>
                                      </p:to>
                                    </p:set>
                                    <p:animEffect transition="in" filter="randombar(horizontal)">
                                      <p:cBhvr>
                                        <p:cTn id="100"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124" grpId="0"/>
      <p:bldP spid="125" grpId="0"/>
      <p:bldP spid="127" grpId="0"/>
      <p:bldP spid="128" grpId="0"/>
      <p:bldP spid="130" grpId="0"/>
      <p:bldP spid="131" grpId="0"/>
      <p:bldP spid="138" grpId="0"/>
      <p:bldP spid="139" grpId="0"/>
      <p:bldP spid="141" grpId="0"/>
      <p:bldP spid="14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组合 103"/>
          <p:cNvGrpSpPr/>
          <p:nvPr/>
        </p:nvGrpSpPr>
        <p:grpSpPr>
          <a:xfrm>
            <a:off x="2311961" y="1390851"/>
            <a:ext cx="1069410" cy="1060692"/>
            <a:chOff x="6099402" y="3699492"/>
            <a:chExt cx="2821311" cy="2821311"/>
          </a:xfrm>
        </p:grpSpPr>
        <p:sp>
          <p:nvSpPr>
            <p:cNvPr id="34" name="Shape 2620"/>
            <p:cNvSpPr/>
            <p:nvPr/>
          </p:nvSpPr>
          <p:spPr>
            <a:xfrm>
              <a:off x="6099402" y="3699492"/>
              <a:ext cx="2821311" cy="28213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5" name="Shape 2621"/>
            <p:cNvSpPr/>
            <p:nvPr/>
          </p:nvSpPr>
          <p:spPr>
            <a:xfrm>
              <a:off x="6973942" y="4624749"/>
              <a:ext cx="1442047" cy="1309838"/>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600" dirty="0">
                  <a:solidFill>
                    <a:srgbClr val="FFFFFF"/>
                  </a:solidFill>
                  <a:latin typeface="Arial" panose="020B0604020202020204" pitchFamily="34" charset="0"/>
                  <a:ea typeface="微软雅黑" panose="020B0503020204020204" pitchFamily="34" charset="-122"/>
                  <a:sym typeface="Arial" panose="020B0604020202020204" pitchFamily="34" charset="0"/>
                </a:rPr>
                <a:t>盈利</a:t>
              </a:r>
              <a:endParaRPr lang="en-US" altLang="zh-CN" sz="16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a:p>
              <a:pPr lvl="0">
                <a:defRPr sz="1800" b="0">
                  <a:solidFill>
                    <a:srgbClr val="000000"/>
                  </a:solidFill>
                </a:defRPr>
              </a:pPr>
              <a:r>
                <a:rPr lang="zh-CN" altLang="en-US" sz="1600" dirty="0">
                  <a:solidFill>
                    <a:srgbClr val="FFFFFF"/>
                  </a:solidFill>
                  <a:latin typeface="Arial" panose="020B0604020202020204" pitchFamily="34" charset="0"/>
                  <a:ea typeface="微软雅黑" panose="020B0503020204020204" pitchFamily="34" charset="-122"/>
                  <a:sym typeface="Arial" panose="020B0604020202020204" pitchFamily="34" charset="0"/>
                </a:rPr>
                <a:t>扩大</a:t>
              </a:r>
              <a:endParaRPr sz="16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5" name="组合 104"/>
          <p:cNvGrpSpPr/>
          <p:nvPr/>
        </p:nvGrpSpPr>
        <p:grpSpPr>
          <a:xfrm>
            <a:off x="1327065" y="2186176"/>
            <a:ext cx="821590" cy="814892"/>
            <a:chOff x="2772793" y="5814957"/>
            <a:chExt cx="2167514" cy="2167513"/>
          </a:xfrm>
        </p:grpSpPr>
        <p:sp>
          <p:nvSpPr>
            <p:cNvPr id="49" name="Shape 2630"/>
            <p:cNvSpPr/>
            <p:nvPr/>
          </p:nvSpPr>
          <p:spPr>
            <a:xfrm>
              <a:off x="2772793" y="5814957"/>
              <a:ext cx="2167514" cy="2167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3" name="Shape 2621"/>
            <p:cNvSpPr/>
            <p:nvPr/>
          </p:nvSpPr>
          <p:spPr>
            <a:xfrm>
              <a:off x="3153666" y="6394398"/>
              <a:ext cx="1751223" cy="1146107"/>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400" dirty="0">
                  <a:solidFill>
                    <a:schemeClr val="bg1"/>
                  </a:solidFill>
                  <a:latin typeface="+mn-ea"/>
                  <a:ea typeface="+mn-ea"/>
                  <a:sym typeface="Arial" panose="020B0604020202020204" pitchFamily="34" charset="0"/>
                </a:rPr>
                <a:t>市场占</a:t>
              </a:r>
              <a:endParaRPr lang="en-US" altLang="zh-CN" sz="1400" dirty="0">
                <a:solidFill>
                  <a:schemeClr val="bg1"/>
                </a:solidFill>
                <a:latin typeface="+mn-ea"/>
                <a:ea typeface="+mn-ea"/>
                <a:sym typeface="Arial" panose="020B0604020202020204" pitchFamily="34" charset="0"/>
              </a:endParaRPr>
            </a:p>
            <a:p>
              <a:pPr lvl="0">
                <a:defRPr sz="1800" b="0">
                  <a:solidFill>
                    <a:srgbClr val="000000"/>
                  </a:solidFill>
                </a:defRPr>
              </a:pPr>
              <a:r>
                <a:rPr lang="zh-CN" altLang="en-US" sz="1400" dirty="0">
                  <a:solidFill>
                    <a:schemeClr val="bg1"/>
                  </a:solidFill>
                  <a:latin typeface="+mn-ea"/>
                  <a:ea typeface="+mn-ea"/>
                  <a:sym typeface="Arial" panose="020B0604020202020204" pitchFamily="34" charset="0"/>
                </a:rPr>
                <a:t>有率快</a:t>
              </a:r>
              <a:endParaRPr sz="1400" dirty="0">
                <a:solidFill>
                  <a:schemeClr val="bg1"/>
                </a:solidFill>
                <a:latin typeface="+mn-ea"/>
                <a:ea typeface="+mn-ea"/>
                <a:sym typeface="Arial" panose="020B0604020202020204" pitchFamily="34" charset="0"/>
              </a:endParaRPr>
            </a:p>
          </p:txBody>
        </p:sp>
      </p:grpSp>
      <p:grpSp>
        <p:nvGrpSpPr>
          <p:cNvPr id="106" name="组合 105"/>
          <p:cNvGrpSpPr/>
          <p:nvPr/>
        </p:nvGrpSpPr>
        <p:grpSpPr>
          <a:xfrm>
            <a:off x="2659957" y="2861554"/>
            <a:ext cx="878619" cy="871456"/>
            <a:chOff x="7017480" y="7611380"/>
            <a:chExt cx="2317966" cy="2317966"/>
          </a:xfrm>
        </p:grpSpPr>
        <p:sp>
          <p:nvSpPr>
            <p:cNvPr id="39" name="Shape 2625"/>
            <p:cNvSpPr/>
            <p:nvPr/>
          </p:nvSpPr>
          <p:spPr>
            <a:xfrm>
              <a:off x="7017480" y="7611380"/>
              <a:ext cx="2317966" cy="23179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4" name="Shape 2621"/>
            <p:cNvSpPr/>
            <p:nvPr/>
          </p:nvSpPr>
          <p:spPr>
            <a:xfrm>
              <a:off x="7739524" y="8248391"/>
              <a:ext cx="1412259" cy="1146107"/>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研发</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defRPr sz="1800" b="0">
                  <a:solidFill>
                    <a:srgbClr val="000000"/>
                  </a:solidFill>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要快</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3" name="组合 102"/>
          <p:cNvGrpSpPr/>
          <p:nvPr/>
        </p:nvGrpSpPr>
        <p:grpSpPr>
          <a:xfrm>
            <a:off x="5365597" y="1318576"/>
            <a:ext cx="878618" cy="871457"/>
            <a:chOff x="14043632" y="3533937"/>
            <a:chExt cx="2317966" cy="2317967"/>
          </a:xfrm>
        </p:grpSpPr>
        <p:sp>
          <p:nvSpPr>
            <p:cNvPr id="71" name="Shape 2640"/>
            <p:cNvSpPr/>
            <p:nvPr/>
          </p:nvSpPr>
          <p:spPr>
            <a:xfrm>
              <a:off x="14043632" y="3533937"/>
              <a:ext cx="2317966" cy="23179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6" name="Shape 2621"/>
            <p:cNvSpPr/>
            <p:nvPr/>
          </p:nvSpPr>
          <p:spPr>
            <a:xfrm>
              <a:off x="14692652" y="4188423"/>
              <a:ext cx="1442048" cy="1146106"/>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技术</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defRPr sz="1800" b="0">
                  <a:solidFill>
                    <a:srgbClr val="000000"/>
                  </a:solidFill>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提高</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2" name="组合 101"/>
          <p:cNvGrpSpPr/>
          <p:nvPr/>
        </p:nvGrpSpPr>
        <p:grpSpPr>
          <a:xfrm>
            <a:off x="5611606" y="2729454"/>
            <a:ext cx="995160" cy="987047"/>
            <a:chOff x="15688300" y="7322383"/>
            <a:chExt cx="2625425" cy="2625424"/>
          </a:xfrm>
        </p:grpSpPr>
        <p:sp>
          <p:nvSpPr>
            <p:cNvPr id="75" name="Shape 2645"/>
            <p:cNvSpPr/>
            <p:nvPr/>
          </p:nvSpPr>
          <p:spPr>
            <a:xfrm>
              <a:off x="15688300" y="7322383"/>
              <a:ext cx="2625425" cy="26254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7" name="Shape 2621"/>
            <p:cNvSpPr/>
            <p:nvPr/>
          </p:nvSpPr>
          <p:spPr>
            <a:xfrm>
              <a:off x="16413686" y="7962778"/>
              <a:ext cx="1442048" cy="1384995"/>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700" dirty="0">
                  <a:solidFill>
                    <a:schemeClr val="bg1"/>
                  </a:solidFill>
                  <a:latin typeface="Arial" panose="020B0604020202020204" pitchFamily="34" charset="0"/>
                  <a:ea typeface="微软雅黑" panose="020B0503020204020204" pitchFamily="34" charset="-122"/>
                  <a:sym typeface="Arial" panose="020B0604020202020204" pitchFamily="34" charset="0"/>
                </a:rPr>
                <a:t>功能强大</a:t>
              </a:r>
              <a:endParaRPr sz="17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1" name="组合 100"/>
          <p:cNvGrpSpPr/>
          <p:nvPr/>
        </p:nvGrpSpPr>
        <p:grpSpPr>
          <a:xfrm>
            <a:off x="6856251" y="1272297"/>
            <a:ext cx="1171213" cy="1161666"/>
            <a:chOff x="18704446" y="3384153"/>
            <a:chExt cx="3089888" cy="3089888"/>
          </a:xfrm>
        </p:grpSpPr>
        <p:sp>
          <p:nvSpPr>
            <p:cNvPr id="63" name="Shape 2635"/>
            <p:cNvSpPr/>
            <p:nvPr/>
          </p:nvSpPr>
          <p:spPr>
            <a:xfrm>
              <a:off x="18704446" y="3384153"/>
              <a:ext cx="3089888" cy="30898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9" name="Shape 2621"/>
            <p:cNvSpPr/>
            <p:nvPr/>
          </p:nvSpPr>
          <p:spPr>
            <a:xfrm>
              <a:off x="19133266" y="4176810"/>
              <a:ext cx="2232248" cy="1384995"/>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1700" dirty="0">
                  <a:solidFill>
                    <a:schemeClr val="bg1"/>
                  </a:solidFill>
                  <a:latin typeface="Arial" panose="020B0604020202020204" pitchFamily="34" charset="0"/>
                  <a:ea typeface="微软雅黑" panose="020B0503020204020204" pitchFamily="34" charset="-122"/>
                  <a:sym typeface="Arial" panose="020B0604020202020204" pitchFamily="34" charset="0"/>
                </a:rPr>
                <a:t>利益</a:t>
              </a:r>
              <a:endParaRPr lang="en-US" altLang="zh-CN" sz="17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defRPr sz="1800" b="0">
                  <a:solidFill>
                    <a:srgbClr val="000000"/>
                  </a:solidFill>
                </a:defRPr>
              </a:pPr>
              <a:r>
                <a:rPr lang="zh-CN" altLang="en-US" sz="1700" dirty="0">
                  <a:solidFill>
                    <a:schemeClr val="bg1"/>
                  </a:solidFill>
                  <a:latin typeface="Arial" panose="020B0604020202020204" pitchFamily="34" charset="0"/>
                  <a:ea typeface="微软雅黑" panose="020B0503020204020204" pitchFamily="34" charset="-122"/>
                  <a:sym typeface="Arial" panose="020B0604020202020204" pitchFamily="34" charset="0"/>
                </a:rPr>
                <a:t>最大化</a:t>
              </a:r>
              <a:endParaRPr sz="17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1" name="Arc 3"/>
          <p:cNvSpPr/>
          <p:nvPr/>
        </p:nvSpPr>
        <p:spPr>
          <a:xfrm rot="20794530">
            <a:off x="2885596" y="2140123"/>
            <a:ext cx="1305956" cy="1295310"/>
          </a:xfrm>
          <a:prstGeom prst="arc">
            <a:avLst/>
          </a:prstGeom>
          <a:ln w="12700">
            <a:solidFill>
              <a:schemeClr val="bg1">
                <a:lumMod val="50000"/>
              </a:schemeClr>
            </a:solidFill>
            <a:prstDash val="sysDash"/>
            <a:headEnd type="triangle" w="sm" len="med"/>
            <a:tailEnd type="none" w="med" len="med"/>
          </a:ln>
          <a:effectLst/>
        </p:spPr>
        <p:style>
          <a:lnRef idx="1">
            <a:schemeClr val="accent1"/>
          </a:lnRef>
          <a:fillRef idx="0">
            <a:schemeClr val="accent1"/>
          </a:fillRef>
          <a:effectRef idx="0">
            <a:schemeClr val="accent1"/>
          </a:effectRef>
          <a:fontRef idx="minor">
            <a:schemeClr val="tx1"/>
          </a:fontRef>
        </p:style>
        <p:txBody>
          <a:bodyPr lIns="34555" tIns="17278" rIns="34555" bIns="17278" rtlCol="0" anchor="ctr"/>
          <a:lstStyle/>
          <a:p>
            <a:pPr algn="ctr"/>
            <a:endParaRPr lang="en-US" sz="600">
              <a:solidFill>
                <a:schemeClr val="accent2"/>
              </a:solidFill>
            </a:endParaRPr>
          </a:p>
        </p:txBody>
      </p:sp>
      <p:sp>
        <p:nvSpPr>
          <p:cNvPr id="92" name="Arc 3"/>
          <p:cNvSpPr/>
          <p:nvPr/>
        </p:nvSpPr>
        <p:spPr>
          <a:xfrm rot="17548443">
            <a:off x="3557029" y="2916088"/>
            <a:ext cx="939797" cy="947521"/>
          </a:xfrm>
          <a:prstGeom prst="arc">
            <a:avLst/>
          </a:prstGeom>
          <a:ln w="12700">
            <a:solidFill>
              <a:schemeClr val="bg1">
                <a:lumMod val="50000"/>
              </a:schemeClr>
            </a:solidFill>
            <a:prstDash val="sysDash"/>
            <a:headEnd type="triangle" w="sm" len="med"/>
            <a:tailEnd type="none" w="med" len="med"/>
          </a:ln>
          <a:effectLst/>
        </p:spPr>
        <p:style>
          <a:lnRef idx="1">
            <a:schemeClr val="accent1"/>
          </a:lnRef>
          <a:fillRef idx="0">
            <a:schemeClr val="accent1"/>
          </a:fillRef>
          <a:effectRef idx="0">
            <a:schemeClr val="accent1"/>
          </a:effectRef>
          <a:fontRef idx="minor">
            <a:schemeClr val="tx1"/>
          </a:fontRef>
        </p:style>
        <p:txBody>
          <a:bodyPr lIns="34555" tIns="17278" rIns="34555" bIns="17278" rtlCol="0" anchor="ctr"/>
          <a:lstStyle/>
          <a:p>
            <a:pPr algn="ctr"/>
            <a:endParaRPr lang="en-US" sz="600">
              <a:solidFill>
                <a:schemeClr val="accent2"/>
              </a:solidFill>
            </a:endParaRPr>
          </a:p>
        </p:txBody>
      </p:sp>
      <p:sp>
        <p:nvSpPr>
          <p:cNvPr id="94" name="Arc 3"/>
          <p:cNvSpPr/>
          <p:nvPr/>
        </p:nvSpPr>
        <p:spPr>
          <a:xfrm rot="805470" flipH="1">
            <a:off x="4642900" y="2054453"/>
            <a:ext cx="1305956" cy="1295310"/>
          </a:xfrm>
          <a:prstGeom prst="arc">
            <a:avLst/>
          </a:prstGeom>
          <a:ln w="12700">
            <a:solidFill>
              <a:schemeClr val="bg1">
                <a:lumMod val="50000"/>
              </a:schemeClr>
            </a:solidFill>
            <a:prstDash val="sysDash"/>
            <a:headEnd type="triangle" w="sm" len="med"/>
            <a:tailEnd type="none" w="med" len="med"/>
          </a:ln>
          <a:effectLst/>
        </p:spPr>
        <p:style>
          <a:lnRef idx="1">
            <a:schemeClr val="accent1"/>
          </a:lnRef>
          <a:fillRef idx="0">
            <a:schemeClr val="accent1"/>
          </a:fillRef>
          <a:effectRef idx="0">
            <a:schemeClr val="accent1"/>
          </a:effectRef>
          <a:fontRef idx="minor">
            <a:schemeClr val="tx1"/>
          </a:fontRef>
        </p:style>
        <p:txBody>
          <a:bodyPr lIns="34555" tIns="17278" rIns="34555" bIns="17278" rtlCol="0" anchor="ctr"/>
          <a:lstStyle/>
          <a:p>
            <a:pPr algn="ctr"/>
            <a:endParaRPr lang="en-US" sz="600">
              <a:solidFill>
                <a:schemeClr val="accent2"/>
              </a:solidFill>
            </a:endParaRPr>
          </a:p>
        </p:txBody>
      </p:sp>
      <p:sp>
        <p:nvSpPr>
          <p:cNvPr id="95" name="Arc 3"/>
          <p:cNvSpPr/>
          <p:nvPr/>
        </p:nvSpPr>
        <p:spPr>
          <a:xfrm rot="2490861" flipH="1">
            <a:off x="4654133" y="2878392"/>
            <a:ext cx="1092694" cy="1100066"/>
          </a:xfrm>
          <a:prstGeom prst="arc">
            <a:avLst/>
          </a:prstGeom>
          <a:ln w="12700">
            <a:solidFill>
              <a:schemeClr val="bg1">
                <a:lumMod val="50000"/>
              </a:schemeClr>
            </a:solidFill>
            <a:prstDash val="sysDash"/>
            <a:headEnd type="triangle" w="sm" len="med"/>
            <a:tailEnd type="none" w="med" len="med"/>
          </a:ln>
          <a:effectLst/>
        </p:spPr>
        <p:style>
          <a:lnRef idx="1">
            <a:schemeClr val="accent1"/>
          </a:lnRef>
          <a:fillRef idx="0">
            <a:schemeClr val="accent1"/>
          </a:fillRef>
          <a:effectRef idx="0">
            <a:schemeClr val="accent1"/>
          </a:effectRef>
          <a:fontRef idx="minor">
            <a:schemeClr val="tx1"/>
          </a:fontRef>
        </p:style>
        <p:txBody>
          <a:bodyPr lIns="34555" tIns="17278" rIns="34555" bIns="17278" rtlCol="0" anchor="ctr"/>
          <a:lstStyle/>
          <a:p>
            <a:pPr algn="ctr"/>
            <a:endParaRPr lang="en-US" sz="600">
              <a:solidFill>
                <a:schemeClr val="accent2"/>
              </a:solidFill>
            </a:endParaRPr>
          </a:p>
        </p:txBody>
      </p:sp>
      <p:cxnSp>
        <p:nvCxnSpPr>
          <p:cNvPr id="19" name="直接箭头连接符 18"/>
          <p:cNvCxnSpPr/>
          <p:nvPr/>
        </p:nvCxnSpPr>
        <p:spPr>
          <a:xfrm flipH="1" flipV="1">
            <a:off x="2311961" y="2647864"/>
            <a:ext cx="1648941" cy="54245"/>
          </a:xfrm>
          <a:prstGeom prst="straightConnector1">
            <a:avLst/>
          </a:prstGeom>
          <a:ln w="12700">
            <a:solidFill>
              <a:schemeClr val="bg1">
                <a:lumMod val="50000"/>
              </a:schemeClr>
            </a:solidFill>
            <a:prstDash val="sysDash"/>
            <a:headEnd type="none" w="sm" len="med"/>
            <a:tailEnd type="triangle"/>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p:nvPr/>
        </p:nvCxnSpPr>
        <p:spPr>
          <a:xfrm flipV="1">
            <a:off x="5224680" y="2190033"/>
            <a:ext cx="1543485" cy="457833"/>
          </a:xfrm>
          <a:prstGeom prst="straightConnector1">
            <a:avLst/>
          </a:prstGeom>
          <a:ln w="12700">
            <a:solidFill>
              <a:schemeClr val="bg1">
                <a:lumMod val="50000"/>
              </a:schemeClr>
            </a:solidFill>
            <a:prstDash val="sysDash"/>
            <a:headEnd w="sm" len="med"/>
            <a:tailEnd type="triangle"/>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3918934" y="2190033"/>
            <a:ext cx="1192824" cy="1173247"/>
            <a:chOff x="10338911" y="5825217"/>
            <a:chExt cx="3146902" cy="3120692"/>
          </a:xfrm>
        </p:grpSpPr>
        <p:sp>
          <p:nvSpPr>
            <p:cNvPr id="80" name="Shape 2659"/>
            <p:cNvSpPr/>
            <p:nvPr/>
          </p:nvSpPr>
          <p:spPr>
            <a:xfrm>
              <a:off x="10338911" y="5825217"/>
              <a:ext cx="3120691" cy="31206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0" name="Shape 2621"/>
            <p:cNvSpPr/>
            <p:nvPr/>
          </p:nvSpPr>
          <p:spPr>
            <a:xfrm>
              <a:off x="10406098" y="6818345"/>
              <a:ext cx="3079715" cy="1309838"/>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1600"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战略</a:t>
              </a:r>
              <a:endParaRPr lang="en-US" altLang="zh-CN" sz="16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defRPr sz="1800" b="0">
                  <a:solidFill>
                    <a:srgbClr val="000000"/>
                  </a:solidFill>
                </a:defRPr>
              </a:pPr>
              <a:r>
                <a:rPr lang="zh-CN" altLang="en-US" sz="1600" spc="300" dirty="0">
                  <a:solidFill>
                    <a:schemeClr val="bg1"/>
                  </a:solidFill>
                  <a:latin typeface="Arial" panose="020B0604020202020204" pitchFamily="34" charset="0"/>
                  <a:ea typeface="微软雅黑" panose="020B0503020204020204" pitchFamily="34" charset="-122"/>
                  <a:sym typeface="Arial" panose="020B0604020202020204" pitchFamily="34" charset="0"/>
                </a:rPr>
                <a:t>目标</a:t>
              </a:r>
              <a:endParaRPr sz="16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8" name="组合 97"/>
          <p:cNvGrpSpPr/>
          <p:nvPr/>
        </p:nvGrpSpPr>
        <p:grpSpPr>
          <a:xfrm>
            <a:off x="996430" y="4141921"/>
            <a:ext cx="7184513" cy="715581"/>
            <a:chOff x="1379715" y="3986755"/>
            <a:chExt cx="6588710" cy="661633"/>
          </a:xfrm>
          <a:solidFill>
            <a:schemeClr val="bg1">
              <a:lumMod val="50000"/>
            </a:schemeClr>
          </a:solidFill>
        </p:grpSpPr>
        <p:sp>
          <p:nvSpPr>
            <p:cNvPr id="99" name="矩形 98"/>
            <p:cNvSpPr/>
            <p:nvPr/>
          </p:nvSpPr>
          <p:spPr>
            <a:xfrm>
              <a:off x="1379715" y="3988433"/>
              <a:ext cx="6588710" cy="504056"/>
            </a:xfrm>
            <a:prstGeom prst="rect">
              <a:avLst/>
            </a:prstGeom>
            <a:solidFill>
              <a:schemeClr val="bg1">
                <a:lumMod val="85000"/>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TextBox 99"/>
            <p:cNvSpPr txBox="1"/>
            <p:nvPr/>
          </p:nvSpPr>
          <p:spPr>
            <a:xfrm>
              <a:off x="2711261" y="3986755"/>
              <a:ext cx="4042327" cy="661633"/>
            </a:xfrm>
            <a:prstGeom prst="rect">
              <a:avLst/>
            </a:prstGeom>
            <a:noFill/>
          </p:spPr>
          <p:txBody>
            <a:bodyPr wrap="square" rtlCol="0">
              <a:spAutoFit/>
            </a:bodyPr>
            <a:lstStyle/>
            <a:p>
              <a:pPr algn="ctr">
                <a:lnSpc>
                  <a:spcPct val="150000"/>
                </a:lnSpc>
              </a:pPr>
              <a:r>
                <a:rPr lang="zh-CN" altLang="en-US" sz="900" dirty="0">
                  <a:solidFill>
                    <a:schemeClr val="bg1">
                      <a:lumMod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900" dirty="0">
                <a:solidFill>
                  <a:schemeClr val="bg1">
                    <a:lumMod val="25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900" dirty="0">
                <a:solidFill>
                  <a:schemeClr val="bg1">
                    <a:lumMod val="25000"/>
                  </a:schemeClr>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1116311" y="460609"/>
            <a:ext cx="8640264" cy="292388"/>
            <a:chOff x="1116311" y="460609"/>
            <a:chExt cx="8640264" cy="292388"/>
          </a:xfrm>
        </p:grpSpPr>
        <p:sp>
          <p:nvSpPr>
            <p:cNvPr id="45" name="Line 3"/>
            <p:cNvSpPr>
              <a:spLocks noChangeShapeType="1"/>
            </p:cNvSpPr>
            <p:nvPr/>
          </p:nvSpPr>
          <p:spPr bwMode="auto">
            <a:xfrm>
              <a:off x="1990886" y="695345"/>
              <a:ext cx="7765689"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46" name="TextBox 45"/>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市场考察</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91"/>
                                        </p:tgtEl>
                                        <p:attrNameLst>
                                          <p:attrName>style.visibility</p:attrName>
                                        </p:attrNameLst>
                                      </p:cBhvr>
                                      <p:to>
                                        <p:strVal val="visible"/>
                                      </p:to>
                                    </p:set>
                                    <p:animEffect transition="in" filter="wipe(down)">
                                      <p:cBhvr>
                                        <p:cTn id="17" dur="500"/>
                                        <p:tgtEl>
                                          <p:spTgt spid="91"/>
                                        </p:tgtEl>
                                      </p:cBhvr>
                                    </p:animEffect>
                                  </p:childTnLst>
                                </p:cTn>
                              </p:par>
                              <p:par>
                                <p:cTn id="18" presetID="22" presetClass="entr" presetSubtype="2"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right)">
                                      <p:cBhvr>
                                        <p:cTn id="20" dur="500"/>
                                        <p:tgtEl>
                                          <p:spTgt spid="19"/>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94"/>
                                        </p:tgtEl>
                                        <p:attrNameLst>
                                          <p:attrName>style.visibility</p:attrName>
                                        </p:attrNameLst>
                                      </p:cBhvr>
                                      <p:to>
                                        <p:strVal val="visible"/>
                                      </p:to>
                                    </p:set>
                                    <p:animEffect transition="in" filter="wipe(down)">
                                      <p:cBhvr>
                                        <p:cTn id="23" dur="500"/>
                                        <p:tgtEl>
                                          <p:spTgt spid="94"/>
                                        </p:tgtEl>
                                      </p:cBhvr>
                                    </p:animEffect>
                                  </p:childTnLst>
                                </p:cTn>
                              </p:par>
                              <p:par>
                                <p:cTn id="24" presetID="22" presetClass="entr" presetSubtype="8" fill="hold" nodeType="with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wipe(left)">
                                      <p:cBhvr>
                                        <p:cTn id="26" dur="500"/>
                                        <p:tgtEl>
                                          <p:spTgt spid="97"/>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95"/>
                                        </p:tgtEl>
                                        <p:attrNameLst>
                                          <p:attrName>style.visibility</p:attrName>
                                        </p:attrNameLst>
                                      </p:cBhvr>
                                      <p:to>
                                        <p:strVal val="visible"/>
                                      </p:to>
                                    </p:set>
                                    <p:animEffect transition="in" filter="wipe(left)">
                                      <p:cBhvr>
                                        <p:cTn id="29" dur="500"/>
                                        <p:tgtEl>
                                          <p:spTgt spid="95"/>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wipe(right)">
                                      <p:cBhvr>
                                        <p:cTn id="32" dur="500"/>
                                        <p:tgtEl>
                                          <p:spTgt spid="92"/>
                                        </p:tgtEl>
                                      </p:cBhvr>
                                    </p:animEffect>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105"/>
                                        </p:tgtEl>
                                        <p:attrNameLst>
                                          <p:attrName>style.visibility</p:attrName>
                                        </p:attrNameLst>
                                      </p:cBhvr>
                                      <p:to>
                                        <p:strVal val="visible"/>
                                      </p:to>
                                    </p:set>
                                    <p:animEffect transition="in" filter="fade">
                                      <p:cBhvr>
                                        <p:cTn id="36" dur="500"/>
                                        <p:tgtEl>
                                          <p:spTgt spid="105"/>
                                        </p:tgtEl>
                                      </p:cBhvr>
                                    </p:animEffect>
                                  </p:childTnLst>
                                </p:cTn>
                              </p:par>
                              <p:par>
                                <p:cTn id="37" presetID="10" presetClass="entr" presetSubtype="0" fill="hold" nodeType="withEffect">
                                  <p:stCondLst>
                                    <p:cond delay="200"/>
                                  </p:stCondLst>
                                  <p:childTnLst>
                                    <p:set>
                                      <p:cBhvr>
                                        <p:cTn id="38" dur="1" fill="hold">
                                          <p:stCondLst>
                                            <p:cond delay="0"/>
                                          </p:stCondLst>
                                        </p:cTn>
                                        <p:tgtEl>
                                          <p:spTgt spid="104"/>
                                        </p:tgtEl>
                                        <p:attrNameLst>
                                          <p:attrName>style.visibility</p:attrName>
                                        </p:attrNameLst>
                                      </p:cBhvr>
                                      <p:to>
                                        <p:strVal val="visible"/>
                                      </p:to>
                                    </p:set>
                                    <p:animEffect transition="in" filter="fade">
                                      <p:cBhvr>
                                        <p:cTn id="39" dur="500"/>
                                        <p:tgtEl>
                                          <p:spTgt spid="104"/>
                                        </p:tgtEl>
                                      </p:cBhvr>
                                    </p:animEffect>
                                  </p:childTnLst>
                                </p:cTn>
                              </p:par>
                              <p:par>
                                <p:cTn id="40" presetID="10" presetClass="entr" presetSubtype="0" fill="hold" nodeType="withEffect">
                                  <p:stCondLst>
                                    <p:cond delay="400"/>
                                  </p:stCondLst>
                                  <p:childTnLst>
                                    <p:set>
                                      <p:cBhvr>
                                        <p:cTn id="41" dur="1" fill="hold">
                                          <p:stCondLst>
                                            <p:cond delay="0"/>
                                          </p:stCondLst>
                                        </p:cTn>
                                        <p:tgtEl>
                                          <p:spTgt spid="106"/>
                                        </p:tgtEl>
                                        <p:attrNameLst>
                                          <p:attrName>style.visibility</p:attrName>
                                        </p:attrNameLst>
                                      </p:cBhvr>
                                      <p:to>
                                        <p:strVal val="visible"/>
                                      </p:to>
                                    </p:set>
                                    <p:animEffect transition="in" filter="fade">
                                      <p:cBhvr>
                                        <p:cTn id="42" dur="500"/>
                                        <p:tgtEl>
                                          <p:spTgt spid="106"/>
                                        </p:tgtEl>
                                      </p:cBhvr>
                                    </p:animEffect>
                                  </p:childTnLst>
                                </p:cTn>
                              </p:par>
                              <p:par>
                                <p:cTn id="43" presetID="10" presetClass="entr" presetSubtype="0" fill="hold" nodeType="withEffect">
                                  <p:stCondLst>
                                    <p:cond delay="600"/>
                                  </p:stCondLst>
                                  <p:childTnLst>
                                    <p:set>
                                      <p:cBhvr>
                                        <p:cTn id="44" dur="1" fill="hold">
                                          <p:stCondLst>
                                            <p:cond delay="0"/>
                                          </p:stCondLst>
                                        </p:cTn>
                                        <p:tgtEl>
                                          <p:spTgt spid="103"/>
                                        </p:tgtEl>
                                        <p:attrNameLst>
                                          <p:attrName>style.visibility</p:attrName>
                                        </p:attrNameLst>
                                      </p:cBhvr>
                                      <p:to>
                                        <p:strVal val="visible"/>
                                      </p:to>
                                    </p:set>
                                    <p:animEffect transition="in" filter="fade">
                                      <p:cBhvr>
                                        <p:cTn id="45" dur="500"/>
                                        <p:tgtEl>
                                          <p:spTgt spid="103"/>
                                        </p:tgtEl>
                                      </p:cBhvr>
                                    </p:animEffect>
                                  </p:childTnLst>
                                </p:cTn>
                              </p:par>
                              <p:par>
                                <p:cTn id="46" presetID="10" presetClass="entr" presetSubtype="0" fill="hold" nodeType="withEffect">
                                  <p:stCondLst>
                                    <p:cond delay="800"/>
                                  </p:stCondLst>
                                  <p:childTnLst>
                                    <p:set>
                                      <p:cBhvr>
                                        <p:cTn id="47" dur="1" fill="hold">
                                          <p:stCondLst>
                                            <p:cond delay="0"/>
                                          </p:stCondLst>
                                        </p:cTn>
                                        <p:tgtEl>
                                          <p:spTgt spid="102"/>
                                        </p:tgtEl>
                                        <p:attrNameLst>
                                          <p:attrName>style.visibility</p:attrName>
                                        </p:attrNameLst>
                                      </p:cBhvr>
                                      <p:to>
                                        <p:strVal val="visible"/>
                                      </p:to>
                                    </p:set>
                                    <p:animEffect transition="in" filter="fade">
                                      <p:cBhvr>
                                        <p:cTn id="48" dur="500"/>
                                        <p:tgtEl>
                                          <p:spTgt spid="102"/>
                                        </p:tgtEl>
                                      </p:cBhvr>
                                    </p:animEffect>
                                  </p:childTnLst>
                                </p:cTn>
                              </p:par>
                              <p:par>
                                <p:cTn id="49" presetID="10" presetClass="entr" presetSubtype="0" fill="hold" nodeType="withEffect">
                                  <p:stCondLst>
                                    <p:cond delay="1000"/>
                                  </p:stCondLst>
                                  <p:childTnLst>
                                    <p:set>
                                      <p:cBhvr>
                                        <p:cTn id="50" dur="1" fill="hold">
                                          <p:stCondLst>
                                            <p:cond delay="0"/>
                                          </p:stCondLst>
                                        </p:cTn>
                                        <p:tgtEl>
                                          <p:spTgt spid="101"/>
                                        </p:tgtEl>
                                        <p:attrNameLst>
                                          <p:attrName>style.visibility</p:attrName>
                                        </p:attrNameLst>
                                      </p:cBhvr>
                                      <p:to>
                                        <p:strVal val="visible"/>
                                      </p:to>
                                    </p:set>
                                    <p:animEffect transition="in" filter="fade">
                                      <p:cBhvr>
                                        <p:cTn id="51" dur="500"/>
                                        <p:tgtEl>
                                          <p:spTgt spid="101"/>
                                        </p:tgtEl>
                                      </p:cBhvr>
                                    </p:animEffect>
                                  </p:childTnLst>
                                </p:cTn>
                              </p:par>
                            </p:childTnLst>
                          </p:cTn>
                        </p:par>
                        <p:par>
                          <p:cTn id="52" fill="hold">
                            <p:stCondLst>
                              <p:cond delay="2000"/>
                            </p:stCondLst>
                            <p:childTnLst>
                              <p:par>
                                <p:cTn id="53" presetID="42" presetClass="entr" presetSubtype="0" fill="hold" nodeType="after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fade">
                                      <p:cBhvr>
                                        <p:cTn id="55" dur="500"/>
                                        <p:tgtEl>
                                          <p:spTgt spid="98"/>
                                        </p:tgtEl>
                                      </p:cBhvr>
                                    </p:animEffect>
                                    <p:anim calcmode="lin" valueType="num">
                                      <p:cBhvr>
                                        <p:cTn id="56" dur="500" fill="hold"/>
                                        <p:tgtEl>
                                          <p:spTgt spid="98"/>
                                        </p:tgtEl>
                                        <p:attrNameLst>
                                          <p:attrName>ppt_x</p:attrName>
                                        </p:attrNameLst>
                                      </p:cBhvr>
                                      <p:tavLst>
                                        <p:tav tm="0">
                                          <p:val>
                                            <p:strVal val="#ppt_x"/>
                                          </p:val>
                                        </p:tav>
                                        <p:tav tm="100000">
                                          <p:val>
                                            <p:strVal val="#ppt_x"/>
                                          </p:val>
                                        </p:tav>
                                      </p:tavLst>
                                    </p:anim>
                                    <p:anim calcmode="lin" valueType="num">
                                      <p:cBhvr>
                                        <p:cTn id="57" dur="5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4" grpId="0" animBg="1"/>
      <p:bldP spid="9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784352" y="2242134"/>
            <a:ext cx="661946" cy="661946"/>
            <a:chOff x="4784352" y="2242134"/>
            <a:chExt cx="661946" cy="661946"/>
          </a:xfrm>
        </p:grpSpPr>
        <p:sp>
          <p:nvSpPr>
            <p:cNvPr id="22" name="矩形 21"/>
            <p:cNvSpPr/>
            <p:nvPr/>
          </p:nvSpPr>
          <p:spPr>
            <a:xfrm rot="5400000">
              <a:off x="4784352" y="2242134"/>
              <a:ext cx="661946" cy="6619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4882962" y="2388441"/>
              <a:ext cx="503569" cy="369332"/>
            </a:xfrm>
            <a:prstGeom prst="rect">
              <a:avLst/>
            </a:prstGeom>
          </p:spPr>
          <p:txBody>
            <a:bodyPr wrap="square">
              <a:spAutoFit/>
            </a:bodyPr>
            <a:lstStyle/>
            <a:p>
              <a:r>
                <a:rPr lang="en-US" altLang="zh-CN" dirty="0">
                  <a:solidFill>
                    <a:srgbClr val="FFFFFF"/>
                  </a:solidFill>
                  <a:latin typeface="DIN Mittelschrift Std" pitchFamily="50" charset="0"/>
                </a:rPr>
                <a:t>02</a:t>
              </a:r>
              <a:endParaRPr lang="zh-CN" altLang="en-US" dirty="0">
                <a:solidFill>
                  <a:srgbClr val="FFFFFF"/>
                </a:solidFill>
                <a:latin typeface="DIN Mittelschrift Std" pitchFamily="50" charset="0"/>
              </a:endParaRPr>
            </a:p>
          </p:txBody>
        </p:sp>
      </p:grpSp>
      <p:grpSp>
        <p:nvGrpSpPr>
          <p:cNvPr id="38" name="组合 37"/>
          <p:cNvGrpSpPr/>
          <p:nvPr/>
        </p:nvGrpSpPr>
        <p:grpSpPr>
          <a:xfrm>
            <a:off x="4056212" y="2967630"/>
            <a:ext cx="661946" cy="661946"/>
            <a:chOff x="4056212" y="2967630"/>
            <a:chExt cx="661946" cy="661946"/>
          </a:xfrm>
        </p:grpSpPr>
        <p:sp>
          <p:nvSpPr>
            <p:cNvPr id="23" name="矩形 22"/>
            <p:cNvSpPr/>
            <p:nvPr/>
          </p:nvSpPr>
          <p:spPr>
            <a:xfrm rot="5400000">
              <a:off x="4056212" y="2967630"/>
              <a:ext cx="661946" cy="661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184896" y="3113937"/>
              <a:ext cx="503569" cy="369332"/>
            </a:xfrm>
            <a:prstGeom prst="rect">
              <a:avLst/>
            </a:prstGeom>
          </p:spPr>
          <p:txBody>
            <a:bodyPr wrap="square">
              <a:spAutoFit/>
            </a:bodyPr>
            <a:lstStyle/>
            <a:p>
              <a:r>
                <a:rPr lang="en-US" altLang="zh-CN" dirty="0">
                  <a:solidFill>
                    <a:srgbClr val="FFFFFF"/>
                  </a:solidFill>
                  <a:latin typeface="DIN Mittelschrift Std" pitchFamily="50" charset="0"/>
                </a:rPr>
                <a:t>03</a:t>
              </a:r>
              <a:endParaRPr lang="zh-CN" altLang="en-US" dirty="0">
                <a:solidFill>
                  <a:srgbClr val="FFFFFF"/>
                </a:solidFill>
                <a:latin typeface="DIN Mittelschrift Std" pitchFamily="50" charset="0"/>
              </a:endParaRPr>
            </a:p>
          </p:txBody>
        </p:sp>
      </p:grpSp>
      <p:sp>
        <p:nvSpPr>
          <p:cNvPr id="29" name="TextBox 28"/>
          <p:cNvSpPr txBox="1"/>
          <p:nvPr/>
        </p:nvSpPr>
        <p:spPr>
          <a:xfrm>
            <a:off x="5628199" y="2480661"/>
            <a:ext cx="1761246" cy="348813"/>
          </a:xfrm>
          <a:prstGeom prst="rect">
            <a:avLst/>
          </a:prstGeom>
          <a:noFill/>
        </p:spPr>
        <p:txBody>
          <a:bodyPr wrap="square" rtlCol="0">
            <a:spAutoFit/>
          </a:bodyPr>
          <a:lstStyle/>
          <a:p>
            <a:pPr>
              <a:lnSpc>
                <a:spcPts val="1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5976157" y="3694734"/>
            <a:ext cx="1761246" cy="348813"/>
          </a:xfrm>
          <a:prstGeom prst="rect">
            <a:avLst/>
          </a:prstGeom>
          <a:noFill/>
        </p:spPr>
        <p:txBody>
          <a:bodyPr wrap="square" rtlCol="0">
            <a:spAutoFit/>
          </a:bodyPr>
          <a:lstStyle/>
          <a:p>
            <a:pPr>
              <a:lnSpc>
                <a:spcPts val="1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2164215" y="3332667"/>
            <a:ext cx="1761246" cy="335028"/>
          </a:xfrm>
          <a:prstGeom prst="rect">
            <a:avLst/>
          </a:prstGeom>
          <a:noFill/>
        </p:spPr>
        <p:txBody>
          <a:bodyPr wrap="square" rtlCol="0">
            <a:spAutoFit/>
          </a:bodyPr>
          <a:lstStyle/>
          <a:p>
            <a:pPr algn="r">
              <a:lnSpc>
                <a:spcPts val="1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2797497" y="1855382"/>
            <a:ext cx="3878842" cy="1839352"/>
            <a:chOff x="2797497" y="1855382"/>
            <a:chExt cx="3878842" cy="1839352"/>
          </a:xfrm>
        </p:grpSpPr>
        <p:sp>
          <p:nvSpPr>
            <p:cNvPr id="28" name="TextBox 27"/>
            <p:cNvSpPr txBox="1"/>
            <p:nvPr/>
          </p:nvSpPr>
          <p:spPr>
            <a:xfrm>
              <a:off x="5632465" y="2242134"/>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30" name="TextBox 29"/>
            <p:cNvSpPr txBox="1"/>
            <p:nvPr/>
          </p:nvSpPr>
          <p:spPr>
            <a:xfrm>
              <a:off x="5980423" y="3456207"/>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32" name="TextBox 31"/>
            <p:cNvSpPr txBox="1"/>
            <p:nvPr/>
          </p:nvSpPr>
          <p:spPr>
            <a:xfrm>
              <a:off x="3229545" y="3094140"/>
              <a:ext cx="695916" cy="238527"/>
            </a:xfrm>
            <a:prstGeom prst="rect">
              <a:avLst/>
            </a:prstGeom>
            <a:noFill/>
          </p:spPr>
          <p:txBody>
            <a:bodyPr wrap="square" rtlCol="0">
              <a:spAutoFit/>
            </a:bodyPr>
            <a:lstStyle/>
            <a:p>
              <a:pPr algn="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34" name="TextBox 33"/>
            <p:cNvSpPr txBox="1"/>
            <p:nvPr/>
          </p:nvSpPr>
          <p:spPr>
            <a:xfrm>
              <a:off x="2797497" y="1855382"/>
              <a:ext cx="695916" cy="238527"/>
            </a:xfrm>
            <a:prstGeom prst="rect">
              <a:avLst/>
            </a:prstGeom>
            <a:noFill/>
          </p:spPr>
          <p:txBody>
            <a:bodyPr wrap="square" rtlCol="0">
              <a:spAutoFit/>
            </a:bodyPr>
            <a:lstStyle/>
            <a:p>
              <a:pPr algn="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sp>
        <p:nvSpPr>
          <p:cNvPr id="35" name="TextBox 34"/>
          <p:cNvSpPr txBox="1"/>
          <p:nvPr/>
        </p:nvSpPr>
        <p:spPr>
          <a:xfrm>
            <a:off x="1732167" y="2093909"/>
            <a:ext cx="1761246" cy="335028"/>
          </a:xfrm>
          <a:prstGeom prst="rect">
            <a:avLst/>
          </a:prstGeom>
          <a:noFill/>
        </p:spPr>
        <p:txBody>
          <a:bodyPr wrap="square" rtlCol="0">
            <a:spAutoFit/>
          </a:bodyPr>
          <a:lstStyle/>
          <a:p>
            <a:pPr algn="r">
              <a:lnSpc>
                <a:spcPts val="1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3661593" y="1855382"/>
            <a:ext cx="1046607" cy="1046607"/>
            <a:chOff x="3661593" y="1855382"/>
            <a:chExt cx="1046607" cy="1046607"/>
          </a:xfrm>
        </p:grpSpPr>
        <p:sp>
          <p:nvSpPr>
            <p:cNvPr id="2" name="矩形 1"/>
            <p:cNvSpPr/>
            <p:nvPr/>
          </p:nvSpPr>
          <p:spPr>
            <a:xfrm>
              <a:off x="3661593" y="1855382"/>
              <a:ext cx="1046607" cy="10466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709058" y="1991642"/>
              <a:ext cx="503569" cy="461665"/>
            </a:xfrm>
            <a:prstGeom prst="rect">
              <a:avLst/>
            </a:prstGeom>
          </p:spPr>
          <p:txBody>
            <a:bodyPr wrap="square">
              <a:spAutoFit/>
            </a:bodyPr>
            <a:lstStyle/>
            <a:p>
              <a:r>
                <a:rPr lang="en-US" altLang="zh-CN" sz="2400" dirty="0">
                  <a:solidFill>
                    <a:srgbClr val="FFFFFF"/>
                  </a:solidFill>
                  <a:latin typeface="DIN Mittelschrift Std" pitchFamily="50" charset="0"/>
                </a:rPr>
                <a:t>01</a:t>
              </a:r>
              <a:endParaRPr lang="zh-CN" altLang="en-US" sz="2400" dirty="0">
                <a:solidFill>
                  <a:srgbClr val="FFFFFF"/>
                </a:solidFill>
                <a:latin typeface="DIN Mittelschrift Std" pitchFamily="50" charset="0"/>
              </a:endParaRPr>
            </a:p>
          </p:txBody>
        </p:sp>
        <p:sp>
          <p:nvSpPr>
            <p:cNvPr id="36" name="Freeform 34"/>
            <p:cNvSpPr>
              <a:spLocks noEditPoints="1"/>
            </p:cNvSpPr>
            <p:nvPr/>
          </p:nvSpPr>
          <p:spPr bwMode="auto">
            <a:xfrm>
              <a:off x="4111687" y="2282762"/>
              <a:ext cx="349114" cy="339072"/>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68580" tIns="34290" rIns="68580" bIns="34290" numCol="1" anchor="t" anchorCtr="0" compatLnSpc="1"/>
            <a:lstStyle/>
            <a:p>
              <a:endParaRPr lang="id-ID"/>
            </a:p>
          </p:txBody>
        </p:sp>
      </p:grpSp>
      <p:grpSp>
        <p:nvGrpSpPr>
          <p:cNvPr id="39" name="组合 38"/>
          <p:cNvGrpSpPr/>
          <p:nvPr/>
        </p:nvGrpSpPr>
        <p:grpSpPr>
          <a:xfrm>
            <a:off x="4808680" y="3006649"/>
            <a:ext cx="1046607" cy="1046607"/>
            <a:chOff x="4808680" y="3006649"/>
            <a:chExt cx="1046607" cy="1046607"/>
          </a:xfrm>
        </p:grpSpPr>
        <p:sp>
          <p:nvSpPr>
            <p:cNvPr id="20" name="矩形 19"/>
            <p:cNvSpPr/>
            <p:nvPr/>
          </p:nvSpPr>
          <p:spPr>
            <a:xfrm>
              <a:off x="4808680" y="3006649"/>
              <a:ext cx="1046607" cy="104660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4852605" y="3101834"/>
              <a:ext cx="503569" cy="461665"/>
            </a:xfrm>
            <a:prstGeom prst="rect">
              <a:avLst/>
            </a:prstGeom>
          </p:spPr>
          <p:txBody>
            <a:bodyPr wrap="square">
              <a:spAutoFit/>
            </a:bodyPr>
            <a:lstStyle/>
            <a:p>
              <a:r>
                <a:rPr lang="en-US" altLang="zh-CN" sz="2400" dirty="0">
                  <a:solidFill>
                    <a:srgbClr val="FFFFFF"/>
                  </a:solidFill>
                  <a:latin typeface="DIN Mittelschrift Std" pitchFamily="50" charset="0"/>
                </a:rPr>
                <a:t>04</a:t>
              </a:r>
              <a:endParaRPr lang="zh-CN" altLang="en-US" sz="2400" dirty="0">
                <a:solidFill>
                  <a:srgbClr val="FFFFFF"/>
                </a:solidFill>
                <a:latin typeface="DIN Mittelschrift Std" pitchFamily="50" charset="0"/>
              </a:endParaRPr>
            </a:p>
          </p:txBody>
        </p:sp>
        <p:sp>
          <p:nvSpPr>
            <p:cNvPr id="37" name="Freeform 37"/>
            <p:cNvSpPr>
              <a:spLocks noEditPoints="1"/>
            </p:cNvSpPr>
            <p:nvPr/>
          </p:nvSpPr>
          <p:spPr bwMode="auto">
            <a:xfrm>
              <a:off x="5284903" y="3413436"/>
              <a:ext cx="322790" cy="432280"/>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7" name="组合 46"/>
          <p:cNvGrpSpPr/>
          <p:nvPr/>
        </p:nvGrpSpPr>
        <p:grpSpPr>
          <a:xfrm>
            <a:off x="1116311" y="460609"/>
            <a:ext cx="8856288" cy="292388"/>
            <a:chOff x="1116311" y="460609"/>
            <a:chExt cx="8856288" cy="292388"/>
          </a:xfrm>
        </p:grpSpPr>
        <p:sp>
          <p:nvSpPr>
            <p:cNvPr id="48" name="Line 3"/>
            <p:cNvSpPr>
              <a:spLocks noChangeShapeType="1"/>
            </p:cNvSpPr>
            <p:nvPr/>
          </p:nvSpPr>
          <p:spPr bwMode="auto">
            <a:xfrm>
              <a:off x="1990886" y="695345"/>
              <a:ext cx="798171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49" name="TextBox 48"/>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产品研发</a:t>
              </a:r>
            </a:p>
          </p:txBody>
        </p:sp>
      </p:grpSp>
      <p:grpSp>
        <p:nvGrpSpPr>
          <p:cNvPr id="41" name="组合 40">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42"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400"/>
                                        <p:tgtEl>
                                          <p:spTgt spid="8"/>
                                        </p:tgtEl>
                                      </p:cBhvr>
                                    </p:animEffect>
                                    <p:anim calcmode="lin" valueType="num">
                                      <p:cBhvr>
                                        <p:cTn id="12" dur="400" fill="hold"/>
                                        <p:tgtEl>
                                          <p:spTgt spid="8"/>
                                        </p:tgtEl>
                                        <p:attrNameLst>
                                          <p:attrName>ppt_x</p:attrName>
                                        </p:attrNameLst>
                                      </p:cBhvr>
                                      <p:tavLst>
                                        <p:tav tm="0">
                                          <p:val>
                                            <p:strVal val="#ppt_x"/>
                                          </p:val>
                                        </p:tav>
                                        <p:tav tm="100000">
                                          <p:val>
                                            <p:strVal val="#ppt_x"/>
                                          </p:val>
                                        </p:tav>
                                      </p:tavLst>
                                    </p:anim>
                                    <p:anim calcmode="lin" valueType="num">
                                      <p:cBhvr>
                                        <p:cTn id="13" dur="4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400"/>
                                        <p:tgtEl>
                                          <p:spTgt spid="9"/>
                                        </p:tgtEl>
                                      </p:cBhvr>
                                    </p:animEffect>
                                    <p:anim calcmode="lin" valueType="num">
                                      <p:cBhvr>
                                        <p:cTn id="18" dur="400" fill="hold"/>
                                        <p:tgtEl>
                                          <p:spTgt spid="9"/>
                                        </p:tgtEl>
                                        <p:attrNameLst>
                                          <p:attrName>ppt_x</p:attrName>
                                        </p:attrNameLst>
                                      </p:cBhvr>
                                      <p:tavLst>
                                        <p:tav tm="0">
                                          <p:val>
                                            <p:strVal val="#ppt_x"/>
                                          </p:val>
                                        </p:tav>
                                        <p:tav tm="100000">
                                          <p:val>
                                            <p:strVal val="#ppt_x"/>
                                          </p:val>
                                        </p:tav>
                                      </p:tavLst>
                                    </p:anim>
                                    <p:anim calcmode="lin" valueType="num">
                                      <p:cBhvr>
                                        <p:cTn id="19" dur="40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400"/>
                                        <p:tgtEl>
                                          <p:spTgt spid="38"/>
                                        </p:tgtEl>
                                      </p:cBhvr>
                                    </p:animEffect>
                                    <p:anim calcmode="lin" valueType="num">
                                      <p:cBhvr>
                                        <p:cTn id="24" dur="400" fill="hold"/>
                                        <p:tgtEl>
                                          <p:spTgt spid="38"/>
                                        </p:tgtEl>
                                        <p:attrNameLst>
                                          <p:attrName>ppt_x</p:attrName>
                                        </p:attrNameLst>
                                      </p:cBhvr>
                                      <p:tavLst>
                                        <p:tav tm="0">
                                          <p:val>
                                            <p:strVal val="#ppt_x"/>
                                          </p:val>
                                        </p:tav>
                                        <p:tav tm="100000">
                                          <p:val>
                                            <p:strVal val="#ppt_x"/>
                                          </p:val>
                                        </p:tav>
                                      </p:tavLst>
                                    </p:anim>
                                    <p:anim calcmode="lin" valueType="num">
                                      <p:cBhvr>
                                        <p:cTn id="25" dur="400" fill="hold"/>
                                        <p:tgtEl>
                                          <p:spTgt spid="3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400"/>
                                        <p:tgtEl>
                                          <p:spTgt spid="39"/>
                                        </p:tgtEl>
                                      </p:cBhvr>
                                    </p:animEffect>
                                    <p:anim calcmode="lin" valueType="num">
                                      <p:cBhvr>
                                        <p:cTn id="30" dur="400" fill="hold"/>
                                        <p:tgtEl>
                                          <p:spTgt spid="39"/>
                                        </p:tgtEl>
                                        <p:attrNameLst>
                                          <p:attrName>ppt_x</p:attrName>
                                        </p:attrNameLst>
                                      </p:cBhvr>
                                      <p:tavLst>
                                        <p:tav tm="0">
                                          <p:val>
                                            <p:strVal val="#ppt_x"/>
                                          </p:val>
                                        </p:tav>
                                        <p:tav tm="100000">
                                          <p:val>
                                            <p:strVal val="#ppt_x"/>
                                          </p:val>
                                        </p:tav>
                                      </p:tavLst>
                                    </p:anim>
                                    <p:anim calcmode="lin" valueType="num">
                                      <p:cBhvr>
                                        <p:cTn id="31" dur="400" fill="hold"/>
                                        <p:tgtEl>
                                          <p:spTgt spid="3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500" fill="hold"/>
                                        <p:tgtEl>
                                          <p:spTgt spid="40"/>
                                        </p:tgtEl>
                                        <p:attrNameLst>
                                          <p:attrName>ppt_w</p:attrName>
                                        </p:attrNameLst>
                                      </p:cBhvr>
                                      <p:tavLst>
                                        <p:tav tm="0">
                                          <p:val>
                                            <p:fltVal val="0"/>
                                          </p:val>
                                        </p:tav>
                                        <p:tav tm="100000">
                                          <p:val>
                                            <p:strVal val="#ppt_w"/>
                                          </p:val>
                                        </p:tav>
                                      </p:tavLst>
                                    </p:anim>
                                    <p:anim calcmode="lin" valueType="num">
                                      <p:cBhvr>
                                        <p:cTn id="36" dur="500" fill="hold"/>
                                        <p:tgtEl>
                                          <p:spTgt spid="40"/>
                                        </p:tgtEl>
                                        <p:attrNameLst>
                                          <p:attrName>ppt_h</p:attrName>
                                        </p:attrNameLst>
                                      </p:cBhvr>
                                      <p:tavLst>
                                        <p:tav tm="0">
                                          <p:val>
                                            <p:fltVal val="0"/>
                                          </p:val>
                                        </p:tav>
                                        <p:tav tm="100000">
                                          <p:val>
                                            <p:strVal val="#ppt_h"/>
                                          </p:val>
                                        </p:tav>
                                      </p:tavLst>
                                    </p:anim>
                                    <p:animEffect transition="in" filter="fade">
                                      <p:cBhvr>
                                        <p:cTn id="37" dur="500"/>
                                        <p:tgtEl>
                                          <p:spTgt spid="40"/>
                                        </p:tgtEl>
                                      </p:cBhvr>
                                    </p:animEffect>
                                  </p:childTnLst>
                                </p:cTn>
                              </p:par>
                            </p:childTnLst>
                          </p:cTn>
                        </p:par>
                        <p:par>
                          <p:cTn id="38" fill="hold">
                            <p:stCondLst>
                              <p:cond delay="3000"/>
                            </p:stCondLst>
                            <p:childTnLst>
                              <p:par>
                                <p:cTn id="39" presetID="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fill="hold"/>
                                        <p:tgtEl>
                                          <p:spTgt spid="35"/>
                                        </p:tgtEl>
                                        <p:attrNameLst>
                                          <p:attrName>ppt_x</p:attrName>
                                        </p:attrNameLst>
                                      </p:cBhvr>
                                      <p:tavLst>
                                        <p:tav tm="0">
                                          <p:val>
                                            <p:strVal val="0-#ppt_w/2"/>
                                          </p:val>
                                        </p:tav>
                                        <p:tav tm="100000">
                                          <p:val>
                                            <p:strVal val="#ppt_x"/>
                                          </p:val>
                                        </p:tav>
                                      </p:tavLst>
                                    </p:anim>
                                    <p:anim calcmode="lin" valueType="num">
                                      <p:cBhvr additive="base">
                                        <p:cTn id="42" dur="500" fill="hold"/>
                                        <p:tgtEl>
                                          <p:spTgt spid="35"/>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fill="hold"/>
                                        <p:tgtEl>
                                          <p:spTgt spid="33"/>
                                        </p:tgtEl>
                                        <p:attrNameLst>
                                          <p:attrName>ppt_x</p:attrName>
                                        </p:attrNameLst>
                                      </p:cBhvr>
                                      <p:tavLst>
                                        <p:tav tm="0">
                                          <p:val>
                                            <p:strVal val="0-#ppt_w/2"/>
                                          </p:val>
                                        </p:tav>
                                        <p:tav tm="100000">
                                          <p:val>
                                            <p:strVal val="#ppt_x"/>
                                          </p:val>
                                        </p:tav>
                                      </p:tavLst>
                                    </p:anim>
                                    <p:anim calcmode="lin" valueType="num">
                                      <p:cBhvr additive="base">
                                        <p:cTn id="46" dur="500" fill="hold"/>
                                        <p:tgtEl>
                                          <p:spTgt spid="33"/>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1+#ppt_w/2"/>
                                          </p:val>
                                        </p:tav>
                                        <p:tav tm="100000">
                                          <p:val>
                                            <p:strVal val="#ppt_x"/>
                                          </p:val>
                                        </p:tav>
                                      </p:tavLst>
                                    </p:anim>
                                    <p:anim calcmode="lin" valueType="num">
                                      <p:cBhvr additive="base">
                                        <p:cTn id="50" dur="500" fill="hold"/>
                                        <p:tgtEl>
                                          <p:spTgt spid="29"/>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fill="hold"/>
                                        <p:tgtEl>
                                          <p:spTgt spid="31"/>
                                        </p:tgtEl>
                                        <p:attrNameLst>
                                          <p:attrName>ppt_x</p:attrName>
                                        </p:attrNameLst>
                                      </p:cBhvr>
                                      <p:tavLst>
                                        <p:tav tm="0">
                                          <p:val>
                                            <p:strVal val="1+#ppt_w/2"/>
                                          </p:val>
                                        </p:tav>
                                        <p:tav tm="100000">
                                          <p:val>
                                            <p:strVal val="#ppt_x"/>
                                          </p:val>
                                        </p:tav>
                                      </p:tavLst>
                                    </p:anim>
                                    <p:anim calcmode="lin" valueType="num">
                                      <p:cBhvr additive="base">
                                        <p:cTn id="54"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3" grpId="0"/>
      <p:bldP spid="3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占位符 7"/>
          <p:cNvPicPr>
            <a:picLocks noChangeAspect="1"/>
          </p:cNvPicPr>
          <p:nvPr/>
        </p:nvPicPr>
        <p:blipFill>
          <a:blip r:embed="rId3" cstate="print">
            <a:extLst>
              <a:ext uri="{BEBA8EAE-BF5A-486C-A8C5-ECC9F3942E4B}">
                <a14:imgProps xmlns:a14="http://schemas.microsoft.com/office/drawing/2010/main">
                  <a14:imgLayer r:embed="rId4">
                    <a14:imgEffect>
                      <a14:brightnessContrast bright="66000"/>
                    </a14:imgEffect>
                  </a14:imgLayer>
                </a14:imgProps>
              </a:ext>
            </a:extLst>
          </a:blip>
          <a:srcRect l="26645" r="26645"/>
          <a:stretch>
            <a:fillRect/>
          </a:stretch>
        </p:blipFill>
        <p:spPr>
          <a:xfrm>
            <a:off x="1385646" y="1120262"/>
            <a:ext cx="2160240" cy="3220491"/>
          </a:xfrm>
          <a:prstGeom prst="rect">
            <a:avLst/>
          </a:prstGeom>
        </p:spPr>
      </p:pic>
      <p:sp>
        <p:nvSpPr>
          <p:cNvPr id="3" name="矩形 2"/>
          <p:cNvSpPr/>
          <p:nvPr/>
        </p:nvSpPr>
        <p:spPr>
          <a:xfrm>
            <a:off x="1385646" y="1127723"/>
            <a:ext cx="2160240" cy="3220491"/>
          </a:xfrm>
          <a:prstGeom prst="rect">
            <a:avLst/>
          </a:prstGeom>
          <a:solidFill>
            <a:schemeClr val="accent2">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049942" y="2445048"/>
            <a:ext cx="3456384" cy="1836741"/>
          </a:xfrm>
          <a:prstGeom prst="rect">
            <a:avLst/>
          </a:prstGeom>
          <a:blipFill>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3977934" y="1169683"/>
            <a:ext cx="962993" cy="253916"/>
          </a:xfrm>
          <a:prstGeom prst="rect">
            <a:avLst/>
          </a:prstGeom>
          <a:noFill/>
        </p:spPr>
        <p:txBody>
          <a:bodyPr wrap="square" rtlCol="0">
            <a:spAutoFit/>
          </a:bodyPr>
          <a:lstStyle/>
          <a:p>
            <a:r>
              <a:rPr lang="zh-CN" altLang="en-US" sz="1050" b="1" dirty="0">
                <a:solidFill>
                  <a:schemeClr val="accent2"/>
                </a:solidFill>
                <a:latin typeface="微软雅黑" panose="020B0503020204020204" pitchFamily="34" charset="-122"/>
                <a:ea typeface="微软雅黑" panose="020B0503020204020204" pitchFamily="34" charset="-122"/>
              </a:rPr>
              <a:t>添加标题</a:t>
            </a:r>
          </a:p>
        </p:txBody>
      </p:sp>
      <p:sp>
        <p:nvSpPr>
          <p:cNvPr id="24" name="TextBox 23"/>
          <p:cNvSpPr txBox="1"/>
          <p:nvPr/>
        </p:nvSpPr>
        <p:spPr>
          <a:xfrm>
            <a:off x="3952553" y="1394021"/>
            <a:ext cx="3723752" cy="396455"/>
          </a:xfrm>
          <a:prstGeom prst="rect">
            <a:avLst/>
          </a:prstGeom>
          <a:noFill/>
        </p:spPr>
        <p:txBody>
          <a:bodyPr wrap="square" rtlCol="0">
            <a:spAutoFit/>
          </a:bodyPr>
          <a:lstStyle/>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7644862" y="2193150"/>
            <a:ext cx="72008" cy="20882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331640" y="1728578"/>
            <a:ext cx="180020" cy="20882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717790" y="2052614"/>
            <a:ext cx="1756088" cy="716401"/>
            <a:chOff x="1591776" y="2052614"/>
            <a:chExt cx="1756088" cy="716401"/>
          </a:xfrm>
        </p:grpSpPr>
        <p:sp>
          <p:nvSpPr>
            <p:cNvPr id="7" name="TextBox 6"/>
            <p:cNvSpPr txBox="1"/>
            <p:nvPr/>
          </p:nvSpPr>
          <p:spPr>
            <a:xfrm>
              <a:off x="1835696" y="2052614"/>
              <a:ext cx="695916" cy="238527"/>
            </a:xfrm>
            <a:prstGeom prst="rect">
              <a:avLst/>
            </a:prstGeom>
            <a:noFill/>
          </p:spPr>
          <p:txBody>
            <a:bodyPr wrap="square" rtlCol="0">
              <a:spAutoFit/>
            </a:bodyPr>
            <a:lstStyle/>
            <a:p>
              <a:pPr algn="ctr"/>
              <a:r>
                <a:rPr lang="zh-CN" altLang="en-US" sz="950" b="1" dirty="0">
                  <a:solidFill>
                    <a:schemeClr val="tx2"/>
                  </a:solidFill>
                  <a:latin typeface="微软雅黑" panose="020B0503020204020204" pitchFamily="34" charset="-122"/>
                  <a:ea typeface="微软雅黑" panose="020B0503020204020204" pitchFamily="34" charset="-122"/>
                </a:rPr>
                <a:t>添加标题</a:t>
              </a:r>
            </a:p>
          </p:txBody>
        </p:sp>
        <p:sp>
          <p:nvSpPr>
            <p:cNvPr id="8" name="TextBox 7"/>
            <p:cNvSpPr txBox="1"/>
            <p:nvPr/>
          </p:nvSpPr>
          <p:spPr>
            <a:xfrm>
              <a:off x="1835696" y="2277534"/>
              <a:ext cx="1512168" cy="491481"/>
            </a:xfrm>
            <a:prstGeom prst="rect">
              <a:avLst/>
            </a:prstGeom>
            <a:noFill/>
          </p:spPr>
          <p:txBody>
            <a:bodyPr wrap="square" rtlCol="0">
              <a:spAutoFit/>
            </a:bodyPr>
            <a:lstStyle/>
            <a:p>
              <a:pPr>
                <a:lnSpc>
                  <a:spcPct val="150000"/>
                </a:lnSpc>
              </a:pPr>
              <a:r>
                <a:rPr lang="zh-CN" altLang="en-US" sz="600" dirty="0">
                  <a:solidFill>
                    <a:schemeClr val="tx2"/>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tx2"/>
                </a:solidFill>
                <a:latin typeface="微软雅黑" panose="020B0503020204020204" pitchFamily="34" charset="-122"/>
                <a:ea typeface="微软雅黑" panose="020B0503020204020204" pitchFamily="34" charset="-122"/>
              </a:endParaRPr>
            </a:p>
          </p:txBody>
        </p:sp>
        <p:sp>
          <p:nvSpPr>
            <p:cNvPr id="13" name="直角三角形 12"/>
            <p:cNvSpPr/>
            <p:nvPr/>
          </p:nvSpPr>
          <p:spPr>
            <a:xfrm rot="13455380">
              <a:off x="1591776" y="2126539"/>
              <a:ext cx="133222" cy="133222"/>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grpSp>
        <p:nvGrpSpPr>
          <p:cNvPr id="10" name="组合 9"/>
          <p:cNvGrpSpPr/>
          <p:nvPr/>
        </p:nvGrpSpPr>
        <p:grpSpPr>
          <a:xfrm>
            <a:off x="1717790" y="2772694"/>
            <a:ext cx="1756088" cy="716401"/>
            <a:chOff x="1591776" y="2772694"/>
            <a:chExt cx="1756088" cy="716401"/>
          </a:xfrm>
        </p:grpSpPr>
        <p:sp>
          <p:nvSpPr>
            <p:cNvPr id="16" name="TextBox 15"/>
            <p:cNvSpPr txBox="1"/>
            <p:nvPr/>
          </p:nvSpPr>
          <p:spPr>
            <a:xfrm>
              <a:off x="1835696" y="2772694"/>
              <a:ext cx="695916" cy="238527"/>
            </a:xfrm>
            <a:prstGeom prst="rect">
              <a:avLst/>
            </a:prstGeom>
            <a:noFill/>
          </p:spPr>
          <p:txBody>
            <a:bodyPr wrap="square" rtlCol="0">
              <a:spAutoFit/>
            </a:bodyPr>
            <a:lstStyle/>
            <a:p>
              <a:pPr algn="ctr"/>
              <a:r>
                <a:rPr lang="zh-CN" altLang="en-US" sz="950" b="1" dirty="0">
                  <a:solidFill>
                    <a:schemeClr val="tx2"/>
                  </a:solidFill>
                  <a:latin typeface="微软雅黑" panose="020B0503020204020204" pitchFamily="34" charset="-122"/>
                  <a:ea typeface="微软雅黑" panose="020B0503020204020204" pitchFamily="34" charset="-122"/>
                </a:rPr>
                <a:t>添加标题</a:t>
              </a:r>
            </a:p>
          </p:txBody>
        </p:sp>
        <p:sp>
          <p:nvSpPr>
            <p:cNvPr id="17" name="TextBox 16"/>
            <p:cNvSpPr txBox="1"/>
            <p:nvPr/>
          </p:nvSpPr>
          <p:spPr>
            <a:xfrm>
              <a:off x="1835696" y="2997614"/>
              <a:ext cx="1512168" cy="491481"/>
            </a:xfrm>
            <a:prstGeom prst="rect">
              <a:avLst/>
            </a:prstGeom>
            <a:noFill/>
          </p:spPr>
          <p:txBody>
            <a:bodyPr wrap="square" rtlCol="0">
              <a:spAutoFit/>
            </a:bodyPr>
            <a:lstStyle/>
            <a:p>
              <a:pPr>
                <a:lnSpc>
                  <a:spcPct val="150000"/>
                </a:lnSpc>
              </a:pPr>
              <a:r>
                <a:rPr lang="zh-CN" altLang="en-US" sz="600" dirty="0">
                  <a:solidFill>
                    <a:schemeClr val="tx2"/>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tx2"/>
                </a:solidFill>
                <a:latin typeface="微软雅黑" panose="020B0503020204020204" pitchFamily="34" charset="-122"/>
                <a:ea typeface="微软雅黑" panose="020B0503020204020204" pitchFamily="34" charset="-122"/>
              </a:endParaRPr>
            </a:p>
          </p:txBody>
        </p:sp>
        <p:sp>
          <p:nvSpPr>
            <p:cNvPr id="14" name="直角三角形 13"/>
            <p:cNvSpPr/>
            <p:nvPr/>
          </p:nvSpPr>
          <p:spPr>
            <a:xfrm rot="13455380">
              <a:off x="1591776" y="2836809"/>
              <a:ext cx="133222" cy="133222"/>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grpSp>
        <p:nvGrpSpPr>
          <p:cNvPr id="11" name="组合 10"/>
          <p:cNvGrpSpPr/>
          <p:nvPr/>
        </p:nvGrpSpPr>
        <p:grpSpPr>
          <a:xfrm>
            <a:off x="1717790" y="3564782"/>
            <a:ext cx="1756088" cy="716401"/>
            <a:chOff x="1591776" y="3564782"/>
            <a:chExt cx="1756088" cy="716401"/>
          </a:xfrm>
        </p:grpSpPr>
        <p:sp>
          <p:nvSpPr>
            <p:cNvPr id="19" name="TextBox 18"/>
            <p:cNvSpPr txBox="1"/>
            <p:nvPr/>
          </p:nvSpPr>
          <p:spPr>
            <a:xfrm>
              <a:off x="1835696" y="3564782"/>
              <a:ext cx="695916" cy="238527"/>
            </a:xfrm>
            <a:prstGeom prst="rect">
              <a:avLst/>
            </a:prstGeom>
            <a:noFill/>
          </p:spPr>
          <p:txBody>
            <a:bodyPr wrap="square" rtlCol="0">
              <a:spAutoFit/>
            </a:bodyPr>
            <a:lstStyle/>
            <a:p>
              <a:pPr algn="ctr"/>
              <a:r>
                <a:rPr lang="zh-CN" altLang="en-US" sz="950" b="1" dirty="0">
                  <a:solidFill>
                    <a:schemeClr val="tx2"/>
                  </a:solidFill>
                  <a:latin typeface="微软雅黑" panose="020B0503020204020204" pitchFamily="34" charset="-122"/>
                  <a:ea typeface="微软雅黑" panose="020B0503020204020204" pitchFamily="34" charset="-122"/>
                </a:rPr>
                <a:t>添加标题</a:t>
              </a:r>
            </a:p>
          </p:txBody>
        </p:sp>
        <p:sp>
          <p:nvSpPr>
            <p:cNvPr id="21" name="TextBox 20"/>
            <p:cNvSpPr txBox="1"/>
            <p:nvPr/>
          </p:nvSpPr>
          <p:spPr>
            <a:xfrm>
              <a:off x="1835696" y="3789702"/>
              <a:ext cx="1512168" cy="491481"/>
            </a:xfrm>
            <a:prstGeom prst="rect">
              <a:avLst/>
            </a:prstGeom>
            <a:noFill/>
          </p:spPr>
          <p:txBody>
            <a:bodyPr wrap="square" rtlCol="0">
              <a:spAutoFit/>
            </a:bodyPr>
            <a:lstStyle/>
            <a:p>
              <a:pPr>
                <a:lnSpc>
                  <a:spcPct val="150000"/>
                </a:lnSpc>
              </a:pPr>
              <a:r>
                <a:rPr lang="zh-CN" altLang="en-US" sz="600" dirty="0">
                  <a:solidFill>
                    <a:schemeClr val="tx2"/>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tx2"/>
                </a:solidFill>
                <a:latin typeface="微软雅黑" panose="020B0503020204020204" pitchFamily="34" charset="-122"/>
                <a:ea typeface="微软雅黑" panose="020B0503020204020204" pitchFamily="34" charset="-122"/>
              </a:endParaRPr>
            </a:p>
          </p:txBody>
        </p:sp>
        <p:sp>
          <p:nvSpPr>
            <p:cNvPr id="15" name="直角三角形 14"/>
            <p:cNvSpPr/>
            <p:nvPr/>
          </p:nvSpPr>
          <p:spPr>
            <a:xfrm rot="13455380">
              <a:off x="1591776" y="3612977"/>
              <a:ext cx="133222" cy="133222"/>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sp>
        <p:nvSpPr>
          <p:cNvPr id="20" name="TextBox 19"/>
          <p:cNvSpPr txBox="1"/>
          <p:nvPr/>
        </p:nvSpPr>
        <p:spPr>
          <a:xfrm>
            <a:off x="1690206" y="1484621"/>
            <a:ext cx="1630243" cy="369332"/>
          </a:xfrm>
          <a:prstGeom prst="rect">
            <a:avLst/>
          </a:prstGeom>
          <a:noFill/>
          <a:effectLst>
            <a:glow rad="63500">
              <a:schemeClr val="accent3">
                <a:satMod val="175000"/>
                <a:alpha val="40000"/>
              </a:schemeClr>
            </a:glow>
          </a:effectLst>
        </p:spPr>
        <p:txBody>
          <a:bodyPr wrap="square" rtlCol="0">
            <a:spAutoFit/>
          </a:bodyPr>
          <a:lstStyle/>
          <a:p>
            <a:r>
              <a:rPr lang="zh-CN" altLang="en-US" dirty="0">
                <a:solidFill>
                  <a:schemeClr val="bg1"/>
                </a:solidFill>
                <a:latin typeface="方正兰亭粗黑简体" panose="02000000000000000000" pitchFamily="2" charset="-122"/>
                <a:ea typeface="方正兰亭粗黑简体" panose="02000000000000000000" pitchFamily="2" charset="-122"/>
              </a:rPr>
              <a:t>“竞争对手”</a:t>
            </a:r>
          </a:p>
        </p:txBody>
      </p:sp>
      <p:grpSp>
        <p:nvGrpSpPr>
          <p:cNvPr id="52" name="组合 51"/>
          <p:cNvGrpSpPr/>
          <p:nvPr/>
        </p:nvGrpSpPr>
        <p:grpSpPr>
          <a:xfrm>
            <a:off x="1116311" y="460609"/>
            <a:ext cx="8136208" cy="292388"/>
            <a:chOff x="1116311" y="460609"/>
            <a:chExt cx="8136208" cy="292388"/>
          </a:xfrm>
        </p:grpSpPr>
        <p:sp>
          <p:nvSpPr>
            <p:cNvPr id="53" name="Line 3"/>
            <p:cNvSpPr>
              <a:spLocks noChangeShapeType="1"/>
            </p:cNvSpPr>
            <p:nvPr/>
          </p:nvSpPr>
          <p:spPr bwMode="auto">
            <a:xfrm>
              <a:off x="1990886" y="695345"/>
              <a:ext cx="726163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54" name="TextBox 53"/>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竞争对手</a:t>
              </a:r>
            </a:p>
          </p:txBody>
        </p:sp>
      </p:grpSp>
      <p:grpSp>
        <p:nvGrpSpPr>
          <p:cNvPr id="27" name="组合 26">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28"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anim calcmode="lin" valueType="num">
                                      <p:cBhvr>
                                        <p:cTn id="12" dur="500" fill="hold"/>
                                        <p:tgtEl>
                                          <p:spTgt spid="26"/>
                                        </p:tgtEl>
                                        <p:attrNameLst>
                                          <p:attrName>ppt_x</p:attrName>
                                        </p:attrNameLst>
                                      </p:cBhvr>
                                      <p:tavLst>
                                        <p:tav tm="0">
                                          <p:val>
                                            <p:strVal val="#ppt_x"/>
                                          </p:val>
                                        </p:tav>
                                        <p:tav tm="100000">
                                          <p:val>
                                            <p:strVal val="#ppt_x"/>
                                          </p:val>
                                        </p:tav>
                                      </p:tavLst>
                                    </p:anim>
                                    <p:anim calcmode="lin" valueType="num">
                                      <p:cBhvr>
                                        <p:cTn id="13" dur="500" fill="hold"/>
                                        <p:tgtEl>
                                          <p:spTgt spid="2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 calcmode="lin" valueType="num">
                                      <p:cBhvr>
                                        <p:cTn id="19" dur="500" fill="hold"/>
                                        <p:tgtEl>
                                          <p:spTgt spid="3"/>
                                        </p:tgtEl>
                                        <p:attrNameLst>
                                          <p:attrName>style.rotation</p:attrName>
                                        </p:attrNameLst>
                                      </p:cBhvr>
                                      <p:tavLst>
                                        <p:tav tm="0">
                                          <p:val>
                                            <p:fltVal val="360"/>
                                          </p:val>
                                        </p:tav>
                                        <p:tav tm="100000">
                                          <p:val>
                                            <p:fltVal val="0"/>
                                          </p:val>
                                        </p:tav>
                                      </p:tavLst>
                                    </p:anim>
                                    <p:animEffect transition="in" filter="fade">
                                      <p:cBhvr>
                                        <p:cTn id="20" dur="500"/>
                                        <p:tgtEl>
                                          <p:spTgt spid="3"/>
                                        </p:tgtEl>
                                      </p:cBhvr>
                                    </p:animEffect>
                                  </p:childTnLst>
                                </p:cTn>
                              </p:par>
                              <p:par>
                                <p:cTn id="21" presetID="49" presetClass="entr" presetSubtype="0" decel="100000" fill="hold" nodeType="with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p:cTn id="23" dur="500" fill="hold"/>
                                        <p:tgtEl>
                                          <p:spTgt spid="45"/>
                                        </p:tgtEl>
                                        <p:attrNameLst>
                                          <p:attrName>ppt_w</p:attrName>
                                        </p:attrNameLst>
                                      </p:cBhvr>
                                      <p:tavLst>
                                        <p:tav tm="0">
                                          <p:val>
                                            <p:fltVal val="0"/>
                                          </p:val>
                                        </p:tav>
                                        <p:tav tm="100000">
                                          <p:val>
                                            <p:strVal val="#ppt_w"/>
                                          </p:val>
                                        </p:tav>
                                      </p:tavLst>
                                    </p:anim>
                                    <p:anim calcmode="lin" valueType="num">
                                      <p:cBhvr>
                                        <p:cTn id="24" dur="500" fill="hold"/>
                                        <p:tgtEl>
                                          <p:spTgt spid="45"/>
                                        </p:tgtEl>
                                        <p:attrNameLst>
                                          <p:attrName>ppt_h</p:attrName>
                                        </p:attrNameLst>
                                      </p:cBhvr>
                                      <p:tavLst>
                                        <p:tav tm="0">
                                          <p:val>
                                            <p:fltVal val="0"/>
                                          </p:val>
                                        </p:tav>
                                        <p:tav tm="100000">
                                          <p:val>
                                            <p:strVal val="#ppt_h"/>
                                          </p:val>
                                        </p:tav>
                                      </p:tavLst>
                                    </p:anim>
                                    <p:anim calcmode="lin" valueType="num">
                                      <p:cBhvr>
                                        <p:cTn id="25" dur="500" fill="hold"/>
                                        <p:tgtEl>
                                          <p:spTgt spid="45"/>
                                        </p:tgtEl>
                                        <p:attrNameLst>
                                          <p:attrName>style.rotation</p:attrName>
                                        </p:attrNameLst>
                                      </p:cBhvr>
                                      <p:tavLst>
                                        <p:tav tm="0">
                                          <p:val>
                                            <p:fltVal val="360"/>
                                          </p:val>
                                        </p:tav>
                                        <p:tav tm="100000">
                                          <p:val>
                                            <p:fltVal val="0"/>
                                          </p:val>
                                        </p:tav>
                                      </p:tavLst>
                                    </p:anim>
                                    <p:animEffect transition="in" filter="fade">
                                      <p:cBhvr>
                                        <p:cTn id="26" dur="500"/>
                                        <p:tgtEl>
                                          <p:spTgt spid="45"/>
                                        </p:tgtEl>
                                      </p:cBhvr>
                                    </p:animEffect>
                                  </p:childTnLst>
                                </p:cTn>
                              </p:par>
                            </p:childTnLst>
                          </p:cTn>
                        </p:par>
                        <p:par>
                          <p:cTn id="27" fill="hold">
                            <p:stCondLst>
                              <p:cond delay="1500"/>
                            </p:stCondLst>
                            <p:childTnLst>
                              <p:par>
                                <p:cTn id="28" presetID="41" presetClass="entr" presetSubtype="0" fill="hold" nodeType="afterEffect">
                                  <p:stCondLst>
                                    <p:cond delay="0"/>
                                  </p:stCondLst>
                                  <p:iterate type="lt">
                                    <p:tmPct val="10000"/>
                                  </p:iterate>
                                  <p:childTnLst>
                                    <p:set>
                                      <p:cBhvr>
                                        <p:cTn id="29" dur="1" fill="hold">
                                          <p:stCondLst>
                                            <p:cond delay="0"/>
                                          </p:stCondLst>
                                        </p:cTn>
                                        <p:tgtEl>
                                          <p:spTgt spid="20">
                                            <p:txEl>
                                              <p:pRg st="0" end="0"/>
                                            </p:txEl>
                                          </p:spTgt>
                                        </p:tgtEl>
                                        <p:attrNameLst>
                                          <p:attrName>style.visibility</p:attrName>
                                        </p:attrNameLst>
                                      </p:cBhvr>
                                      <p:to>
                                        <p:strVal val="visible"/>
                                      </p:to>
                                    </p:set>
                                    <p:anim calcmode="lin" valueType="num">
                                      <p:cBhvr>
                                        <p:cTn id="30" dur="500" fill="hold"/>
                                        <p:tgtEl>
                                          <p:spTgt spid="2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0">
                                            <p:txEl>
                                              <p:pRg st="0" end="0"/>
                                            </p:txEl>
                                          </p:spTgt>
                                        </p:tgtEl>
                                        <p:attrNameLst>
                                          <p:attrName>ppt_y</p:attrName>
                                        </p:attrNameLst>
                                      </p:cBhvr>
                                      <p:tavLst>
                                        <p:tav tm="0">
                                          <p:val>
                                            <p:strVal val="#ppt_y"/>
                                          </p:val>
                                        </p:tav>
                                        <p:tav tm="100000">
                                          <p:val>
                                            <p:strVal val="#ppt_y"/>
                                          </p:val>
                                        </p:tav>
                                      </p:tavLst>
                                    </p:anim>
                                    <p:anim calcmode="lin" valueType="num">
                                      <p:cBhvr>
                                        <p:cTn id="32" dur="500" fill="hold"/>
                                        <p:tgtEl>
                                          <p:spTgt spid="2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20">
                                            <p:txEl>
                                              <p:pRg st="0" end="0"/>
                                            </p:txEl>
                                          </p:spTgt>
                                        </p:tgtEl>
                                      </p:cBhvr>
                                    </p:animEffect>
                                  </p:childTnLst>
                                </p:cTn>
                              </p:par>
                            </p:childTnLst>
                          </p:cTn>
                        </p:par>
                        <p:par>
                          <p:cTn id="35" fill="hold">
                            <p:stCondLst>
                              <p:cond delay="2250"/>
                            </p:stCondLst>
                            <p:childTnLst>
                              <p:par>
                                <p:cTn id="36" presetID="42"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anim calcmode="lin" valueType="num">
                                      <p:cBhvr>
                                        <p:cTn id="39" dur="500" fill="hold"/>
                                        <p:tgtEl>
                                          <p:spTgt spid="5"/>
                                        </p:tgtEl>
                                        <p:attrNameLst>
                                          <p:attrName>ppt_x</p:attrName>
                                        </p:attrNameLst>
                                      </p:cBhvr>
                                      <p:tavLst>
                                        <p:tav tm="0">
                                          <p:val>
                                            <p:strVal val="#ppt_x"/>
                                          </p:val>
                                        </p:tav>
                                        <p:tav tm="100000">
                                          <p:val>
                                            <p:strVal val="#ppt_x"/>
                                          </p:val>
                                        </p:tav>
                                      </p:tavLst>
                                    </p:anim>
                                    <p:anim calcmode="lin" valueType="num">
                                      <p:cBhvr>
                                        <p:cTn id="40" dur="500" fill="hold"/>
                                        <p:tgtEl>
                                          <p:spTgt spid="5"/>
                                        </p:tgtEl>
                                        <p:attrNameLst>
                                          <p:attrName>ppt_y</p:attrName>
                                        </p:attrNameLst>
                                      </p:cBhvr>
                                      <p:tavLst>
                                        <p:tav tm="0">
                                          <p:val>
                                            <p:strVal val="#ppt_y+.1"/>
                                          </p:val>
                                        </p:tav>
                                        <p:tav tm="100000">
                                          <p:val>
                                            <p:strVal val="#ppt_y"/>
                                          </p:val>
                                        </p:tav>
                                      </p:tavLst>
                                    </p:anim>
                                  </p:childTnLst>
                                </p:cTn>
                              </p:par>
                            </p:childTnLst>
                          </p:cTn>
                        </p:par>
                        <p:par>
                          <p:cTn id="41" fill="hold">
                            <p:stCondLst>
                              <p:cond delay="2750"/>
                            </p:stCondLst>
                            <p:childTnLst>
                              <p:par>
                                <p:cTn id="42" presetID="42" presetClass="entr" presetSubtype="0" fill="hold"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anim calcmode="lin" valueType="num">
                                      <p:cBhvr>
                                        <p:cTn id="45" dur="500" fill="hold"/>
                                        <p:tgtEl>
                                          <p:spTgt spid="10"/>
                                        </p:tgtEl>
                                        <p:attrNameLst>
                                          <p:attrName>ppt_x</p:attrName>
                                        </p:attrNameLst>
                                      </p:cBhvr>
                                      <p:tavLst>
                                        <p:tav tm="0">
                                          <p:val>
                                            <p:strVal val="#ppt_x"/>
                                          </p:val>
                                        </p:tav>
                                        <p:tav tm="100000">
                                          <p:val>
                                            <p:strVal val="#ppt_x"/>
                                          </p:val>
                                        </p:tav>
                                      </p:tavLst>
                                    </p:anim>
                                    <p:anim calcmode="lin" valueType="num">
                                      <p:cBhvr>
                                        <p:cTn id="46" dur="500" fill="hold"/>
                                        <p:tgtEl>
                                          <p:spTgt spid="10"/>
                                        </p:tgtEl>
                                        <p:attrNameLst>
                                          <p:attrName>ppt_y</p:attrName>
                                        </p:attrNameLst>
                                      </p:cBhvr>
                                      <p:tavLst>
                                        <p:tav tm="0">
                                          <p:val>
                                            <p:strVal val="#ppt_y+.1"/>
                                          </p:val>
                                        </p:tav>
                                        <p:tav tm="100000">
                                          <p:val>
                                            <p:strVal val="#ppt_y"/>
                                          </p:val>
                                        </p:tav>
                                      </p:tavLst>
                                    </p:anim>
                                  </p:childTnLst>
                                </p:cTn>
                              </p:par>
                            </p:childTnLst>
                          </p:cTn>
                        </p:par>
                        <p:par>
                          <p:cTn id="47" fill="hold">
                            <p:stCondLst>
                              <p:cond delay="3250"/>
                            </p:stCondLst>
                            <p:childTnLst>
                              <p:par>
                                <p:cTn id="48" presetID="42" presetClass="entr" presetSubtype="0"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anim calcmode="lin" valueType="num">
                                      <p:cBhvr>
                                        <p:cTn id="51" dur="500" fill="hold"/>
                                        <p:tgtEl>
                                          <p:spTgt spid="11"/>
                                        </p:tgtEl>
                                        <p:attrNameLst>
                                          <p:attrName>ppt_x</p:attrName>
                                        </p:attrNameLst>
                                      </p:cBhvr>
                                      <p:tavLst>
                                        <p:tav tm="0">
                                          <p:val>
                                            <p:strVal val="#ppt_x"/>
                                          </p:val>
                                        </p:tav>
                                        <p:tav tm="100000">
                                          <p:val>
                                            <p:strVal val="#ppt_x"/>
                                          </p:val>
                                        </p:tav>
                                      </p:tavLst>
                                    </p:anim>
                                    <p:anim calcmode="lin" valueType="num">
                                      <p:cBhvr>
                                        <p:cTn id="52" dur="500" fill="hold"/>
                                        <p:tgtEl>
                                          <p:spTgt spid="11"/>
                                        </p:tgtEl>
                                        <p:attrNameLst>
                                          <p:attrName>ppt_y</p:attrName>
                                        </p:attrNameLst>
                                      </p:cBhvr>
                                      <p:tavLst>
                                        <p:tav tm="0">
                                          <p:val>
                                            <p:strVal val="#ppt_y+.1"/>
                                          </p:val>
                                        </p:tav>
                                        <p:tav tm="100000">
                                          <p:val>
                                            <p:strVal val="#ppt_y"/>
                                          </p:val>
                                        </p:tav>
                                      </p:tavLst>
                                    </p:anim>
                                  </p:childTnLst>
                                </p:cTn>
                              </p:par>
                            </p:childTnLst>
                          </p:cTn>
                        </p:par>
                        <p:par>
                          <p:cTn id="53" fill="hold">
                            <p:stCondLst>
                              <p:cond delay="3750"/>
                            </p:stCondLst>
                            <p:childTnLst>
                              <p:par>
                                <p:cTn id="54" presetID="53" presetClass="entr" presetSubtype="16"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animEffect transition="in" filter="fade">
                                      <p:cBhvr>
                                        <p:cTn id="58" dur="500"/>
                                        <p:tgtEl>
                                          <p:spTgt spid="23"/>
                                        </p:tgtEl>
                                      </p:cBhvr>
                                    </p:animEffect>
                                  </p:childTnLst>
                                </p:cTn>
                              </p:par>
                            </p:childTnLst>
                          </p:cTn>
                        </p:par>
                        <p:par>
                          <p:cTn id="59" fill="hold">
                            <p:stCondLst>
                              <p:cond delay="4250"/>
                            </p:stCondLst>
                            <p:childTnLst>
                              <p:par>
                                <p:cTn id="60" presetID="14" presetClass="entr" presetSubtype="10"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randombar(horizontal)">
                                      <p:cBhvr>
                                        <p:cTn id="62" dur="500"/>
                                        <p:tgtEl>
                                          <p:spTgt spid="24"/>
                                        </p:tgtEl>
                                      </p:cBhvr>
                                    </p:animEffect>
                                  </p:childTnLst>
                                </p:cTn>
                              </p:par>
                            </p:childTnLst>
                          </p:cTn>
                        </p:par>
                        <p:par>
                          <p:cTn id="63" fill="hold">
                            <p:stCondLst>
                              <p:cond delay="4750"/>
                            </p:stCondLst>
                            <p:childTnLst>
                              <p:par>
                                <p:cTn id="64" presetID="31" presetClass="entr" presetSubtype="0" fill="hold" grpId="0" nodeType="afterEffect">
                                  <p:stCondLst>
                                    <p:cond delay="0"/>
                                  </p:stCondLst>
                                  <p:childTnLst>
                                    <p:set>
                                      <p:cBhvr>
                                        <p:cTn id="65" dur="1" fill="hold">
                                          <p:stCondLst>
                                            <p:cond delay="0"/>
                                          </p:stCondLst>
                                        </p:cTn>
                                        <p:tgtEl>
                                          <p:spTgt spid="2"/>
                                        </p:tgtEl>
                                        <p:attrNameLst>
                                          <p:attrName>style.visibility</p:attrName>
                                        </p:attrNameLst>
                                      </p:cBhvr>
                                      <p:to>
                                        <p:strVal val="visible"/>
                                      </p:to>
                                    </p:set>
                                    <p:anim calcmode="lin" valueType="num">
                                      <p:cBhvr>
                                        <p:cTn id="66" dur="1000" fill="hold"/>
                                        <p:tgtEl>
                                          <p:spTgt spid="2"/>
                                        </p:tgtEl>
                                        <p:attrNameLst>
                                          <p:attrName>ppt_w</p:attrName>
                                        </p:attrNameLst>
                                      </p:cBhvr>
                                      <p:tavLst>
                                        <p:tav tm="0">
                                          <p:val>
                                            <p:fltVal val="0"/>
                                          </p:val>
                                        </p:tav>
                                        <p:tav tm="100000">
                                          <p:val>
                                            <p:strVal val="#ppt_w"/>
                                          </p:val>
                                        </p:tav>
                                      </p:tavLst>
                                    </p:anim>
                                    <p:anim calcmode="lin" valueType="num">
                                      <p:cBhvr>
                                        <p:cTn id="67" dur="1000" fill="hold"/>
                                        <p:tgtEl>
                                          <p:spTgt spid="2"/>
                                        </p:tgtEl>
                                        <p:attrNameLst>
                                          <p:attrName>ppt_h</p:attrName>
                                        </p:attrNameLst>
                                      </p:cBhvr>
                                      <p:tavLst>
                                        <p:tav tm="0">
                                          <p:val>
                                            <p:fltVal val="0"/>
                                          </p:val>
                                        </p:tav>
                                        <p:tav tm="100000">
                                          <p:val>
                                            <p:strVal val="#ppt_h"/>
                                          </p:val>
                                        </p:tav>
                                      </p:tavLst>
                                    </p:anim>
                                    <p:anim calcmode="lin" valueType="num">
                                      <p:cBhvr>
                                        <p:cTn id="68" dur="1000" fill="hold"/>
                                        <p:tgtEl>
                                          <p:spTgt spid="2"/>
                                        </p:tgtEl>
                                        <p:attrNameLst>
                                          <p:attrName>style.rotation</p:attrName>
                                        </p:attrNameLst>
                                      </p:cBhvr>
                                      <p:tavLst>
                                        <p:tav tm="0">
                                          <p:val>
                                            <p:fltVal val="90"/>
                                          </p:val>
                                        </p:tav>
                                        <p:tav tm="100000">
                                          <p:val>
                                            <p:fltVal val="0"/>
                                          </p:val>
                                        </p:tav>
                                      </p:tavLst>
                                    </p:anim>
                                    <p:animEffect transition="in" filter="fade">
                                      <p:cBhvr>
                                        <p:cTn id="69" dur="1000"/>
                                        <p:tgtEl>
                                          <p:spTgt spid="2"/>
                                        </p:tgtEl>
                                      </p:cBhvr>
                                    </p:animEffect>
                                  </p:childTnLst>
                                </p:cTn>
                              </p:par>
                            </p:childTnLst>
                          </p:cTn>
                        </p:par>
                        <p:par>
                          <p:cTn id="70" fill="hold">
                            <p:stCondLst>
                              <p:cond delay="5750"/>
                            </p:stCondLst>
                            <p:childTnLst>
                              <p:par>
                                <p:cTn id="71" presetID="47" presetClass="entr" presetSubtype="0" fill="hold" grpId="0" nodeType="afterEffect">
                                  <p:stCondLst>
                                    <p:cond delay="0"/>
                                  </p:stCondLst>
                                  <p:childTnLst>
                                    <p:set>
                                      <p:cBhvr>
                                        <p:cTn id="72" dur="1" fill="hold">
                                          <p:stCondLst>
                                            <p:cond delay="0"/>
                                          </p:stCondLst>
                                        </p:cTn>
                                        <p:tgtEl>
                                          <p:spTgt spid="4"/>
                                        </p:tgtEl>
                                        <p:attrNameLst>
                                          <p:attrName>style.visibility</p:attrName>
                                        </p:attrNameLst>
                                      </p:cBhvr>
                                      <p:to>
                                        <p:strVal val="visible"/>
                                      </p:to>
                                    </p:set>
                                    <p:animEffect transition="in" filter="fade">
                                      <p:cBhvr>
                                        <p:cTn id="73" dur="500"/>
                                        <p:tgtEl>
                                          <p:spTgt spid="4"/>
                                        </p:tgtEl>
                                      </p:cBhvr>
                                    </p:animEffect>
                                    <p:anim calcmode="lin" valueType="num">
                                      <p:cBhvr>
                                        <p:cTn id="74" dur="500" fill="hold"/>
                                        <p:tgtEl>
                                          <p:spTgt spid="4"/>
                                        </p:tgtEl>
                                        <p:attrNameLst>
                                          <p:attrName>ppt_x</p:attrName>
                                        </p:attrNameLst>
                                      </p:cBhvr>
                                      <p:tavLst>
                                        <p:tav tm="0">
                                          <p:val>
                                            <p:strVal val="#ppt_x"/>
                                          </p:val>
                                        </p:tav>
                                        <p:tav tm="100000">
                                          <p:val>
                                            <p:strVal val="#ppt_x"/>
                                          </p:val>
                                        </p:tav>
                                      </p:tavLst>
                                    </p:anim>
                                    <p:anim calcmode="lin" valueType="num">
                                      <p:cBhvr>
                                        <p:cTn id="75"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3" grpId="0"/>
      <p:bldP spid="24" grpId="0"/>
      <p:bldP spid="4" grpId="0" animBg="1"/>
      <p:bldP spid="2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32234" y="1612733"/>
            <a:ext cx="2556860" cy="3407874"/>
            <a:chOff x="5232234" y="1612733"/>
            <a:chExt cx="2556860" cy="3407874"/>
          </a:xfrm>
        </p:grpSpPr>
        <p:sp>
          <p:nvSpPr>
            <p:cNvPr id="7" name="Freeform 5"/>
            <p:cNvSpPr>
              <a:spLocks noEditPoints="1"/>
            </p:cNvSpPr>
            <p:nvPr/>
          </p:nvSpPr>
          <p:spPr bwMode="auto">
            <a:xfrm rot="18947363">
              <a:off x="5658669" y="1612733"/>
              <a:ext cx="2130425" cy="3407874"/>
            </a:xfrm>
            <a:custGeom>
              <a:avLst/>
              <a:gdLst>
                <a:gd name="T0" fmla="*/ 282 w 564"/>
                <a:gd name="T1" fmla="*/ 0 h 904"/>
                <a:gd name="T2" fmla="*/ 564 w 564"/>
                <a:gd name="T3" fmla="*/ 282 h 904"/>
                <a:gd name="T4" fmla="*/ 323 w 564"/>
                <a:gd name="T5" fmla="*/ 560 h 904"/>
                <a:gd name="T6" fmla="*/ 323 w 564"/>
                <a:gd name="T7" fmla="*/ 627 h 904"/>
                <a:gd name="T8" fmla="*/ 333 w 564"/>
                <a:gd name="T9" fmla="*/ 627 h 904"/>
                <a:gd name="T10" fmla="*/ 333 w 564"/>
                <a:gd name="T11" fmla="*/ 904 h 904"/>
                <a:gd name="T12" fmla="*/ 234 w 564"/>
                <a:gd name="T13" fmla="*/ 904 h 904"/>
                <a:gd name="T14" fmla="*/ 234 w 564"/>
                <a:gd name="T15" fmla="*/ 627 h 904"/>
                <a:gd name="T16" fmla="*/ 245 w 564"/>
                <a:gd name="T17" fmla="*/ 627 h 904"/>
                <a:gd name="T18" fmla="*/ 245 w 564"/>
                <a:gd name="T19" fmla="*/ 561 h 904"/>
                <a:gd name="T20" fmla="*/ 0 w 564"/>
                <a:gd name="T21" fmla="*/ 282 h 904"/>
                <a:gd name="T22" fmla="*/ 282 w 564"/>
                <a:gd name="T23" fmla="*/ 0 h 904"/>
                <a:gd name="T24" fmla="*/ 282 w 564"/>
                <a:gd name="T25" fmla="*/ 41 h 904"/>
                <a:gd name="T26" fmla="*/ 523 w 564"/>
                <a:gd name="T27" fmla="*/ 282 h 904"/>
                <a:gd name="T28" fmla="*/ 282 w 564"/>
                <a:gd name="T29" fmla="*/ 522 h 904"/>
                <a:gd name="T30" fmla="*/ 41 w 564"/>
                <a:gd name="T31" fmla="*/ 282 h 904"/>
                <a:gd name="T32" fmla="*/ 282 w 564"/>
                <a:gd name="T33" fmla="*/ 41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4" h="904">
                  <a:moveTo>
                    <a:pt x="282" y="0"/>
                  </a:moveTo>
                  <a:cubicBezTo>
                    <a:pt x="438" y="0"/>
                    <a:pt x="564" y="126"/>
                    <a:pt x="564" y="282"/>
                  </a:cubicBezTo>
                  <a:cubicBezTo>
                    <a:pt x="564" y="423"/>
                    <a:pt x="459" y="541"/>
                    <a:pt x="323" y="560"/>
                  </a:cubicBezTo>
                  <a:cubicBezTo>
                    <a:pt x="323" y="627"/>
                    <a:pt x="323" y="627"/>
                    <a:pt x="323" y="627"/>
                  </a:cubicBezTo>
                  <a:cubicBezTo>
                    <a:pt x="333" y="627"/>
                    <a:pt x="333" y="627"/>
                    <a:pt x="333" y="627"/>
                  </a:cubicBezTo>
                  <a:cubicBezTo>
                    <a:pt x="333" y="904"/>
                    <a:pt x="333" y="904"/>
                    <a:pt x="333" y="904"/>
                  </a:cubicBezTo>
                  <a:cubicBezTo>
                    <a:pt x="234" y="904"/>
                    <a:pt x="234" y="904"/>
                    <a:pt x="234" y="904"/>
                  </a:cubicBezTo>
                  <a:cubicBezTo>
                    <a:pt x="234" y="627"/>
                    <a:pt x="234" y="627"/>
                    <a:pt x="234" y="627"/>
                  </a:cubicBezTo>
                  <a:cubicBezTo>
                    <a:pt x="245" y="627"/>
                    <a:pt x="245" y="627"/>
                    <a:pt x="245" y="627"/>
                  </a:cubicBezTo>
                  <a:cubicBezTo>
                    <a:pt x="245" y="561"/>
                    <a:pt x="245" y="561"/>
                    <a:pt x="245" y="561"/>
                  </a:cubicBezTo>
                  <a:cubicBezTo>
                    <a:pt x="107" y="543"/>
                    <a:pt x="0" y="425"/>
                    <a:pt x="0" y="282"/>
                  </a:cubicBezTo>
                  <a:cubicBezTo>
                    <a:pt x="0" y="126"/>
                    <a:pt x="126" y="0"/>
                    <a:pt x="282" y="0"/>
                  </a:cubicBezTo>
                  <a:close/>
                  <a:moveTo>
                    <a:pt x="282" y="41"/>
                  </a:moveTo>
                  <a:cubicBezTo>
                    <a:pt x="415" y="41"/>
                    <a:pt x="523" y="149"/>
                    <a:pt x="523" y="282"/>
                  </a:cubicBezTo>
                  <a:cubicBezTo>
                    <a:pt x="523" y="415"/>
                    <a:pt x="415" y="522"/>
                    <a:pt x="282" y="522"/>
                  </a:cubicBezTo>
                  <a:cubicBezTo>
                    <a:pt x="149" y="522"/>
                    <a:pt x="41" y="415"/>
                    <a:pt x="41" y="282"/>
                  </a:cubicBezTo>
                  <a:cubicBezTo>
                    <a:pt x="41" y="149"/>
                    <a:pt x="149" y="41"/>
                    <a:pt x="282" y="41"/>
                  </a:cubicBezTo>
                  <a:close/>
                </a:path>
              </a:pathLst>
            </a:custGeom>
            <a:solidFill>
              <a:schemeClr val="accent2"/>
            </a:solidFill>
            <a:ln w="4" cap="flat">
              <a:noFill/>
              <a:prstDash val="solid"/>
              <a:miter lim="800000"/>
            </a:ln>
          </p:spPr>
          <p:txBody>
            <a:bodyPr vert="horz" wrap="square" lIns="91440" tIns="45720" rIns="91440" bIns="45720" numCol="1" anchor="t" anchorCtr="0" compatLnSpc="1"/>
            <a:lstStyle/>
            <a:p>
              <a:endParaRPr lang="en-US"/>
            </a:p>
          </p:txBody>
        </p:sp>
        <p:sp>
          <p:nvSpPr>
            <p:cNvPr id="8" name="Freeform 6"/>
            <p:cNvSpPr/>
            <p:nvPr/>
          </p:nvSpPr>
          <p:spPr bwMode="auto">
            <a:xfrm rot="18947363">
              <a:off x="5232234" y="2418160"/>
              <a:ext cx="865045" cy="863034"/>
            </a:xfrm>
            <a:custGeom>
              <a:avLst/>
              <a:gdLst>
                <a:gd name="T0" fmla="*/ 222 w 229"/>
                <a:gd name="T1" fmla="*/ 0 h 229"/>
                <a:gd name="T2" fmla="*/ 229 w 229"/>
                <a:gd name="T3" fmla="*/ 0 h 229"/>
                <a:gd name="T4" fmla="*/ 229 w 229"/>
                <a:gd name="T5" fmla="*/ 229 h 229"/>
                <a:gd name="T6" fmla="*/ 0 w 229"/>
                <a:gd name="T7" fmla="*/ 229 h 229"/>
                <a:gd name="T8" fmla="*/ 0 w 229"/>
                <a:gd name="T9" fmla="*/ 227 h 229"/>
                <a:gd name="T10" fmla="*/ 222 w 229"/>
                <a:gd name="T11" fmla="*/ 0 h 229"/>
              </a:gdLst>
              <a:ahLst/>
              <a:cxnLst>
                <a:cxn ang="0">
                  <a:pos x="T0" y="T1"/>
                </a:cxn>
                <a:cxn ang="0">
                  <a:pos x="T2" y="T3"/>
                </a:cxn>
                <a:cxn ang="0">
                  <a:pos x="T4" y="T5"/>
                </a:cxn>
                <a:cxn ang="0">
                  <a:pos x="T6" y="T7"/>
                </a:cxn>
                <a:cxn ang="0">
                  <a:pos x="T8" y="T9"/>
                </a:cxn>
                <a:cxn ang="0">
                  <a:pos x="T10" y="T11"/>
                </a:cxn>
              </a:cxnLst>
              <a:rect l="0" t="0" r="r" b="b"/>
              <a:pathLst>
                <a:path w="229" h="229">
                  <a:moveTo>
                    <a:pt x="222" y="0"/>
                  </a:moveTo>
                  <a:cubicBezTo>
                    <a:pt x="224" y="0"/>
                    <a:pt x="227" y="0"/>
                    <a:pt x="229" y="0"/>
                  </a:cubicBezTo>
                  <a:cubicBezTo>
                    <a:pt x="229" y="229"/>
                    <a:pt x="229" y="229"/>
                    <a:pt x="229" y="229"/>
                  </a:cubicBezTo>
                  <a:cubicBezTo>
                    <a:pt x="0" y="229"/>
                    <a:pt x="0" y="229"/>
                    <a:pt x="0" y="229"/>
                  </a:cubicBezTo>
                  <a:cubicBezTo>
                    <a:pt x="0" y="228"/>
                    <a:pt x="0" y="228"/>
                    <a:pt x="0" y="227"/>
                  </a:cubicBezTo>
                  <a:cubicBezTo>
                    <a:pt x="0" y="102"/>
                    <a:pt x="99" y="0"/>
                    <a:pt x="222" y="0"/>
                  </a:cubicBezTo>
                  <a:close/>
                </a:path>
              </a:pathLst>
            </a:custGeom>
            <a:solidFill>
              <a:schemeClr val="accent1"/>
            </a:solidFill>
            <a:ln w="4" cap="flat">
              <a:noFill/>
              <a:prstDash val="solid"/>
              <a:miter lim="800000"/>
            </a:ln>
          </p:spPr>
          <p:txBody>
            <a:bodyPr vert="horz" wrap="square" lIns="91440" tIns="45720" rIns="91440" bIns="45720" numCol="1" anchor="t" anchorCtr="0" compatLnSpc="1"/>
            <a:lstStyle/>
            <a:p>
              <a:endParaRPr lang="en-US"/>
            </a:p>
          </p:txBody>
        </p:sp>
        <p:sp>
          <p:nvSpPr>
            <p:cNvPr id="9" name="Freeform 7"/>
            <p:cNvSpPr/>
            <p:nvPr/>
          </p:nvSpPr>
          <p:spPr bwMode="auto">
            <a:xfrm rot="18947363">
              <a:off x="5833323" y="3037050"/>
              <a:ext cx="865045" cy="861021"/>
            </a:xfrm>
            <a:custGeom>
              <a:avLst/>
              <a:gdLst>
                <a:gd name="T0" fmla="*/ 222 w 229"/>
                <a:gd name="T1" fmla="*/ 228 h 228"/>
                <a:gd name="T2" fmla="*/ 229 w 229"/>
                <a:gd name="T3" fmla="*/ 228 h 228"/>
                <a:gd name="T4" fmla="*/ 229 w 229"/>
                <a:gd name="T5" fmla="*/ 0 h 228"/>
                <a:gd name="T6" fmla="*/ 0 w 229"/>
                <a:gd name="T7" fmla="*/ 0 h 228"/>
                <a:gd name="T8" fmla="*/ 0 w 229"/>
                <a:gd name="T9" fmla="*/ 1 h 228"/>
                <a:gd name="T10" fmla="*/ 222 w 229"/>
                <a:gd name="T11" fmla="*/ 228 h 228"/>
              </a:gdLst>
              <a:ahLst/>
              <a:cxnLst>
                <a:cxn ang="0">
                  <a:pos x="T0" y="T1"/>
                </a:cxn>
                <a:cxn ang="0">
                  <a:pos x="T2" y="T3"/>
                </a:cxn>
                <a:cxn ang="0">
                  <a:pos x="T4" y="T5"/>
                </a:cxn>
                <a:cxn ang="0">
                  <a:pos x="T6" y="T7"/>
                </a:cxn>
                <a:cxn ang="0">
                  <a:pos x="T8" y="T9"/>
                </a:cxn>
                <a:cxn ang="0">
                  <a:pos x="T10" y="T11"/>
                </a:cxn>
              </a:cxnLst>
              <a:rect l="0" t="0" r="r" b="b"/>
              <a:pathLst>
                <a:path w="229" h="228">
                  <a:moveTo>
                    <a:pt x="222" y="228"/>
                  </a:moveTo>
                  <a:cubicBezTo>
                    <a:pt x="224" y="228"/>
                    <a:pt x="227" y="228"/>
                    <a:pt x="229" y="228"/>
                  </a:cubicBezTo>
                  <a:cubicBezTo>
                    <a:pt x="229" y="0"/>
                    <a:pt x="229" y="0"/>
                    <a:pt x="229" y="0"/>
                  </a:cubicBezTo>
                  <a:cubicBezTo>
                    <a:pt x="0" y="0"/>
                    <a:pt x="0" y="0"/>
                    <a:pt x="0" y="0"/>
                  </a:cubicBezTo>
                  <a:cubicBezTo>
                    <a:pt x="0" y="0"/>
                    <a:pt x="0" y="1"/>
                    <a:pt x="0" y="1"/>
                  </a:cubicBezTo>
                  <a:cubicBezTo>
                    <a:pt x="0" y="126"/>
                    <a:pt x="99" y="228"/>
                    <a:pt x="222" y="228"/>
                  </a:cubicBezTo>
                  <a:close/>
                </a:path>
              </a:pathLst>
            </a:custGeom>
            <a:solidFill>
              <a:schemeClr val="accent2"/>
            </a:solidFill>
            <a:ln w="4" cap="flat">
              <a:noFill/>
              <a:prstDash val="solid"/>
              <a:miter lim="800000"/>
            </a:ln>
          </p:spPr>
          <p:txBody>
            <a:bodyPr vert="horz" wrap="square" lIns="91440" tIns="45720" rIns="91440" bIns="45720" numCol="1" anchor="t" anchorCtr="0" compatLnSpc="1"/>
            <a:lstStyle/>
            <a:p>
              <a:endParaRPr lang="en-US"/>
            </a:p>
          </p:txBody>
        </p:sp>
        <p:sp>
          <p:nvSpPr>
            <p:cNvPr id="10" name="Freeform 8"/>
            <p:cNvSpPr/>
            <p:nvPr/>
          </p:nvSpPr>
          <p:spPr bwMode="auto">
            <a:xfrm rot="18947363">
              <a:off x="5851997" y="1814264"/>
              <a:ext cx="867057" cy="863034"/>
            </a:xfrm>
            <a:custGeom>
              <a:avLst/>
              <a:gdLst>
                <a:gd name="T0" fmla="*/ 7 w 229"/>
                <a:gd name="T1" fmla="*/ 0 h 229"/>
                <a:gd name="T2" fmla="*/ 0 w 229"/>
                <a:gd name="T3" fmla="*/ 0 h 229"/>
                <a:gd name="T4" fmla="*/ 0 w 229"/>
                <a:gd name="T5" fmla="*/ 229 h 229"/>
                <a:gd name="T6" fmla="*/ 229 w 229"/>
                <a:gd name="T7" fmla="*/ 229 h 229"/>
                <a:gd name="T8" fmla="*/ 229 w 229"/>
                <a:gd name="T9" fmla="*/ 227 h 229"/>
                <a:gd name="T10" fmla="*/ 7 w 229"/>
                <a:gd name="T11" fmla="*/ 0 h 229"/>
              </a:gdLst>
              <a:ahLst/>
              <a:cxnLst>
                <a:cxn ang="0">
                  <a:pos x="T0" y="T1"/>
                </a:cxn>
                <a:cxn ang="0">
                  <a:pos x="T2" y="T3"/>
                </a:cxn>
                <a:cxn ang="0">
                  <a:pos x="T4" y="T5"/>
                </a:cxn>
                <a:cxn ang="0">
                  <a:pos x="T6" y="T7"/>
                </a:cxn>
                <a:cxn ang="0">
                  <a:pos x="T8" y="T9"/>
                </a:cxn>
                <a:cxn ang="0">
                  <a:pos x="T10" y="T11"/>
                </a:cxn>
              </a:cxnLst>
              <a:rect l="0" t="0" r="r" b="b"/>
              <a:pathLst>
                <a:path w="229" h="229">
                  <a:moveTo>
                    <a:pt x="7" y="0"/>
                  </a:moveTo>
                  <a:cubicBezTo>
                    <a:pt x="5" y="0"/>
                    <a:pt x="2" y="0"/>
                    <a:pt x="0" y="0"/>
                  </a:cubicBezTo>
                  <a:cubicBezTo>
                    <a:pt x="0" y="229"/>
                    <a:pt x="0" y="229"/>
                    <a:pt x="0" y="229"/>
                  </a:cubicBezTo>
                  <a:cubicBezTo>
                    <a:pt x="229" y="229"/>
                    <a:pt x="229" y="229"/>
                    <a:pt x="229" y="229"/>
                  </a:cubicBezTo>
                  <a:cubicBezTo>
                    <a:pt x="229" y="228"/>
                    <a:pt x="229" y="228"/>
                    <a:pt x="229" y="227"/>
                  </a:cubicBezTo>
                  <a:cubicBezTo>
                    <a:pt x="229" y="102"/>
                    <a:pt x="129" y="0"/>
                    <a:pt x="7" y="0"/>
                  </a:cubicBezTo>
                  <a:close/>
                </a:path>
              </a:pathLst>
            </a:custGeom>
            <a:solidFill>
              <a:schemeClr val="accent2"/>
            </a:solidFill>
            <a:ln w="4" cap="flat">
              <a:noFill/>
              <a:prstDash val="solid"/>
              <a:miter lim="800000"/>
            </a:ln>
          </p:spPr>
          <p:txBody>
            <a:bodyPr vert="horz" wrap="square" lIns="91440" tIns="45720" rIns="91440" bIns="45720" numCol="1" anchor="t" anchorCtr="0" compatLnSpc="1"/>
            <a:lstStyle/>
            <a:p>
              <a:endParaRPr lang="en-US"/>
            </a:p>
          </p:txBody>
        </p:sp>
        <p:sp>
          <p:nvSpPr>
            <p:cNvPr id="11" name="Freeform 9"/>
            <p:cNvSpPr/>
            <p:nvPr/>
          </p:nvSpPr>
          <p:spPr bwMode="auto">
            <a:xfrm rot="18947363">
              <a:off x="6453086" y="2433155"/>
              <a:ext cx="867057" cy="861021"/>
            </a:xfrm>
            <a:custGeom>
              <a:avLst/>
              <a:gdLst>
                <a:gd name="T0" fmla="*/ 7 w 229"/>
                <a:gd name="T1" fmla="*/ 228 h 228"/>
                <a:gd name="T2" fmla="*/ 0 w 229"/>
                <a:gd name="T3" fmla="*/ 228 h 228"/>
                <a:gd name="T4" fmla="*/ 0 w 229"/>
                <a:gd name="T5" fmla="*/ 0 h 228"/>
                <a:gd name="T6" fmla="*/ 229 w 229"/>
                <a:gd name="T7" fmla="*/ 0 h 228"/>
                <a:gd name="T8" fmla="*/ 229 w 229"/>
                <a:gd name="T9" fmla="*/ 1 h 228"/>
                <a:gd name="T10" fmla="*/ 7 w 229"/>
                <a:gd name="T11" fmla="*/ 228 h 228"/>
              </a:gdLst>
              <a:ahLst/>
              <a:cxnLst>
                <a:cxn ang="0">
                  <a:pos x="T0" y="T1"/>
                </a:cxn>
                <a:cxn ang="0">
                  <a:pos x="T2" y="T3"/>
                </a:cxn>
                <a:cxn ang="0">
                  <a:pos x="T4" y="T5"/>
                </a:cxn>
                <a:cxn ang="0">
                  <a:pos x="T6" y="T7"/>
                </a:cxn>
                <a:cxn ang="0">
                  <a:pos x="T8" y="T9"/>
                </a:cxn>
                <a:cxn ang="0">
                  <a:pos x="T10" y="T11"/>
                </a:cxn>
              </a:cxnLst>
              <a:rect l="0" t="0" r="r" b="b"/>
              <a:pathLst>
                <a:path w="229" h="228">
                  <a:moveTo>
                    <a:pt x="7" y="228"/>
                  </a:moveTo>
                  <a:cubicBezTo>
                    <a:pt x="5" y="228"/>
                    <a:pt x="2" y="228"/>
                    <a:pt x="0" y="228"/>
                  </a:cubicBezTo>
                  <a:cubicBezTo>
                    <a:pt x="0" y="0"/>
                    <a:pt x="0" y="0"/>
                    <a:pt x="0" y="0"/>
                  </a:cubicBezTo>
                  <a:cubicBezTo>
                    <a:pt x="229" y="0"/>
                    <a:pt x="229" y="0"/>
                    <a:pt x="229" y="0"/>
                  </a:cubicBezTo>
                  <a:cubicBezTo>
                    <a:pt x="229" y="0"/>
                    <a:pt x="229" y="1"/>
                    <a:pt x="229" y="1"/>
                  </a:cubicBezTo>
                  <a:cubicBezTo>
                    <a:pt x="229" y="126"/>
                    <a:pt x="129" y="228"/>
                    <a:pt x="7" y="228"/>
                  </a:cubicBezTo>
                  <a:close/>
                </a:path>
              </a:pathLst>
            </a:custGeom>
            <a:solidFill>
              <a:schemeClr val="accent1"/>
            </a:solidFill>
            <a:ln w="4" cap="flat">
              <a:noFill/>
              <a:prstDash val="solid"/>
              <a:miter lim="800000"/>
            </a:ln>
          </p:spPr>
          <p:txBody>
            <a:bodyPr vert="horz" wrap="square" lIns="91440" tIns="45720" rIns="91440" bIns="45720" numCol="1" anchor="t" anchorCtr="0" compatLnSpc="1"/>
            <a:lstStyle/>
            <a:p>
              <a:endParaRPr lang="en-US"/>
            </a:p>
          </p:txBody>
        </p:sp>
        <p:grpSp>
          <p:nvGrpSpPr>
            <p:cNvPr id="21" name="Group 20"/>
            <p:cNvGrpSpPr/>
            <p:nvPr/>
          </p:nvGrpSpPr>
          <p:grpSpPr>
            <a:xfrm>
              <a:off x="6529089" y="2754774"/>
              <a:ext cx="389584" cy="212213"/>
              <a:chOff x="6750050" y="3321051"/>
              <a:chExt cx="195263" cy="106363"/>
            </a:xfrm>
            <a:solidFill>
              <a:schemeClr val="bg1"/>
            </a:solidFill>
          </p:grpSpPr>
          <p:sp>
            <p:nvSpPr>
              <p:cNvPr id="22"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91440" tIns="45720" rIns="91440" bIns="45720" numCol="1" anchor="t" anchorCtr="0" compatLnSpc="1"/>
              <a:lstStyle/>
              <a:p>
                <a:endParaRPr lang="en-US"/>
              </a:p>
            </p:txBody>
          </p:sp>
          <p:sp>
            <p:nvSpPr>
              <p:cNvPr id="23"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91440" tIns="45720" rIns="91440" bIns="45720" numCol="1" anchor="t" anchorCtr="0" compatLnSpc="1"/>
              <a:lstStyle/>
              <a:p>
                <a:endParaRPr lang="en-US"/>
              </a:p>
            </p:txBody>
          </p:sp>
          <p:sp>
            <p:nvSpPr>
              <p:cNvPr id="24"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91440" tIns="45720" rIns="91440" bIns="45720" numCol="1" anchor="t" anchorCtr="0" compatLnSpc="1"/>
              <a:lstStyle/>
              <a:p>
                <a:endParaRPr lang="en-US"/>
              </a:p>
            </p:txBody>
          </p:sp>
        </p:grpSp>
        <p:grpSp>
          <p:nvGrpSpPr>
            <p:cNvPr id="25" name="Group 24"/>
            <p:cNvGrpSpPr/>
            <p:nvPr/>
          </p:nvGrpSpPr>
          <p:grpSpPr>
            <a:xfrm>
              <a:off x="5673884" y="2722845"/>
              <a:ext cx="225311" cy="281639"/>
              <a:chOff x="6751638" y="2265363"/>
              <a:chExt cx="158750" cy="198438"/>
            </a:xfrm>
            <a:solidFill>
              <a:schemeClr val="bg1"/>
            </a:solidFill>
          </p:grpSpPr>
          <p:sp>
            <p:nvSpPr>
              <p:cNvPr id="26" name="Freeform 18"/>
              <p:cNvSpPr/>
              <p:nvPr/>
            </p:nvSpPr>
            <p:spPr bwMode="auto">
              <a:xfrm>
                <a:off x="6751638" y="2349501"/>
                <a:ext cx="158750" cy="65088"/>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 name="Freeform 19"/>
              <p:cNvSpPr/>
              <p:nvPr/>
            </p:nvSpPr>
            <p:spPr bwMode="auto">
              <a:xfrm>
                <a:off x="6751638" y="2397126"/>
                <a:ext cx="158750" cy="66675"/>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 name="Freeform 20"/>
              <p:cNvSpPr/>
              <p:nvPr/>
            </p:nvSpPr>
            <p:spPr bwMode="auto">
              <a:xfrm>
                <a:off x="6751638" y="2300288"/>
                <a:ext cx="158750" cy="65088"/>
              </a:xfrm>
              <a:custGeom>
                <a:avLst/>
                <a:gdLst>
                  <a:gd name="T0" fmla="*/ 96 w 98"/>
                  <a:gd name="T1" fmla="*/ 0 h 40"/>
                  <a:gd name="T2" fmla="*/ 49 w 98"/>
                  <a:gd name="T3" fmla="*/ 15 h 40"/>
                  <a:gd name="T4" fmla="*/ 2 w 98"/>
                  <a:gd name="T5" fmla="*/ 0 h 40"/>
                  <a:gd name="T6" fmla="*/ 0 w 98"/>
                  <a:gd name="T7" fmla="*/ 5 h 40"/>
                  <a:gd name="T8" fmla="*/ 0 w 98"/>
                  <a:gd name="T9" fmla="*/ 19 h 40"/>
                  <a:gd name="T10" fmla="*/ 49 w 98"/>
                  <a:gd name="T11" fmla="*/ 40 h 40"/>
                  <a:gd name="T12" fmla="*/ 98 w 98"/>
                  <a:gd name="T13" fmla="*/ 19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8"/>
                      <a:pt x="75" y="15"/>
                      <a:pt x="49" y="15"/>
                    </a:cubicBezTo>
                    <a:cubicBezTo>
                      <a:pt x="23" y="15"/>
                      <a:pt x="3" y="8"/>
                      <a:pt x="2" y="0"/>
                    </a:cubicBezTo>
                    <a:cubicBezTo>
                      <a:pt x="1" y="1"/>
                      <a:pt x="0" y="3"/>
                      <a:pt x="0" y="5"/>
                    </a:cubicBezTo>
                    <a:cubicBezTo>
                      <a:pt x="0" y="19"/>
                      <a:pt x="0" y="19"/>
                      <a:pt x="0" y="19"/>
                    </a:cubicBezTo>
                    <a:cubicBezTo>
                      <a:pt x="0" y="31"/>
                      <a:pt x="22" y="40"/>
                      <a:pt x="49" y="40"/>
                    </a:cubicBezTo>
                    <a:cubicBezTo>
                      <a:pt x="76" y="40"/>
                      <a:pt x="98" y="31"/>
                      <a:pt x="98" y="19"/>
                    </a:cubicBezTo>
                    <a:cubicBezTo>
                      <a:pt x="98" y="5"/>
                      <a:pt x="98" y="5"/>
                      <a:pt x="98" y="5"/>
                    </a:cubicBezTo>
                    <a:cubicBezTo>
                      <a:pt x="98" y="3"/>
                      <a:pt x="97" y="1"/>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 name="Oval 21"/>
              <p:cNvSpPr>
                <a:spLocks noChangeArrowheads="1"/>
              </p:cNvSpPr>
              <p:nvPr/>
            </p:nvSpPr>
            <p:spPr bwMode="auto">
              <a:xfrm>
                <a:off x="6754813" y="2265363"/>
                <a:ext cx="152400" cy="50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30" name="Group 29"/>
            <p:cNvGrpSpPr/>
            <p:nvPr/>
          </p:nvGrpSpPr>
          <p:grpSpPr>
            <a:xfrm>
              <a:off x="6075365" y="2231786"/>
              <a:ext cx="380960" cy="260776"/>
              <a:chOff x="2324100" y="1814513"/>
              <a:chExt cx="266700" cy="182563"/>
            </a:xfrm>
            <a:solidFill>
              <a:schemeClr val="bg1"/>
            </a:solidFill>
          </p:grpSpPr>
          <p:sp>
            <p:nvSpPr>
              <p:cNvPr id="31" name="Freeform 55"/>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 name="Freeform 56"/>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33" name="Freeform 32"/>
            <p:cNvSpPr/>
            <p:nvPr/>
          </p:nvSpPr>
          <p:spPr bwMode="auto">
            <a:xfrm>
              <a:off x="6065527" y="3228909"/>
              <a:ext cx="327304" cy="289151"/>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sp>
        <p:nvSpPr>
          <p:cNvPr id="35" name="AutoShape 14"/>
          <p:cNvSpPr/>
          <p:nvPr/>
        </p:nvSpPr>
        <p:spPr bwMode="auto">
          <a:xfrm>
            <a:off x="1591816" y="1860570"/>
            <a:ext cx="129332" cy="12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36" name="TextBox 35"/>
          <p:cNvSpPr txBox="1"/>
          <p:nvPr/>
        </p:nvSpPr>
        <p:spPr>
          <a:xfrm>
            <a:off x="1757190" y="1785438"/>
            <a:ext cx="823317" cy="246221"/>
          </a:xfrm>
          <a:prstGeom prst="rect">
            <a:avLst/>
          </a:prstGeom>
          <a:noFill/>
        </p:spPr>
        <p:txBody>
          <a:bodyPr wrap="square" rtlCol="0">
            <a:spAutoFit/>
          </a:bodyPr>
          <a:lstStyle/>
          <a:p>
            <a:r>
              <a:rPr lang="zh-CN" altLang="en-US" sz="1000" b="1" dirty="0">
                <a:solidFill>
                  <a:schemeClr val="accent1"/>
                </a:solidFill>
                <a:latin typeface="微软雅黑" panose="020B0503020204020204" pitchFamily="34" charset="-122"/>
                <a:ea typeface="微软雅黑" panose="020B0503020204020204" pitchFamily="34" charset="-122"/>
              </a:rPr>
              <a:t>添加标题</a:t>
            </a:r>
          </a:p>
        </p:txBody>
      </p:sp>
      <p:sp>
        <p:nvSpPr>
          <p:cNvPr id="37" name="TextBox 36"/>
          <p:cNvSpPr txBox="1"/>
          <p:nvPr/>
        </p:nvSpPr>
        <p:spPr>
          <a:xfrm>
            <a:off x="1765053" y="1999217"/>
            <a:ext cx="2440409" cy="439929"/>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AutoShape 14"/>
          <p:cNvSpPr/>
          <p:nvPr/>
        </p:nvSpPr>
        <p:spPr bwMode="auto">
          <a:xfrm>
            <a:off x="1627858" y="2560520"/>
            <a:ext cx="129332" cy="12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39" name="TextBox 38"/>
          <p:cNvSpPr txBox="1"/>
          <p:nvPr/>
        </p:nvSpPr>
        <p:spPr>
          <a:xfrm>
            <a:off x="1757190" y="2502076"/>
            <a:ext cx="823317" cy="246221"/>
          </a:xfrm>
          <a:prstGeom prst="rect">
            <a:avLst/>
          </a:prstGeom>
          <a:noFill/>
        </p:spPr>
        <p:txBody>
          <a:bodyPr wrap="square" rtlCol="0">
            <a:spAutoFit/>
          </a:bodyPr>
          <a:lstStyle/>
          <a:p>
            <a:r>
              <a:rPr lang="zh-CN" altLang="en-US" sz="1000" b="1" dirty="0">
                <a:solidFill>
                  <a:schemeClr val="accent2"/>
                </a:solidFill>
                <a:latin typeface="微软雅黑" panose="020B0503020204020204" pitchFamily="34" charset="-122"/>
                <a:ea typeface="微软雅黑" panose="020B0503020204020204" pitchFamily="34" charset="-122"/>
              </a:rPr>
              <a:t>添加标题</a:t>
            </a:r>
          </a:p>
        </p:txBody>
      </p:sp>
      <p:sp>
        <p:nvSpPr>
          <p:cNvPr id="40" name="TextBox 39"/>
          <p:cNvSpPr txBox="1"/>
          <p:nvPr/>
        </p:nvSpPr>
        <p:spPr>
          <a:xfrm>
            <a:off x="1765053" y="2713592"/>
            <a:ext cx="2440409" cy="439929"/>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AutoShape 14"/>
          <p:cNvSpPr/>
          <p:nvPr/>
        </p:nvSpPr>
        <p:spPr bwMode="auto">
          <a:xfrm>
            <a:off x="1591816" y="3259246"/>
            <a:ext cx="129332" cy="12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3"/>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42" name="TextBox 41"/>
          <p:cNvSpPr txBox="1"/>
          <p:nvPr/>
        </p:nvSpPr>
        <p:spPr>
          <a:xfrm>
            <a:off x="1757190" y="3170247"/>
            <a:ext cx="823317" cy="246221"/>
          </a:xfrm>
          <a:prstGeom prst="rect">
            <a:avLst/>
          </a:prstGeom>
          <a:noFill/>
        </p:spPr>
        <p:txBody>
          <a:bodyPr wrap="square" rtlCol="0">
            <a:spAutoFit/>
          </a:bodyPr>
          <a:lstStyle/>
          <a:p>
            <a:r>
              <a:rPr lang="zh-CN" altLang="en-US" sz="1000" b="1" dirty="0">
                <a:solidFill>
                  <a:schemeClr val="accent1"/>
                </a:solidFill>
                <a:latin typeface="微软雅黑" panose="020B0503020204020204" pitchFamily="34" charset="-122"/>
                <a:ea typeface="微软雅黑" panose="020B0503020204020204" pitchFamily="34" charset="-122"/>
              </a:rPr>
              <a:t>添加标题</a:t>
            </a:r>
          </a:p>
        </p:txBody>
      </p:sp>
      <p:sp>
        <p:nvSpPr>
          <p:cNvPr id="43" name="TextBox 42"/>
          <p:cNvSpPr txBox="1"/>
          <p:nvPr/>
        </p:nvSpPr>
        <p:spPr>
          <a:xfrm>
            <a:off x="1765053" y="3400713"/>
            <a:ext cx="2440409" cy="439929"/>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AutoShape 14"/>
          <p:cNvSpPr/>
          <p:nvPr/>
        </p:nvSpPr>
        <p:spPr bwMode="auto">
          <a:xfrm>
            <a:off x="1591816" y="3942605"/>
            <a:ext cx="129332" cy="12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100" b="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45" name="TextBox 44"/>
          <p:cNvSpPr txBox="1"/>
          <p:nvPr/>
        </p:nvSpPr>
        <p:spPr>
          <a:xfrm>
            <a:off x="1757190" y="3867894"/>
            <a:ext cx="823317" cy="246221"/>
          </a:xfrm>
          <a:prstGeom prst="rect">
            <a:avLst/>
          </a:prstGeom>
          <a:noFill/>
        </p:spPr>
        <p:txBody>
          <a:bodyPr wrap="square" rtlCol="0">
            <a:spAutoFit/>
          </a:bodyPr>
          <a:lstStyle/>
          <a:p>
            <a:r>
              <a:rPr lang="zh-CN" altLang="en-US" sz="1000" b="1" dirty="0">
                <a:solidFill>
                  <a:schemeClr val="accent2"/>
                </a:solidFill>
                <a:latin typeface="微软雅黑" panose="020B0503020204020204" pitchFamily="34" charset="-122"/>
                <a:ea typeface="微软雅黑" panose="020B0503020204020204" pitchFamily="34" charset="-122"/>
              </a:rPr>
              <a:t>添加标题</a:t>
            </a:r>
          </a:p>
        </p:txBody>
      </p:sp>
      <p:sp>
        <p:nvSpPr>
          <p:cNvPr id="46" name="TextBox 45"/>
          <p:cNvSpPr txBox="1"/>
          <p:nvPr/>
        </p:nvSpPr>
        <p:spPr>
          <a:xfrm>
            <a:off x="1765053" y="4098360"/>
            <a:ext cx="2440409" cy="439929"/>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1547664" y="1184540"/>
            <a:ext cx="2016224" cy="307777"/>
          </a:xfrm>
          <a:prstGeom prst="rect">
            <a:avLst/>
          </a:prstGeom>
          <a:noFill/>
        </p:spPr>
        <p:txBody>
          <a:bodyPr wrap="square" rtlCol="0">
            <a:spAutoFit/>
          </a:bodyPr>
          <a:lstStyle/>
          <a:p>
            <a:r>
              <a:rPr lang="zh-CN" altLang="en-US" sz="1400" b="1" dirty="0">
                <a:solidFill>
                  <a:schemeClr val="accent1"/>
                </a:solidFill>
                <a:latin typeface="微软雅黑" panose="020B0503020204020204" pitchFamily="34" charset="-122"/>
                <a:ea typeface="微软雅黑" panose="020B0503020204020204" pitchFamily="34" charset="-122"/>
              </a:rPr>
              <a:t>填写你的标题内容</a:t>
            </a:r>
          </a:p>
        </p:txBody>
      </p:sp>
      <p:grpSp>
        <p:nvGrpSpPr>
          <p:cNvPr id="55" name="组合 54"/>
          <p:cNvGrpSpPr/>
          <p:nvPr/>
        </p:nvGrpSpPr>
        <p:grpSpPr>
          <a:xfrm>
            <a:off x="1116311" y="460609"/>
            <a:ext cx="8136208" cy="292388"/>
            <a:chOff x="1116311" y="460609"/>
            <a:chExt cx="8136208" cy="292388"/>
          </a:xfrm>
        </p:grpSpPr>
        <p:sp>
          <p:nvSpPr>
            <p:cNvPr id="56" name="Line 3"/>
            <p:cNvSpPr>
              <a:spLocks noChangeShapeType="1"/>
            </p:cNvSpPr>
            <p:nvPr/>
          </p:nvSpPr>
          <p:spPr bwMode="auto">
            <a:xfrm>
              <a:off x="1990886" y="695345"/>
              <a:ext cx="7261633"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57" name="TextBox 56"/>
            <p:cNvSpPr txBox="1"/>
            <p:nvPr/>
          </p:nvSpPr>
          <p:spPr>
            <a:xfrm>
              <a:off x="1116311" y="460609"/>
              <a:ext cx="1032344"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提升营业额</a:t>
              </a:r>
            </a:p>
          </p:txBody>
        </p:sp>
      </p:grpSp>
      <p:grpSp>
        <p:nvGrpSpPr>
          <p:cNvPr id="48" name="组合 47">
            <a:extLst>
              <a:ext uri="{FF2B5EF4-FFF2-40B4-BE49-F238E27FC236}">
                <a16:creationId xmlns:a16="http://schemas.microsoft.com/office/drawing/2014/main" xmlns="" id="{060C6E30-62A2-4D7E-8A70-A8026CC451FE}"/>
              </a:ext>
            </a:extLst>
          </p:cNvPr>
          <p:cNvGrpSpPr/>
          <p:nvPr/>
        </p:nvGrpSpPr>
        <p:grpSpPr>
          <a:xfrm rot="10800000" flipH="1">
            <a:off x="1" y="-1"/>
            <a:ext cx="755576" cy="1070399"/>
            <a:chOff x="11131550" y="1753513"/>
            <a:chExt cx="1352550" cy="1916113"/>
          </a:xfrm>
        </p:grpSpPr>
        <p:sp>
          <p:nvSpPr>
            <p:cNvPr id="49" name="Freeform 118">
              <a:extLst>
                <a:ext uri="{FF2B5EF4-FFF2-40B4-BE49-F238E27FC236}">
                  <a16:creationId xmlns:a16="http://schemas.microsoft.com/office/drawing/2014/main" xmlns="" id="{F3A5ECFA-56CB-4B71-A27C-B82A2628F2CC}"/>
                </a:ext>
              </a:extLst>
            </p:cNvPr>
            <p:cNvSpPr>
              <a:spLocks/>
            </p:cNvSpPr>
            <p:nvPr userDrawn="1"/>
          </p:nvSpPr>
          <p:spPr bwMode="auto">
            <a:xfrm>
              <a:off x="11131550" y="1753513"/>
              <a:ext cx="1352550" cy="1916113"/>
            </a:xfrm>
            <a:custGeom>
              <a:avLst/>
              <a:gdLst>
                <a:gd name="T0" fmla="*/ 0 w 853"/>
                <a:gd name="T1" fmla="*/ 0 h 1208"/>
                <a:gd name="T2" fmla="*/ 0 w 853"/>
                <a:gd name="T3" fmla="*/ 1208 h 1208"/>
                <a:gd name="T4" fmla="*/ 776 w 853"/>
                <a:gd name="T5" fmla="*/ 1208 h 1208"/>
                <a:gd name="T6" fmla="*/ 675 w 853"/>
                <a:gd name="T7" fmla="*/ 674 h 1208"/>
                <a:gd name="T8" fmla="*/ 0 w 853"/>
                <a:gd name="T9" fmla="*/ 0 h 1208"/>
              </a:gdLst>
              <a:ahLst/>
              <a:cxnLst>
                <a:cxn ang="0">
                  <a:pos x="T0" y="T1"/>
                </a:cxn>
                <a:cxn ang="0">
                  <a:pos x="T2" y="T3"/>
                </a:cxn>
                <a:cxn ang="0">
                  <a:pos x="T4" y="T5"/>
                </a:cxn>
                <a:cxn ang="0">
                  <a:pos x="T6" y="T7"/>
                </a:cxn>
                <a:cxn ang="0">
                  <a:pos x="T8" y="T9"/>
                </a:cxn>
              </a:cxnLst>
              <a:rect l="0" t="0" r="r" b="b"/>
              <a:pathLst>
                <a:path w="853" h="1208">
                  <a:moveTo>
                    <a:pt x="0" y="0"/>
                  </a:moveTo>
                  <a:cubicBezTo>
                    <a:pt x="0" y="1208"/>
                    <a:pt x="0" y="1208"/>
                    <a:pt x="0" y="1208"/>
                  </a:cubicBezTo>
                  <a:cubicBezTo>
                    <a:pt x="776" y="1208"/>
                    <a:pt x="776" y="1208"/>
                    <a:pt x="776" y="1208"/>
                  </a:cubicBezTo>
                  <a:cubicBezTo>
                    <a:pt x="853" y="1032"/>
                    <a:pt x="819" y="819"/>
                    <a:pt x="675" y="674"/>
                  </a:cubicBezTo>
                  <a:lnTo>
                    <a:pt x="0" y="0"/>
                  </a:lnTo>
                  <a:close/>
                </a:path>
              </a:pathLst>
            </a:custGeom>
            <a:solidFill>
              <a:schemeClr val="accent2">
                <a:alpha val="14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119">
              <a:extLst>
                <a:ext uri="{FF2B5EF4-FFF2-40B4-BE49-F238E27FC236}">
                  <a16:creationId xmlns:a16="http://schemas.microsoft.com/office/drawing/2014/main" xmlns="" id="{4979D636-FA74-41C8-99B4-2D949BCA597C}"/>
                </a:ext>
              </a:extLst>
            </p:cNvPr>
            <p:cNvSpPr>
              <a:spLocks/>
            </p:cNvSpPr>
            <p:nvPr userDrawn="1"/>
          </p:nvSpPr>
          <p:spPr bwMode="auto">
            <a:xfrm>
              <a:off x="11131550" y="1753513"/>
              <a:ext cx="881063" cy="1916113"/>
            </a:xfrm>
            <a:custGeom>
              <a:avLst/>
              <a:gdLst>
                <a:gd name="T0" fmla="*/ 0 w 556"/>
                <a:gd name="T1" fmla="*/ 0 h 1208"/>
                <a:gd name="T2" fmla="*/ 0 w 556"/>
                <a:gd name="T3" fmla="*/ 1208 h 1208"/>
                <a:gd name="T4" fmla="*/ 209 w 556"/>
                <a:gd name="T5" fmla="*/ 1208 h 1208"/>
                <a:gd name="T6" fmla="*/ 367 w 556"/>
                <a:gd name="T7" fmla="*/ 1050 h 1208"/>
                <a:gd name="T8" fmla="*/ 367 w 556"/>
                <a:gd name="T9" fmla="*/ 367 h 1208"/>
                <a:gd name="T10" fmla="*/ 0 w 556"/>
                <a:gd name="T11" fmla="*/ 0 h 1208"/>
              </a:gdLst>
              <a:ahLst/>
              <a:cxnLst>
                <a:cxn ang="0">
                  <a:pos x="T0" y="T1"/>
                </a:cxn>
                <a:cxn ang="0">
                  <a:pos x="T2" y="T3"/>
                </a:cxn>
                <a:cxn ang="0">
                  <a:pos x="T4" y="T5"/>
                </a:cxn>
                <a:cxn ang="0">
                  <a:pos x="T6" y="T7"/>
                </a:cxn>
                <a:cxn ang="0">
                  <a:pos x="T8" y="T9"/>
                </a:cxn>
                <a:cxn ang="0">
                  <a:pos x="T10" y="T11"/>
                </a:cxn>
              </a:cxnLst>
              <a:rect l="0" t="0" r="r" b="b"/>
              <a:pathLst>
                <a:path w="556" h="1208">
                  <a:moveTo>
                    <a:pt x="0" y="0"/>
                  </a:moveTo>
                  <a:cubicBezTo>
                    <a:pt x="0" y="1208"/>
                    <a:pt x="0" y="1208"/>
                    <a:pt x="0" y="1208"/>
                  </a:cubicBezTo>
                  <a:cubicBezTo>
                    <a:pt x="209" y="1208"/>
                    <a:pt x="209" y="1208"/>
                    <a:pt x="209" y="1208"/>
                  </a:cubicBezTo>
                  <a:cubicBezTo>
                    <a:pt x="367" y="1050"/>
                    <a:pt x="367" y="1050"/>
                    <a:pt x="367" y="1050"/>
                  </a:cubicBezTo>
                  <a:cubicBezTo>
                    <a:pt x="556" y="862"/>
                    <a:pt x="556" y="556"/>
                    <a:pt x="367" y="367"/>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25">
              <a:extLst>
                <a:ext uri="{FF2B5EF4-FFF2-40B4-BE49-F238E27FC236}">
                  <a16:creationId xmlns:a16="http://schemas.microsoft.com/office/drawing/2014/main" xmlns="" id="{83248FDB-9988-485B-B8B0-CBEEBA367F8F}"/>
                </a:ext>
              </a:extLst>
            </p:cNvPr>
            <p:cNvSpPr>
              <a:spLocks/>
            </p:cNvSpPr>
            <p:nvPr userDrawn="1"/>
          </p:nvSpPr>
          <p:spPr bwMode="auto">
            <a:xfrm>
              <a:off x="11131550" y="1753513"/>
              <a:ext cx="777875" cy="1916113"/>
            </a:xfrm>
            <a:custGeom>
              <a:avLst/>
              <a:gdLst>
                <a:gd name="T0" fmla="*/ 0 w 491"/>
                <a:gd name="T1" fmla="*/ 0 h 1208"/>
                <a:gd name="T2" fmla="*/ 0 w 491"/>
                <a:gd name="T3" fmla="*/ 1208 h 1208"/>
                <a:gd name="T4" fmla="*/ 80 w 491"/>
                <a:gd name="T5" fmla="*/ 1208 h 1208"/>
                <a:gd name="T6" fmla="*/ 303 w 491"/>
                <a:gd name="T7" fmla="*/ 986 h 1208"/>
                <a:gd name="T8" fmla="*/ 303 w 491"/>
                <a:gd name="T9" fmla="*/ 302 h 1208"/>
                <a:gd name="T10" fmla="*/ 0 w 491"/>
                <a:gd name="T11" fmla="*/ 0 h 1208"/>
              </a:gdLst>
              <a:ahLst/>
              <a:cxnLst>
                <a:cxn ang="0">
                  <a:pos x="T0" y="T1"/>
                </a:cxn>
                <a:cxn ang="0">
                  <a:pos x="T2" y="T3"/>
                </a:cxn>
                <a:cxn ang="0">
                  <a:pos x="T4" y="T5"/>
                </a:cxn>
                <a:cxn ang="0">
                  <a:pos x="T6" y="T7"/>
                </a:cxn>
                <a:cxn ang="0">
                  <a:pos x="T8" y="T9"/>
                </a:cxn>
                <a:cxn ang="0">
                  <a:pos x="T10" y="T11"/>
                </a:cxn>
              </a:cxnLst>
              <a:rect l="0" t="0" r="r" b="b"/>
              <a:pathLst>
                <a:path w="491" h="1208">
                  <a:moveTo>
                    <a:pt x="0" y="0"/>
                  </a:moveTo>
                  <a:cubicBezTo>
                    <a:pt x="0" y="1208"/>
                    <a:pt x="0" y="1208"/>
                    <a:pt x="0" y="1208"/>
                  </a:cubicBezTo>
                  <a:cubicBezTo>
                    <a:pt x="80" y="1208"/>
                    <a:pt x="80" y="1208"/>
                    <a:pt x="80" y="1208"/>
                  </a:cubicBezTo>
                  <a:cubicBezTo>
                    <a:pt x="303" y="986"/>
                    <a:pt x="303" y="986"/>
                    <a:pt x="303" y="986"/>
                  </a:cubicBezTo>
                  <a:cubicBezTo>
                    <a:pt x="491" y="797"/>
                    <a:pt x="491" y="491"/>
                    <a:pt x="303" y="302"/>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500"/>
                                        <p:tgtEl>
                                          <p:spTgt spid="55"/>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80">
                                          <p:stCondLst>
                                            <p:cond delay="0"/>
                                          </p:stCondLst>
                                        </p:cTn>
                                        <p:tgtEl>
                                          <p:spTgt spid="2"/>
                                        </p:tgtEl>
                                      </p:cBhvr>
                                    </p:animEffect>
                                    <p:anim calcmode="lin" valueType="num">
                                      <p:cBhvr>
                                        <p:cTn id="1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7" dur="26">
                                          <p:stCondLst>
                                            <p:cond delay="650"/>
                                          </p:stCondLst>
                                        </p:cTn>
                                        <p:tgtEl>
                                          <p:spTgt spid="2"/>
                                        </p:tgtEl>
                                      </p:cBhvr>
                                      <p:to x="100000" y="60000"/>
                                    </p:animScale>
                                    <p:animScale>
                                      <p:cBhvr>
                                        <p:cTn id="18" dur="166" decel="50000">
                                          <p:stCondLst>
                                            <p:cond delay="676"/>
                                          </p:stCondLst>
                                        </p:cTn>
                                        <p:tgtEl>
                                          <p:spTgt spid="2"/>
                                        </p:tgtEl>
                                      </p:cBhvr>
                                      <p:to x="100000" y="100000"/>
                                    </p:animScale>
                                    <p:animScale>
                                      <p:cBhvr>
                                        <p:cTn id="19" dur="26">
                                          <p:stCondLst>
                                            <p:cond delay="1312"/>
                                          </p:stCondLst>
                                        </p:cTn>
                                        <p:tgtEl>
                                          <p:spTgt spid="2"/>
                                        </p:tgtEl>
                                      </p:cBhvr>
                                      <p:to x="100000" y="80000"/>
                                    </p:animScale>
                                    <p:animScale>
                                      <p:cBhvr>
                                        <p:cTn id="20" dur="166" decel="50000">
                                          <p:stCondLst>
                                            <p:cond delay="1338"/>
                                          </p:stCondLst>
                                        </p:cTn>
                                        <p:tgtEl>
                                          <p:spTgt spid="2"/>
                                        </p:tgtEl>
                                      </p:cBhvr>
                                      <p:to x="100000" y="100000"/>
                                    </p:animScale>
                                    <p:animScale>
                                      <p:cBhvr>
                                        <p:cTn id="21" dur="26">
                                          <p:stCondLst>
                                            <p:cond delay="1642"/>
                                          </p:stCondLst>
                                        </p:cTn>
                                        <p:tgtEl>
                                          <p:spTgt spid="2"/>
                                        </p:tgtEl>
                                      </p:cBhvr>
                                      <p:to x="100000" y="90000"/>
                                    </p:animScale>
                                    <p:animScale>
                                      <p:cBhvr>
                                        <p:cTn id="22" dur="166" decel="50000">
                                          <p:stCondLst>
                                            <p:cond delay="1668"/>
                                          </p:stCondLst>
                                        </p:cTn>
                                        <p:tgtEl>
                                          <p:spTgt spid="2"/>
                                        </p:tgtEl>
                                      </p:cBhvr>
                                      <p:to x="100000" y="100000"/>
                                    </p:animScale>
                                    <p:animScale>
                                      <p:cBhvr>
                                        <p:cTn id="23" dur="26">
                                          <p:stCondLst>
                                            <p:cond delay="1808"/>
                                          </p:stCondLst>
                                        </p:cTn>
                                        <p:tgtEl>
                                          <p:spTgt spid="2"/>
                                        </p:tgtEl>
                                      </p:cBhvr>
                                      <p:to x="100000" y="95000"/>
                                    </p:animScale>
                                    <p:animScale>
                                      <p:cBhvr>
                                        <p:cTn id="24" dur="166" decel="50000">
                                          <p:stCondLst>
                                            <p:cond delay="1834"/>
                                          </p:stCondLst>
                                        </p:cTn>
                                        <p:tgtEl>
                                          <p:spTgt spid="2"/>
                                        </p:tgtEl>
                                      </p:cBhvr>
                                      <p:to x="100000" y="100000"/>
                                    </p:animScale>
                                  </p:childTnLst>
                                </p:cTn>
                              </p:par>
                            </p:childTnLst>
                          </p:cTn>
                        </p:par>
                        <p:par>
                          <p:cTn id="25" fill="hold">
                            <p:stCondLst>
                              <p:cond delay="2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47"/>
                                        </p:tgtEl>
                                        <p:attrNameLst>
                                          <p:attrName>style.visibility</p:attrName>
                                        </p:attrNameLst>
                                      </p:cBhvr>
                                      <p:to>
                                        <p:strVal val="visible"/>
                                      </p:to>
                                    </p:set>
                                    <p:anim calcmode="lin" valueType="num">
                                      <p:cBhvr>
                                        <p:cTn id="28"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47"/>
                                        </p:tgtEl>
                                        <p:attrNameLst>
                                          <p:attrName>ppt_y</p:attrName>
                                        </p:attrNameLst>
                                      </p:cBhvr>
                                      <p:tavLst>
                                        <p:tav tm="0">
                                          <p:val>
                                            <p:strVal val="#ppt_y"/>
                                          </p:val>
                                        </p:tav>
                                        <p:tav tm="100000">
                                          <p:val>
                                            <p:strVal val="#ppt_y"/>
                                          </p:val>
                                        </p:tav>
                                      </p:tavLst>
                                    </p:anim>
                                    <p:anim calcmode="lin" valueType="num">
                                      <p:cBhvr>
                                        <p:cTn id="30"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47"/>
                                        </p:tgtEl>
                                      </p:cBhvr>
                                    </p:animEffect>
                                  </p:childTnLst>
                                </p:cTn>
                              </p:par>
                            </p:childTnLst>
                          </p:cTn>
                        </p:par>
                        <p:par>
                          <p:cTn id="33" fill="hold">
                            <p:stCondLst>
                              <p:cond delay="3349"/>
                            </p:stCondLst>
                            <p:childTnLst>
                              <p:par>
                                <p:cTn id="34" presetID="2" presetClass="entr" presetSubtype="8"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300" fill="hold"/>
                                        <p:tgtEl>
                                          <p:spTgt spid="35"/>
                                        </p:tgtEl>
                                        <p:attrNameLst>
                                          <p:attrName>ppt_x</p:attrName>
                                        </p:attrNameLst>
                                      </p:cBhvr>
                                      <p:tavLst>
                                        <p:tav tm="0">
                                          <p:val>
                                            <p:strVal val="0-#ppt_w/2"/>
                                          </p:val>
                                        </p:tav>
                                        <p:tav tm="100000">
                                          <p:val>
                                            <p:strVal val="#ppt_x"/>
                                          </p:val>
                                        </p:tav>
                                      </p:tavLst>
                                    </p:anim>
                                    <p:anim calcmode="lin" valueType="num">
                                      <p:cBhvr additive="base">
                                        <p:cTn id="37" dur="300" fill="hold"/>
                                        <p:tgtEl>
                                          <p:spTgt spid="35"/>
                                        </p:tgtEl>
                                        <p:attrNameLst>
                                          <p:attrName>ppt_y</p:attrName>
                                        </p:attrNameLst>
                                      </p:cBhvr>
                                      <p:tavLst>
                                        <p:tav tm="0">
                                          <p:val>
                                            <p:strVal val="#ppt_y"/>
                                          </p:val>
                                        </p:tav>
                                        <p:tav tm="100000">
                                          <p:val>
                                            <p:strVal val="#ppt_y"/>
                                          </p:val>
                                        </p:tav>
                                      </p:tavLst>
                                    </p:anim>
                                  </p:childTnLst>
                                </p:cTn>
                              </p:par>
                            </p:childTnLst>
                          </p:cTn>
                        </p:par>
                        <p:par>
                          <p:cTn id="38" fill="hold">
                            <p:stCondLst>
                              <p:cond delay="3849"/>
                            </p:stCondLst>
                            <p:childTnLst>
                              <p:par>
                                <p:cTn id="39" presetID="2" presetClass="entr" presetSubtype="8"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300" fill="hold"/>
                                        <p:tgtEl>
                                          <p:spTgt spid="38"/>
                                        </p:tgtEl>
                                        <p:attrNameLst>
                                          <p:attrName>ppt_x</p:attrName>
                                        </p:attrNameLst>
                                      </p:cBhvr>
                                      <p:tavLst>
                                        <p:tav tm="0">
                                          <p:val>
                                            <p:strVal val="0-#ppt_w/2"/>
                                          </p:val>
                                        </p:tav>
                                        <p:tav tm="100000">
                                          <p:val>
                                            <p:strVal val="#ppt_x"/>
                                          </p:val>
                                        </p:tav>
                                      </p:tavLst>
                                    </p:anim>
                                    <p:anim calcmode="lin" valueType="num">
                                      <p:cBhvr additive="base">
                                        <p:cTn id="42" dur="300" fill="hold"/>
                                        <p:tgtEl>
                                          <p:spTgt spid="38"/>
                                        </p:tgtEl>
                                        <p:attrNameLst>
                                          <p:attrName>ppt_y</p:attrName>
                                        </p:attrNameLst>
                                      </p:cBhvr>
                                      <p:tavLst>
                                        <p:tav tm="0">
                                          <p:val>
                                            <p:strVal val="#ppt_y"/>
                                          </p:val>
                                        </p:tav>
                                        <p:tav tm="100000">
                                          <p:val>
                                            <p:strVal val="#ppt_y"/>
                                          </p:val>
                                        </p:tav>
                                      </p:tavLst>
                                    </p:anim>
                                  </p:childTnLst>
                                </p:cTn>
                              </p:par>
                            </p:childTnLst>
                          </p:cTn>
                        </p:par>
                        <p:par>
                          <p:cTn id="43" fill="hold">
                            <p:stCondLst>
                              <p:cond delay="4349"/>
                            </p:stCondLst>
                            <p:childTnLst>
                              <p:par>
                                <p:cTn id="44" presetID="2" presetClass="entr" presetSubtype="8" fill="hold" nodeType="after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300" fill="hold"/>
                                        <p:tgtEl>
                                          <p:spTgt spid="41"/>
                                        </p:tgtEl>
                                        <p:attrNameLst>
                                          <p:attrName>ppt_x</p:attrName>
                                        </p:attrNameLst>
                                      </p:cBhvr>
                                      <p:tavLst>
                                        <p:tav tm="0">
                                          <p:val>
                                            <p:strVal val="0-#ppt_w/2"/>
                                          </p:val>
                                        </p:tav>
                                        <p:tav tm="100000">
                                          <p:val>
                                            <p:strVal val="#ppt_x"/>
                                          </p:val>
                                        </p:tav>
                                      </p:tavLst>
                                    </p:anim>
                                    <p:anim calcmode="lin" valueType="num">
                                      <p:cBhvr additive="base">
                                        <p:cTn id="47" dur="300" fill="hold"/>
                                        <p:tgtEl>
                                          <p:spTgt spid="41"/>
                                        </p:tgtEl>
                                        <p:attrNameLst>
                                          <p:attrName>ppt_y</p:attrName>
                                        </p:attrNameLst>
                                      </p:cBhvr>
                                      <p:tavLst>
                                        <p:tav tm="0">
                                          <p:val>
                                            <p:strVal val="#ppt_y"/>
                                          </p:val>
                                        </p:tav>
                                        <p:tav tm="100000">
                                          <p:val>
                                            <p:strVal val="#ppt_y"/>
                                          </p:val>
                                        </p:tav>
                                      </p:tavLst>
                                    </p:anim>
                                  </p:childTnLst>
                                </p:cTn>
                              </p:par>
                            </p:childTnLst>
                          </p:cTn>
                        </p:par>
                        <p:par>
                          <p:cTn id="48" fill="hold">
                            <p:stCondLst>
                              <p:cond delay="4849"/>
                            </p:stCondLst>
                            <p:childTnLst>
                              <p:par>
                                <p:cTn id="49" presetID="2" presetClass="entr" presetSubtype="8" fill="hold"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300" fill="hold"/>
                                        <p:tgtEl>
                                          <p:spTgt spid="44"/>
                                        </p:tgtEl>
                                        <p:attrNameLst>
                                          <p:attrName>ppt_x</p:attrName>
                                        </p:attrNameLst>
                                      </p:cBhvr>
                                      <p:tavLst>
                                        <p:tav tm="0">
                                          <p:val>
                                            <p:strVal val="0-#ppt_w/2"/>
                                          </p:val>
                                        </p:tav>
                                        <p:tav tm="100000">
                                          <p:val>
                                            <p:strVal val="#ppt_x"/>
                                          </p:val>
                                        </p:tav>
                                      </p:tavLst>
                                    </p:anim>
                                    <p:anim calcmode="lin" valueType="num">
                                      <p:cBhvr additive="base">
                                        <p:cTn id="52" dur="300" fill="hold"/>
                                        <p:tgtEl>
                                          <p:spTgt spid="44"/>
                                        </p:tgtEl>
                                        <p:attrNameLst>
                                          <p:attrName>ppt_y</p:attrName>
                                        </p:attrNameLst>
                                      </p:cBhvr>
                                      <p:tavLst>
                                        <p:tav tm="0">
                                          <p:val>
                                            <p:strVal val="#ppt_y"/>
                                          </p:val>
                                        </p:tav>
                                        <p:tav tm="100000">
                                          <p:val>
                                            <p:strVal val="#ppt_y"/>
                                          </p:val>
                                        </p:tav>
                                      </p:tavLst>
                                    </p:anim>
                                  </p:childTnLst>
                                </p:cTn>
                              </p:par>
                            </p:childTnLst>
                          </p:cTn>
                        </p:par>
                        <p:par>
                          <p:cTn id="53" fill="hold">
                            <p:stCondLst>
                              <p:cond delay="5349"/>
                            </p:stCondLst>
                            <p:childTnLst>
                              <p:par>
                                <p:cTn id="54" presetID="31" presetClass="entr" presetSubtype="0"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 calcmode="lin" valueType="num">
                                      <p:cBhvr>
                                        <p:cTn id="58" dur="500" fill="hold"/>
                                        <p:tgtEl>
                                          <p:spTgt spid="36"/>
                                        </p:tgtEl>
                                        <p:attrNameLst>
                                          <p:attrName>style.rotation</p:attrName>
                                        </p:attrNameLst>
                                      </p:cBhvr>
                                      <p:tavLst>
                                        <p:tav tm="0">
                                          <p:val>
                                            <p:fltVal val="90"/>
                                          </p:val>
                                        </p:tav>
                                        <p:tav tm="100000">
                                          <p:val>
                                            <p:fltVal val="0"/>
                                          </p:val>
                                        </p:tav>
                                      </p:tavLst>
                                    </p:anim>
                                    <p:animEffect transition="in" filter="fade">
                                      <p:cBhvr>
                                        <p:cTn id="59" dur="500"/>
                                        <p:tgtEl>
                                          <p:spTgt spid="36"/>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p:cTn id="62" dur="500" fill="hold"/>
                                        <p:tgtEl>
                                          <p:spTgt spid="39"/>
                                        </p:tgtEl>
                                        <p:attrNameLst>
                                          <p:attrName>ppt_w</p:attrName>
                                        </p:attrNameLst>
                                      </p:cBhvr>
                                      <p:tavLst>
                                        <p:tav tm="0">
                                          <p:val>
                                            <p:fltVal val="0"/>
                                          </p:val>
                                        </p:tav>
                                        <p:tav tm="100000">
                                          <p:val>
                                            <p:strVal val="#ppt_w"/>
                                          </p:val>
                                        </p:tav>
                                      </p:tavLst>
                                    </p:anim>
                                    <p:anim calcmode="lin" valueType="num">
                                      <p:cBhvr>
                                        <p:cTn id="63" dur="500" fill="hold"/>
                                        <p:tgtEl>
                                          <p:spTgt spid="39"/>
                                        </p:tgtEl>
                                        <p:attrNameLst>
                                          <p:attrName>ppt_h</p:attrName>
                                        </p:attrNameLst>
                                      </p:cBhvr>
                                      <p:tavLst>
                                        <p:tav tm="0">
                                          <p:val>
                                            <p:fltVal val="0"/>
                                          </p:val>
                                        </p:tav>
                                        <p:tav tm="100000">
                                          <p:val>
                                            <p:strVal val="#ppt_h"/>
                                          </p:val>
                                        </p:tav>
                                      </p:tavLst>
                                    </p:anim>
                                    <p:anim calcmode="lin" valueType="num">
                                      <p:cBhvr>
                                        <p:cTn id="64" dur="500" fill="hold"/>
                                        <p:tgtEl>
                                          <p:spTgt spid="39"/>
                                        </p:tgtEl>
                                        <p:attrNameLst>
                                          <p:attrName>style.rotation</p:attrName>
                                        </p:attrNameLst>
                                      </p:cBhvr>
                                      <p:tavLst>
                                        <p:tav tm="0">
                                          <p:val>
                                            <p:fltVal val="90"/>
                                          </p:val>
                                        </p:tav>
                                        <p:tav tm="100000">
                                          <p:val>
                                            <p:fltVal val="0"/>
                                          </p:val>
                                        </p:tav>
                                      </p:tavLst>
                                    </p:anim>
                                    <p:animEffect transition="in" filter="fade">
                                      <p:cBhvr>
                                        <p:cTn id="65" dur="500"/>
                                        <p:tgtEl>
                                          <p:spTgt spid="39"/>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 calcmode="lin" valueType="num">
                                      <p:cBhvr>
                                        <p:cTn id="68" dur="500" fill="hold"/>
                                        <p:tgtEl>
                                          <p:spTgt spid="42"/>
                                        </p:tgtEl>
                                        <p:attrNameLst>
                                          <p:attrName>ppt_w</p:attrName>
                                        </p:attrNameLst>
                                      </p:cBhvr>
                                      <p:tavLst>
                                        <p:tav tm="0">
                                          <p:val>
                                            <p:fltVal val="0"/>
                                          </p:val>
                                        </p:tav>
                                        <p:tav tm="100000">
                                          <p:val>
                                            <p:strVal val="#ppt_w"/>
                                          </p:val>
                                        </p:tav>
                                      </p:tavLst>
                                    </p:anim>
                                    <p:anim calcmode="lin" valueType="num">
                                      <p:cBhvr>
                                        <p:cTn id="69" dur="500" fill="hold"/>
                                        <p:tgtEl>
                                          <p:spTgt spid="42"/>
                                        </p:tgtEl>
                                        <p:attrNameLst>
                                          <p:attrName>ppt_h</p:attrName>
                                        </p:attrNameLst>
                                      </p:cBhvr>
                                      <p:tavLst>
                                        <p:tav tm="0">
                                          <p:val>
                                            <p:fltVal val="0"/>
                                          </p:val>
                                        </p:tav>
                                        <p:tav tm="100000">
                                          <p:val>
                                            <p:strVal val="#ppt_h"/>
                                          </p:val>
                                        </p:tav>
                                      </p:tavLst>
                                    </p:anim>
                                    <p:anim calcmode="lin" valueType="num">
                                      <p:cBhvr>
                                        <p:cTn id="70" dur="500" fill="hold"/>
                                        <p:tgtEl>
                                          <p:spTgt spid="42"/>
                                        </p:tgtEl>
                                        <p:attrNameLst>
                                          <p:attrName>style.rotation</p:attrName>
                                        </p:attrNameLst>
                                      </p:cBhvr>
                                      <p:tavLst>
                                        <p:tav tm="0">
                                          <p:val>
                                            <p:fltVal val="90"/>
                                          </p:val>
                                        </p:tav>
                                        <p:tav tm="100000">
                                          <p:val>
                                            <p:fltVal val="0"/>
                                          </p:val>
                                        </p:tav>
                                      </p:tavLst>
                                    </p:anim>
                                    <p:animEffect transition="in" filter="fade">
                                      <p:cBhvr>
                                        <p:cTn id="71" dur="500"/>
                                        <p:tgtEl>
                                          <p:spTgt spid="4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p:cTn id="74" dur="500" fill="hold"/>
                                        <p:tgtEl>
                                          <p:spTgt spid="45"/>
                                        </p:tgtEl>
                                        <p:attrNameLst>
                                          <p:attrName>ppt_w</p:attrName>
                                        </p:attrNameLst>
                                      </p:cBhvr>
                                      <p:tavLst>
                                        <p:tav tm="0">
                                          <p:val>
                                            <p:fltVal val="0"/>
                                          </p:val>
                                        </p:tav>
                                        <p:tav tm="100000">
                                          <p:val>
                                            <p:strVal val="#ppt_w"/>
                                          </p:val>
                                        </p:tav>
                                      </p:tavLst>
                                    </p:anim>
                                    <p:anim calcmode="lin" valueType="num">
                                      <p:cBhvr>
                                        <p:cTn id="75" dur="500" fill="hold"/>
                                        <p:tgtEl>
                                          <p:spTgt spid="45"/>
                                        </p:tgtEl>
                                        <p:attrNameLst>
                                          <p:attrName>ppt_h</p:attrName>
                                        </p:attrNameLst>
                                      </p:cBhvr>
                                      <p:tavLst>
                                        <p:tav tm="0">
                                          <p:val>
                                            <p:fltVal val="0"/>
                                          </p:val>
                                        </p:tav>
                                        <p:tav tm="100000">
                                          <p:val>
                                            <p:strVal val="#ppt_h"/>
                                          </p:val>
                                        </p:tav>
                                      </p:tavLst>
                                    </p:anim>
                                    <p:anim calcmode="lin" valueType="num">
                                      <p:cBhvr>
                                        <p:cTn id="76" dur="500" fill="hold"/>
                                        <p:tgtEl>
                                          <p:spTgt spid="45"/>
                                        </p:tgtEl>
                                        <p:attrNameLst>
                                          <p:attrName>style.rotation</p:attrName>
                                        </p:attrNameLst>
                                      </p:cBhvr>
                                      <p:tavLst>
                                        <p:tav tm="0">
                                          <p:val>
                                            <p:fltVal val="90"/>
                                          </p:val>
                                        </p:tav>
                                        <p:tav tm="100000">
                                          <p:val>
                                            <p:fltVal val="0"/>
                                          </p:val>
                                        </p:tav>
                                      </p:tavLst>
                                    </p:anim>
                                    <p:animEffect transition="in" filter="fade">
                                      <p:cBhvr>
                                        <p:cTn id="77" dur="500"/>
                                        <p:tgtEl>
                                          <p:spTgt spid="45"/>
                                        </p:tgtEl>
                                      </p:cBhvr>
                                    </p:animEffect>
                                  </p:childTnLst>
                                </p:cTn>
                              </p:par>
                            </p:childTnLst>
                          </p:cTn>
                        </p:par>
                        <p:par>
                          <p:cTn id="78" fill="hold">
                            <p:stCondLst>
                              <p:cond delay="5849"/>
                            </p:stCondLst>
                            <p:childTnLst>
                              <p:par>
                                <p:cTn id="79" presetID="42" presetClass="entr" presetSubtype="0" fill="hold" grpId="0" nodeType="after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500"/>
                                        <p:tgtEl>
                                          <p:spTgt spid="37"/>
                                        </p:tgtEl>
                                      </p:cBhvr>
                                    </p:animEffect>
                                    <p:anim calcmode="lin" valueType="num">
                                      <p:cBhvr>
                                        <p:cTn id="82" dur="500" fill="hold"/>
                                        <p:tgtEl>
                                          <p:spTgt spid="37"/>
                                        </p:tgtEl>
                                        <p:attrNameLst>
                                          <p:attrName>ppt_x</p:attrName>
                                        </p:attrNameLst>
                                      </p:cBhvr>
                                      <p:tavLst>
                                        <p:tav tm="0">
                                          <p:val>
                                            <p:strVal val="#ppt_x"/>
                                          </p:val>
                                        </p:tav>
                                        <p:tav tm="100000">
                                          <p:val>
                                            <p:strVal val="#ppt_x"/>
                                          </p:val>
                                        </p:tav>
                                      </p:tavLst>
                                    </p:anim>
                                    <p:anim calcmode="lin" valueType="num">
                                      <p:cBhvr>
                                        <p:cTn id="83" dur="500" fill="hold"/>
                                        <p:tgtEl>
                                          <p:spTgt spid="37"/>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fade">
                                      <p:cBhvr>
                                        <p:cTn id="86" dur="500"/>
                                        <p:tgtEl>
                                          <p:spTgt spid="40"/>
                                        </p:tgtEl>
                                      </p:cBhvr>
                                    </p:animEffect>
                                    <p:anim calcmode="lin" valueType="num">
                                      <p:cBhvr>
                                        <p:cTn id="87" dur="500" fill="hold"/>
                                        <p:tgtEl>
                                          <p:spTgt spid="40"/>
                                        </p:tgtEl>
                                        <p:attrNameLst>
                                          <p:attrName>ppt_x</p:attrName>
                                        </p:attrNameLst>
                                      </p:cBhvr>
                                      <p:tavLst>
                                        <p:tav tm="0">
                                          <p:val>
                                            <p:strVal val="#ppt_x"/>
                                          </p:val>
                                        </p:tav>
                                        <p:tav tm="100000">
                                          <p:val>
                                            <p:strVal val="#ppt_x"/>
                                          </p:val>
                                        </p:tav>
                                      </p:tavLst>
                                    </p:anim>
                                    <p:anim calcmode="lin" valueType="num">
                                      <p:cBhvr>
                                        <p:cTn id="88" dur="500" fill="hold"/>
                                        <p:tgtEl>
                                          <p:spTgt spid="4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fade">
                                      <p:cBhvr>
                                        <p:cTn id="91" dur="500"/>
                                        <p:tgtEl>
                                          <p:spTgt spid="43"/>
                                        </p:tgtEl>
                                      </p:cBhvr>
                                    </p:animEffect>
                                    <p:anim calcmode="lin" valueType="num">
                                      <p:cBhvr>
                                        <p:cTn id="92" dur="500" fill="hold"/>
                                        <p:tgtEl>
                                          <p:spTgt spid="43"/>
                                        </p:tgtEl>
                                        <p:attrNameLst>
                                          <p:attrName>ppt_x</p:attrName>
                                        </p:attrNameLst>
                                      </p:cBhvr>
                                      <p:tavLst>
                                        <p:tav tm="0">
                                          <p:val>
                                            <p:strVal val="#ppt_x"/>
                                          </p:val>
                                        </p:tav>
                                        <p:tav tm="100000">
                                          <p:val>
                                            <p:strVal val="#ppt_x"/>
                                          </p:val>
                                        </p:tav>
                                      </p:tavLst>
                                    </p:anim>
                                    <p:anim calcmode="lin" valueType="num">
                                      <p:cBhvr>
                                        <p:cTn id="93" dur="500" fill="hold"/>
                                        <p:tgtEl>
                                          <p:spTgt spid="43"/>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fade">
                                      <p:cBhvr>
                                        <p:cTn id="96" dur="500"/>
                                        <p:tgtEl>
                                          <p:spTgt spid="46"/>
                                        </p:tgtEl>
                                      </p:cBhvr>
                                    </p:animEffect>
                                    <p:anim calcmode="lin" valueType="num">
                                      <p:cBhvr>
                                        <p:cTn id="97" dur="500" fill="hold"/>
                                        <p:tgtEl>
                                          <p:spTgt spid="46"/>
                                        </p:tgtEl>
                                        <p:attrNameLst>
                                          <p:attrName>ppt_x</p:attrName>
                                        </p:attrNameLst>
                                      </p:cBhvr>
                                      <p:tavLst>
                                        <p:tav tm="0">
                                          <p:val>
                                            <p:strVal val="#ppt_x"/>
                                          </p:val>
                                        </p:tav>
                                        <p:tav tm="100000">
                                          <p:val>
                                            <p:strVal val="#ppt_x"/>
                                          </p:val>
                                        </p:tav>
                                      </p:tavLst>
                                    </p:anim>
                                    <p:anim calcmode="lin" valueType="num">
                                      <p:cBhvr>
                                        <p:cTn id="98"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9" grpId="0"/>
      <p:bldP spid="40" grpId="0"/>
      <p:bldP spid="42" grpId="0"/>
      <p:bldP spid="43" grpId="0"/>
      <p:bldP spid="45" grpId="0"/>
      <p:bldP spid="46" grpId="0"/>
      <p:bldP spid="4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菱形 68"/>
          <p:cNvSpPr/>
          <p:nvPr/>
        </p:nvSpPr>
        <p:spPr>
          <a:xfrm>
            <a:off x="2638421" y="1457823"/>
            <a:ext cx="432048" cy="432048"/>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菱形 69"/>
          <p:cNvSpPr/>
          <p:nvPr/>
        </p:nvSpPr>
        <p:spPr>
          <a:xfrm>
            <a:off x="3762570" y="1457823"/>
            <a:ext cx="432048" cy="432048"/>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菱形 70"/>
          <p:cNvSpPr/>
          <p:nvPr/>
        </p:nvSpPr>
        <p:spPr>
          <a:xfrm>
            <a:off x="5100583" y="1457823"/>
            <a:ext cx="432048" cy="432048"/>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菱形 71"/>
          <p:cNvSpPr/>
          <p:nvPr/>
        </p:nvSpPr>
        <p:spPr>
          <a:xfrm>
            <a:off x="6257545" y="1457823"/>
            <a:ext cx="432048" cy="432048"/>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rot="10800000">
            <a:off x="2873099" y="2575215"/>
            <a:ext cx="63212" cy="481401"/>
            <a:chOff x="2911199" y="2513601"/>
            <a:chExt cx="63212" cy="481401"/>
          </a:xfrm>
        </p:grpSpPr>
        <p:sp>
          <p:nvSpPr>
            <p:cNvPr id="27" name="椭圆 26"/>
            <p:cNvSpPr/>
            <p:nvPr/>
          </p:nvSpPr>
          <p:spPr>
            <a:xfrm>
              <a:off x="2911199" y="2931790"/>
              <a:ext cx="63212" cy="63212"/>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rot="10800000" flipV="1">
              <a:off x="2942805" y="2513601"/>
              <a:ext cx="0" cy="418188"/>
            </a:xfrm>
            <a:prstGeom prst="line">
              <a:avLst/>
            </a:prstGeom>
            <a:ln>
              <a:solidFill>
                <a:schemeClr val="accent1"/>
              </a:solidFill>
              <a:miter lim="800000"/>
              <a:headEnd type="none" w="sm" len="sm"/>
              <a:tailEnd type="none"/>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rot="10800000">
            <a:off x="3993082" y="2575215"/>
            <a:ext cx="63212" cy="929734"/>
            <a:chOff x="2911199" y="1842874"/>
            <a:chExt cx="63212" cy="1152128"/>
          </a:xfrm>
        </p:grpSpPr>
        <p:sp>
          <p:nvSpPr>
            <p:cNvPr id="40" name="椭圆 39"/>
            <p:cNvSpPr/>
            <p:nvPr/>
          </p:nvSpPr>
          <p:spPr>
            <a:xfrm>
              <a:off x="2911199" y="2931790"/>
              <a:ext cx="63212" cy="63212"/>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rot="10800000" flipV="1">
              <a:off x="2942805" y="1842874"/>
              <a:ext cx="0" cy="1088916"/>
            </a:xfrm>
            <a:prstGeom prst="line">
              <a:avLst/>
            </a:prstGeom>
            <a:ln>
              <a:solidFill>
                <a:schemeClr val="accent4"/>
              </a:solidFill>
              <a:miter lim="800000"/>
              <a:headEnd type="none" w="sm" len="sm"/>
              <a:tailEnd type="none"/>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rot="10800000">
            <a:off x="6410357" y="2575215"/>
            <a:ext cx="63212" cy="929734"/>
            <a:chOff x="2911199" y="1842874"/>
            <a:chExt cx="63212" cy="1152128"/>
          </a:xfrm>
        </p:grpSpPr>
        <p:sp>
          <p:nvSpPr>
            <p:cNvPr id="47" name="椭圆 46"/>
            <p:cNvSpPr/>
            <p:nvPr/>
          </p:nvSpPr>
          <p:spPr>
            <a:xfrm>
              <a:off x="2911199" y="2931790"/>
              <a:ext cx="63212" cy="63212"/>
            </a:xfrm>
            <a:prstGeom prst="ellips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rot="10800000" flipV="1">
              <a:off x="2942805" y="1842874"/>
              <a:ext cx="0" cy="1088916"/>
            </a:xfrm>
            <a:prstGeom prst="line">
              <a:avLst/>
            </a:prstGeom>
            <a:ln>
              <a:solidFill>
                <a:schemeClr val="accent3"/>
              </a:solidFill>
              <a:miter lim="800000"/>
              <a:headEnd type="none" w="sm" len="sm"/>
              <a:tailEnd type="none"/>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2329980" y="3179981"/>
            <a:ext cx="1120645" cy="782267"/>
            <a:chOff x="2329980" y="3229012"/>
            <a:chExt cx="1120645" cy="782267"/>
          </a:xfrm>
        </p:grpSpPr>
        <p:sp>
          <p:nvSpPr>
            <p:cNvPr id="54" name="TextBox 53"/>
            <p:cNvSpPr txBox="1"/>
            <p:nvPr/>
          </p:nvSpPr>
          <p:spPr>
            <a:xfrm>
              <a:off x="2549576" y="3229012"/>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5" name="TextBox 54"/>
            <p:cNvSpPr txBox="1"/>
            <p:nvPr/>
          </p:nvSpPr>
          <p:spPr>
            <a:xfrm>
              <a:off x="2329980" y="3381298"/>
              <a:ext cx="1120645" cy="6299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51355" y="3717285"/>
            <a:ext cx="1120645" cy="791624"/>
            <a:chOff x="3451355" y="3766316"/>
            <a:chExt cx="1120645" cy="791624"/>
          </a:xfrm>
        </p:grpSpPr>
        <p:sp>
          <p:nvSpPr>
            <p:cNvPr id="56" name="TextBox 55"/>
            <p:cNvSpPr txBox="1"/>
            <p:nvPr/>
          </p:nvSpPr>
          <p:spPr>
            <a:xfrm>
              <a:off x="3663719" y="3766316"/>
              <a:ext cx="695916" cy="246221"/>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7" name="TextBox 56"/>
            <p:cNvSpPr txBox="1"/>
            <p:nvPr/>
          </p:nvSpPr>
          <p:spPr>
            <a:xfrm>
              <a:off x="3451355" y="3927959"/>
              <a:ext cx="1120645" cy="6299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2762934" y="2859647"/>
            <a:ext cx="283542" cy="283542"/>
            <a:chOff x="2762934" y="2908678"/>
            <a:chExt cx="283542" cy="283542"/>
          </a:xfrm>
        </p:grpSpPr>
        <p:sp>
          <p:nvSpPr>
            <p:cNvPr id="49" name="椭圆 48"/>
            <p:cNvSpPr/>
            <p:nvPr/>
          </p:nvSpPr>
          <p:spPr>
            <a:xfrm>
              <a:off x="2762934" y="2908678"/>
              <a:ext cx="283542" cy="28354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2851014" y="3016688"/>
              <a:ext cx="104842" cy="903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3882917" y="3412852"/>
            <a:ext cx="283542" cy="283542"/>
            <a:chOff x="3882917" y="3461883"/>
            <a:chExt cx="283542" cy="283542"/>
          </a:xfrm>
        </p:grpSpPr>
        <p:sp>
          <p:nvSpPr>
            <p:cNvPr id="50" name="椭圆 49"/>
            <p:cNvSpPr/>
            <p:nvPr/>
          </p:nvSpPr>
          <p:spPr>
            <a:xfrm>
              <a:off x="3882917" y="3461883"/>
              <a:ext cx="283542" cy="28354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0800000">
              <a:off x="3972267" y="3590343"/>
              <a:ext cx="104842" cy="903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6300192" y="3412852"/>
            <a:ext cx="283542" cy="283542"/>
            <a:chOff x="6300192" y="3461883"/>
            <a:chExt cx="283542" cy="283542"/>
          </a:xfrm>
        </p:grpSpPr>
        <p:sp>
          <p:nvSpPr>
            <p:cNvPr id="52" name="椭圆 51"/>
            <p:cNvSpPr/>
            <p:nvPr/>
          </p:nvSpPr>
          <p:spPr>
            <a:xfrm>
              <a:off x="6300192" y="3461883"/>
              <a:ext cx="283542" cy="28354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10800000">
              <a:off x="6389542" y="3553980"/>
              <a:ext cx="104842" cy="903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Group 27"/>
          <p:cNvGrpSpPr/>
          <p:nvPr/>
        </p:nvGrpSpPr>
        <p:grpSpPr>
          <a:xfrm>
            <a:off x="2096572" y="1975574"/>
            <a:ext cx="5342800" cy="542630"/>
            <a:chOff x="1994399" y="2022749"/>
            <a:chExt cx="7192767" cy="730521"/>
          </a:xfrm>
        </p:grpSpPr>
        <p:grpSp>
          <p:nvGrpSpPr>
            <p:cNvPr id="5" name="Group 4"/>
            <p:cNvGrpSpPr/>
            <p:nvPr/>
          </p:nvGrpSpPr>
          <p:grpSpPr>
            <a:xfrm>
              <a:off x="1994399" y="2022749"/>
              <a:ext cx="589804" cy="728170"/>
              <a:chOff x="1994399" y="2158871"/>
              <a:chExt cx="589804" cy="728170"/>
            </a:xfrm>
          </p:grpSpPr>
          <p:sp>
            <p:nvSpPr>
              <p:cNvPr id="22" name="Freeform 5"/>
              <p:cNvSpPr/>
              <p:nvPr/>
            </p:nvSpPr>
            <p:spPr bwMode="auto">
              <a:xfrm>
                <a:off x="1994399" y="2158871"/>
                <a:ext cx="459824" cy="728170"/>
              </a:xfrm>
              <a:custGeom>
                <a:avLst/>
                <a:gdLst>
                  <a:gd name="T0" fmla="*/ 139 w 139"/>
                  <a:gd name="T1" fmla="*/ 218 h 218"/>
                  <a:gd name="T2" fmla="*/ 139 w 139"/>
                  <a:gd name="T3" fmla="*/ 0 h 218"/>
                  <a:gd name="T4" fmla="*/ 109 w 139"/>
                  <a:gd name="T5" fmla="*/ 0 h 218"/>
                  <a:gd name="T6" fmla="*/ 0 w 139"/>
                  <a:gd name="T7" fmla="*/ 109 h 218"/>
                  <a:gd name="T8" fmla="*/ 0 w 139"/>
                  <a:gd name="T9" fmla="*/ 109 h 218"/>
                  <a:gd name="T10" fmla="*/ 109 w 139"/>
                  <a:gd name="T11" fmla="*/ 218 h 218"/>
                  <a:gd name="T12" fmla="*/ 139 w 139"/>
                  <a:gd name="T13" fmla="*/ 218 h 218"/>
                </a:gdLst>
                <a:ahLst/>
                <a:cxnLst>
                  <a:cxn ang="0">
                    <a:pos x="T0" y="T1"/>
                  </a:cxn>
                  <a:cxn ang="0">
                    <a:pos x="T2" y="T3"/>
                  </a:cxn>
                  <a:cxn ang="0">
                    <a:pos x="T4" y="T5"/>
                  </a:cxn>
                  <a:cxn ang="0">
                    <a:pos x="T6" y="T7"/>
                  </a:cxn>
                  <a:cxn ang="0">
                    <a:pos x="T8" y="T9"/>
                  </a:cxn>
                  <a:cxn ang="0">
                    <a:pos x="T10" y="T11"/>
                  </a:cxn>
                  <a:cxn ang="0">
                    <a:pos x="T12" y="T13"/>
                  </a:cxn>
                </a:cxnLst>
                <a:rect l="0" t="0" r="r" b="b"/>
                <a:pathLst>
                  <a:path w="139" h="218">
                    <a:moveTo>
                      <a:pt x="139" y="218"/>
                    </a:moveTo>
                    <a:cubicBezTo>
                      <a:pt x="139" y="0"/>
                      <a:pt x="139" y="0"/>
                      <a:pt x="139" y="0"/>
                    </a:cubicBezTo>
                    <a:cubicBezTo>
                      <a:pt x="109" y="0"/>
                      <a:pt x="109" y="0"/>
                      <a:pt x="109" y="0"/>
                    </a:cubicBezTo>
                    <a:cubicBezTo>
                      <a:pt x="49" y="0"/>
                      <a:pt x="0" y="49"/>
                      <a:pt x="0" y="109"/>
                    </a:cubicBezTo>
                    <a:cubicBezTo>
                      <a:pt x="0" y="109"/>
                      <a:pt x="0" y="109"/>
                      <a:pt x="0" y="109"/>
                    </a:cubicBezTo>
                    <a:cubicBezTo>
                      <a:pt x="0" y="169"/>
                      <a:pt x="49" y="218"/>
                      <a:pt x="109" y="218"/>
                    </a:cubicBezTo>
                    <a:lnTo>
                      <a:pt x="139" y="218"/>
                    </a:ln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23" name="Rectangle 6"/>
              <p:cNvSpPr>
                <a:spLocks noChangeArrowheads="1"/>
              </p:cNvSpPr>
              <p:nvPr/>
            </p:nvSpPr>
            <p:spPr bwMode="auto">
              <a:xfrm>
                <a:off x="2417884" y="2158871"/>
                <a:ext cx="166319" cy="728170"/>
              </a:xfrm>
              <a:prstGeom prst="rect">
                <a:avLst/>
              </a:pr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24" name="Freeform 9"/>
              <p:cNvSpPr/>
              <p:nvPr/>
            </p:nvSpPr>
            <p:spPr bwMode="auto">
              <a:xfrm>
                <a:off x="1994399" y="2523655"/>
                <a:ext cx="585611" cy="363386"/>
              </a:xfrm>
              <a:custGeom>
                <a:avLst/>
                <a:gdLst>
                  <a:gd name="T0" fmla="*/ 0 w 177"/>
                  <a:gd name="T1" fmla="*/ 0 h 109"/>
                  <a:gd name="T2" fmla="*/ 177 w 177"/>
                  <a:gd name="T3" fmla="*/ 0 h 109"/>
                  <a:gd name="T4" fmla="*/ 177 w 177"/>
                  <a:gd name="T5" fmla="*/ 109 h 109"/>
                  <a:gd name="T6" fmla="*/ 139 w 177"/>
                  <a:gd name="T7" fmla="*/ 109 h 109"/>
                  <a:gd name="T8" fmla="*/ 128 w 177"/>
                  <a:gd name="T9" fmla="*/ 109 h 109"/>
                  <a:gd name="T10" fmla="*/ 109 w 177"/>
                  <a:gd name="T11" fmla="*/ 109 h 109"/>
                  <a:gd name="T12" fmla="*/ 0 w 177"/>
                  <a:gd name="T13" fmla="*/ 0 h 109"/>
                </a:gdLst>
                <a:ahLst/>
                <a:cxnLst>
                  <a:cxn ang="0">
                    <a:pos x="T0" y="T1"/>
                  </a:cxn>
                  <a:cxn ang="0">
                    <a:pos x="T2" y="T3"/>
                  </a:cxn>
                  <a:cxn ang="0">
                    <a:pos x="T4" y="T5"/>
                  </a:cxn>
                  <a:cxn ang="0">
                    <a:pos x="T6" y="T7"/>
                  </a:cxn>
                  <a:cxn ang="0">
                    <a:pos x="T8" y="T9"/>
                  </a:cxn>
                  <a:cxn ang="0">
                    <a:pos x="T10" y="T11"/>
                  </a:cxn>
                  <a:cxn ang="0">
                    <a:pos x="T12" y="T13"/>
                  </a:cxn>
                </a:cxnLst>
                <a:rect l="0" t="0" r="r" b="b"/>
                <a:pathLst>
                  <a:path w="177" h="109">
                    <a:moveTo>
                      <a:pt x="0" y="0"/>
                    </a:moveTo>
                    <a:cubicBezTo>
                      <a:pt x="177" y="0"/>
                      <a:pt x="177" y="0"/>
                      <a:pt x="177" y="0"/>
                    </a:cubicBezTo>
                    <a:cubicBezTo>
                      <a:pt x="177" y="109"/>
                      <a:pt x="177" y="109"/>
                      <a:pt x="177" y="109"/>
                    </a:cubicBezTo>
                    <a:cubicBezTo>
                      <a:pt x="139" y="109"/>
                      <a:pt x="139" y="109"/>
                      <a:pt x="139" y="109"/>
                    </a:cubicBezTo>
                    <a:cubicBezTo>
                      <a:pt x="128" y="109"/>
                      <a:pt x="128" y="109"/>
                      <a:pt x="128" y="109"/>
                    </a:cubicBezTo>
                    <a:cubicBezTo>
                      <a:pt x="109" y="109"/>
                      <a:pt x="109" y="109"/>
                      <a:pt x="109" y="109"/>
                    </a:cubicBezTo>
                    <a:cubicBezTo>
                      <a:pt x="49" y="109"/>
                      <a:pt x="0" y="60"/>
                      <a:pt x="0" y="0"/>
                    </a:cubicBezTo>
                    <a:close/>
                  </a:path>
                </a:pathLst>
              </a:custGeom>
              <a:solidFill>
                <a:srgbClr val="333333">
                  <a:alpha val="10000"/>
                </a:srgbClr>
              </a:solidFill>
              <a:ln>
                <a:noFill/>
              </a:ln>
            </p:spPr>
            <p:txBody>
              <a:bodyPr vert="horz" wrap="square" lIns="91440" tIns="45720" rIns="91440" bIns="45720" numCol="1" anchor="t" anchorCtr="0" compatLnSpc="1"/>
              <a:lstStyle/>
              <a:p>
                <a:endParaRPr lang="id-ID"/>
              </a:p>
            </p:txBody>
          </p:sp>
        </p:grpSp>
        <p:grpSp>
          <p:nvGrpSpPr>
            <p:cNvPr id="6" name="Group 8"/>
            <p:cNvGrpSpPr/>
            <p:nvPr/>
          </p:nvGrpSpPr>
          <p:grpSpPr>
            <a:xfrm>
              <a:off x="2584201" y="2022751"/>
              <a:ext cx="1013415" cy="728177"/>
              <a:chOff x="4530189" y="4285619"/>
              <a:chExt cx="382221" cy="532449"/>
            </a:xfrm>
          </p:grpSpPr>
          <p:sp>
            <p:nvSpPr>
              <p:cNvPr id="20" name="Rectangle 7"/>
              <p:cNvSpPr>
                <a:spLocks noChangeArrowheads="1"/>
              </p:cNvSpPr>
              <p:nvPr/>
            </p:nvSpPr>
            <p:spPr bwMode="auto">
              <a:xfrm>
                <a:off x="4530195" y="4285619"/>
                <a:ext cx="382215" cy="532443"/>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endParaRPr lang="id-ID" dirty="0">
                  <a:solidFill>
                    <a:schemeClr val="bg1"/>
                  </a:solidFill>
                  <a:latin typeface="+mj-lt"/>
                </a:endParaRPr>
              </a:p>
            </p:txBody>
          </p:sp>
          <p:sp>
            <p:nvSpPr>
              <p:cNvPr id="21" name="Rectangle 8"/>
              <p:cNvSpPr>
                <a:spLocks noChangeArrowheads="1"/>
              </p:cNvSpPr>
              <p:nvPr/>
            </p:nvSpPr>
            <p:spPr bwMode="auto">
              <a:xfrm>
                <a:off x="4530189" y="4552357"/>
                <a:ext cx="382215" cy="265711"/>
              </a:xfrm>
              <a:prstGeom prst="rect">
                <a:avLst/>
              </a:prstGeom>
              <a:solidFill>
                <a:srgbClr val="333333">
                  <a:alpha val="10000"/>
                </a:srgbClr>
              </a:solidFill>
              <a:ln>
                <a:noFill/>
              </a:ln>
            </p:spPr>
            <p:txBody>
              <a:bodyPr vert="horz" wrap="square" lIns="91440" tIns="45720" rIns="91440" bIns="45720" numCol="1" anchor="t" anchorCtr="0" compatLnSpc="1"/>
              <a:lstStyle/>
              <a:p>
                <a:endParaRPr lang="id-ID"/>
              </a:p>
            </p:txBody>
          </p:sp>
        </p:grpSp>
        <p:grpSp>
          <p:nvGrpSpPr>
            <p:cNvPr id="7" name="Group 11"/>
            <p:cNvGrpSpPr/>
            <p:nvPr/>
          </p:nvGrpSpPr>
          <p:grpSpPr>
            <a:xfrm>
              <a:off x="3597597" y="2022749"/>
              <a:ext cx="1729353" cy="728170"/>
              <a:chOff x="4912409" y="4285619"/>
              <a:chExt cx="464324" cy="532444"/>
            </a:xfrm>
          </p:grpSpPr>
          <p:sp>
            <p:nvSpPr>
              <p:cNvPr id="18" name="Rectangle 10"/>
              <p:cNvSpPr>
                <a:spLocks noChangeArrowheads="1"/>
              </p:cNvSpPr>
              <p:nvPr/>
            </p:nvSpPr>
            <p:spPr bwMode="auto">
              <a:xfrm>
                <a:off x="4912409" y="4285619"/>
                <a:ext cx="464324" cy="532444"/>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endParaRPr lang="id-ID" dirty="0">
                  <a:solidFill>
                    <a:schemeClr val="bg1"/>
                  </a:solidFill>
                  <a:latin typeface="+mj-lt"/>
                </a:endParaRPr>
              </a:p>
            </p:txBody>
          </p:sp>
          <p:sp>
            <p:nvSpPr>
              <p:cNvPr id="19" name="Rectangle 11"/>
              <p:cNvSpPr>
                <a:spLocks noChangeArrowheads="1"/>
              </p:cNvSpPr>
              <p:nvPr/>
            </p:nvSpPr>
            <p:spPr bwMode="auto">
              <a:xfrm>
                <a:off x="4912409" y="4552352"/>
                <a:ext cx="464324" cy="265711"/>
              </a:xfrm>
              <a:prstGeom prst="rect">
                <a:avLst/>
              </a:prstGeom>
              <a:solidFill>
                <a:schemeClr val="accent2">
                  <a:lumMod val="75000"/>
                  <a:lumOff val="25000"/>
                  <a:alpha val="10000"/>
                </a:schemeClr>
              </a:solidFill>
              <a:ln>
                <a:noFill/>
              </a:ln>
            </p:spPr>
            <p:txBody>
              <a:bodyPr vert="horz" wrap="square" lIns="91440" tIns="45720" rIns="91440" bIns="45720" numCol="1" anchor="ctr" anchorCtr="0" compatLnSpc="1"/>
              <a:lstStyle/>
              <a:p>
                <a:pPr algn="ctr"/>
                <a:endParaRPr lang="id-ID"/>
              </a:p>
            </p:txBody>
          </p:sp>
        </p:grpSp>
        <p:grpSp>
          <p:nvGrpSpPr>
            <p:cNvPr id="8" name="Group 14"/>
            <p:cNvGrpSpPr/>
            <p:nvPr/>
          </p:nvGrpSpPr>
          <p:grpSpPr>
            <a:xfrm>
              <a:off x="5326950" y="2022749"/>
              <a:ext cx="1785293" cy="728170"/>
              <a:chOff x="5350669" y="4285619"/>
              <a:chExt cx="327192" cy="532444"/>
            </a:xfrm>
          </p:grpSpPr>
          <p:sp>
            <p:nvSpPr>
              <p:cNvPr id="16" name="Rectangle 12"/>
              <p:cNvSpPr>
                <a:spLocks noChangeArrowheads="1"/>
              </p:cNvSpPr>
              <p:nvPr/>
            </p:nvSpPr>
            <p:spPr bwMode="auto">
              <a:xfrm>
                <a:off x="5350669" y="4285619"/>
                <a:ext cx="327192" cy="5324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endParaRPr lang="id-ID" dirty="0">
                  <a:solidFill>
                    <a:schemeClr val="bg1"/>
                  </a:solidFill>
                  <a:latin typeface="+mj-lt"/>
                </a:endParaRPr>
              </a:p>
            </p:txBody>
          </p:sp>
          <p:sp>
            <p:nvSpPr>
              <p:cNvPr id="17" name="Rectangle 13"/>
              <p:cNvSpPr>
                <a:spLocks noChangeArrowheads="1"/>
              </p:cNvSpPr>
              <p:nvPr/>
            </p:nvSpPr>
            <p:spPr bwMode="auto">
              <a:xfrm>
                <a:off x="5350669" y="4552352"/>
                <a:ext cx="327192" cy="265711"/>
              </a:xfrm>
              <a:prstGeom prst="rect">
                <a:avLst/>
              </a:prstGeom>
              <a:solidFill>
                <a:schemeClr val="accent1">
                  <a:lumMod val="60000"/>
                  <a:lumOff val="40000"/>
                  <a:alpha val="41000"/>
                </a:schemeClr>
              </a:solidFill>
              <a:ln>
                <a:noFill/>
              </a:ln>
            </p:spPr>
            <p:txBody>
              <a:bodyPr vert="horz" wrap="square" lIns="91440" tIns="45720" rIns="91440" bIns="45720" numCol="1" anchor="ctr" anchorCtr="0" compatLnSpc="1"/>
              <a:lstStyle/>
              <a:p>
                <a:pPr algn="ctr"/>
                <a:endParaRPr lang="id-ID" dirty="0"/>
              </a:p>
            </p:txBody>
          </p:sp>
        </p:grpSp>
        <p:grpSp>
          <p:nvGrpSpPr>
            <p:cNvPr id="9" name="Group 17"/>
            <p:cNvGrpSpPr/>
            <p:nvPr/>
          </p:nvGrpSpPr>
          <p:grpSpPr>
            <a:xfrm>
              <a:off x="7112238" y="2022749"/>
              <a:ext cx="1410231" cy="728170"/>
              <a:chOff x="5677862" y="4285619"/>
              <a:chExt cx="382215" cy="532444"/>
            </a:xfrm>
          </p:grpSpPr>
          <p:sp>
            <p:nvSpPr>
              <p:cNvPr id="14" name="Rectangle 14"/>
              <p:cNvSpPr>
                <a:spLocks noChangeArrowheads="1"/>
              </p:cNvSpPr>
              <p:nvPr/>
            </p:nvSpPr>
            <p:spPr bwMode="auto">
              <a:xfrm>
                <a:off x="5677862" y="4285619"/>
                <a:ext cx="382215" cy="53244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endParaRPr lang="id-ID" dirty="0">
                  <a:solidFill>
                    <a:schemeClr val="bg1"/>
                  </a:solidFill>
                  <a:latin typeface="+mj-lt"/>
                </a:endParaRPr>
              </a:p>
            </p:txBody>
          </p:sp>
          <p:sp>
            <p:nvSpPr>
              <p:cNvPr id="15" name="Rectangle 15"/>
              <p:cNvSpPr>
                <a:spLocks noChangeArrowheads="1"/>
              </p:cNvSpPr>
              <p:nvPr/>
            </p:nvSpPr>
            <p:spPr bwMode="auto">
              <a:xfrm>
                <a:off x="5677862" y="4552352"/>
                <a:ext cx="382215" cy="265711"/>
              </a:xfrm>
              <a:prstGeom prst="rect">
                <a:avLst/>
              </a:prstGeom>
              <a:solidFill>
                <a:schemeClr val="accent2">
                  <a:lumMod val="90000"/>
                  <a:lumOff val="10000"/>
                  <a:alpha val="10000"/>
                </a:schemeClr>
              </a:solidFill>
              <a:ln>
                <a:noFill/>
              </a:ln>
            </p:spPr>
            <p:txBody>
              <a:bodyPr vert="horz" wrap="square" lIns="91440" tIns="45720" rIns="91440" bIns="45720" numCol="1" anchor="ctr" anchorCtr="0" compatLnSpc="1"/>
              <a:lstStyle/>
              <a:p>
                <a:pPr algn="ctr"/>
                <a:endParaRPr lang="id-ID"/>
              </a:p>
            </p:txBody>
          </p:sp>
        </p:grpSp>
        <p:grpSp>
          <p:nvGrpSpPr>
            <p:cNvPr id="11" name="Group 23"/>
            <p:cNvGrpSpPr/>
            <p:nvPr/>
          </p:nvGrpSpPr>
          <p:grpSpPr>
            <a:xfrm>
              <a:off x="8521451" y="2025100"/>
              <a:ext cx="665715" cy="728170"/>
              <a:chOff x="7103885" y="3993645"/>
              <a:chExt cx="416830" cy="827088"/>
            </a:xfrm>
          </p:grpSpPr>
          <p:sp>
            <p:nvSpPr>
              <p:cNvPr id="12" name="Freeform 18"/>
              <p:cNvSpPr/>
              <p:nvPr/>
            </p:nvSpPr>
            <p:spPr bwMode="auto">
              <a:xfrm>
                <a:off x="7103885" y="3993645"/>
                <a:ext cx="414338" cy="827088"/>
              </a:xfrm>
              <a:custGeom>
                <a:avLst/>
                <a:gdLst>
                  <a:gd name="T0" fmla="*/ 261 w 261"/>
                  <a:gd name="T1" fmla="*/ 261 h 521"/>
                  <a:gd name="T2" fmla="*/ 0 w 261"/>
                  <a:gd name="T3" fmla="*/ 0 h 521"/>
                  <a:gd name="T4" fmla="*/ 0 w 261"/>
                  <a:gd name="T5" fmla="*/ 521 h 521"/>
                  <a:gd name="T6" fmla="*/ 261 w 261"/>
                  <a:gd name="T7" fmla="*/ 261 h 521"/>
                </a:gdLst>
                <a:ahLst/>
                <a:cxnLst>
                  <a:cxn ang="0">
                    <a:pos x="T0" y="T1"/>
                  </a:cxn>
                  <a:cxn ang="0">
                    <a:pos x="T2" y="T3"/>
                  </a:cxn>
                  <a:cxn ang="0">
                    <a:pos x="T4" y="T5"/>
                  </a:cxn>
                  <a:cxn ang="0">
                    <a:pos x="T6" y="T7"/>
                  </a:cxn>
                </a:cxnLst>
                <a:rect l="0" t="0" r="r" b="b"/>
                <a:pathLst>
                  <a:path w="261" h="521">
                    <a:moveTo>
                      <a:pt x="261" y="261"/>
                    </a:moveTo>
                    <a:lnTo>
                      <a:pt x="0" y="0"/>
                    </a:lnTo>
                    <a:lnTo>
                      <a:pt x="0" y="521"/>
                    </a:lnTo>
                    <a:lnTo>
                      <a:pt x="261" y="261"/>
                    </a:lnTo>
                    <a:close/>
                  </a:path>
                </a:pathLst>
              </a:custGeom>
              <a:solidFill>
                <a:srgbClr val="ECAE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19"/>
              <p:cNvSpPr/>
              <p:nvPr/>
            </p:nvSpPr>
            <p:spPr bwMode="auto">
              <a:xfrm>
                <a:off x="7395302" y="4288000"/>
                <a:ext cx="125413" cy="242888"/>
              </a:xfrm>
              <a:custGeom>
                <a:avLst/>
                <a:gdLst>
                  <a:gd name="T0" fmla="*/ 79 w 79"/>
                  <a:gd name="T1" fmla="*/ 77 h 153"/>
                  <a:gd name="T2" fmla="*/ 0 w 79"/>
                  <a:gd name="T3" fmla="*/ 153 h 153"/>
                  <a:gd name="T4" fmla="*/ 0 w 79"/>
                  <a:gd name="T5" fmla="*/ 0 h 153"/>
                  <a:gd name="T6" fmla="*/ 0 w 79"/>
                  <a:gd name="T7" fmla="*/ 0 h 153"/>
                  <a:gd name="T8" fmla="*/ 79 w 79"/>
                  <a:gd name="T9" fmla="*/ 77 h 153"/>
                </a:gdLst>
                <a:ahLst/>
                <a:cxnLst>
                  <a:cxn ang="0">
                    <a:pos x="T0" y="T1"/>
                  </a:cxn>
                  <a:cxn ang="0">
                    <a:pos x="T2" y="T3"/>
                  </a:cxn>
                  <a:cxn ang="0">
                    <a:pos x="T4" y="T5"/>
                  </a:cxn>
                  <a:cxn ang="0">
                    <a:pos x="T6" y="T7"/>
                  </a:cxn>
                  <a:cxn ang="0">
                    <a:pos x="T8" y="T9"/>
                  </a:cxn>
                </a:cxnLst>
                <a:rect l="0" t="0" r="r" b="b"/>
                <a:pathLst>
                  <a:path w="79" h="153">
                    <a:moveTo>
                      <a:pt x="79" y="77"/>
                    </a:moveTo>
                    <a:lnTo>
                      <a:pt x="0" y="153"/>
                    </a:lnTo>
                    <a:lnTo>
                      <a:pt x="0" y="0"/>
                    </a:lnTo>
                    <a:lnTo>
                      <a:pt x="0" y="0"/>
                    </a:lnTo>
                    <a:lnTo>
                      <a:pt x="79" y="77"/>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96" name="组合 95"/>
          <p:cNvGrpSpPr/>
          <p:nvPr/>
        </p:nvGrpSpPr>
        <p:grpSpPr>
          <a:xfrm rot="10800000">
            <a:off x="5292172" y="2575215"/>
            <a:ext cx="63212" cy="481401"/>
            <a:chOff x="2911199" y="2513601"/>
            <a:chExt cx="63212" cy="481401"/>
          </a:xfrm>
        </p:grpSpPr>
        <p:sp>
          <p:nvSpPr>
            <p:cNvPr id="97" name="椭圆 96"/>
            <p:cNvSpPr/>
            <p:nvPr/>
          </p:nvSpPr>
          <p:spPr>
            <a:xfrm>
              <a:off x="2911199" y="2931790"/>
              <a:ext cx="63212" cy="63212"/>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8" name="直接连接符 97"/>
            <p:cNvCxnSpPr/>
            <p:nvPr/>
          </p:nvCxnSpPr>
          <p:spPr>
            <a:xfrm rot="10800000" flipV="1">
              <a:off x="2942805" y="2513601"/>
              <a:ext cx="0" cy="418188"/>
            </a:xfrm>
            <a:prstGeom prst="line">
              <a:avLst/>
            </a:prstGeom>
            <a:ln>
              <a:solidFill>
                <a:schemeClr val="accent1"/>
              </a:solidFill>
              <a:miter lim="800000"/>
              <a:headEnd type="none" w="sm" len="sm"/>
              <a:tailEnd type="none"/>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4749053" y="3179981"/>
            <a:ext cx="1120645" cy="782267"/>
            <a:chOff x="4749053" y="3229012"/>
            <a:chExt cx="1120645" cy="782267"/>
          </a:xfrm>
        </p:grpSpPr>
        <p:sp>
          <p:nvSpPr>
            <p:cNvPr id="100" name="TextBox 99"/>
            <p:cNvSpPr txBox="1"/>
            <p:nvPr/>
          </p:nvSpPr>
          <p:spPr>
            <a:xfrm>
              <a:off x="4968649" y="3229012"/>
              <a:ext cx="695916" cy="238527"/>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01" name="TextBox 100"/>
            <p:cNvSpPr txBox="1"/>
            <p:nvPr/>
          </p:nvSpPr>
          <p:spPr>
            <a:xfrm>
              <a:off x="4749053" y="3381298"/>
              <a:ext cx="1120645" cy="6299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5182007" y="2859647"/>
            <a:ext cx="283542" cy="283542"/>
            <a:chOff x="5182007" y="2908678"/>
            <a:chExt cx="283542" cy="283542"/>
          </a:xfrm>
        </p:grpSpPr>
        <p:sp>
          <p:nvSpPr>
            <p:cNvPr id="99" name="椭圆 98"/>
            <p:cNvSpPr/>
            <p:nvPr/>
          </p:nvSpPr>
          <p:spPr>
            <a:xfrm>
              <a:off x="5182007" y="2908678"/>
              <a:ext cx="283542" cy="28354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等腰三角形 101"/>
            <p:cNvSpPr/>
            <p:nvPr/>
          </p:nvSpPr>
          <p:spPr>
            <a:xfrm rot="10800000">
              <a:off x="5270087" y="3016688"/>
              <a:ext cx="104842" cy="903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885168" y="3717285"/>
            <a:ext cx="1120645" cy="791624"/>
            <a:chOff x="5885168" y="3766316"/>
            <a:chExt cx="1120645" cy="791624"/>
          </a:xfrm>
        </p:grpSpPr>
        <p:sp>
          <p:nvSpPr>
            <p:cNvPr id="103" name="TextBox 102"/>
            <p:cNvSpPr txBox="1"/>
            <p:nvPr/>
          </p:nvSpPr>
          <p:spPr>
            <a:xfrm>
              <a:off x="6097532" y="3766316"/>
              <a:ext cx="695916" cy="246221"/>
            </a:xfrm>
            <a:prstGeom prst="rect">
              <a:avLst/>
            </a:prstGeom>
            <a:noFill/>
          </p:spPr>
          <p:txBody>
            <a:bodyPr wrap="square" rtlCol="0">
              <a:spAutoFit/>
            </a:bodyPr>
            <a:lstStyle/>
            <a:p>
              <a:pPr algn="ctr"/>
              <a:r>
                <a:rPr lang="zh-CN" altLang="en-US" sz="95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04" name="TextBox 103"/>
            <p:cNvSpPr txBox="1"/>
            <p:nvPr/>
          </p:nvSpPr>
          <p:spPr>
            <a:xfrm>
              <a:off x="5885168" y="3927959"/>
              <a:ext cx="1120645" cy="629981"/>
            </a:xfrm>
            <a:prstGeom prst="rect">
              <a:avLst/>
            </a:prstGeom>
            <a:noFill/>
          </p:spPr>
          <p:txBody>
            <a:bodyPr wrap="square" rtlCol="0">
              <a:spAutoFit/>
            </a:bodyPr>
            <a:lstStyle/>
            <a:p>
              <a:pP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2638421" y="1407271"/>
            <a:ext cx="438144" cy="432048"/>
            <a:chOff x="2638421" y="1456302"/>
            <a:chExt cx="438144" cy="432048"/>
          </a:xfrm>
        </p:grpSpPr>
        <p:sp>
          <p:nvSpPr>
            <p:cNvPr id="108" name="菱形 107"/>
            <p:cNvSpPr/>
            <p:nvPr/>
          </p:nvSpPr>
          <p:spPr>
            <a:xfrm>
              <a:off x="2638421" y="1456302"/>
              <a:ext cx="432048" cy="432048"/>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2709046" y="1474590"/>
              <a:ext cx="367519" cy="338554"/>
            </a:xfrm>
            <a:prstGeom prst="rect">
              <a:avLst/>
            </a:prstGeom>
            <a:noFill/>
          </p:spPr>
          <p:txBody>
            <a:bodyPr wrap="square" rtlCol="0">
              <a:spAutoFit/>
            </a:bodyPr>
            <a:lstStyle/>
            <a:p>
              <a:r>
                <a:rPr lang="en-US" altLang="zh-CN" sz="1600" dirty="0">
                  <a:solidFill>
                    <a:schemeClr val="bg1"/>
                  </a:solidFill>
                </a:rPr>
                <a:t>A</a:t>
              </a:r>
              <a:endParaRPr lang="zh-CN" altLang="en-US" sz="1600" dirty="0">
                <a:solidFill>
                  <a:schemeClr val="bg1"/>
                </a:solidFill>
              </a:endParaRPr>
            </a:p>
          </p:txBody>
        </p:sp>
      </p:grpSp>
      <p:grpSp>
        <p:nvGrpSpPr>
          <p:cNvPr id="26" name="组合 25"/>
          <p:cNvGrpSpPr/>
          <p:nvPr/>
        </p:nvGrpSpPr>
        <p:grpSpPr>
          <a:xfrm>
            <a:off x="3762570" y="1407271"/>
            <a:ext cx="432048" cy="432048"/>
            <a:chOff x="3762570" y="1456302"/>
            <a:chExt cx="432048" cy="432048"/>
          </a:xfrm>
        </p:grpSpPr>
        <p:sp>
          <p:nvSpPr>
            <p:cNvPr id="109" name="菱形 108"/>
            <p:cNvSpPr/>
            <p:nvPr/>
          </p:nvSpPr>
          <p:spPr>
            <a:xfrm>
              <a:off x="3762570" y="1456302"/>
              <a:ext cx="432048" cy="432048"/>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3821425" y="1497075"/>
              <a:ext cx="367519" cy="338554"/>
            </a:xfrm>
            <a:prstGeom prst="rect">
              <a:avLst/>
            </a:prstGeom>
            <a:noFill/>
          </p:spPr>
          <p:txBody>
            <a:bodyPr wrap="square" rtlCol="0">
              <a:spAutoFit/>
            </a:bodyPr>
            <a:lstStyle/>
            <a:p>
              <a:r>
                <a:rPr lang="en-US" altLang="zh-CN" sz="1600" dirty="0">
                  <a:solidFill>
                    <a:schemeClr val="bg1"/>
                  </a:solidFill>
                </a:rPr>
                <a:t>B</a:t>
              </a:r>
              <a:endParaRPr lang="zh-CN" altLang="en-US" sz="1600" dirty="0">
                <a:solidFill>
                  <a:schemeClr val="bg1"/>
                </a:solidFill>
              </a:endParaRPr>
            </a:p>
          </p:txBody>
        </p:sp>
      </p:grpSp>
      <p:grpSp>
        <p:nvGrpSpPr>
          <p:cNvPr id="29" name="组合 28"/>
          <p:cNvGrpSpPr/>
          <p:nvPr/>
        </p:nvGrpSpPr>
        <p:grpSpPr>
          <a:xfrm>
            <a:off x="5100583" y="1407271"/>
            <a:ext cx="432048" cy="432048"/>
            <a:chOff x="5100583" y="1456302"/>
            <a:chExt cx="432048" cy="432048"/>
          </a:xfrm>
        </p:grpSpPr>
        <p:sp>
          <p:nvSpPr>
            <p:cNvPr id="110" name="菱形 109"/>
            <p:cNvSpPr/>
            <p:nvPr/>
          </p:nvSpPr>
          <p:spPr>
            <a:xfrm>
              <a:off x="5100583" y="1456302"/>
              <a:ext cx="432048" cy="432048"/>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58"/>
            <p:cNvSpPr txBox="1"/>
            <p:nvPr/>
          </p:nvSpPr>
          <p:spPr>
            <a:xfrm>
              <a:off x="5164129" y="1504570"/>
              <a:ext cx="367519" cy="338554"/>
            </a:xfrm>
            <a:prstGeom prst="rect">
              <a:avLst/>
            </a:prstGeom>
            <a:noFill/>
          </p:spPr>
          <p:txBody>
            <a:bodyPr wrap="square" rtlCol="0">
              <a:spAutoFit/>
            </a:bodyPr>
            <a:lstStyle/>
            <a:p>
              <a:r>
                <a:rPr lang="en-US" altLang="zh-CN" sz="1600" dirty="0">
                  <a:solidFill>
                    <a:schemeClr val="bg1"/>
                  </a:solidFill>
                </a:rPr>
                <a:t>C</a:t>
              </a:r>
              <a:endParaRPr lang="zh-CN" altLang="en-US" sz="1600" dirty="0">
                <a:solidFill>
                  <a:schemeClr val="bg1"/>
                </a:solidFill>
              </a:endParaRPr>
            </a:p>
          </p:txBody>
        </p:sp>
      </p:grpSp>
      <p:grpSp>
        <p:nvGrpSpPr>
          <p:cNvPr id="30" name="组合 29"/>
          <p:cNvGrpSpPr/>
          <p:nvPr/>
        </p:nvGrpSpPr>
        <p:grpSpPr>
          <a:xfrm>
            <a:off x="6257545" y="1407271"/>
            <a:ext cx="436980" cy="432048"/>
            <a:chOff x="6257545" y="1456302"/>
            <a:chExt cx="436980" cy="432048"/>
          </a:xfrm>
        </p:grpSpPr>
        <p:sp>
          <p:nvSpPr>
            <p:cNvPr id="111" name="菱形 110"/>
            <p:cNvSpPr/>
            <p:nvPr/>
          </p:nvSpPr>
          <p:spPr>
            <a:xfrm>
              <a:off x="6257545" y="1456302"/>
              <a:ext cx="432048" cy="432048"/>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6327006" y="1497075"/>
              <a:ext cx="367519" cy="338554"/>
            </a:xfrm>
            <a:prstGeom prst="rect">
              <a:avLst/>
            </a:prstGeom>
            <a:noFill/>
          </p:spPr>
          <p:txBody>
            <a:bodyPr wrap="square" rtlCol="0">
              <a:spAutoFit/>
            </a:bodyPr>
            <a:lstStyle/>
            <a:p>
              <a:r>
                <a:rPr lang="en-US" altLang="zh-CN" sz="1600" dirty="0">
                  <a:solidFill>
                    <a:schemeClr val="bg1"/>
                  </a:solidFill>
                </a:rPr>
                <a:t>D</a:t>
              </a:r>
              <a:endParaRPr lang="zh-CN" altLang="en-US" sz="1600" dirty="0">
                <a:solidFill>
                  <a:schemeClr val="bg1"/>
                </a:solidFill>
              </a:endParaRPr>
            </a:p>
          </p:txBody>
        </p:sp>
      </p:grpSp>
      <p:grpSp>
        <p:nvGrpSpPr>
          <p:cNvPr id="93" name="组合 92"/>
          <p:cNvGrpSpPr/>
          <p:nvPr/>
        </p:nvGrpSpPr>
        <p:grpSpPr>
          <a:xfrm>
            <a:off x="1116310" y="460609"/>
            <a:ext cx="8208217" cy="292388"/>
            <a:chOff x="1116310" y="460609"/>
            <a:chExt cx="8208217" cy="292388"/>
          </a:xfrm>
        </p:grpSpPr>
        <p:sp>
          <p:nvSpPr>
            <p:cNvPr id="94" name="Line 3"/>
            <p:cNvSpPr>
              <a:spLocks noChangeShapeType="1"/>
            </p:cNvSpPr>
            <p:nvPr/>
          </p:nvSpPr>
          <p:spPr bwMode="auto">
            <a:xfrm>
              <a:off x="2267350" y="687011"/>
              <a:ext cx="7057177" cy="0"/>
            </a:xfrm>
            <a:prstGeom prst="line">
              <a:avLst/>
            </a:prstGeom>
            <a:noFill/>
            <a:ln w="12700" cap="flat" cmpd="sng">
              <a:solidFill>
                <a:schemeClr val="bg1">
                  <a:lumMod val="50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lnSpc>
                  <a:spcPct val="100000"/>
                </a:lnSpc>
                <a:defRPr/>
              </a:pPr>
              <a:endParaRPr lang="es-ES" sz="500" b="0">
                <a:solidFill>
                  <a:srgbClr val="000000"/>
                </a:solidFill>
                <a:latin typeface="Helvetica" charset="0"/>
                <a:ea typeface="MS PGothic" panose="020B0600070205080204" charset="-128"/>
                <a:sym typeface="Helvetica" charset="0"/>
              </a:endParaRPr>
            </a:p>
          </p:txBody>
        </p:sp>
        <p:sp>
          <p:nvSpPr>
            <p:cNvPr id="120" name="TextBox 119"/>
            <p:cNvSpPr txBox="1"/>
            <p:nvPr/>
          </p:nvSpPr>
          <p:spPr>
            <a:xfrm>
              <a:off x="1116310" y="460609"/>
              <a:ext cx="1418379" cy="292388"/>
            </a:xfrm>
            <a:prstGeom prst="rect">
              <a:avLst/>
            </a:prstGeom>
            <a:noFill/>
          </p:spPr>
          <p:txBody>
            <a:bodyPr wrap="square"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提升额度方向</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wipe(left)">
                                      <p:cBhvr>
                                        <p:cTn id="7" dur="500"/>
                                        <p:tgtEl>
                                          <p:spTgt spid="93"/>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p:cTn id="11" dur="500" fill="hold"/>
                                        <p:tgtEl>
                                          <p:spTgt spid="69"/>
                                        </p:tgtEl>
                                        <p:attrNameLst>
                                          <p:attrName>ppt_w</p:attrName>
                                        </p:attrNameLst>
                                      </p:cBhvr>
                                      <p:tavLst>
                                        <p:tav tm="0">
                                          <p:val>
                                            <p:fltVal val="0"/>
                                          </p:val>
                                        </p:tav>
                                        <p:tav tm="100000">
                                          <p:val>
                                            <p:strVal val="#ppt_w"/>
                                          </p:val>
                                        </p:tav>
                                      </p:tavLst>
                                    </p:anim>
                                    <p:anim calcmode="lin" valueType="num">
                                      <p:cBhvr>
                                        <p:cTn id="12" dur="500" fill="hold"/>
                                        <p:tgtEl>
                                          <p:spTgt spid="69"/>
                                        </p:tgtEl>
                                        <p:attrNameLst>
                                          <p:attrName>ppt_h</p:attrName>
                                        </p:attrNameLst>
                                      </p:cBhvr>
                                      <p:tavLst>
                                        <p:tav tm="0">
                                          <p:val>
                                            <p:fltVal val="0"/>
                                          </p:val>
                                        </p:tav>
                                        <p:tav tm="100000">
                                          <p:val>
                                            <p:strVal val="#ppt_h"/>
                                          </p:val>
                                        </p:tav>
                                      </p:tavLst>
                                    </p:anim>
                                    <p:anim calcmode="lin" valueType="num">
                                      <p:cBhvr>
                                        <p:cTn id="13" dur="500" fill="hold"/>
                                        <p:tgtEl>
                                          <p:spTgt spid="69"/>
                                        </p:tgtEl>
                                        <p:attrNameLst>
                                          <p:attrName>style.rotation</p:attrName>
                                        </p:attrNameLst>
                                      </p:cBhvr>
                                      <p:tavLst>
                                        <p:tav tm="0">
                                          <p:val>
                                            <p:fltVal val="360"/>
                                          </p:val>
                                        </p:tav>
                                        <p:tav tm="100000">
                                          <p:val>
                                            <p:fltVal val="0"/>
                                          </p:val>
                                        </p:tav>
                                      </p:tavLst>
                                    </p:anim>
                                    <p:animEffect transition="in" filter="fade">
                                      <p:cBhvr>
                                        <p:cTn id="14" dur="500"/>
                                        <p:tgtEl>
                                          <p:spTgt spid="69"/>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70"/>
                                        </p:tgtEl>
                                        <p:attrNameLst>
                                          <p:attrName>style.visibility</p:attrName>
                                        </p:attrNameLst>
                                      </p:cBhvr>
                                      <p:to>
                                        <p:strVal val="visible"/>
                                      </p:to>
                                    </p:set>
                                    <p:anim calcmode="lin" valueType="num">
                                      <p:cBhvr>
                                        <p:cTn id="17" dur="500" fill="hold"/>
                                        <p:tgtEl>
                                          <p:spTgt spid="70"/>
                                        </p:tgtEl>
                                        <p:attrNameLst>
                                          <p:attrName>ppt_w</p:attrName>
                                        </p:attrNameLst>
                                      </p:cBhvr>
                                      <p:tavLst>
                                        <p:tav tm="0">
                                          <p:val>
                                            <p:fltVal val="0"/>
                                          </p:val>
                                        </p:tav>
                                        <p:tav tm="100000">
                                          <p:val>
                                            <p:strVal val="#ppt_w"/>
                                          </p:val>
                                        </p:tav>
                                      </p:tavLst>
                                    </p:anim>
                                    <p:anim calcmode="lin" valueType="num">
                                      <p:cBhvr>
                                        <p:cTn id="18" dur="500" fill="hold"/>
                                        <p:tgtEl>
                                          <p:spTgt spid="70"/>
                                        </p:tgtEl>
                                        <p:attrNameLst>
                                          <p:attrName>ppt_h</p:attrName>
                                        </p:attrNameLst>
                                      </p:cBhvr>
                                      <p:tavLst>
                                        <p:tav tm="0">
                                          <p:val>
                                            <p:fltVal val="0"/>
                                          </p:val>
                                        </p:tav>
                                        <p:tav tm="100000">
                                          <p:val>
                                            <p:strVal val="#ppt_h"/>
                                          </p:val>
                                        </p:tav>
                                      </p:tavLst>
                                    </p:anim>
                                    <p:anim calcmode="lin" valueType="num">
                                      <p:cBhvr>
                                        <p:cTn id="19" dur="500" fill="hold"/>
                                        <p:tgtEl>
                                          <p:spTgt spid="70"/>
                                        </p:tgtEl>
                                        <p:attrNameLst>
                                          <p:attrName>style.rotation</p:attrName>
                                        </p:attrNameLst>
                                      </p:cBhvr>
                                      <p:tavLst>
                                        <p:tav tm="0">
                                          <p:val>
                                            <p:fltVal val="360"/>
                                          </p:val>
                                        </p:tav>
                                        <p:tav tm="100000">
                                          <p:val>
                                            <p:fltVal val="0"/>
                                          </p:val>
                                        </p:tav>
                                      </p:tavLst>
                                    </p:anim>
                                    <p:animEffect transition="in" filter="fade">
                                      <p:cBhvr>
                                        <p:cTn id="20" dur="500"/>
                                        <p:tgtEl>
                                          <p:spTgt spid="70"/>
                                        </p:tgtEl>
                                      </p:cBhvr>
                                    </p:animEffect>
                                  </p:childTnLst>
                                </p:cTn>
                              </p:par>
                              <p:par>
                                <p:cTn id="21" presetID="49" presetClass="entr" presetSubtype="0" decel="100000" fill="hold" grpId="0" nodeType="withEffect">
                                  <p:stCondLst>
                                    <p:cond delay="0"/>
                                  </p:stCondLst>
                                  <p:childTnLst>
                                    <p:set>
                                      <p:cBhvr>
                                        <p:cTn id="22" dur="1" fill="hold">
                                          <p:stCondLst>
                                            <p:cond delay="0"/>
                                          </p:stCondLst>
                                        </p:cTn>
                                        <p:tgtEl>
                                          <p:spTgt spid="71"/>
                                        </p:tgtEl>
                                        <p:attrNameLst>
                                          <p:attrName>style.visibility</p:attrName>
                                        </p:attrNameLst>
                                      </p:cBhvr>
                                      <p:to>
                                        <p:strVal val="visible"/>
                                      </p:to>
                                    </p:set>
                                    <p:anim calcmode="lin" valueType="num">
                                      <p:cBhvr>
                                        <p:cTn id="23" dur="500" fill="hold"/>
                                        <p:tgtEl>
                                          <p:spTgt spid="71"/>
                                        </p:tgtEl>
                                        <p:attrNameLst>
                                          <p:attrName>ppt_w</p:attrName>
                                        </p:attrNameLst>
                                      </p:cBhvr>
                                      <p:tavLst>
                                        <p:tav tm="0">
                                          <p:val>
                                            <p:fltVal val="0"/>
                                          </p:val>
                                        </p:tav>
                                        <p:tav tm="100000">
                                          <p:val>
                                            <p:strVal val="#ppt_w"/>
                                          </p:val>
                                        </p:tav>
                                      </p:tavLst>
                                    </p:anim>
                                    <p:anim calcmode="lin" valueType="num">
                                      <p:cBhvr>
                                        <p:cTn id="24" dur="500" fill="hold"/>
                                        <p:tgtEl>
                                          <p:spTgt spid="71"/>
                                        </p:tgtEl>
                                        <p:attrNameLst>
                                          <p:attrName>ppt_h</p:attrName>
                                        </p:attrNameLst>
                                      </p:cBhvr>
                                      <p:tavLst>
                                        <p:tav tm="0">
                                          <p:val>
                                            <p:fltVal val="0"/>
                                          </p:val>
                                        </p:tav>
                                        <p:tav tm="100000">
                                          <p:val>
                                            <p:strVal val="#ppt_h"/>
                                          </p:val>
                                        </p:tav>
                                      </p:tavLst>
                                    </p:anim>
                                    <p:anim calcmode="lin" valueType="num">
                                      <p:cBhvr>
                                        <p:cTn id="25" dur="500" fill="hold"/>
                                        <p:tgtEl>
                                          <p:spTgt spid="71"/>
                                        </p:tgtEl>
                                        <p:attrNameLst>
                                          <p:attrName>style.rotation</p:attrName>
                                        </p:attrNameLst>
                                      </p:cBhvr>
                                      <p:tavLst>
                                        <p:tav tm="0">
                                          <p:val>
                                            <p:fltVal val="360"/>
                                          </p:val>
                                        </p:tav>
                                        <p:tav tm="100000">
                                          <p:val>
                                            <p:fltVal val="0"/>
                                          </p:val>
                                        </p:tav>
                                      </p:tavLst>
                                    </p:anim>
                                    <p:animEffect transition="in" filter="fade">
                                      <p:cBhvr>
                                        <p:cTn id="26" dur="500"/>
                                        <p:tgtEl>
                                          <p:spTgt spid="71"/>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72"/>
                                        </p:tgtEl>
                                        <p:attrNameLst>
                                          <p:attrName>style.visibility</p:attrName>
                                        </p:attrNameLst>
                                      </p:cBhvr>
                                      <p:to>
                                        <p:strVal val="visible"/>
                                      </p:to>
                                    </p:set>
                                    <p:anim calcmode="lin" valueType="num">
                                      <p:cBhvr>
                                        <p:cTn id="29" dur="500" fill="hold"/>
                                        <p:tgtEl>
                                          <p:spTgt spid="72"/>
                                        </p:tgtEl>
                                        <p:attrNameLst>
                                          <p:attrName>ppt_w</p:attrName>
                                        </p:attrNameLst>
                                      </p:cBhvr>
                                      <p:tavLst>
                                        <p:tav tm="0">
                                          <p:val>
                                            <p:fltVal val="0"/>
                                          </p:val>
                                        </p:tav>
                                        <p:tav tm="100000">
                                          <p:val>
                                            <p:strVal val="#ppt_w"/>
                                          </p:val>
                                        </p:tav>
                                      </p:tavLst>
                                    </p:anim>
                                    <p:anim calcmode="lin" valueType="num">
                                      <p:cBhvr>
                                        <p:cTn id="30" dur="500" fill="hold"/>
                                        <p:tgtEl>
                                          <p:spTgt spid="72"/>
                                        </p:tgtEl>
                                        <p:attrNameLst>
                                          <p:attrName>ppt_h</p:attrName>
                                        </p:attrNameLst>
                                      </p:cBhvr>
                                      <p:tavLst>
                                        <p:tav tm="0">
                                          <p:val>
                                            <p:fltVal val="0"/>
                                          </p:val>
                                        </p:tav>
                                        <p:tav tm="100000">
                                          <p:val>
                                            <p:strVal val="#ppt_h"/>
                                          </p:val>
                                        </p:tav>
                                      </p:tavLst>
                                    </p:anim>
                                    <p:anim calcmode="lin" valueType="num">
                                      <p:cBhvr>
                                        <p:cTn id="31" dur="500" fill="hold"/>
                                        <p:tgtEl>
                                          <p:spTgt spid="72"/>
                                        </p:tgtEl>
                                        <p:attrNameLst>
                                          <p:attrName>style.rotation</p:attrName>
                                        </p:attrNameLst>
                                      </p:cBhvr>
                                      <p:tavLst>
                                        <p:tav tm="0">
                                          <p:val>
                                            <p:fltVal val="360"/>
                                          </p:val>
                                        </p:tav>
                                        <p:tav tm="100000">
                                          <p:val>
                                            <p:fltVal val="0"/>
                                          </p:val>
                                        </p:tav>
                                      </p:tavLst>
                                    </p:anim>
                                    <p:animEffect transition="in" filter="fade">
                                      <p:cBhvr>
                                        <p:cTn id="32" dur="500"/>
                                        <p:tgtEl>
                                          <p:spTgt spid="72"/>
                                        </p:tgtEl>
                                      </p:cBhvr>
                                    </p:animEffect>
                                  </p:childTnLst>
                                </p:cTn>
                              </p:par>
                            </p:childTnLst>
                          </p:cTn>
                        </p:par>
                        <p:par>
                          <p:cTn id="33" fill="hold">
                            <p:stCondLst>
                              <p:cond delay="1000"/>
                            </p:stCondLst>
                            <p:childTnLst>
                              <p:par>
                                <p:cTn id="34" presetID="23" presetClass="entr" presetSubtype="16"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childTnLst>
                                </p:cTn>
                              </p:par>
                              <p:par>
                                <p:cTn id="38" presetID="23" presetClass="entr" presetSubtype="16" fill="hold" nodeType="with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childTnLst>
                                </p:cTn>
                              </p:par>
                              <p:par>
                                <p:cTn id="42" presetID="23" presetClass="entr" presetSubtype="16"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childTnLst>
                                </p:cTn>
                              </p:par>
                              <p:par>
                                <p:cTn id="46" presetID="23" presetClass="entr" presetSubtype="16"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ppt_w</p:attrName>
                                        </p:attrNameLst>
                                      </p:cBhvr>
                                      <p:tavLst>
                                        <p:tav tm="0">
                                          <p:val>
                                            <p:fltVal val="0"/>
                                          </p:val>
                                        </p:tav>
                                        <p:tav tm="100000">
                                          <p:val>
                                            <p:strVal val="#ppt_w"/>
                                          </p:val>
                                        </p:tav>
                                      </p:tavLst>
                                    </p:anim>
                                    <p:anim calcmode="lin" valueType="num">
                                      <p:cBhvr>
                                        <p:cTn id="49" dur="500" fill="hold"/>
                                        <p:tgtEl>
                                          <p:spTgt spid="30"/>
                                        </p:tgtEl>
                                        <p:attrNameLst>
                                          <p:attrName>ppt_h</p:attrName>
                                        </p:attrNameLst>
                                      </p:cBhvr>
                                      <p:tavLst>
                                        <p:tav tm="0">
                                          <p:val>
                                            <p:fltVal val="0"/>
                                          </p:val>
                                        </p:tav>
                                        <p:tav tm="100000">
                                          <p:val>
                                            <p:strVal val="#ppt_h"/>
                                          </p:val>
                                        </p:tav>
                                      </p:tavLst>
                                    </p:anim>
                                  </p:childTnLst>
                                </p:cTn>
                              </p:par>
                            </p:childTnLst>
                          </p:cTn>
                        </p:par>
                        <p:par>
                          <p:cTn id="50" fill="hold">
                            <p:stCondLst>
                              <p:cond delay="1500"/>
                            </p:stCondLst>
                            <p:childTnLst>
                              <p:par>
                                <p:cTn id="51" presetID="12" presetClass="entr" presetSubtype="8"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500"/>
                                        <p:tgtEl>
                                          <p:spTgt spid="4"/>
                                        </p:tgtEl>
                                        <p:attrNameLst>
                                          <p:attrName>ppt_x</p:attrName>
                                        </p:attrNameLst>
                                      </p:cBhvr>
                                      <p:tavLst>
                                        <p:tav tm="0">
                                          <p:val>
                                            <p:strVal val="#ppt_x-#ppt_w*1.125000"/>
                                          </p:val>
                                        </p:tav>
                                        <p:tav tm="100000">
                                          <p:val>
                                            <p:strVal val="#ppt_x"/>
                                          </p:val>
                                        </p:tav>
                                      </p:tavLst>
                                    </p:anim>
                                    <p:animEffect transition="in" filter="wipe(right)">
                                      <p:cBhvr>
                                        <p:cTn id="54" dur="500"/>
                                        <p:tgtEl>
                                          <p:spTgt spid="4"/>
                                        </p:tgtEl>
                                      </p:cBhvr>
                                    </p:animEffect>
                                  </p:childTnLst>
                                </p:cTn>
                              </p:par>
                            </p:childTnLst>
                          </p:cTn>
                        </p:par>
                        <p:par>
                          <p:cTn id="55" fill="hold">
                            <p:stCondLst>
                              <p:cond delay="2000"/>
                            </p:stCondLst>
                            <p:childTnLst>
                              <p:par>
                                <p:cTn id="56" presetID="22" presetClass="entr" presetSubtype="1" fill="hold"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wipe(up)">
                                      <p:cBhvr>
                                        <p:cTn id="58" dur="500"/>
                                        <p:tgtEl>
                                          <p:spTgt spid="38"/>
                                        </p:tgtEl>
                                      </p:cBhvr>
                                    </p:animEffect>
                                  </p:childTnLst>
                                </p:cTn>
                              </p:par>
                              <p:par>
                                <p:cTn id="59" presetID="22" presetClass="entr" presetSubtype="1"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wipe(up)">
                                      <p:cBhvr>
                                        <p:cTn id="61" dur="500"/>
                                        <p:tgtEl>
                                          <p:spTgt spid="39"/>
                                        </p:tgtEl>
                                      </p:cBhvr>
                                    </p:animEffect>
                                  </p:childTnLst>
                                </p:cTn>
                              </p:par>
                              <p:par>
                                <p:cTn id="62" presetID="22" presetClass="entr" presetSubtype="1" fill="hold" nodeType="withEffect">
                                  <p:stCondLst>
                                    <p:cond delay="0"/>
                                  </p:stCondLst>
                                  <p:childTnLst>
                                    <p:set>
                                      <p:cBhvr>
                                        <p:cTn id="63" dur="1" fill="hold">
                                          <p:stCondLst>
                                            <p:cond delay="0"/>
                                          </p:stCondLst>
                                        </p:cTn>
                                        <p:tgtEl>
                                          <p:spTgt spid="96"/>
                                        </p:tgtEl>
                                        <p:attrNameLst>
                                          <p:attrName>style.visibility</p:attrName>
                                        </p:attrNameLst>
                                      </p:cBhvr>
                                      <p:to>
                                        <p:strVal val="visible"/>
                                      </p:to>
                                    </p:set>
                                    <p:animEffect transition="in" filter="wipe(up)">
                                      <p:cBhvr>
                                        <p:cTn id="64" dur="500"/>
                                        <p:tgtEl>
                                          <p:spTgt spid="96"/>
                                        </p:tgtEl>
                                      </p:cBhvr>
                                    </p:animEffect>
                                  </p:childTnLst>
                                </p:cTn>
                              </p:par>
                              <p:par>
                                <p:cTn id="65" presetID="22" presetClass="entr" presetSubtype="1" fill="hold" nodeType="with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wipe(up)">
                                      <p:cBhvr>
                                        <p:cTn id="67" dur="500"/>
                                        <p:tgtEl>
                                          <p:spTgt spid="46"/>
                                        </p:tgtEl>
                                      </p:cBhvr>
                                    </p:animEffect>
                                  </p:childTnLst>
                                </p:cTn>
                              </p:par>
                            </p:childTnLst>
                          </p:cTn>
                        </p:par>
                        <p:par>
                          <p:cTn id="68" fill="hold">
                            <p:stCondLst>
                              <p:cond delay="2500"/>
                            </p:stCondLst>
                            <p:childTnLst>
                              <p:par>
                                <p:cTn id="69" presetID="37" presetClass="entr" presetSubtype="0" fill="hold"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500"/>
                                        <p:tgtEl>
                                          <p:spTgt spid="31"/>
                                        </p:tgtEl>
                                      </p:cBhvr>
                                    </p:animEffect>
                                    <p:anim calcmode="lin" valueType="num">
                                      <p:cBhvr>
                                        <p:cTn id="72" dur="500" fill="hold"/>
                                        <p:tgtEl>
                                          <p:spTgt spid="31"/>
                                        </p:tgtEl>
                                        <p:attrNameLst>
                                          <p:attrName>ppt_x</p:attrName>
                                        </p:attrNameLst>
                                      </p:cBhvr>
                                      <p:tavLst>
                                        <p:tav tm="0">
                                          <p:val>
                                            <p:strVal val="#ppt_x"/>
                                          </p:val>
                                        </p:tav>
                                        <p:tav tm="100000">
                                          <p:val>
                                            <p:strVal val="#ppt_x"/>
                                          </p:val>
                                        </p:tav>
                                      </p:tavLst>
                                    </p:anim>
                                    <p:anim calcmode="lin" valueType="num">
                                      <p:cBhvr>
                                        <p:cTn id="73" dur="450" decel="100000" fill="hold"/>
                                        <p:tgtEl>
                                          <p:spTgt spid="31"/>
                                        </p:tgtEl>
                                        <p:attrNameLst>
                                          <p:attrName>ppt_y</p:attrName>
                                        </p:attrNameLst>
                                      </p:cBhvr>
                                      <p:tavLst>
                                        <p:tav tm="0">
                                          <p:val>
                                            <p:strVal val="#ppt_y+1"/>
                                          </p:val>
                                        </p:tav>
                                        <p:tav tm="100000">
                                          <p:val>
                                            <p:strVal val="#ppt_y-.03"/>
                                          </p:val>
                                        </p:tav>
                                      </p:tavLst>
                                    </p:anim>
                                    <p:anim calcmode="lin" valueType="num">
                                      <p:cBhvr>
                                        <p:cTn id="74"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par>
                                <p:cTn id="75" presetID="37" presetClass="entr" presetSubtype="0" fill="hold"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500"/>
                                        <p:tgtEl>
                                          <p:spTgt spid="32"/>
                                        </p:tgtEl>
                                      </p:cBhvr>
                                    </p:animEffect>
                                    <p:anim calcmode="lin" valueType="num">
                                      <p:cBhvr>
                                        <p:cTn id="78" dur="500" fill="hold"/>
                                        <p:tgtEl>
                                          <p:spTgt spid="32"/>
                                        </p:tgtEl>
                                        <p:attrNameLst>
                                          <p:attrName>ppt_x</p:attrName>
                                        </p:attrNameLst>
                                      </p:cBhvr>
                                      <p:tavLst>
                                        <p:tav tm="0">
                                          <p:val>
                                            <p:strVal val="#ppt_x"/>
                                          </p:val>
                                        </p:tav>
                                        <p:tav tm="100000">
                                          <p:val>
                                            <p:strVal val="#ppt_x"/>
                                          </p:val>
                                        </p:tav>
                                      </p:tavLst>
                                    </p:anim>
                                    <p:anim calcmode="lin" valueType="num">
                                      <p:cBhvr>
                                        <p:cTn id="79" dur="450" decel="100000" fill="hold"/>
                                        <p:tgtEl>
                                          <p:spTgt spid="32"/>
                                        </p:tgtEl>
                                        <p:attrNameLst>
                                          <p:attrName>ppt_y</p:attrName>
                                        </p:attrNameLst>
                                      </p:cBhvr>
                                      <p:tavLst>
                                        <p:tav tm="0">
                                          <p:val>
                                            <p:strVal val="#ppt_y+1"/>
                                          </p:val>
                                        </p:tav>
                                        <p:tav tm="100000">
                                          <p:val>
                                            <p:strVal val="#ppt_y-.03"/>
                                          </p:val>
                                        </p:tav>
                                      </p:tavLst>
                                    </p:anim>
                                    <p:anim calcmode="lin" valueType="num">
                                      <p:cBhvr>
                                        <p:cTn id="80"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81" presetID="37" presetClass="entr" presetSubtype="0" fill="hold" nodeType="with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500"/>
                                        <p:tgtEl>
                                          <p:spTgt spid="34"/>
                                        </p:tgtEl>
                                      </p:cBhvr>
                                    </p:animEffect>
                                    <p:anim calcmode="lin" valueType="num">
                                      <p:cBhvr>
                                        <p:cTn id="84" dur="500" fill="hold"/>
                                        <p:tgtEl>
                                          <p:spTgt spid="34"/>
                                        </p:tgtEl>
                                        <p:attrNameLst>
                                          <p:attrName>ppt_x</p:attrName>
                                        </p:attrNameLst>
                                      </p:cBhvr>
                                      <p:tavLst>
                                        <p:tav tm="0">
                                          <p:val>
                                            <p:strVal val="#ppt_x"/>
                                          </p:val>
                                        </p:tav>
                                        <p:tav tm="100000">
                                          <p:val>
                                            <p:strVal val="#ppt_x"/>
                                          </p:val>
                                        </p:tav>
                                      </p:tavLst>
                                    </p:anim>
                                    <p:anim calcmode="lin" valueType="num">
                                      <p:cBhvr>
                                        <p:cTn id="85" dur="450" decel="100000" fill="hold"/>
                                        <p:tgtEl>
                                          <p:spTgt spid="34"/>
                                        </p:tgtEl>
                                        <p:attrNameLst>
                                          <p:attrName>ppt_y</p:attrName>
                                        </p:attrNameLst>
                                      </p:cBhvr>
                                      <p:tavLst>
                                        <p:tav tm="0">
                                          <p:val>
                                            <p:strVal val="#ppt_y+1"/>
                                          </p:val>
                                        </p:tav>
                                        <p:tav tm="100000">
                                          <p:val>
                                            <p:strVal val="#ppt_y-.03"/>
                                          </p:val>
                                        </p:tav>
                                      </p:tavLst>
                                    </p:anim>
                                    <p:anim calcmode="lin" valueType="num">
                                      <p:cBhvr>
                                        <p:cTn id="86" dur="50" accel="100000" fill="hold">
                                          <p:stCondLst>
                                            <p:cond delay="450"/>
                                          </p:stCondLst>
                                        </p:cTn>
                                        <p:tgtEl>
                                          <p:spTgt spid="34"/>
                                        </p:tgtEl>
                                        <p:attrNameLst>
                                          <p:attrName>ppt_y</p:attrName>
                                        </p:attrNameLst>
                                      </p:cBhvr>
                                      <p:tavLst>
                                        <p:tav tm="0">
                                          <p:val>
                                            <p:strVal val="#ppt_y-.03"/>
                                          </p:val>
                                        </p:tav>
                                        <p:tav tm="100000">
                                          <p:val>
                                            <p:strVal val="#ppt_y"/>
                                          </p:val>
                                        </p:tav>
                                      </p:tavLst>
                                    </p:anim>
                                  </p:childTnLst>
                                </p:cTn>
                              </p:par>
                              <p:par>
                                <p:cTn id="87" presetID="37" presetClass="entr" presetSubtype="0" fill="hold" nodeType="withEffect">
                                  <p:stCondLst>
                                    <p:cond delay="0"/>
                                  </p:stCondLst>
                                  <p:childTnLst>
                                    <p:set>
                                      <p:cBhvr>
                                        <p:cTn id="88" dur="1" fill="hold">
                                          <p:stCondLst>
                                            <p:cond delay="0"/>
                                          </p:stCondLst>
                                        </p:cTn>
                                        <p:tgtEl>
                                          <p:spTgt spid="36"/>
                                        </p:tgtEl>
                                        <p:attrNameLst>
                                          <p:attrName>style.visibility</p:attrName>
                                        </p:attrNameLst>
                                      </p:cBhvr>
                                      <p:to>
                                        <p:strVal val="visible"/>
                                      </p:to>
                                    </p:set>
                                    <p:animEffect transition="in" filter="fade">
                                      <p:cBhvr>
                                        <p:cTn id="89" dur="500"/>
                                        <p:tgtEl>
                                          <p:spTgt spid="36"/>
                                        </p:tgtEl>
                                      </p:cBhvr>
                                    </p:animEffect>
                                    <p:anim calcmode="lin" valueType="num">
                                      <p:cBhvr>
                                        <p:cTn id="90" dur="500" fill="hold"/>
                                        <p:tgtEl>
                                          <p:spTgt spid="36"/>
                                        </p:tgtEl>
                                        <p:attrNameLst>
                                          <p:attrName>ppt_x</p:attrName>
                                        </p:attrNameLst>
                                      </p:cBhvr>
                                      <p:tavLst>
                                        <p:tav tm="0">
                                          <p:val>
                                            <p:strVal val="#ppt_x"/>
                                          </p:val>
                                        </p:tav>
                                        <p:tav tm="100000">
                                          <p:val>
                                            <p:strVal val="#ppt_x"/>
                                          </p:val>
                                        </p:tav>
                                      </p:tavLst>
                                    </p:anim>
                                    <p:anim calcmode="lin" valueType="num">
                                      <p:cBhvr>
                                        <p:cTn id="91" dur="450" decel="100000" fill="hold"/>
                                        <p:tgtEl>
                                          <p:spTgt spid="36"/>
                                        </p:tgtEl>
                                        <p:attrNameLst>
                                          <p:attrName>ppt_y</p:attrName>
                                        </p:attrNameLst>
                                      </p:cBhvr>
                                      <p:tavLst>
                                        <p:tav tm="0">
                                          <p:val>
                                            <p:strVal val="#ppt_y+1"/>
                                          </p:val>
                                        </p:tav>
                                        <p:tav tm="100000">
                                          <p:val>
                                            <p:strVal val="#ppt_y-.03"/>
                                          </p:val>
                                        </p:tav>
                                      </p:tavLst>
                                    </p:anim>
                                    <p:anim calcmode="lin" valueType="num">
                                      <p:cBhvr>
                                        <p:cTn id="92" dur="50" accel="100000" fill="hold">
                                          <p:stCondLst>
                                            <p:cond delay="450"/>
                                          </p:stCondLst>
                                        </p:cTn>
                                        <p:tgtEl>
                                          <p:spTgt spid="36"/>
                                        </p:tgtEl>
                                        <p:attrNameLst>
                                          <p:attrName>ppt_y</p:attrName>
                                        </p:attrNameLst>
                                      </p:cBhvr>
                                      <p:tavLst>
                                        <p:tav tm="0">
                                          <p:val>
                                            <p:strVal val="#ppt_y-.03"/>
                                          </p:val>
                                        </p:tav>
                                        <p:tav tm="100000">
                                          <p:val>
                                            <p:strVal val="#ppt_y"/>
                                          </p:val>
                                        </p:tav>
                                      </p:tavLst>
                                    </p:anim>
                                  </p:childTnLst>
                                </p:cTn>
                              </p:par>
                              <p:par>
                                <p:cTn id="93" presetID="47" presetClass="entr" presetSubtype="0" fill="hold" nodeType="withEffect">
                                  <p:stCondLst>
                                    <p:cond delay="500"/>
                                  </p:stCondLst>
                                  <p:childTnLst>
                                    <p:set>
                                      <p:cBhvr>
                                        <p:cTn id="94" dur="1" fill="hold">
                                          <p:stCondLst>
                                            <p:cond delay="0"/>
                                          </p:stCondLst>
                                        </p:cTn>
                                        <p:tgtEl>
                                          <p:spTgt spid="37"/>
                                        </p:tgtEl>
                                        <p:attrNameLst>
                                          <p:attrName>style.visibility</p:attrName>
                                        </p:attrNameLst>
                                      </p:cBhvr>
                                      <p:to>
                                        <p:strVal val="visible"/>
                                      </p:to>
                                    </p:set>
                                    <p:animEffect transition="in" filter="fade">
                                      <p:cBhvr>
                                        <p:cTn id="95" dur="500"/>
                                        <p:tgtEl>
                                          <p:spTgt spid="37"/>
                                        </p:tgtEl>
                                      </p:cBhvr>
                                    </p:animEffect>
                                    <p:anim calcmode="lin" valueType="num">
                                      <p:cBhvr>
                                        <p:cTn id="96" dur="500" fill="hold"/>
                                        <p:tgtEl>
                                          <p:spTgt spid="37"/>
                                        </p:tgtEl>
                                        <p:attrNameLst>
                                          <p:attrName>ppt_x</p:attrName>
                                        </p:attrNameLst>
                                      </p:cBhvr>
                                      <p:tavLst>
                                        <p:tav tm="0">
                                          <p:val>
                                            <p:strVal val="#ppt_x"/>
                                          </p:val>
                                        </p:tav>
                                        <p:tav tm="100000">
                                          <p:val>
                                            <p:strVal val="#ppt_x"/>
                                          </p:val>
                                        </p:tav>
                                      </p:tavLst>
                                    </p:anim>
                                    <p:anim calcmode="lin" valueType="num">
                                      <p:cBhvr>
                                        <p:cTn id="97" dur="500" fill="hold"/>
                                        <p:tgtEl>
                                          <p:spTgt spid="37"/>
                                        </p:tgtEl>
                                        <p:attrNameLst>
                                          <p:attrName>ppt_y</p:attrName>
                                        </p:attrNameLst>
                                      </p:cBhvr>
                                      <p:tavLst>
                                        <p:tav tm="0">
                                          <p:val>
                                            <p:strVal val="#ppt_y-.1"/>
                                          </p:val>
                                        </p:tav>
                                        <p:tav tm="100000">
                                          <p:val>
                                            <p:strVal val="#ppt_y"/>
                                          </p:val>
                                        </p:tav>
                                      </p:tavLst>
                                    </p:anim>
                                  </p:childTnLst>
                                </p:cTn>
                              </p:par>
                              <p:par>
                                <p:cTn id="98" presetID="47" presetClass="entr" presetSubtype="0" fill="hold" nodeType="withEffect">
                                  <p:stCondLst>
                                    <p:cond delay="500"/>
                                  </p:stCondLst>
                                  <p:childTnLst>
                                    <p:set>
                                      <p:cBhvr>
                                        <p:cTn id="99" dur="1" fill="hold">
                                          <p:stCondLst>
                                            <p:cond delay="0"/>
                                          </p:stCondLst>
                                        </p:cTn>
                                        <p:tgtEl>
                                          <p:spTgt spid="43"/>
                                        </p:tgtEl>
                                        <p:attrNameLst>
                                          <p:attrName>style.visibility</p:attrName>
                                        </p:attrNameLst>
                                      </p:cBhvr>
                                      <p:to>
                                        <p:strVal val="visible"/>
                                      </p:to>
                                    </p:set>
                                    <p:animEffect transition="in" filter="fade">
                                      <p:cBhvr>
                                        <p:cTn id="100" dur="500"/>
                                        <p:tgtEl>
                                          <p:spTgt spid="43"/>
                                        </p:tgtEl>
                                      </p:cBhvr>
                                    </p:animEffect>
                                    <p:anim calcmode="lin" valueType="num">
                                      <p:cBhvr>
                                        <p:cTn id="101" dur="500" fill="hold"/>
                                        <p:tgtEl>
                                          <p:spTgt spid="43"/>
                                        </p:tgtEl>
                                        <p:attrNameLst>
                                          <p:attrName>ppt_x</p:attrName>
                                        </p:attrNameLst>
                                      </p:cBhvr>
                                      <p:tavLst>
                                        <p:tav tm="0">
                                          <p:val>
                                            <p:strVal val="#ppt_x"/>
                                          </p:val>
                                        </p:tav>
                                        <p:tav tm="100000">
                                          <p:val>
                                            <p:strVal val="#ppt_x"/>
                                          </p:val>
                                        </p:tav>
                                      </p:tavLst>
                                    </p:anim>
                                    <p:anim calcmode="lin" valueType="num">
                                      <p:cBhvr>
                                        <p:cTn id="102" dur="500" fill="hold"/>
                                        <p:tgtEl>
                                          <p:spTgt spid="43"/>
                                        </p:tgtEl>
                                        <p:attrNameLst>
                                          <p:attrName>ppt_y</p:attrName>
                                        </p:attrNameLst>
                                      </p:cBhvr>
                                      <p:tavLst>
                                        <p:tav tm="0">
                                          <p:val>
                                            <p:strVal val="#ppt_y-.1"/>
                                          </p:val>
                                        </p:tav>
                                        <p:tav tm="100000">
                                          <p:val>
                                            <p:strVal val="#ppt_y"/>
                                          </p:val>
                                        </p:tav>
                                      </p:tavLst>
                                    </p:anim>
                                  </p:childTnLst>
                                </p:cTn>
                              </p:par>
                              <p:par>
                                <p:cTn id="103" presetID="47" presetClass="entr" presetSubtype="0" fill="hold" nodeType="withEffect">
                                  <p:stCondLst>
                                    <p:cond delay="500"/>
                                  </p:stCondLst>
                                  <p:childTnLst>
                                    <p:set>
                                      <p:cBhvr>
                                        <p:cTn id="104" dur="1" fill="hold">
                                          <p:stCondLst>
                                            <p:cond delay="0"/>
                                          </p:stCondLst>
                                        </p:cTn>
                                        <p:tgtEl>
                                          <p:spTgt spid="44"/>
                                        </p:tgtEl>
                                        <p:attrNameLst>
                                          <p:attrName>style.visibility</p:attrName>
                                        </p:attrNameLst>
                                      </p:cBhvr>
                                      <p:to>
                                        <p:strVal val="visible"/>
                                      </p:to>
                                    </p:set>
                                    <p:animEffect transition="in" filter="fade">
                                      <p:cBhvr>
                                        <p:cTn id="105" dur="500"/>
                                        <p:tgtEl>
                                          <p:spTgt spid="44"/>
                                        </p:tgtEl>
                                      </p:cBhvr>
                                    </p:animEffect>
                                    <p:anim calcmode="lin" valueType="num">
                                      <p:cBhvr>
                                        <p:cTn id="106" dur="500" fill="hold"/>
                                        <p:tgtEl>
                                          <p:spTgt spid="44"/>
                                        </p:tgtEl>
                                        <p:attrNameLst>
                                          <p:attrName>ppt_x</p:attrName>
                                        </p:attrNameLst>
                                      </p:cBhvr>
                                      <p:tavLst>
                                        <p:tav tm="0">
                                          <p:val>
                                            <p:strVal val="#ppt_x"/>
                                          </p:val>
                                        </p:tav>
                                        <p:tav tm="100000">
                                          <p:val>
                                            <p:strVal val="#ppt_x"/>
                                          </p:val>
                                        </p:tav>
                                      </p:tavLst>
                                    </p:anim>
                                    <p:anim calcmode="lin" valueType="num">
                                      <p:cBhvr>
                                        <p:cTn id="107" dur="500" fill="hold"/>
                                        <p:tgtEl>
                                          <p:spTgt spid="44"/>
                                        </p:tgtEl>
                                        <p:attrNameLst>
                                          <p:attrName>ppt_y</p:attrName>
                                        </p:attrNameLst>
                                      </p:cBhvr>
                                      <p:tavLst>
                                        <p:tav tm="0">
                                          <p:val>
                                            <p:strVal val="#ppt_y-.1"/>
                                          </p:val>
                                        </p:tav>
                                        <p:tav tm="100000">
                                          <p:val>
                                            <p:strVal val="#ppt_y"/>
                                          </p:val>
                                        </p:tav>
                                      </p:tavLst>
                                    </p:anim>
                                  </p:childTnLst>
                                </p:cTn>
                              </p:par>
                              <p:par>
                                <p:cTn id="108" presetID="47" presetClass="entr" presetSubtype="0" fill="hold" nodeType="withEffect">
                                  <p:stCondLst>
                                    <p:cond delay="500"/>
                                  </p:stCondLst>
                                  <p:childTnLst>
                                    <p:set>
                                      <p:cBhvr>
                                        <p:cTn id="109" dur="1" fill="hold">
                                          <p:stCondLst>
                                            <p:cond delay="0"/>
                                          </p:stCondLst>
                                        </p:cTn>
                                        <p:tgtEl>
                                          <p:spTgt spid="51"/>
                                        </p:tgtEl>
                                        <p:attrNameLst>
                                          <p:attrName>style.visibility</p:attrName>
                                        </p:attrNameLst>
                                      </p:cBhvr>
                                      <p:to>
                                        <p:strVal val="visible"/>
                                      </p:to>
                                    </p:set>
                                    <p:animEffect transition="in" filter="fade">
                                      <p:cBhvr>
                                        <p:cTn id="110" dur="500"/>
                                        <p:tgtEl>
                                          <p:spTgt spid="51"/>
                                        </p:tgtEl>
                                      </p:cBhvr>
                                    </p:animEffect>
                                    <p:anim calcmode="lin" valueType="num">
                                      <p:cBhvr>
                                        <p:cTn id="111" dur="500" fill="hold"/>
                                        <p:tgtEl>
                                          <p:spTgt spid="51"/>
                                        </p:tgtEl>
                                        <p:attrNameLst>
                                          <p:attrName>ppt_x</p:attrName>
                                        </p:attrNameLst>
                                      </p:cBhvr>
                                      <p:tavLst>
                                        <p:tav tm="0">
                                          <p:val>
                                            <p:strVal val="#ppt_x"/>
                                          </p:val>
                                        </p:tav>
                                        <p:tav tm="100000">
                                          <p:val>
                                            <p:strVal val="#ppt_x"/>
                                          </p:val>
                                        </p:tav>
                                      </p:tavLst>
                                    </p:anim>
                                    <p:anim calcmode="lin" valueType="num">
                                      <p:cBhvr>
                                        <p:cTn id="112"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786854" y="2023172"/>
            <a:ext cx="4124254" cy="1569660"/>
          </a:xfrm>
          <a:prstGeom prst="rect">
            <a:avLst/>
          </a:prstGeom>
          <a:noFill/>
        </p:spPr>
        <p:txBody>
          <a:bodyPr wrap="square" rtlCol="0">
            <a:spAutoFit/>
          </a:bodyPr>
          <a:lstStyle/>
          <a:p>
            <a:r>
              <a:rPr lang="en-US" altLang="zh-CN" sz="9600" dirty="0" smtClean="0">
                <a:solidFill>
                  <a:srgbClr val="0070C0"/>
                </a:solidFill>
                <a:latin typeface="Impact" panose="020B0806030902050204" pitchFamily="34" charset="0"/>
                <a:ea typeface="DFGothic-EB" panose="02010609010101010101" pitchFamily="1" charset="-128"/>
              </a:rPr>
              <a:t>THANKS</a:t>
            </a:r>
            <a:endParaRPr lang="zh-CN" altLang="en-US" sz="9600" dirty="0">
              <a:solidFill>
                <a:srgbClr val="0070C0"/>
              </a:solidFill>
              <a:latin typeface="Impact" panose="020B0806030902050204" pitchFamily="34" charset="0"/>
              <a:ea typeface="DFGothic-EB" panose="02010609010101010101" pitchFamily="1" charset="-128"/>
            </a:endParaRPr>
          </a:p>
        </p:txBody>
      </p:sp>
      <p:cxnSp>
        <p:nvCxnSpPr>
          <p:cNvPr id="26" name="直接连接符 25"/>
          <p:cNvCxnSpPr/>
          <p:nvPr/>
        </p:nvCxnSpPr>
        <p:spPr>
          <a:xfrm>
            <a:off x="2116049" y="3302508"/>
            <a:ext cx="4650198" cy="0"/>
          </a:xfrm>
          <a:prstGeom prst="line">
            <a:avLst/>
          </a:prstGeom>
          <a:ln>
            <a:solidFill>
              <a:srgbClr val="FFFFFF">
                <a:alpha val="54000"/>
              </a:srgb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862569" y="1563638"/>
            <a:ext cx="2269272" cy="575708"/>
          </a:xfrm>
          <a:prstGeom prst="rect">
            <a:avLst/>
          </a:prstGeom>
          <a:noFill/>
          <a:effectLst/>
        </p:spPr>
        <p:txBody>
          <a:bodyPr wrap="square" lIns="82461" tIns="41230" rIns="82461" bIns="41230" rtlCol="0">
            <a:spAutoFit/>
          </a:bodyPr>
          <a:lstStyle/>
          <a:p>
            <a:pPr algn="dist"/>
            <a:r>
              <a:rPr lang="zh-CN" altLang="en-US" sz="3200" b="1" dirty="0">
                <a:solidFill>
                  <a:srgbClr val="0070C0"/>
                </a:solidFill>
                <a:latin typeface="微软雅黑" panose="020B0503020204020204" pitchFamily="34" charset="-122"/>
                <a:ea typeface="微软雅黑" panose="020B0503020204020204" pitchFamily="34" charset="-122"/>
              </a:rPr>
              <a:t>谢谢聆听</a:t>
            </a:r>
            <a:endParaRPr lang="en-US" altLang="zh-CN" sz="3200" b="1" dirty="0">
              <a:solidFill>
                <a:srgbClr val="0070C0"/>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998625" y="-1588"/>
            <a:ext cx="4145375" cy="5145088"/>
            <a:chOff x="6664325" y="-1588"/>
            <a:chExt cx="5524183" cy="6856414"/>
          </a:xfrm>
        </p:grpSpPr>
        <p:sp>
          <p:nvSpPr>
            <p:cNvPr id="10" name="Freeform 120">
              <a:extLst>
                <a:ext uri="{FF2B5EF4-FFF2-40B4-BE49-F238E27FC236}">
                  <a16:creationId xmlns:a16="http://schemas.microsoft.com/office/drawing/2014/main" xmlns="" id="{6BA9E955-0FFF-4094-BA34-F831E66E4E64}"/>
                </a:ext>
              </a:extLst>
            </p:cNvPr>
            <p:cNvSpPr>
              <a:spLocks/>
            </p:cNvSpPr>
            <p:nvPr/>
          </p:nvSpPr>
          <p:spPr bwMode="auto">
            <a:xfrm>
              <a:off x="6664325" y="1588"/>
              <a:ext cx="5521325" cy="6853238"/>
            </a:xfrm>
            <a:custGeom>
              <a:avLst/>
              <a:gdLst>
                <a:gd name="T0" fmla="*/ 298 w 3482"/>
                <a:gd name="T1" fmla="*/ 2365 h 4320"/>
                <a:gd name="T2" fmla="*/ 2253 w 3482"/>
                <a:gd name="T3" fmla="*/ 4320 h 4320"/>
                <a:gd name="T4" fmla="*/ 3482 w 3482"/>
                <a:gd name="T5" fmla="*/ 4320 h 4320"/>
                <a:gd name="T6" fmla="*/ 3482 w 3482"/>
                <a:gd name="T7" fmla="*/ 0 h 4320"/>
                <a:gd name="T8" fmla="*/ 1582 w 3482"/>
                <a:gd name="T9" fmla="*/ 0 h 4320"/>
                <a:gd name="T10" fmla="*/ 298 w 3482"/>
                <a:gd name="T11" fmla="*/ 1285 h 4320"/>
                <a:gd name="T12" fmla="*/ 298 w 3482"/>
                <a:gd name="T13" fmla="*/ 2365 h 4320"/>
              </a:gdLst>
              <a:ahLst/>
              <a:cxnLst>
                <a:cxn ang="0">
                  <a:pos x="T0" y="T1"/>
                </a:cxn>
                <a:cxn ang="0">
                  <a:pos x="T2" y="T3"/>
                </a:cxn>
                <a:cxn ang="0">
                  <a:pos x="T4" y="T5"/>
                </a:cxn>
                <a:cxn ang="0">
                  <a:pos x="T6" y="T7"/>
                </a:cxn>
                <a:cxn ang="0">
                  <a:pos x="T8" y="T9"/>
                </a:cxn>
                <a:cxn ang="0">
                  <a:pos x="T10" y="T11"/>
                </a:cxn>
                <a:cxn ang="0">
                  <a:pos x="T12" y="T13"/>
                </a:cxn>
              </a:cxnLst>
              <a:rect l="0" t="0" r="r" b="b"/>
              <a:pathLst>
                <a:path w="3482" h="4320">
                  <a:moveTo>
                    <a:pt x="298" y="2365"/>
                  </a:moveTo>
                  <a:cubicBezTo>
                    <a:pt x="2253" y="4320"/>
                    <a:pt x="2253" y="4320"/>
                    <a:pt x="2253" y="4320"/>
                  </a:cubicBezTo>
                  <a:cubicBezTo>
                    <a:pt x="3482" y="4320"/>
                    <a:pt x="3482" y="4320"/>
                    <a:pt x="3482" y="4320"/>
                  </a:cubicBezTo>
                  <a:cubicBezTo>
                    <a:pt x="3482" y="0"/>
                    <a:pt x="3482" y="0"/>
                    <a:pt x="3482" y="0"/>
                  </a:cubicBezTo>
                  <a:cubicBezTo>
                    <a:pt x="1582" y="0"/>
                    <a:pt x="1582" y="0"/>
                    <a:pt x="1582" y="0"/>
                  </a:cubicBezTo>
                  <a:cubicBezTo>
                    <a:pt x="298" y="1285"/>
                    <a:pt x="298" y="1285"/>
                    <a:pt x="298" y="1285"/>
                  </a:cubicBezTo>
                  <a:cubicBezTo>
                    <a:pt x="0" y="1583"/>
                    <a:pt x="0" y="2067"/>
                    <a:pt x="298" y="2365"/>
                  </a:cubicBezTo>
                  <a:close/>
                </a:path>
              </a:pathLst>
            </a:custGeom>
            <a:solidFill>
              <a:schemeClr val="accent1">
                <a:lumMod val="60000"/>
                <a:lumOff val="40000"/>
                <a:alpha val="11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21">
              <a:extLst>
                <a:ext uri="{FF2B5EF4-FFF2-40B4-BE49-F238E27FC236}">
                  <a16:creationId xmlns:a16="http://schemas.microsoft.com/office/drawing/2014/main" xmlns="" id="{E6A2DA16-AC3A-4E4A-B0F0-DDF623EFAF46}"/>
                </a:ext>
              </a:extLst>
            </p:cNvPr>
            <p:cNvSpPr>
              <a:spLocks/>
            </p:cNvSpPr>
            <p:nvPr/>
          </p:nvSpPr>
          <p:spPr bwMode="auto">
            <a:xfrm>
              <a:off x="7477125" y="1588"/>
              <a:ext cx="4708525" cy="6853238"/>
            </a:xfrm>
            <a:custGeom>
              <a:avLst/>
              <a:gdLst>
                <a:gd name="T0" fmla="*/ 299 w 2969"/>
                <a:gd name="T1" fmla="*/ 2879 h 4320"/>
                <a:gd name="T2" fmla="*/ 1740 w 2969"/>
                <a:gd name="T3" fmla="*/ 4320 h 4320"/>
                <a:gd name="T4" fmla="*/ 2969 w 2969"/>
                <a:gd name="T5" fmla="*/ 4320 h 4320"/>
                <a:gd name="T6" fmla="*/ 2969 w 2969"/>
                <a:gd name="T7" fmla="*/ 0 h 4320"/>
                <a:gd name="T8" fmla="*/ 2097 w 2969"/>
                <a:gd name="T9" fmla="*/ 0 h 4320"/>
                <a:gd name="T10" fmla="*/ 299 w 2969"/>
                <a:gd name="T11" fmla="*/ 1799 h 4320"/>
                <a:gd name="T12" fmla="*/ 299 w 2969"/>
                <a:gd name="T13" fmla="*/ 2879 h 4320"/>
              </a:gdLst>
              <a:ahLst/>
              <a:cxnLst>
                <a:cxn ang="0">
                  <a:pos x="T0" y="T1"/>
                </a:cxn>
                <a:cxn ang="0">
                  <a:pos x="T2" y="T3"/>
                </a:cxn>
                <a:cxn ang="0">
                  <a:pos x="T4" y="T5"/>
                </a:cxn>
                <a:cxn ang="0">
                  <a:pos x="T6" y="T7"/>
                </a:cxn>
                <a:cxn ang="0">
                  <a:pos x="T8" y="T9"/>
                </a:cxn>
                <a:cxn ang="0">
                  <a:pos x="T10" y="T11"/>
                </a:cxn>
                <a:cxn ang="0">
                  <a:pos x="T12" y="T13"/>
                </a:cxn>
              </a:cxnLst>
              <a:rect l="0" t="0" r="r" b="b"/>
              <a:pathLst>
                <a:path w="2969" h="4320">
                  <a:moveTo>
                    <a:pt x="299" y="2879"/>
                  </a:moveTo>
                  <a:cubicBezTo>
                    <a:pt x="1740" y="4320"/>
                    <a:pt x="1740" y="4320"/>
                    <a:pt x="1740" y="4320"/>
                  </a:cubicBezTo>
                  <a:cubicBezTo>
                    <a:pt x="2969" y="4320"/>
                    <a:pt x="2969" y="4320"/>
                    <a:pt x="2969" y="4320"/>
                  </a:cubicBezTo>
                  <a:cubicBezTo>
                    <a:pt x="2969" y="0"/>
                    <a:pt x="2969" y="0"/>
                    <a:pt x="2969" y="0"/>
                  </a:cubicBezTo>
                  <a:cubicBezTo>
                    <a:pt x="2097" y="0"/>
                    <a:pt x="2097" y="0"/>
                    <a:pt x="2097" y="0"/>
                  </a:cubicBezTo>
                  <a:cubicBezTo>
                    <a:pt x="299" y="1799"/>
                    <a:pt x="299" y="1799"/>
                    <a:pt x="299" y="1799"/>
                  </a:cubicBezTo>
                  <a:cubicBezTo>
                    <a:pt x="0" y="2097"/>
                    <a:pt x="0" y="2581"/>
                    <a:pt x="299" y="28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22">
              <a:extLst>
                <a:ext uri="{FF2B5EF4-FFF2-40B4-BE49-F238E27FC236}">
                  <a16:creationId xmlns:a16="http://schemas.microsoft.com/office/drawing/2014/main" xmlns="" id="{69FCCB4C-E530-4157-9C84-5CDF52E21416}"/>
                </a:ext>
              </a:extLst>
            </p:cNvPr>
            <p:cNvSpPr>
              <a:spLocks/>
            </p:cNvSpPr>
            <p:nvPr/>
          </p:nvSpPr>
          <p:spPr bwMode="auto">
            <a:xfrm>
              <a:off x="7620000" y="1588"/>
              <a:ext cx="4565650" cy="6853238"/>
            </a:xfrm>
            <a:custGeom>
              <a:avLst/>
              <a:gdLst>
                <a:gd name="T0" fmla="*/ 299 w 2879"/>
                <a:gd name="T1" fmla="*/ 2969 h 4320"/>
                <a:gd name="T2" fmla="*/ 1650 w 2879"/>
                <a:gd name="T3" fmla="*/ 4320 h 4320"/>
                <a:gd name="T4" fmla="*/ 2879 w 2879"/>
                <a:gd name="T5" fmla="*/ 4320 h 4320"/>
                <a:gd name="T6" fmla="*/ 2879 w 2879"/>
                <a:gd name="T7" fmla="*/ 0 h 4320"/>
                <a:gd name="T8" fmla="*/ 2187 w 2879"/>
                <a:gd name="T9" fmla="*/ 0 h 4320"/>
                <a:gd name="T10" fmla="*/ 299 w 2879"/>
                <a:gd name="T11" fmla="*/ 1888 h 4320"/>
                <a:gd name="T12" fmla="*/ 299 w 2879"/>
                <a:gd name="T13" fmla="*/ 2969 h 4320"/>
              </a:gdLst>
              <a:ahLst/>
              <a:cxnLst>
                <a:cxn ang="0">
                  <a:pos x="T0" y="T1"/>
                </a:cxn>
                <a:cxn ang="0">
                  <a:pos x="T2" y="T3"/>
                </a:cxn>
                <a:cxn ang="0">
                  <a:pos x="T4" y="T5"/>
                </a:cxn>
                <a:cxn ang="0">
                  <a:pos x="T6" y="T7"/>
                </a:cxn>
                <a:cxn ang="0">
                  <a:pos x="T8" y="T9"/>
                </a:cxn>
                <a:cxn ang="0">
                  <a:pos x="T10" y="T11"/>
                </a:cxn>
                <a:cxn ang="0">
                  <a:pos x="T12" y="T13"/>
                </a:cxn>
              </a:cxnLst>
              <a:rect l="0" t="0" r="r" b="b"/>
              <a:pathLst>
                <a:path w="2879" h="4320">
                  <a:moveTo>
                    <a:pt x="299" y="2969"/>
                  </a:moveTo>
                  <a:cubicBezTo>
                    <a:pt x="1650" y="4320"/>
                    <a:pt x="1650" y="4320"/>
                    <a:pt x="1650" y="4320"/>
                  </a:cubicBezTo>
                  <a:cubicBezTo>
                    <a:pt x="2879" y="4320"/>
                    <a:pt x="2879" y="4320"/>
                    <a:pt x="2879" y="4320"/>
                  </a:cubicBezTo>
                  <a:cubicBezTo>
                    <a:pt x="2879" y="0"/>
                    <a:pt x="2879" y="0"/>
                    <a:pt x="2879" y="0"/>
                  </a:cubicBezTo>
                  <a:cubicBezTo>
                    <a:pt x="2187" y="0"/>
                    <a:pt x="2187" y="0"/>
                    <a:pt x="2187" y="0"/>
                  </a:cubicBezTo>
                  <a:cubicBezTo>
                    <a:pt x="299" y="1888"/>
                    <a:pt x="299" y="1888"/>
                    <a:pt x="299" y="1888"/>
                  </a:cubicBezTo>
                  <a:cubicBezTo>
                    <a:pt x="0" y="2187"/>
                    <a:pt x="0" y="2671"/>
                    <a:pt x="299" y="2969"/>
                  </a:cubicBezTo>
                  <a:close/>
                </a:path>
              </a:pathLst>
            </a:custGeom>
            <a:solidFill>
              <a:schemeClr val="accent1">
                <a:alpha val="34000"/>
              </a:schemeClr>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13" name="Freeform 124">
              <a:extLst>
                <a:ext uri="{FF2B5EF4-FFF2-40B4-BE49-F238E27FC236}">
                  <a16:creationId xmlns:a16="http://schemas.microsoft.com/office/drawing/2014/main" xmlns="" id="{9471CD57-543F-40AA-9ACE-D82BB3873BF2}"/>
                </a:ext>
              </a:extLst>
            </p:cNvPr>
            <p:cNvSpPr>
              <a:spLocks/>
            </p:cNvSpPr>
            <p:nvPr/>
          </p:nvSpPr>
          <p:spPr bwMode="auto">
            <a:xfrm>
              <a:off x="8374063" y="1588"/>
              <a:ext cx="3735388" cy="6853238"/>
            </a:xfrm>
            <a:custGeom>
              <a:avLst/>
              <a:gdLst>
                <a:gd name="T0" fmla="*/ 412 w 2355"/>
                <a:gd name="T1" fmla="*/ 2368 h 4320"/>
                <a:gd name="T2" fmla="*/ 415 w 2355"/>
                <a:gd name="T3" fmla="*/ 1288 h 4320"/>
                <a:gd name="T4" fmla="*/ 1709 w 2355"/>
                <a:gd name="T5" fmla="*/ 0 h 4320"/>
                <a:gd name="T6" fmla="*/ 1709 w 2355"/>
                <a:gd name="T7" fmla="*/ 0 h 4320"/>
                <a:gd name="T8" fmla="*/ 300 w 2355"/>
                <a:gd name="T9" fmla="*/ 1402 h 4320"/>
                <a:gd name="T10" fmla="*/ 297 w 2355"/>
                <a:gd name="T11" fmla="*/ 2483 h 4320"/>
                <a:gd name="T12" fmla="*/ 2126 w 2355"/>
                <a:gd name="T13" fmla="*/ 4320 h 4320"/>
                <a:gd name="T14" fmla="*/ 2355 w 2355"/>
                <a:gd name="T15" fmla="*/ 4320 h 4320"/>
                <a:gd name="T16" fmla="*/ 412 w 2355"/>
                <a:gd name="T17" fmla="*/ 2368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5" h="4320">
                  <a:moveTo>
                    <a:pt x="412" y="2368"/>
                  </a:moveTo>
                  <a:cubicBezTo>
                    <a:pt x="115" y="2069"/>
                    <a:pt x="116" y="1586"/>
                    <a:pt x="415" y="1288"/>
                  </a:cubicBezTo>
                  <a:cubicBezTo>
                    <a:pt x="1709" y="0"/>
                    <a:pt x="1709" y="0"/>
                    <a:pt x="1709" y="0"/>
                  </a:cubicBezTo>
                  <a:cubicBezTo>
                    <a:pt x="1709" y="0"/>
                    <a:pt x="1709" y="0"/>
                    <a:pt x="1709" y="0"/>
                  </a:cubicBezTo>
                  <a:cubicBezTo>
                    <a:pt x="300" y="1402"/>
                    <a:pt x="300" y="1402"/>
                    <a:pt x="300" y="1402"/>
                  </a:cubicBezTo>
                  <a:cubicBezTo>
                    <a:pt x="1" y="1700"/>
                    <a:pt x="0" y="2184"/>
                    <a:pt x="297" y="2483"/>
                  </a:cubicBezTo>
                  <a:cubicBezTo>
                    <a:pt x="2126" y="4320"/>
                    <a:pt x="2126" y="4320"/>
                    <a:pt x="2126" y="4320"/>
                  </a:cubicBezTo>
                  <a:cubicBezTo>
                    <a:pt x="2355" y="4320"/>
                    <a:pt x="2355" y="4320"/>
                    <a:pt x="2355" y="4320"/>
                  </a:cubicBezTo>
                  <a:lnTo>
                    <a:pt x="412" y="2368"/>
                  </a:lnTo>
                  <a:close/>
                </a:path>
              </a:pathLst>
            </a:custGeom>
            <a:solidFill>
              <a:srgbClr val="FFFFFF"/>
            </a:solid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p>
          </p:txBody>
        </p:sp>
        <p:sp>
          <p:nvSpPr>
            <p:cNvPr id="14" name="Freeform 131">
              <a:extLst>
                <a:ext uri="{FF2B5EF4-FFF2-40B4-BE49-F238E27FC236}">
                  <a16:creationId xmlns:a16="http://schemas.microsoft.com/office/drawing/2014/main" xmlns="" id="{1A79F39A-39F3-4079-BBEC-6DAE307F5B7B}"/>
                </a:ext>
              </a:extLst>
            </p:cNvPr>
            <p:cNvSpPr>
              <a:spLocks/>
            </p:cNvSpPr>
            <p:nvPr/>
          </p:nvSpPr>
          <p:spPr bwMode="auto">
            <a:xfrm>
              <a:off x="8551546" y="-1588"/>
              <a:ext cx="3636962" cy="6853238"/>
            </a:xfrm>
            <a:custGeom>
              <a:avLst/>
              <a:gdLst>
                <a:gd name="T0" fmla="*/ 298 w 2288"/>
                <a:gd name="T1" fmla="*/ 2379 h 4320"/>
                <a:gd name="T2" fmla="*/ 2240 w 2288"/>
                <a:gd name="T3" fmla="*/ 4320 h 4320"/>
                <a:gd name="T4" fmla="*/ 2288 w 2288"/>
                <a:gd name="T5" fmla="*/ 4320 h 4320"/>
                <a:gd name="T6" fmla="*/ 2288 w 2288"/>
                <a:gd name="T7" fmla="*/ 0 h 4320"/>
                <a:gd name="T8" fmla="*/ 1596 w 2288"/>
                <a:gd name="T9" fmla="*/ 0 h 4320"/>
                <a:gd name="T10" fmla="*/ 298 w 2288"/>
                <a:gd name="T11" fmla="*/ 1298 h 4320"/>
                <a:gd name="T12" fmla="*/ 298 w 2288"/>
                <a:gd name="T13" fmla="*/ 2379 h 4320"/>
              </a:gdLst>
              <a:ahLst/>
              <a:cxnLst>
                <a:cxn ang="0">
                  <a:pos x="T0" y="T1"/>
                </a:cxn>
                <a:cxn ang="0">
                  <a:pos x="T2" y="T3"/>
                </a:cxn>
                <a:cxn ang="0">
                  <a:pos x="T4" y="T5"/>
                </a:cxn>
                <a:cxn ang="0">
                  <a:pos x="T6" y="T7"/>
                </a:cxn>
                <a:cxn ang="0">
                  <a:pos x="T8" y="T9"/>
                </a:cxn>
                <a:cxn ang="0">
                  <a:pos x="T10" y="T11"/>
                </a:cxn>
                <a:cxn ang="0">
                  <a:pos x="T12" y="T13"/>
                </a:cxn>
              </a:cxnLst>
              <a:rect l="0" t="0" r="r" b="b"/>
              <a:pathLst>
                <a:path w="2288" h="4320">
                  <a:moveTo>
                    <a:pt x="298" y="2379"/>
                  </a:moveTo>
                  <a:cubicBezTo>
                    <a:pt x="2240" y="4320"/>
                    <a:pt x="2240" y="4320"/>
                    <a:pt x="2240" y="4320"/>
                  </a:cubicBezTo>
                  <a:cubicBezTo>
                    <a:pt x="2288" y="4320"/>
                    <a:pt x="2288" y="4320"/>
                    <a:pt x="2288" y="4320"/>
                  </a:cubicBezTo>
                  <a:cubicBezTo>
                    <a:pt x="2288" y="0"/>
                    <a:pt x="2288" y="0"/>
                    <a:pt x="2288" y="0"/>
                  </a:cubicBezTo>
                  <a:cubicBezTo>
                    <a:pt x="1596" y="0"/>
                    <a:pt x="1596" y="0"/>
                    <a:pt x="1596" y="0"/>
                  </a:cubicBezTo>
                  <a:cubicBezTo>
                    <a:pt x="298" y="1298"/>
                    <a:pt x="298" y="1298"/>
                    <a:pt x="298" y="1298"/>
                  </a:cubicBezTo>
                  <a:cubicBezTo>
                    <a:pt x="0" y="1596"/>
                    <a:pt x="0" y="2080"/>
                    <a:pt x="298" y="2379"/>
                  </a:cubicBezTo>
                  <a:close/>
                </a:path>
              </a:pathLst>
            </a:custGeom>
            <a:solidFill>
              <a:schemeClr val="accent1"/>
            </a:solid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p>
          </p:txBody>
        </p:sp>
      </p:grpSp>
    </p:spTree>
    <p:extLst>
      <p:ext uri="{BB962C8B-B14F-4D97-AF65-F5344CB8AC3E}">
        <p14:creationId xmlns:p14="http://schemas.microsoft.com/office/powerpoint/2010/main" val="38918591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iterate type="lt">
                                    <p:tmPct val="10000"/>
                                  </p:iterate>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additive="base">
                                        <p:cTn id="7" dur="500"/>
                                        <p:tgtEl>
                                          <p:spTgt spid="20">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20">
                                            <p:txEl>
                                              <p:pRg st="0" end="0"/>
                                            </p:txEl>
                                          </p:spTgt>
                                        </p:tgtEl>
                                      </p:cBhvr>
                                    </p:animEffect>
                                  </p:childTnLst>
                                </p:cTn>
                              </p:par>
                            </p:childTnLst>
                          </p:cTn>
                        </p:par>
                        <p:par>
                          <p:cTn id="9" fill="hold">
                            <p:stCondLst>
                              <p:cond delay="750"/>
                            </p:stCondLst>
                            <p:childTnLst>
                              <p:par>
                                <p:cTn id="10" presetID="42" presetClass="entr" presetSubtype="0" fill="hold" grpId="0" nodeType="afterEffect">
                                  <p:stCondLst>
                                    <p:cond delay="0"/>
                                  </p:stCondLst>
                                  <p:iterate type="lt">
                                    <p:tmPct val="10000"/>
                                  </p:iterate>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anim calcmode="lin" valueType="num">
                                      <p:cBhvr>
                                        <p:cTn id="13" dur="500" fill="hold"/>
                                        <p:tgtEl>
                                          <p:spTgt spid="27"/>
                                        </p:tgtEl>
                                        <p:attrNameLst>
                                          <p:attrName>ppt_x</p:attrName>
                                        </p:attrNameLst>
                                      </p:cBhvr>
                                      <p:tavLst>
                                        <p:tav tm="0">
                                          <p:val>
                                            <p:strVal val="#ppt_x"/>
                                          </p:val>
                                        </p:tav>
                                        <p:tav tm="100000">
                                          <p:val>
                                            <p:strVal val="#ppt_x"/>
                                          </p:val>
                                        </p:tav>
                                      </p:tavLst>
                                    </p:anim>
                                    <p:anim calcmode="lin" valueType="num">
                                      <p:cBhvr>
                                        <p:cTn id="14" dur="500" fill="hold"/>
                                        <p:tgtEl>
                                          <p:spTgt spid="27"/>
                                        </p:tgtEl>
                                        <p:attrNameLst>
                                          <p:attrName>ppt_y</p:attrName>
                                        </p:attrNameLst>
                                      </p:cBhvr>
                                      <p:tavLst>
                                        <p:tav tm="0">
                                          <p:val>
                                            <p:strVal val="#ppt_y+.1"/>
                                          </p:val>
                                        </p:tav>
                                        <p:tav tm="100000">
                                          <p:val>
                                            <p:strVal val="#ppt_y"/>
                                          </p:val>
                                        </p:tav>
                                      </p:tavLst>
                                    </p:anim>
                                  </p:childTnLst>
                                </p:cTn>
                              </p:par>
                            </p:childTnLst>
                          </p:cTn>
                        </p:par>
                        <p:par>
                          <p:cTn id="15" fill="hold">
                            <p:stCondLst>
                              <p:cond delay="1400"/>
                            </p:stCondLst>
                            <p:childTnLst>
                              <p:par>
                                <p:cTn id="16" presetID="16" presetClass="entr" presetSubtype="37"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barn(outVertical)">
                                      <p:cBhvr>
                                        <p:cTn id="1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en-US" altLang="zh-CN" dirty="0" smtClean="0"/>
              <a:t>51PPT</a:t>
            </a:r>
            <a:r>
              <a:rPr lang="zh-CN" altLang="en-US" dirty="0" smtClean="0"/>
              <a:t>模板网   </a:t>
            </a:r>
            <a:r>
              <a:rPr lang="en-US" altLang="zh-CN" dirty="0" smtClean="0">
                <a:hlinkClick r:id="rId2"/>
              </a:rPr>
              <a:t>www.51pptmoban.com</a:t>
            </a:r>
            <a:r>
              <a:rPr lang="en-US" altLang="zh-CN" dirty="0" smtClean="0"/>
              <a:t>   </a:t>
            </a:r>
            <a:r>
              <a:rPr lang="zh-CN" altLang="en-US" dirty="0" smtClean="0"/>
              <a:t>整理发布</a:t>
            </a:r>
            <a:endParaRPr lang="zh-CN" altLang="en-US" dirty="0"/>
          </a:p>
        </p:txBody>
      </p:sp>
    </p:spTree>
    <p:extLst>
      <p:ext uri="{BB962C8B-B14F-4D97-AF65-F5344CB8AC3E}">
        <p14:creationId xmlns:p14="http://schemas.microsoft.com/office/powerpoint/2010/main" val="36940291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20">
      <a:dk1>
        <a:srgbClr val="EFEFEF"/>
      </a:dk1>
      <a:lt1>
        <a:srgbClr val="EFEFEF"/>
      </a:lt1>
      <a:dk2>
        <a:srgbClr val="EFEFEF"/>
      </a:dk2>
      <a:lt2>
        <a:srgbClr val="EFEFEF"/>
      </a:lt2>
      <a:accent1>
        <a:srgbClr val="0070C0"/>
      </a:accent1>
      <a:accent2>
        <a:srgbClr val="002060"/>
      </a:accent2>
      <a:accent3>
        <a:srgbClr val="0070C0"/>
      </a:accent3>
      <a:accent4>
        <a:srgbClr val="002060"/>
      </a:accent4>
      <a:accent5>
        <a:srgbClr val="0070C0"/>
      </a:accent5>
      <a:accent6>
        <a:srgbClr val="002060"/>
      </a:accent6>
      <a:hlink>
        <a:srgbClr val="0070C0"/>
      </a:hlink>
      <a:folHlink>
        <a:srgbClr val="002060"/>
      </a:folHlink>
    </a:clrScheme>
    <a:fontScheme name="自定义 1">
      <a:majorFont>
        <a:latin typeface="Franklin Gothic Medium"/>
        <a:ea typeface="微软雅黑"/>
        <a:cs typeface=""/>
      </a:majorFont>
      <a:minorFont>
        <a:latin typeface="Franklin Gothic Book"/>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6258</Words>
  <Application>Microsoft Office PowerPoint</Application>
  <PresentationFormat>全屏显示(16:9)</PresentationFormat>
  <Paragraphs>542</Paragraphs>
  <Slides>44</Slides>
  <Notes>43</Notes>
  <HiddenSlides>0</HiddenSlides>
  <MMClips>0</MMClips>
  <ScaleCrop>false</ScaleCrop>
  <HeadingPairs>
    <vt:vector size="6" baseType="variant">
      <vt:variant>
        <vt:lpstr>已用的字体</vt:lpstr>
      </vt:variant>
      <vt:variant>
        <vt:i4>35</vt:i4>
      </vt:variant>
      <vt:variant>
        <vt:lpstr>主题</vt:lpstr>
      </vt:variant>
      <vt:variant>
        <vt:i4>1</vt:i4>
      </vt:variant>
      <vt:variant>
        <vt:lpstr>幻灯片标题</vt:lpstr>
      </vt:variant>
      <vt:variant>
        <vt:i4>44</vt:i4>
      </vt:variant>
    </vt:vector>
  </HeadingPairs>
  <TitlesOfParts>
    <vt:vector size="80" baseType="lpstr">
      <vt:lpstr>Arial Unicode MS</vt:lpstr>
      <vt:lpstr>BebasNeueBold</vt:lpstr>
      <vt:lpstr>Castellar</vt:lpstr>
      <vt:lpstr>Clear Sans</vt:lpstr>
      <vt:lpstr>DFGothic-EB</vt:lpstr>
      <vt:lpstr>DIN Mittelschrift Std</vt:lpstr>
      <vt:lpstr>Fira Sans SemiBold Italic</vt:lpstr>
      <vt:lpstr>FontAwesome</vt:lpstr>
      <vt:lpstr>Franklin Gothic Book</vt:lpstr>
      <vt:lpstr>Gill Sans</vt:lpstr>
      <vt:lpstr>Lato</vt:lpstr>
      <vt:lpstr>Lato Black</vt:lpstr>
      <vt:lpstr>Lato Light</vt:lpstr>
      <vt:lpstr>MS PGothic</vt:lpstr>
      <vt:lpstr>Open Sans</vt:lpstr>
      <vt:lpstr>Roboto</vt:lpstr>
      <vt:lpstr>方正兰亭粗黑简体</vt:lpstr>
      <vt:lpstr>方正兰亭黑_GB18030</vt:lpstr>
      <vt:lpstr>方正兰亭纤黑_GBK</vt:lpstr>
      <vt:lpstr>方正兰亭准黑_GBK</vt:lpstr>
      <vt:lpstr>方正正黑简体</vt:lpstr>
      <vt:lpstr>华文黑体</vt:lpstr>
      <vt:lpstr>思源黑体 CN Bold</vt:lpstr>
      <vt:lpstr>思源黑体 CN Medium</vt:lpstr>
      <vt:lpstr>思源黑体 CN Regular</vt:lpstr>
      <vt:lpstr>宋体</vt:lpstr>
      <vt:lpstr>微软雅黑</vt:lpstr>
      <vt:lpstr>造字工房典黑（非商用）特细体</vt:lpstr>
      <vt:lpstr>Arial</vt:lpstr>
      <vt:lpstr>Calibri</vt:lpstr>
      <vt:lpstr>Franklin Gothic Medium</vt:lpstr>
      <vt:lpstr>Helvetica</vt:lpstr>
      <vt:lpstr>Impact</vt:lpstr>
      <vt:lpstr>Roboto Condensed</vt:lpstr>
      <vt:lpstr>Tahoma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微软公司</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微软用户</dc:creator>
  <cp:keywords>user</cp:keywords>
  <dc:description>小鹿模板 http://pptx.taobao.com</dc:description>
  <cp:lastModifiedBy>阳光 男孩</cp:lastModifiedBy>
  <cp:revision>80</cp:revision>
  <dcterms:created xsi:type="dcterms:W3CDTF">2016-04-01T07:35:00Z</dcterms:created>
  <dcterms:modified xsi:type="dcterms:W3CDTF">2018-12-11T13:02:45Z</dcterms:modified>
  <cp:version>小鹿模板 http://pptx.taobao.com</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