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0" r:id="rId2"/>
    <p:sldId id="295" r:id="rId3"/>
    <p:sldId id="300" r:id="rId4"/>
    <p:sldId id="317" r:id="rId5"/>
    <p:sldId id="341" r:id="rId6"/>
    <p:sldId id="342" r:id="rId7"/>
    <p:sldId id="343" r:id="rId8"/>
    <p:sldId id="344" r:id="rId9"/>
    <p:sldId id="345" r:id="rId10"/>
    <p:sldId id="346" r:id="rId11"/>
    <p:sldId id="350" r:id="rId12"/>
    <p:sldId id="347" r:id="rId13"/>
    <p:sldId id="349" r:id="rId14"/>
    <p:sldId id="348" r:id="rId15"/>
    <p:sldId id="351" r:id="rId16"/>
    <p:sldId id="361" r:id="rId17"/>
    <p:sldId id="352" r:id="rId18"/>
    <p:sldId id="353" r:id="rId19"/>
    <p:sldId id="354" r:id="rId20"/>
    <p:sldId id="356" r:id="rId21"/>
    <p:sldId id="357" r:id="rId22"/>
    <p:sldId id="358" r:id="rId23"/>
    <p:sldId id="355" r:id="rId24"/>
    <p:sldId id="359" r:id="rId25"/>
    <p:sldId id="360" r:id="rId26"/>
    <p:sldId id="362"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46268"/>
    <a:srgbClr val="0065BF"/>
    <a:srgbClr val="3B7E87"/>
    <a:srgbClr val="E1C138"/>
    <a:srgbClr val="F58C65"/>
    <a:srgbClr val="4F81BD"/>
    <a:srgbClr val="1983B7"/>
    <a:srgbClr val="4FC34E"/>
    <a:srgbClr val="E94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45" autoAdjust="0"/>
    <p:restoredTop sz="97926" autoAdjust="0"/>
  </p:normalViewPr>
  <p:slideViewPr>
    <p:cSldViewPr snapToGrid="0" showGuides="1">
      <p:cViewPr varScale="1">
        <p:scale>
          <a:sx n="78" d="100"/>
          <a:sy n="78" d="100"/>
        </p:scale>
        <p:origin x="66" y="26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lumMod val="75000"/>
              </a:schemeClr>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2A77-4F98-9617-CA3924EAC2C0}"/>
            </c:ext>
          </c:extLst>
        </c:ser>
        <c:ser>
          <c:idx val="1"/>
          <c:order val="1"/>
          <c:tx>
            <c:strRef>
              <c:f>Sheet1!$C$1</c:f>
              <c:strCache>
                <c:ptCount val="1"/>
                <c:pt idx="0">
                  <c:v>系列 2</c:v>
                </c:pt>
              </c:strCache>
            </c:strRef>
          </c:tx>
          <c:spPr>
            <a:solidFill>
              <a:schemeClr val="bg1">
                <a:lumMod val="50000"/>
              </a:schemeClr>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2A77-4F98-9617-CA3924EAC2C0}"/>
            </c:ext>
          </c:extLst>
        </c:ser>
        <c:ser>
          <c:idx val="2"/>
          <c:order val="2"/>
          <c:tx>
            <c:strRef>
              <c:f>Sheet1!$D$1</c:f>
              <c:strCache>
                <c:ptCount val="1"/>
                <c:pt idx="0">
                  <c:v>系列 3</c:v>
                </c:pt>
              </c:strCache>
            </c:strRef>
          </c:tx>
          <c:spPr>
            <a:solidFill>
              <a:schemeClr val="tx2">
                <a:lumMod val="50000"/>
              </a:schemeClr>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2A77-4F98-9617-CA3924EAC2C0}"/>
            </c:ext>
          </c:extLst>
        </c:ser>
        <c:dLbls>
          <c:showLegendKey val="0"/>
          <c:showVal val="0"/>
          <c:showCatName val="0"/>
          <c:showSerName val="0"/>
          <c:showPercent val="0"/>
          <c:showBubbleSize val="0"/>
        </c:dLbls>
        <c:gapWidth val="150"/>
        <c:axId val="120923648"/>
        <c:axId val="120925184"/>
      </c:barChart>
      <c:catAx>
        <c:axId val="120923648"/>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20925184"/>
        <c:crosses val="autoZero"/>
        <c:auto val="1"/>
        <c:lblAlgn val="ctr"/>
        <c:lblOffset val="100"/>
        <c:tickMarkSkip val="1"/>
        <c:noMultiLvlLbl val="0"/>
      </c:catAx>
      <c:valAx>
        <c:axId val="120925184"/>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20923648"/>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tx2">
                <a:lumMod val="50000"/>
              </a:schemeClr>
            </a:solidFill>
          </c:spPr>
          <c:invertIfNegative val="0"/>
          <c:dPt>
            <c:idx val="0"/>
            <c:invertIfNegative val="0"/>
            <c:bubble3D val="0"/>
            <c:extLst>
              <c:ext xmlns:c16="http://schemas.microsoft.com/office/drawing/2014/chart" uri="{C3380CC4-5D6E-409C-BE32-E72D297353CC}">
                <c16:uniqueId val="{00000001-BC7F-4BF6-A123-E233A66B5F00}"/>
              </c:ext>
            </c:extLst>
          </c:dPt>
          <c:dPt>
            <c:idx val="2"/>
            <c:invertIfNegative val="0"/>
            <c:bubble3D val="0"/>
            <c:extLst>
              <c:ext xmlns:c16="http://schemas.microsoft.com/office/drawing/2014/chart" uri="{C3380CC4-5D6E-409C-BE32-E72D297353CC}">
                <c16:uniqueId val="{00000003-BC7F-4BF6-A123-E233A66B5F00}"/>
              </c:ext>
            </c:extLst>
          </c:dPt>
          <c:dPt>
            <c:idx val="3"/>
            <c:invertIfNegative val="0"/>
            <c:bubble3D val="0"/>
            <c:extLst>
              <c:ext xmlns:c16="http://schemas.microsoft.com/office/drawing/2014/chart" uri="{C3380CC4-5D6E-409C-BE32-E72D297353CC}">
                <c16:uniqueId val="{00000005-BC7F-4BF6-A123-E233A66B5F00}"/>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c:ext xmlns:c16="http://schemas.microsoft.com/office/drawing/2014/chart" uri="{C3380CC4-5D6E-409C-BE32-E72D297353CC}">
              <c16:uniqueId val="{00000006-BC7F-4BF6-A123-E233A66B5F00}"/>
            </c:ext>
          </c:extLst>
        </c:ser>
        <c:dLbls>
          <c:showLegendKey val="0"/>
          <c:showVal val="0"/>
          <c:showCatName val="0"/>
          <c:showSerName val="0"/>
          <c:showPercent val="0"/>
          <c:showBubbleSize val="0"/>
        </c:dLbls>
        <c:gapWidth val="150"/>
        <c:axId val="122826112"/>
        <c:axId val="122840192"/>
      </c:barChart>
      <c:catAx>
        <c:axId val="122826112"/>
        <c:scaling>
          <c:orientation val="minMax"/>
        </c:scaling>
        <c:delete val="0"/>
        <c:axPos val="b"/>
        <c:numFmt formatCode="General" sourceLinked="1"/>
        <c:majorTickMark val="out"/>
        <c:minorTickMark val="none"/>
        <c:tickLblPos val="nextTo"/>
        <c:spPr>
          <a:ln>
            <a:solidFill>
              <a:schemeClr val="bg1">
                <a:lumMod val="50000"/>
              </a:schemeClr>
            </a:solidFill>
          </a:ln>
        </c:spPr>
        <c:txPr>
          <a:bodyPr/>
          <a:lstStyle/>
          <a:p>
            <a:pPr>
              <a:defRPr sz="1200" b="1">
                <a:solidFill>
                  <a:schemeClr val="bg1">
                    <a:lumMod val="50000"/>
                  </a:schemeClr>
                </a:solidFill>
                <a:latin typeface="Open Sans" pitchFamily="34" charset="0"/>
                <a:ea typeface="Open Sans" pitchFamily="34" charset="0"/>
                <a:cs typeface="Open Sans" pitchFamily="34" charset="0"/>
              </a:defRPr>
            </a:pPr>
            <a:endParaRPr lang="zh-CN"/>
          </a:p>
        </c:txPr>
        <c:crossAx val="122840192"/>
        <c:crosses val="autoZero"/>
        <c:auto val="1"/>
        <c:lblAlgn val="ctr"/>
        <c:lblOffset val="100"/>
        <c:noMultiLvlLbl val="0"/>
      </c:catAx>
      <c:valAx>
        <c:axId val="122840192"/>
        <c:scaling>
          <c:orientation val="minMax"/>
        </c:scaling>
        <c:delete val="1"/>
        <c:axPos val="l"/>
        <c:numFmt formatCode="General" sourceLinked="1"/>
        <c:majorTickMark val="out"/>
        <c:minorTickMark val="none"/>
        <c:tickLblPos val="nextTo"/>
        <c:crossAx val="12282611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9875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125334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4229959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85412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41933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199744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060016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39490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648238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00824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10771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649142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640532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939808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675624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82379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729145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617592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637484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424972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90867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96407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6943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72036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493528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
        <p:nvSpPr>
          <p:cNvPr id="11" name="矩形 10"/>
          <p:cNvSpPr/>
          <p:nvPr userDrawn="1"/>
        </p:nvSpPr>
        <p:spPr>
          <a:xfrm>
            <a:off x="8325228" y="5631025"/>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精美</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课件：</a:t>
            </a:r>
            <a:r>
              <a:rPr kumimoji="0" lang="en-US" altLang="zh-CN" sz="100" b="0" i="0" u="none" strike="noStrike" kern="0" cap="none" spc="0" normalizeH="0" baseline="0" noProof="0" dirty="0">
                <a:ln>
                  <a:noFill/>
                </a:ln>
                <a:solidFill>
                  <a:prstClr val="white"/>
                </a:solidFill>
                <a:effectLst/>
                <a:uLnTx/>
                <a:uFillTx/>
              </a:rPr>
              <a:t>www.1ppt.com/kejian/             </a:t>
            </a: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工作总结</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www.1ppt.com/xiazai/zongjie/ </a:t>
            </a:r>
            <a:r>
              <a:rPr kumimoji="0" lang="zh-CN" altLang="en-US" sz="100" b="0" i="0" u="none" strike="noStrike" kern="0" cap="none" spc="0" normalizeH="0" baseline="0" noProof="0" dirty="0">
                <a:ln>
                  <a:noFill/>
                </a:ln>
                <a:solidFill>
                  <a:prstClr val="white"/>
                </a:solidFill>
                <a:effectLst/>
                <a:uLnTx/>
                <a:uFillTx/>
              </a:rPr>
              <a:t>工作计划：</a:t>
            </a:r>
            <a:r>
              <a:rPr kumimoji="0" lang="en-US" altLang="zh-CN" sz="100" b="0" i="0" u="none" strike="noStrike" kern="0" cap="none" spc="0" normalizeH="0" baseline="0" noProof="0" dirty="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商务</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www.1ppt.com/moban/shangwu/  </a:t>
            </a:r>
            <a:r>
              <a:rPr kumimoji="0" lang="zh-CN" altLang="en-US" sz="100" b="0" i="0" u="none" strike="noStrike" kern="0" cap="none" spc="0" normalizeH="0" baseline="0" noProof="0" dirty="0">
                <a:ln>
                  <a:noFill/>
                </a:ln>
                <a:solidFill>
                  <a:prstClr val="white"/>
                </a:solidFill>
                <a:effectLst/>
                <a:uLnTx/>
                <a:uFillTx/>
              </a:rPr>
              <a:t>个人简历</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毕业答辩</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www.1ppt.com/xiazai/dabian/  </a:t>
            </a:r>
            <a:r>
              <a:rPr kumimoji="0" lang="zh-CN" altLang="en-US" sz="100" b="0" i="0" u="none" strike="noStrike" kern="0" cap="none" spc="0" normalizeH="0" baseline="0" noProof="0" dirty="0">
                <a:ln>
                  <a:noFill/>
                </a:ln>
                <a:solidFill>
                  <a:prstClr val="white"/>
                </a:solidFill>
                <a:effectLst/>
                <a:uLnTx/>
                <a:uFillTx/>
              </a:rPr>
              <a:t>工作汇报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tags" Target="../tags/tag4.xml"/><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8.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67618"/>
            <a:ext cx="12190413" cy="3644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66555" y="4883620"/>
            <a:ext cx="6114358" cy="646331"/>
          </a:xfrm>
          <a:prstGeom prst="rect">
            <a:avLst/>
          </a:prstGeom>
          <a:noFill/>
        </p:spPr>
        <p:txBody>
          <a:bodyPr wrap="square" rtlCol="0">
            <a:spAutoFit/>
          </a:bodyPr>
          <a:lstStyle/>
          <a:p>
            <a:r>
              <a:rPr lang="zh-CN" altLang="en-US" sz="3600" b="1" dirty="0">
                <a:solidFill>
                  <a:schemeClr val="tx2">
                    <a:lumMod val="50000"/>
                  </a:schemeClr>
                </a:solidFill>
                <a:latin typeface="微软雅黑" panose="020B0503020204020204" pitchFamily="34" charset="-122"/>
                <a:ea typeface="微软雅黑" panose="020B0503020204020204" pitchFamily="34" charset="-122"/>
              </a:rPr>
              <a:t>转换视频教程</a:t>
            </a:r>
            <a:r>
              <a:rPr lang="en-US" altLang="zh-CN" sz="3600" b="1" dirty="0">
                <a:solidFill>
                  <a:schemeClr val="tx2">
                    <a:lumMod val="50000"/>
                  </a:schemeClr>
                </a:solidFill>
                <a:latin typeface="微软雅黑" panose="020B0503020204020204" pitchFamily="34" charset="-122"/>
                <a:ea typeface="微软雅黑" panose="020B0503020204020204" pitchFamily="34" charset="-122"/>
              </a:rPr>
              <a:t>ppt</a:t>
            </a:r>
            <a:r>
              <a:rPr lang="zh-CN" altLang="en-US" sz="3600" b="1" dirty="0">
                <a:solidFill>
                  <a:schemeClr val="tx2">
                    <a:lumMod val="50000"/>
                  </a:schemeClr>
                </a:solidFill>
                <a:latin typeface="微软雅黑" panose="020B0503020204020204" pitchFamily="34" charset="-122"/>
                <a:ea typeface="微软雅黑" panose="020B0503020204020204" pitchFamily="34" charset="-122"/>
              </a:rPr>
              <a:t>模板</a:t>
            </a:r>
            <a:endParaRPr lang="zh-CN" altLang="en-US" sz="2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0" name="TextBox 23"/>
          <p:cNvSpPr txBox="1"/>
          <p:nvPr/>
        </p:nvSpPr>
        <p:spPr>
          <a:xfrm>
            <a:off x="1605137" y="4998268"/>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grpSp>
        <p:nvGrpSpPr>
          <p:cNvPr id="7" name="组合 6"/>
          <p:cNvGrpSpPr/>
          <p:nvPr/>
        </p:nvGrpSpPr>
        <p:grpSpPr>
          <a:xfrm>
            <a:off x="1885155" y="146868"/>
            <a:ext cx="6987226" cy="603250"/>
            <a:chOff x="1885155" y="323850"/>
            <a:chExt cx="6987226" cy="603250"/>
          </a:xfrm>
        </p:grpSpPr>
        <p:sp>
          <p:nvSpPr>
            <p:cNvPr id="5" name="矩形 4"/>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3332796" y="162743"/>
            <a:ext cx="6987226" cy="603250"/>
            <a:chOff x="1885155" y="323850"/>
            <a:chExt cx="6987226" cy="603250"/>
          </a:xfrm>
        </p:grpSpPr>
        <p:sp>
          <p:nvSpPr>
            <p:cNvPr id="25" name="矩形 24"/>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 name="图片 29"/>
          <p:cNvPicPr>
            <a:picLocks noChangeAspect="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5128237" y="166905"/>
            <a:ext cx="2109822" cy="817904"/>
          </a:xfrm>
          <a:prstGeom prst="rect">
            <a:avLst/>
          </a:prstGeom>
        </p:spPr>
      </p:pic>
    </p:spTree>
    <p:extLst>
      <p:ext uri="{BB962C8B-B14F-4D97-AF65-F5344CB8AC3E}">
        <p14:creationId xmlns:p14="http://schemas.microsoft.com/office/powerpoint/2010/main"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250"/>
                                        <p:tgtEl>
                                          <p:spTgt spid="6"/>
                                        </p:tgtEl>
                                      </p:cBhvr>
                                    </p:animEffect>
                                  </p:childTnLst>
                                </p:cTn>
                              </p:par>
                            </p:childTnLst>
                          </p:cTn>
                        </p:par>
                        <p:par>
                          <p:cTn id="11" fill="hold">
                            <p:stCondLst>
                              <p:cond delay="2750"/>
                            </p:stCondLst>
                            <p:childTnLst>
                              <p:par>
                                <p:cTn id="12" presetID="42"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anim calcmode="lin" valueType="num">
                                      <p:cBhvr>
                                        <p:cTn id="15" dur="500" fill="hold"/>
                                        <p:tgtEl>
                                          <p:spTgt spid="17"/>
                                        </p:tgtEl>
                                        <p:attrNameLst>
                                          <p:attrName>ppt_x</p:attrName>
                                        </p:attrNameLst>
                                      </p:cBhvr>
                                      <p:tavLst>
                                        <p:tav tm="0">
                                          <p:val>
                                            <p:strVal val="#ppt_x"/>
                                          </p:val>
                                        </p:tav>
                                        <p:tav tm="100000">
                                          <p:val>
                                            <p:strVal val="#ppt_x"/>
                                          </p:val>
                                        </p:tav>
                                      </p:tavLst>
                                    </p:anim>
                                    <p:anim calcmode="lin" valueType="num">
                                      <p:cBhvr>
                                        <p:cTn id="16" dur="5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3250"/>
                            </p:stCondLst>
                            <p:childTnLst>
                              <p:par>
                                <p:cTn id="18" presetID="22" presetClass="entr" presetSubtype="8" fill="hold" grpId="0" nodeType="afterEffect">
                                  <p:stCondLst>
                                    <p:cond delay="17"/>
                                  </p:stCondLst>
                                  <p:iterate type="lt">
                                    <p:tmPct val="30000"/>
                                  </p:iterate>
                                  <p:childTnLst>
                                    <p:set>
                                      <p:cBhvr>
                                        <p:cTn id="19" dur="1" fill="hold">
                                          <p:stCondLst>
                                            <p:cond delay="0"/>
                                          </p:stCondLst>
                                        </p:cTn>
                                        <p:tgtEl>
                                          <p:spTgt spid="20"/>
                                        </p:tgtEl>
                                        <p:attrNameLst>
                                          <p:attrName>style.visibility</p:attrName>
                                        </p:attrNameLst>
                                      </p:cBhvr>
                                      <p:to>
                                        <p:strVal val="visible"/>
                                      </p:to>
                                    </p:set>
                                    <p:animEffect transition="in" filter="wipe(left)">
                                      <p:cBhvr>
                                        <p:cTn id="20" dur="10"/>
                                        <p:tgtEl>
                                          <p:spTgt spid="20"/>
                                        </p:tgtEl>
                                      </p:cBhvr>
                                    </p:animEffect>
                                  </p:childTnLst>
                                </p:cTn>
                              </p:par>
                            </p:childTnLst>
                          </p:cTn>
                        </p:par>
                        <p:par>
                          <p:cTn id="21" fill="hold">
                            <p:stCondLst>
                              <p:cond delay="4972"/>
                            </p:stCondLst>
                            <p:childTnLst>
                              <p:par>
                                <p:cTn id="22" presetID="42" presetClass="entr" presetSubtype="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750"/>
                                        <p:tgtEl>
                                          <p:spTgt spid="30"/>
                                        </p:tgtEl>
                                      </p:cBhvr>
                                    </p:animEffect>
                                    <p:anim calcmode="lin" valueType="num">
                                      <p:cBhvr>
                                        <p:cTn id="25" dur="750" fill="hold"/>
                                        <p:tgtEl>
                                          <p:spTgt spid="30"/>
                                        </p:tgtEl>
                                        <p:attrNameLst>
                                          <p:attrName>ppt_x</p:attrName>
                                        </p:attrNameLst>
                                      </p:cBhvr>
                                      <p:tavLst>
                                        <p:tav tm="0">
                                          <p:val>
                                            <p:strVal val="#ppt_x"/>
                                          </p:val>
                                        </p:tav>
                                        <p:tav tm="100000">
                                          <p:val>
                                            <p:strVal val="#ppt_x"/>
                                          </p:val>
                                        </p:tav>
                                      </p:tavLst>
                                    </p:anim>
                                    <p:anim calcmode="lin" valueType="num">
                                      <p:cBhvr>
                                        <p:cTn id="26"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50000"/>
                  </a:schemeClr>
                </a:solidFill>
                <a:latin typeface="微软雅黑" pitchFamily="34" charset="-122"/>
                <a:ea typeface="微软雅黑" pitchFamily="34" charset="-122"/>
              </a:rPr>
              <a:t>目录</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6" name="组合 45"/>
          <p:cNvGrpSpPr/>
          <p:nvPr/>
        </p:nvGrpSpPr>
        <p:grpSpPr>
          <a:xfrm>
            <a:off x="7451437" y="1754823"/>
            <a:ext cx="3635360" cy="3738629"/>
            <a:chOff x="6926883" y="1507481"/>
            <a:chExt cx="3635360" cy="3738629"/>
          </a:xfrm>
          <a:solidFill>
            <a:schemeClr val="tx2">
              <a:lumMod val="50000"/>
            </a:schemeClr>
          </a:solidFill>
        </p:grpSpPr>
        <p:grpSp>
          <p:nvGrpSpPr>
            <p:cNvPr id="47" name="组合 46"/>
            <p:cNvGrpSpPr/>
            <p:nvPr/>
          </p:nvGrpSpPr>
          <p:grpSpPr>
            <a:xfrm>
              <a:off x="7848779" y="1598933"/>
              <a:ext cx="2713464" cy="463420"/>
              <a:chOff x="3382715" y="1432965"/>
              <a:chExt cx="2713464" cy="463420"/>
            </a:xfrm>
            <a:grpFill/>
          </p:grpSpPr>
          <p:sp>
            <p:nvSpPr>
              <p:cNvPr id="61" name="燕尾形 28"/>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62" name="矩形 61"/>
              <p:cNvSpPr/>
              <p:nvPr/>
            </p:nvSpPr>
            <p:spPr>
              <a:xfrm>
                <a:off x="3756119" y="1441265"/>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添加目录一文字</a:t>
                </a:r>
              </a:p>
            </p:txBody>
          </p:sp>
        </p:grpSp>
        <p:grpSp>
          <p:nvGrpSpPr>
            <p:cNvPr id="48" name="组合 47"/>
            <p:cNvGrpSpPr/>
            <p:nvPr/>
          </p:nvGrpSpPr>
          <p:grpSpPr>
            <a:xfrm>
              <a:off x="7848779" y="2577102"/>
              <a:ext cx="2713464" cy="463420"/>
              <a:chOff x="4463688" y="2325220"/>
              <a:chExt cx="2713464" cy="463420"/>
            </a:xfrm>
            <a:grpFill/>
          </p:grpSpPr>
          <p:sp>
            <p:nvSpPr>
              <p:cNvPr id="59" name="燕尾形 31"/>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60" name="矩形 59"/>
              <p:cNvSpPr/>
              <p:nvPr/>
            </p:nvSpPr>
            <p:spPr>
              <a:xfrm>
                <a:off x="4831599" y="2346648"/>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添加目录二文字</a:t>
                </a:r>
              </a:p>
            </p:txBody>
          </p:sp>
        </p:grpSp>
        <p:grpSp>
          <p:nvGrpSpPr>
            <p:cNvPr id="49" name="组合 48"/>
            <p:cNvGrpSpPr/>
            <p:nvPr/>
          </p:nvGrpSpPr>
          <p:grpSpPr>
            <a:xfrm>
              <a:off x="7848779" y="3689712"/>
              <a:ext cx="2713464" cy="463420"/>
              <a:chOff x="5477851" y="3221290"/>
              <a:chExt cx="2713464" cy="463420"/>
            </a:xfrm>
            <a:grpFill/>
          </p:grpSpPr>
          <p:sp>
            <p:nvSpPr>
              <p:cNvPr id="57" name="燕尾形 3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58" name="矩形 57"/>
              <p:cNvSpPr/>
              <p:nvPr/>
            </p:nvSpPr>
            <p:spPr>
              <a:xfrm>
                <a:off x="5851379" y="3240464"/>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添加目录三文字</a:t>
                </a:r>
              </a:p>
            </p:txBody>
          </p:sp>
        </p:grpSp>
        <p:grpSp>
          <p:nvGrpSpPr>
            <p:cNvPr id="50" name="组合 49"/>
            <p:cNvGrpSpPr/>
            <p:nvPr/>
          </p:nvGrpSpPr>
          <p:grpSpPr>
            <a:xfrm>
              <a:off x="7848779" y="4691239"/>
              <a:ext cx="2713464" cy="463420"/>
              <a:chOff x="4469387" y="4122389"/>
              <a:chExt cx="2713464" cy="463420"/>
            </a:xfrm>
            <a:grpFill/>
          </p:grpSpPr>
          <p:sp>
            <p:nvSpPr>
              <p:cNvPr id="55" name="燕尾形 4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95000"/>
                    </a:schemeClr>
                  </a:solidFill>
                </a:endParaRPr>
              </a:p>
            </p:txBody>
          </p:sp>
          <p:sp>
            <p:nvSpPr>
              <p:cNvPr id="56" name="矩形 55"/>
              <p:cNvSpPr/>
              <p:nvPr/>
            </p:nvSpPr>
            <p:spPr>
              <a:xfrm>
                <a:off x="4868523" y="4129817"/>
                <a:ext cx="2103461" cy="420564"/>
              </a:xfrm>
              <a:prstGeom prst="rect">
                <a:avLst/>
              </a:prstGeom>
              <a:grpFill/>
            </p:spPr>
            <p:txBody>
              <a:bodyPr wrap="none">
                <a:spAutoFit/>
              </a:bodyPr>
              <a:lstStyle/>
              <a:p>
                <a:pPr fontAlgn="base">
                  <a:spcBef>
                    <a:spcPct val="0"/>
                  </a:spcBef>
                  <a:spcAft>
                    <a:spcPct val="0"/>
                  </a:spcAft>
                </a:pPr>
                <a:r>
                  <a:rPr lang="zh-CN" altLang="en-US" sz="2133" dirty="0">
                    <a:solidFill>
                      <a:schemeClr val="bg1">
                        <a:lumMod val="95000"/>
                      </a:schemeClr>
                    </a:solidFill>
                    <a:latin typeface="微软雅黑" panose="020B0503020204020204" pitchFamily="34" charset="-122"/>
                    <a:ea typeface="微软雅黑" panose="020B0503020204020204" pitchFamily="34" charset="-122"/>
                  </a:rPr>
                  <a:t>添加目录四文字</a:t>
                </a:r>
              </a:p>
            </p:txBody>
          </p:sp>
        </p:grpSp>
        <p:sp>
          <p:nvSpPr>
            <p:cNvPr id="51" name="TextBox 33"/>
            <p:cNvSpPr txBox="1"/>
            <p:nvPr/>
          </p:nvSpPr>
          <p:spPr>
            <a:xfrm>
              <a:off x="6926883" y="1507481"/>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1</a:t>
              </a:r>
              <a:endParaRPr lang="zh-CN" altLang="en-US" sz="3600" b="1" dirty="0">
                <a:solidFill>
                  <a:schemeClr val="bg1">
                    <a:lumMod val="95000"/>
                  </a:schemeClr>
                </a:solidFill>
                <a:latin typeface="微软雅黑" pitchFamily="34" charset="-122"/>
                <a:ea typeface="微软雅黑" pitchFamily="34" charset="-122"/>
              </a:endParaRPr>
            </a:p>
          </p:txBody>
        </p:sp>
        <p:sp>
          <p:nvSpPr>
            <p:cNvPr id="52" name="TextBox 34"/>
            <p:cNvSpPr txBox="1"/>
            <p:nvPr/>
          </p:nvSpPr>
          <p:spPr>
            <a:xfrm>
              <a:off x="6926883" y="2485650"/>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2</a:t>
              </a:r>
              <a:endParaRPr lang="zh-CN" altLang="en-US" sz="3600" b="1" dirty="0">
                <a:solidFill>
                  <a:schemeClr val="bg1">
                    <a:lumMod val="95000"/>
                  </a:schemeClr>
                </a:solidFill>
                <a:latin typeface="微软雅黑" pitchFamily="34" charset="-122"/>
                <a:ea typeface="微软雅黑" pitchFamily="34" charset="-122"/>
              </a:endParaRPr>
            </a:p>
          </p:txBody>
        </p:sp>
        <p:sp>
          <p:nvSpPr>
            <p:cNvPr id="53" name="TextBox 35"/>
            <p:cNvSpPr txBox="1"/>
            <p:nvPr/>
          </p:nvSpPr>
          <p:spPr>
            <a:xfrm>
              <a:off x="6926883" y="3598260"/>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3</a:t>
              </a:r>
              <a:endParaRPr lang="zh-CN" altLang="en-US" sz="3600" b="1" dirty="0">
                <a:solidFill>
                  <a:schemeClr val="bg1">
                    <a:lumMod val="95000"/>
                  </a:schemeClr>
                </a:solidFill>
                <a:latin typeface="微软雅黑" pitchFamily="34" charset="-122"/>
                <a:ea typeface="微软雅黑" pitchFamily="34" charset="-122"/>
              </a:endParaRPr>
            </a:p>
          </p:txBody>
        </p:sp>
        <p:sp>
          <p:nvSpPr>
            <p:cNvPr id="54" name="TextBox 36"/>
            <p:cNvSpPr txBox="1"/>
            <p:nvPr/>
          </p:nvSpPr>
          <p:spPr>
            <a:xfrm>
              <a:off x="6926883" y="4599787"/>
              <a:ext cx="718518" cy="646323"/>
            </a:xfrm>
            <a:prstGeom prst="rect">
              <a:avLst/>
            </a:prstGeom>
            <a:grpFill/>
            <a:ln w="76200">
              <a:noFill/>
            </a:ln>
          </p:spPr>
          <p:txBody>
            <a:bodyPr wrap="square" lIns="91433" tIns="45716" rIns="91433" bIns="45716" rtlCol="0">
              <a:spAutoFit/>
            </a:bodyPr>
            <a:lstStyle/>
            <a:p>
              <a:pPr algn="ctr"/>
              <a:r>
                <a:rPr lang="en-US" altLang="zh-CN" sz="3600" b="1" dirty="0">
                  <a:solidFill>
                    <a:schemeClr val="bg1">
                      <a:lumMod val="95000"/>
                    </a:schemeClr>
                  </a:solidFill>
                  <a:latin typeface="微软雅黑" pitchFamily="34" charset="-122"/>
                  <a:ea typeface="微软雅黑" pitchFamily="34" charset="-122"/>
                </a:rPr>
                <a:t>4</a:t>
              </a:r>
              <a:endParaRPr lang="zh-CN" altLang="en-US" sz="3600" b="1" dirty="0">
                <a:solidFill>
                  <a:schemeClr val="bg1">
                    <a:lumMod val="9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flipH="1">
            <a:off x="1043928" y="1700037"/>
            <a:ext cx="5208158" cy="4460408"/>
          </a:xfrm>
          <a:prstGeom prst="rect">
            <a:avLst/>
          </a:prstGeom>
          <a:blipFill dpi="0" rotWithShape="1">
            <a:blip r:embed="rId3" cstate="email">
              <a:extLst>
                <a:ext uri="{BEBA8EAE-BF5A-486C-A8C5-ECC9F3942E4B}">
                  <a14:imgProps xmlns:a14="http://schemas.microsoft.com/office/drawing/2010/main">
                    <a14:imgLayer r:embed="rId4">
                      <a14:imgEffect>
                        <a14:sharpenSoften amount="20000"/>
                      </a14:imgEffect>
                      <a14:imgEffect>
                        <a14:brightnessContrast bright="38000" contrast="1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ONE</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TextBox 9"/>
          <p:cNvSpPr txBox="1"/>
          <p:nvPr/>
        </p:nvSpPr>
        <p:spPr>
          <a:xfrm>
            <a:off x="529267" y="1788880"/>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a:t>
            </a:r>
          </a:p>
        </p:txBody>
      </p:sp>
      <p:grpSp>
        <p:nvGrpSpPr>
          <p:cNvPr id="2" name="组合 1"/>
          <p:cNvGrpSpPr/>
          <p:nvPr/>
        </p:nvGrpSpPr>
        <p:grpSpPr>
          <a:xfrm>
            <a:off x="4904427" y="1788880"/>
            <a:ext cx="6790414" cy="4509050"/>
            <a:chOff x="-5384" y="1996840"/>
            <a:chExt cx="7382458" cy="4222436"/>
          </a:xfrm>
        </p:grpSpPr>
        <p:sp>
          <p:nvSpPr>
            <p:cNvPr id="6" name="品 2"/>
            <p:cNvSpPr>
              <a:spLocks noChangeArrowheads="1"/>
            </p:cNvSpPr>
            <p:nvPr/>
          </p:nvSpPr>
          <p:spPr bwMode="auto">
            <a:xfrm>
              <a:off x="3943074" y="1996840"/>
              <a:ext cx="3434000" cy="2405320"/>
            </a:xfrm>
            <a:prstGeom prst="rect">
              <a:avLst/>
            </a:prstGeom>
            <a:solidFill>
              <a:schemeClr val="tx2">
                <a:lumMod val="50000"/>
              </a:schemeClr>
            </a:solid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bg1"/>
                </a:solidFill>
                <a:latin typeface="宋体" panose="02010600030101010101" pitchFamily="2" charset="-122"/>
                <a:sym typeface="宋体" panose="02010600030101010101" pitchFamily="2" charset="-122"/>
              </a:endParaRPr>
            </a:p>
          </p:txBody>
        </p:sp>
        <p:sp>
          <p:nvSpPr>
            <p:cNvPr id="7" name="15"/>
            <p:cNvSpPr>
              <a:spLocks noChangeArrowheads="1"/>
            </p:cNvSpPr>
            <p:nvPr>
              <p:custDataLst>
                <p:tags r:id="rId1"/>
              </p:custDataLst>
            </p:nvPr>
          </p:nvSpPr>
          <p:spPr bwMode="auto">
            <a:xfrm>
              <a:off x="4098455" y="2746082"/>
              <a:ext cx="3153552" cy="138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8" name="9"/>
            <p:cNvSpPr>
              <a:spLocks noChangeArrowheads="1"/>
            </p:cNvSpPr>
            <p:nvPr/>
          </p:nvSpPr>
          <p:spPr bwMode="auto">
            <a:xfrm>
              <a:off x="3943074" y="4564276"/>
              <a:ext cx="3434000" cy="1643849"/>
            </a:xfrm>
            <a:prstGeom prst="rect">
              <a:avLst/>
            </a:prstGeom>
            <a:solidFill>
              <a:schemeClr val="tx2">
                <a:lumMod val="50000"/>
              </a:schemeClr>
            </a:solid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9" name="15"/>
            <p:cNvSpPr>
              <a:spLocks noChangeArrowheads="1"/>
            </p:cNvSpPr>
            <p:nvPr>
              <p:custDataLst>
                <p:tags r:id="rId2"/>
              </p:custDataLst>
            </p:nvPr>
          </p:nvSpPr>
          <p:spPr bwMode="auto">
            <a:xfrm>
              <a:off x="4067499" y="5284388"/>
              <a:ext cx="3104666" cy="73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10" name="12"/>
            <p:cNvSpPr>
              <a:spLocks noChangeArrowheads="1"/>
            </p:cNvSpPr>
            <p:nvPr>
              <p:custDataLst>
                <p:tags r:id="rId3"/>
              </p:custDataLst>
            </p:nvPr>
          </p:nvSpPr>
          <p:spPr bwMode="auto">
            <a:xfrm>
              <a:off x="4098455" y="2331420"/>
              <a:ext cx="3042754" cy="34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1" name="13"/>
            <p:cNvSpPr>
              <a:spLocks noChangeArrowheads="1"/>
            </p:cNvSpPr>
            <p:nvPr>
              <p:custDataLst>
                <p:tags r:id="rId4"/>
              </p:custDataLst>
            </p:nvPr>
          </p:nvSpPr>
          <p:spPr bwMode="auto">
            <a:xfrm>
              <a:off x="4146549" y="4818200"/>
              <a:ext cx="2552045" cy="28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400" b="1" dirty="0">
                <a:solidFill>
                  <a:schemeClr val="bg1"/>
                </a:solidFill>
                <a:sym typeface="宋体" panose="02010600030101010101" pitchFamily="2" charset="-122"/>
              </a:endParaRPr>
            </a:p>
          </p:txBody>
        </p:sp>
        <p:sp>
          <p:nvSpPr>
            <p:cNvPr id="12" name="矩形 11"/>
            <p:cNvSpPr/>
            <p:nvPr/>
          </p:nvSpPr>
          <p:spPr>
            <a:xfrm>
              <a:off x="-5384" y="2005595"/>
              <a:ext cx="3807951" cy="4213681"/>
            </a:xfrm>
            <a:prstGeom prst="rect">
              <a:avLst/>
            </a:prstGeom>
            <a:blipFill dpi="0"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8"/>
          <p:cNvGrpSpPr/>
          <p:nvPr/>
        </p:nvGrpSpPr>
        <p:grpSpPr>
          <a:xfrm>
            <a:off x="650554" y="2314043"/>
            <a:ext cx="2228850" cy="2232025"/>
            <a:chOff x="0" y="0"/>
            <a:chExt cx="2227424" cy="2232424"/>
          </a:xfrm>
        </p:grpSpPr>
        <p:grpSp>
          <p:nvGrpSpPr>
            <p:cNvPr id="6" name="组合 49"/>
            <p:cNvGrpSpPr/>
            <p:nvPr/>
          </p:nvGrpSpPr>
          <p:grpSpPr>
            <a:xfrm>
              <a:off x="0" y="0"/>
              <a:ext cx="2227424" cy="2232424"/>
              <a:chOff x="0" y="0"/>
              <a:chExt cx="2373418" cy="2378746"/>
            </a:xfrm>
          </p:grpSpPr>
          <p:sp>
            <p:nvSpPr>
              <p:cNvPr id="9"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0"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sp>
          <p:nvSpPr>
            <p:cNvPr id="7" name="TextBox 50"/>
            <p:cNvSpPr/>
            <p:nvPr/>
          </p:nvSpPr>
          <p:spPr>
            <a:xfrm>
              <a:off x="783728" y="6681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8"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1" name="组合 57"/>
          <p:cNvGrpSpPr/>
          <p:nvPr/>
        </p:nvGrpSpPr>
        <p:grpSpPr>
          <a:xfrm>
            <a:off x="3591301" y="2314043"/>
            <a:ext cx="2127250" cy="2128838"/>
            <a:chOff x="0" y="0"/>
            <a:chExt cx="2126625" cy="2129124"/>
          </a:xfrm>
        </p:grpSpPr>
        <p:sp>
          <p:nvSpPr>
            <p:cNvPr id="12"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3"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tx2">
                <a:lumMod val="50000"/>
              </a:schemeClr>
            </a:solidFill>
            <a:ln w="9525">
              <a:noFill/>
            </a:ln>
          </p:spPr>
          <p:txBody>
            <a:bodyPr/>
            <a:lstStyle/>
            <a:p>
              <a:endParaRPr lang="zh-CN" altLang="en-US" dirty="0">
                <a:solidFill>
                  <a:schemeClr val="bg1">
                    <a:lumMod val="50000"/>
                  </a:schemeClr>
                </a:solidFill>
              </a:endParaRPr>
            </a:p>
          </p:txBody>
        </p:sp>
        <p:sp>
          <p:nvSpPr>
            <p:cNvPr id="14" name="TextBox 60"/>
            <p:cNvSpPr/>
            <p:nvPr/>
          </p:nvSpPr>
          <p:spPr>
            <a:xfrm>
              <a:off x="682928"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5"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6" name="组合 65"/>
          <p:cNvGrpSpPr/>
          <p:nvPr/>
        </p:nvGrpSpPr>
        <p:grpSpPr>
          <a:xfrm>
            <a:off x="6396994" y="2314043"/>
            <a:ext cx="2122488" cy="2128838"/>
            <a:chOff x="0" y="0"/>
            <a:chExt cx="2122208" cy="2129124"/>
          </a:xfrm>
        </p:grpSpPr>
        <p:sp>
          <p:nvSpPr>
            <p:cNvPr id="17"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8"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9"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0"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grpSp>
        <p:nvGrpSpPr>
          <p:cNvPr id="21" name="组合 65"/>
          <p:cNvGrpSpPr/>
          <p:nvPr/>
        </p:nvGrpSpPr>
        <p:grpSpPr>
          <a:xfrm>
            <a:off x="9150228" y="2311718"/>
            <a:ext cx="2295982" cy="2025551"/>
            <a:chOff x="-173471" y="0"/>
            <a:chExt cx="2295679" cy="2025823"/>
          </a:xfrm>
        </p:grpSpPr>
        <p:sp>
          <p:nvSpPr>
            <p:cNvPr id="22"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3"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4"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5"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tx2">
                <a:lumMod val="50000"/>
              </a:schemeClr>
            </a:solidFill>
            <a:ln w="9525">
              <a:noFill/>
            </a:ln>
          </p:spPr>
          <p:txBody>
            <a:bodyPr/>
            <a:lstStyle/>
            <a:p>
              <a:endParaRPr lang="zh-CN" altLang="en-US">
                <a:solidFill>
                  <a:schemeClr val="bg1">
                    <a:lumMod val="50000"/>
                  </a:schemeClr>
                </a:solidFill>
              </a:endParaRPr>
            </a:p>
          </p:txBody>
        </p:sp>
      </p:grpSp>
      <p:sp>
        <p:nvSpPr>
          <p:cNvPr id="31" name="圆角矩形 6"/>
          <p:cNvSpPr>
            <a:spLocks noChangeArrowheads="1"/>
          </p:cNvSpPr>
          <p:nvPr/>
        </p:nvSpPr>
        <p:spPr bwMode="auto">
          <a:xfrm>
            <a:off x="3608993" y="4765675"/>
            <a:ext cx="2068831" cy="461963"/>
          </a:xfrm>
          <a:prstGeom prst="roundRect">
            <a:avLst>
              <a:gd name="adj" fmla="val 16667"/>
            </a:avLst>
          </a:prstGeom>
          <a:solidFill>
            <a:schemeClr val="tx2">
              <a:lumMod val="5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3" name="文本框 7"/>
          <p:cNvSpPr txBox="1">
            <a:spLocks noChangeArrowheads="1"/>
          </p:cNvSpPr>
          <p:nvPr/>
        </p:nvSpPr>
        <p:spPr bwMode="auto">
          <a:xfrm>
            <a:off x="3445482" y="4813300"/>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13"/>
          <p:cNvSpPr>
            <a:spLocks noChangeArrowheads="1"/>
          </p:cNvSpPr>
          <p:nvPr/>
        </p:nvSpPr>
        <p:spPr bwMode="auto">
          <a:xfrm>
            <a:off x="3586693" y="5397308"/>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矩形 14"/>
          <p:cNvSpPr>
            <a:spLocks noChangeArrowheads="1"/>
          </p:cNvSpPr>
          <p:nvPr/>
        </p:nvSpPr>
        <p:spPr bwMode="auto">
          <a:xfrm>
            <a:off x="3597806" y="5671944"/>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矩形 15"/>
          <p:cNvSpPr>
            <a:spLocks noChangeArrowheads="1"/>
          </p:cNvSpPr>
          <p:nvPr/>
        </p:nvSpPr>
        <p:spPr bwMode="auto">
          <a:xfrm>
            <a:off x="3597806" y="5946581"/>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圆角矩形 6"/>
          <p:cNvSpPr>
            <a:spLocks noChangeArrowheads="1"/>
          </p:cNvSpPr>
          <p:nvPr/>
        </p:nvSpPr>
        <p:spPr bwMode="auto">
          <a:xfrm>
            <a:off x="732921" y="4749312"/>
            <a:ext cx="2068831" cy="461963"/>
          </a:xfrm>
          <a:prstGeom prst="roundRect">
            <a:avLst>
              <a:gd name="adj" fmla="val 16667"/>
            </a:avLst>
          </a:prstGeom>
          <a:solidFill>
            <a:schemeClr val="tx2">
              <a:lumMod val="5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38" name="文本框 7"/>
          <p:cNvSpPr txBox="1">
            <a:spLocks noChangeArrowheads="1"/>
          </p:cNvSpPr>
          <p:nvPr/>
        </p:nvSpPr>
        <p:spPr bwMode="auto">
          <a:xfrm>
            <a:off x="569410" y="4796937"/>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13"/>
          <p:cNvSpPr>
            <a:spLocks noChangeArrowheads="1"/>
          </p:cNvSpPr>
          <p:nvPr/>
        </p:nvSpPr>
        <p:spPr bwMode="auto">
          <a:xfrm>
            <a:off x="710621" y="5380945"/>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矩形 14"/>
          <p:cNvSpPr>
            <a:spLocks noChangeArrowheads="1"/>
          </p:cNvSpPr>
          <p:nvPr/>
        </p:nvSpPr>
        <p:spPr bwMode="auto">
          <a:xfrm>
            <a:off x="721734" y="5655581"/>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矩形 15"/>
          <p:cNvSpPr>
            <a:spLocks noChangeArrowheads="1"/>
          </p:cNvSpPr>
          <p:nvPr/>
        </p:nvSpPr>
        <p:spPr bwMode="auto">
          <a:xfrm>
            <a:off x="721734" y="5930218"/>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圆角矩形 6"/>
          <p:cNvSpPr>
            <a:spLocks noChangeArrowheads="1"/>
          </p:cNvSpPr>
          <p:nvPr/>
        </p:nvSpPr>
        <p:spPr bwMode="auto">
          <a:xfrm>
            <a:off x="9304850" y="4765675"/>
            <a:ext cx="2068831" cy="461963"/>
          </a:xfrm>
          <a:prstGeom prst="roundRect">
            <a:avLst>
              <a:gd name="adj" fmla="val 16667"/>
            </a:avLst>
          </a:prstGeom>
          <a:solidFill>
            <a:schemeClr val="tx2">
              <a:lumMod val="5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3" name="文本框 7"/>
          <p:cNvSpPr txBox="1">
            <a:spLocks noChangeArrowheads="1"/>
          </p:cNvSpPr>
          <p:nvPr/>
        </p:nvSpPr>
        <p:spPr bwMode="auto">
          <a:xfrm>
            <a:off x="9141339" y="4813300"/>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13"/>
          <p:cNvSpPr>
            <a:spLocks noChangeArrowheads="1"/>
          </p:cNvSpPr>
          <p:nvPr/>
        </p:nvSpPr>
        <p:spPr bwMode="auto">
          <a:xfrm>
            <a:off x="9282550" y="5397308"/>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14"/>
          <p:cNvSpPr>
            <a:spLocks noChangeArrowheads="1"/>
          </p:cNvSpPr>
          <p:nvPr/>
        </p:nvSpPr>
        <p:spPr bwMode="auto">
          <a:xfrm>
            <a:off x="9293663" y="5671944"/>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矩形 15"/>
          <p:cNvSpPr>
            <a:spLocks noChangeArrowheads="1"/>
          </p:cNvSpPr>
          <p:nvPr/>
        </p:nvSpPr>
        <p:spPr bwMode="auto">
          <a:xfrm>
            <a:off x="9293663" y="5946581"/>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圆角矩形 6"/>
          <p:cNvSpPr>
            <a:spLocks noChangeArrowheads="1"/>
          </p:cNvSpPr>
          <p:nvPr/>
        </p:nvSpPr>
        <p:spPr bwMode="auto">
          <a:xfrm>
            <a:off x="6428778" y="4749312"/>
            <a:ext cx="2068831" cy="461963"/>
          </a:xfrm>
          <a:prstGeom prst="roundRect">
            <a:avLst>
              <a:gd name="adj" fmla="val 16667"/>
            </a:avLst>
          </a:prstGeom>
          <a:solidFill>
            <a:schemeClr val="tx2">
              <a:lumMod val="50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48" name="文本框 7"/>
          <p:cNvSpPr txBox="1">
            <a:spLocks noChangeArrowheads="1"/>
          </p:cNvSpPr>
          <p:nvPr/>
        </p:nvSpPr>
        <p:spPr bwMode="auto">
          <a:xfrm>
            <a:off x="6265267" y="4796937"/>
            <a:ext cx="234122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13"/>
          <p:cNvSpPr>
            <a:spLocks noChangeArrowheads="1"/>
          </p:cNvSpPr>
          <p:nvPr/>
        </p:nvSpPr>
        <p:spPr bwMode="auto">
          <a:xfrm>
            <a:off x="6406478" y="5380945"/>
            <a:ext cx="234805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0" name="矩形 14"/>
          <p:cNvSpPr>
            <a:spLocks noChangeArrowheads="1"/>
          </p:cNvSpPr>
          <p:nvPr/>
        </p:nvSpPr>
        <p:spPr bwMode="auto">
          <a:xfrm>
            <a:off x="6417591" y="5655581"/>
            <a:ext cx="2264588"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15"/>
          <p:cNvSpPr>
            <a:spLocks noChangeArrowheads="1"/>
          </p:cNvSpPr>
          <p:nvPr/>
        </p:nvSpPr>
        <p:spPr bwMode="auto">
          <a:xfrm>
            <a:off x="6417591" y="5930218"/>
            <a:ext cx="2342115" cy="16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单击此处编辑您要的内容，建议您在黑字体。</a:t>
            </a:r>
            <a:endParaRPr lang="en-US" altLang="zh-CN" sz="9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7672141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360"/>
                                          </p:val>
                                        </p:tav>
                                        <p:tav tm="100000">
                                          <p:val>
                                            <p:fltVal val="0"/>
                                          </p:val>
                                        </p:tav>
                                      </p:tavLst>
                                    </p:anim>
                                    <p:animEffect filter="fade">
                                      <p:cBhvr>
                                        <p:cTn id="14" dur="1000"/>
                                        <p:tgtEl>
                                          <p:spTgt spid="5"/>
                                        </p:tgtEl>
                                      </p:cBhvr>
                                    </p:animEffect>
                                  </p:childTnLst>
                                </p:cTn>
                              </p:par>
                              <p:par>
                                <p:cTn id="15" presetID="49" presetClass="entr" presetSubtype="0" decel="100000" fill="hold" nodeType="withEffect">
                                  <p:stCondLst>
                                    <p:cond delay="7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360"/>
                                          </p:val>
                                        </p:tav>
                                        <p:tav tm="100000">
                                          <p:val>
                                            <p:fltVal val="0"/>
                                          </p:val>
                                        </p:tav>
                                      </p:tavLst>
                                    </p:anim>
                                    <p:animEffect filter="fade">
                                      <p:cBhvr>
                                        <p:cTn id="20" dur="1000"/>
                                        <p:tgtEl>
                                          <p:spTgt spid="11"/>
                                        </p:tgtEl>
                                      </p:cBhvr>
                                    </p:animEffect>
                                  </p:childTnLst>
                                </p:cTn>
                              </p:par>
                              <p:par>
                                <p:cTn id="21" presetID="49" presetClass="entr" presetSubtype="0" decel="100000"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anim calcmode="lin" valueType="num">
                                      <p:cBhvr>
                                        <p:cTn id="25" dur="1000" fill="hold"/>
                                        <p:tgtEl>
                                          <p:spTgt spid="16"/>
                                        </p:tgtEl>
                                        <p:attrNameLst>
                                          <p:attrName>style.rotation</p:attrName>
                                        </p:attrNameLst>
                                      </p:cBhvr>
                                      <p:tavLst>
                                        <p:tav tm="0">
                                          <p:val>
                                            <p:fltVal val="360"/>
                                          </p:val>
                                        </p:tav>
                                        <p:tav tm="100000">
                                          <p:val>
                                            <p:fltVal val="0"/>
                                          </p:val>
                                        </p:tav>
                                      </p:tavLst>
                                    </p:anim>
                                    <p:animEffect filter="fade">
                                      <p:cBhvr>
                                        <p:cTn id="26" dur="1000"/>
                                        <p:tgtEl>
                                          <p:spTgt spid="16"/>
                                        </p:tgtEl>
                                      </p:cBhvr>
                                    </p:animEffect>
                                  </p:childTnLst>
                                </p:cTn>
                              </p:par>
                              <p:par>
                                <p:cTn id="27" presetID="49" presetClass="entr" presetSubtype="0" decel="100000" fill="hold" nodeType="withEffect">
                                  <p:stCondLst>
                                    <p:cond delay="15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1000" fill="hold"/>
                                        <p:tgtEl>
                                          <p:spTgt spid="21"/>
                                        </p:tgtEl>
                                        <p:attrNameLst>
                                          <p:attrName>ppt_w</p:attrName>
                                        </p:attrNameLst>
                                      </p:cBhvr>
                                      <p:tavLst>
                                        <p:tav tm="0">
                                          <p:val>
                                            <p:fltVal val="0"/>
                                          </p:val>
                                        </p:tav>
                                        <p:tav tm="100000">
                                          <p:val>
                                            <p:strVal val="#ppt_w"/>
                                          </p:val>
                                        </p:tav>
                                      </p:tavLst>
                                    </p:anim>
                                    <p:anim calcmode="lin" valueType="num">
                                      <p:cBhvr>
                                        <p:cTn id="30" dur="1000" fill="hold"/>
                                        <p:tgtEl>
                                          <p:spTgt spid="21"/>
                                        </p:tgtEl>
                                        <p:attrNameLst>
                                          <p:attrName>ppt_h</p:attrName>
                                        </p:attrNameLst>
                                      </p:cBhvr>
                                      <p:tavLst>
                                        <p:tav tm="0">
                                          <p:val>
                                            <p:fltVal val="0"/>
                                          </p:val>
                                        </p:tav>
                                        <p:tav tm="100000">
                                          <p:val>
                                            <p:strVal val="#ppt_h"/>
                                          </p:val>
                                        </p:tav>
                                      </p:tavLst>
                                    </p:anim>
                                    <p:anim calcmode="lin" valueType="num">
                                      <p:cBhvr>
                                        <p:cTn id="31" dur="1000" fill="hold"/>
                                        <p:tgtEl>
                                          <p:spTgt spid="21"/>
                                        </p:tgtEl>
                                        <p:attrNameLst>
                                          <p:attrName>style.rotation</p:attrName>
                                        </p:attrNameLst>
                                      </p:cBhvr>
                                      <p:tavLst>
                                        <p:tav tm="0">
                                          <p:val>
                                            <p:fltVal val="360"/>
                                          </p:val>
                                        </p:tav>
                                        <p:tav tm="100000">
                                          <p:val>
                                            <p:fltVal val="0"/>
                                          </p:val>
                                        </p:tav>
                                      </p:tavLst>
                                    </p:anim>
                                    <p:animEffect filter="fade">
                                      <p:cBhvr>
                                        <p:cTn id="32" dur="1000"/>
                                        <p:tgtEl>
                                          <p:spTgt spid="21"/>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250"/>
                                        <p:tgtEl>
                                          <p:spTgt spid="31"/>
                                        </p:tgtEl>
                                      </p:cBhvr>
                                    </p:animEffect>
                                    <p:anim calcmode="lin" valueType="num">
                                      <p:cBhvr>
                                        <p:cTn id="37" dur="250" fill="hold"/>
                                        <p:tgtEl>
                                          <p:spTgt spid="31"/>
                                        </p:tgtEl>
                                        <p:attrNameLst>
                                          <p:attrName>ppt_x</p:attrName>
                                        </p:attrNameLst>
                                      </p:cBhvr>
                                      <p:tavLst>
                                        <p:tav tm="0">
                                          <p:val>
                                            <p:strVal val="#ppt_x"/>
                                          </p:val>
                                        </p:tav>
                                        <p:tav tm="100000">
                                          <p:val>
                                            <p:strVal val="#ppt_x"/>
                                          </p:val>
                                        </p:tav>
                                      </p:tavLst>
                                    </p:anim>
                                    <p:anim calcmode="lin" valueType="num">
                                      <p:cBhvr>
                                        <p:cTn id="38" dur="250" fill="hold"/>
                                        <p:tgtEl>
                                          <p:spTgt spid="31"/>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42"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250"/>
                                        <p:tgtEl>
                                          <p:spTgt spid="33"/>
                                        </p:tgtEl>
                                      </p:cBhvr>
                                    </p:animEffect>
                                    <p:anim calcmode="lin" valueType="num">
                                      <p:cBhvr>
                                        <p:cTn id="43" dur="250" fill="hold"/>
                                        <p:tgtEl>
                                          <p:spTgt spid="33"/>
                                        </p:tgtEl>
                                        <p:attrNameLst>
                                          <p:attrName>ppt_x</p:attrName>
                                        </p:attrNameLst>
                                      </p:cBhvr>
                                      <p:tavLst>
                                        <p:tav tm="0">
                                          <p:val>
                                            <p:strVal val="#ppt_x"/>
                                          </p:val>
                                        </p:tav>
                                        <p:tav tm="100000">
                                          <p:val>
                                            <p:strVal val="#ppt_x"/>
                                          </p:val>
                                        </p:tav>
                                      </p:tavLst>
                                    </p:anim>
                                    <p:anim calcmode="lin" valueType="num">
                                      <p:cBhvr>
                                        <p:cTn id="44" dur="25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250"/>
                                        <p:tgtEl>
                                          <p:spTgt spid="34"/>
                                        </p:tgtEl>
                                      </p:cBhvr>
                                    </p:animEffec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3750"/>
                            </p:stCondLst>
                            <p:childTnLst>
                              <p:par>
                                <p:cTn id="52" presetID="42"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250"/>
                                        <p:tgtEl>
                                          <p:spTgt spid="35"/>
                                        </p:tgtEl>
                                      </p:cBhvr>
                                    </p:animEffect>
                                    <p:anim calcmode="lin" valueType="num">
                                      <p:cBhvr>
                                        <p:cTn id="55" dur="250" fill="hold"/>
                                        <p:tgtEl>
                                          <p:spTgt spid="35"/>
                                        </p:tgtEl>
                                        <p:attrNameLst>
                                          <p:attrName>ppt_x</p:attrName>
                                        </p:attrNameLst>
                                      </p:cBhvr>
                                      <p:tavLst>
                                        <p:tav tm="0">
                                          <p:val>
                                            <p:strVal val="#ppt_x"/>
                                          </p:val>
                                        </p:tav>
                                        <p:tav tm="100000">
                                          <p:val>
                                            <p:strVal val="#ppt_x"/>
                                          </p:val>
                                        </p:tav>
                                      </p:tavLst>
                                    </p:anim>
                                    <p:anim calcmode="lin" valueType="num">
                                      <p:cBhvr>
                                        <p:cTn id="56" dur="250" fill="hold"/>
                                        <p:tgtEl>
                                          <p:spTgt spid="35"/>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250"/>
                                        <p:tgtEl>
                                          <p:spTgt spid="36"/>
                                        </p:tgtEl>
                                      </p:cBhvr>
                                    </p:animEffect>
                                    <p:anim calcmode="lin" valueType="num">
                                      <p:cBhvr>
                                        <p:cTn id="61" dur="250" fill="hold"/>
                                        <p:tgtEl>
                                          <p:spTgt spid="36"/>
                                        </p:tgtEl>
                                        <p:attrNameLst>
                                          <p:attrName>ppt_x</p:attrName>
                                        </p:attrNameLst>
                                      </p:cBhvr>
                                      <p:tavLst>
                                        <p:tav tm="0">
                                          <p:val>
                                            <p:strVal val="#ppt_x"/>
                                          </p:val>
                                        </p:tav>
                                        <p:tav tm="100000">
                                          <p:val>
                                            <p:strVal val="#ppt_x"/>
                                          </p:val>
                                        </p:tav>
                                      </p:tavLst>
                                    </p:anim>
                                    <p:anim calcmode="lin" valueType="num">
                                      <p:cBhvr>
                                        <p:cTn id="62" dur="250" fill="hold"/>
                                        <p:tgtEl>
                                          <p:spTgt spid="36"/>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42"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250"/>
                                        <p:tgtEl>
                                          <p:spTgt spid="37"/>
                                        </p:tgtEl>
                                      </p:cBhvr>
                                    </p:animEffect>
                                    <p:anim calcmode="lin" valueType="num">
                                      <p:cBhvr>
                                        <p:cTn id="67" dur="250" fill="hold"/>
                                        <p:tgtEl>
                                          <p:spTgt spid="37"/>
                                        </p:tgtEl>
                                        <p:attrNameLst>
                                          <p:attrName>ppt_x</p:attrName>
                                        </p:attrNameLst>
                                      </p:cBhvr>
                                      <p:tavLst>
                                        <p:tav tm="0">
                                          <p:val>
                                            <p:strVal val="#ppt_x"/>
                                          </p:val>
                                        </p:tav>
                                        <p:tav tm="100000">
                                          <p:val>
                                            <p:strVal val="#ppt_x"/>
                                          </p:val>
                                        </p:tav>
                                      </p:tavLst>
                                    </p:anim>
                                    <p:anim calcmode="lin" valueType="num">
                                      <p:cBhvr>
                                        <p:cTn id="68" dur="25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250"/>
                                        <p:tgtEl>
                                          <p:spTgt spid="38"/>
                                        </p:tgtEl>
                                      </p:cBhvr>
                                    </p:animEffect>
                                    <p:anim calcmode="lin" valueType="num">
                                      <p:cBhvr>
                                        <p:cTn id="73" dur="250" fill="hold"/>
                                        <p:tgtEl>
                                          <p:spTgt spid="38"/>
                                        </p:tgtEl>
                                        <p:attrNameLst>
                                          <p:attrName>ppt_x</p:attrName>
                                        </p:attrNameLst>
                                      </p:cBhvr>
                                      <p:tavLst>
                                        <p:tav tm="0">
                                          <p:val>
                                            <p:strVal val="#ppt_x"/>
                                          </p:val>
                                        </p:tav>
                                        <p:tav tm="100000">
                                          <p:val>
                                            <p:strVal val="#ppt_x"/>
                                          </p:val>
                                        </p:tav>
                                      </p:tavLst>
                                    </p:anim>
                                    <p:anim calcmode="lin" valueType="num">
                                      <p:cBhvr>
                                        <p:cTn id="74" dur="250" fill="hold"/>
                                        <p:tgtEl>
                                          <p:spTgt spid="38"/>
                                        </p:tgtEl>
                                        <p:attrNameLst>
                                          <p:attrName>ppt_y</p:attrName>
                                        </p:attrNameLst>
                                      </p:cBhvr>
                                      <p:tavLst>
                                        <p:tav tm="0">
                                          <p:val>
                                            <p:strVal val="#ppt_y+.1"/>
                                          </p:val>
                                        </p:tav>
                                        <p:tav tm="100000">
                                          <p:val>
                                            <p:strVal val="#ppt_y"/>
                                          </p:val>
                                        </p:tav>
                                      </p:tavLst>
                                    </p:anim>
                                  </p:childTnLst>
                                </p:cTn>
                              </p:par>
                            </p:childTnLst>
                          </p:cTn>
                        </p:par>
                        <p:par>
                          <p:cTn id="75" fill="hold">
                            <p:stCondLst>
                              <p:cond delay="4750"/>
                            </p:stCondLst>
                            <p:childTnLst>
                              <p:par>
                                <p:cTn id="76" presetID="42"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250"/>
                                        <p:tgtEl>
                                          <p:spTgt spid="39"/>
                                        </p:tgtEl>
                                      </p:cBhvr>
                                    </p:animEffect>
                                    <p:anim calcmode="lin" valueType="num">
                                      <p:cBhvr>
                                        <p:cTn id="79" dur="250" fill="hold"/>
                                        <p:tgtEl>
                                          <p:spTgt spid="39"/>
                                        </p:tgtEl>
                                        <p:attrNameLst>
                                          <p:attrName>ppt_x</p:attrName>
                                        </p:attrNameLst>
                                      </p:cBhvr>
                                      <p:tavLst>
                                        <p:tav tm="0">
                                          <p:val>
                                            <p:strVal val="#ppt_x"/>
                                          </p:val>
                                        </p:tav>
                                        <p:tav tm="100000">
                                          <p:val>
                                            <p:strVal val="#ppt_x"/>
                                          </p:val>
                                        </p:tav>
                                      </p:tavLst>
                                    </p:anim>
                                    <p:anim calcmode="lin" valueType="num">
                                      <p:cBhvr>
                                        <p:cTn id="80" dur="25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5000"/>
                            </p:stCondLst>
                            <p:childTnLst>
                              <p:par>
                                <p:cTn id="82" presetID="42" presetClass="entr" presetSubtype="0" fill="hold" grpId="0"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250"/>
                                        <p:tgtEl>
                                          <p:spTgt spid="40"/>
                                        </p:tgtEl>
                                      </p:cBhvr>
                                    </p:animEffect>
                                    <p:anim calcmode="lin" valueType="num">
                                      <p:cBhvr>
                                        <p:cTn id="85" dur="250" fill="hold"/>
                                        <p:tgtEl>
                                          <p:spTgt spid="40"/>
                                        </p:tgtEl>
                                        <p:attrNameLst>
                                          <p:attrName>ppt_x</p:attrName>
                                        </p:attrNameLst>
                                      </p:cBhvr>
                                      <p:tavLst>
                                        <p:tav tm="0">
                                          <p:val>
                                            <p:strVal val="#ppt_x"/>
                                          </p:val>
                                        </p:tav>
                                        <p:tav tm="100000">
                                          <p:val>
                                            <p:strVal val="#ppt_x"/>
                                          </p:val>
                                        </p:tav>
                                      </p:tavLst>
                                    </p:anim>
                                    <p:anim calcmode="lin" valueType="num">
                                      <p:cBhvr>
                                        <p:cTn id="86" dur="250" fill="hold"/>
                                        <p:tgtEl>
                                          <p:spTgt spid="40"/>
                                        </p:tgtEl>
                                        <p:attrNameLst>
                                          <p:attrName>ppt_y</p:attrName>
                                        </p:attrNameLst>
                                      </p:cBhvr>
                                      <p:tavLst>
                                        <p:tav tm="0">
                                          <p:val>
                                            <p:strVal val="#ppt_y+.1"/>
                                          </p:val>
                                        </p:tav>
                                        <p:tav tm="100000">
                                          <p:val>
                                            <p:strVal val="#ppt_y"/>
                                          </p:val>
                                        </p:tav>
                                      </p:tavLst>
                                    </p:anim>
                                  </p:childTnLst>
                                </p:cTn>
                              </p:par>
                            </p:childTnLst>
                          </p:cTn>
                        </p:par>
                        <p:par>
                          <p:cTn id="87" fill="hold">
                            <p:stCondLst>
                              <p:cond delay="5250"/>
                            </p:stCondLst>
                            <p:childTnLst>
                              <p:par>
                                <p:cTn id="88" presetID="42" presetClass="entr" presetSubtype="0"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250"/>
                                        <p:tgtEl>
                                          <p:spTgt spid="41"/>
                                        </p:tgtEl>
                                      </p:cBhvr>
                                    </p:animEffect>
                                    <p:anim calcmode="lin" valueType="num">
                                      <p:cBhvr>
                                        <p:cTn id="91" dur="250" fill="hold"/>
                                        <p:tgtEl>
                                          <p:spTgt spid="41"/>
                                        </p:tgtEl>
                                        <p:attrNameLst>
                                          <p:attrName>ppt_x</p:attrName>
                                        </p:attrNameLst>
                                      </p:cBhvr>
                                      <p:tavLst>
                                        <p:tav tm="0">
                                          <p:val>
                                            <p:strVal val="#ppt_x"/>
                                          </p:val>
                                        </p:tav>
                                        <p:tav tm="100000">
                                          <p:val>
                                            <p:strVal val="#ppt_x"/>
                                          </p:val>
                                        </p:tav>
                                      </p:tavLst>
                                    </p:anim>
                                    <p:anim calcmode="lin" valueType="num">
                                      <p:cBhvr>
                                        <p:cTn id="92" dur="250" fill="hold"/>
                                        <p:tgtEl>
                                          <p:spTgt spid="41"/>
                                        </p:tgtEl>
                                        <p:attrNameLst>
                                          <p:attrName>ppt_y</p:attrName>
                                        </p:attrNameLst>
                                      </p:cBhvr>
                                      <p:tavLst>
                                        <p:tav tm="0">
                                          <p:val>
                                            <p:strVal val="#ppt_y+.1"/>
                                          </p:val>
                                        </p:tav>
                                        <p:tav tm="100000">
                                          <p:val>
                                            <p:strVal val="#ppt_y"/>
                                          </p:val>
                                        </p:tav>
                                      </p:tavLst>
                                    </p:anim>
                                  </p:childTnLst>
                                </p:cTn>
                              </p:par>
                            </p:childTnLst>
                          </p:cTn>
                        </p:par>
                        <p:par>
                          <p:cTn id="93" fill="hold">
                            <p:stCondLst>
                              <p:cond delay="5500"/>
                            </p:stCondLst>
                            <p:childTnLst>
                              <p:par>
                                <p:cTn id="94" presetID="42" presetClass="entr" presetSubtype="0" fill="hold" grpId="0"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250"/>
                                        <p:tgtEl>
                                          <p:spTgt spid="42"/>
                                        </p:tgtEl>
                                      </p:cBhvr>
                                    </p:animEffect>
                                    <p:anim calcmode="lin" valueType="num">
                                      <p:cBhvr>
                                        <p:cTn id="97" dur="250" fill="hold"/>
                                        <p:tgtEl>
                                          <p:spTgt spid="42"/>
                                        </p:tgtEl>
                                        <p:attrNameLst>
                                          <p:attrName>ppt_x</p:attrName>
                                        </p:attrNameLst>
                                      </p:cBhvr>
                                      <p:tavLst>
                                        <p:tav tm="0">
                                          <p:val>
                                            <p:strVal val="#ppt_x"/>
                                          </p:val>
                                        </p:tav>
                                        <p:tav tm="100000">
                                          <p:val>
                                            <p:strVal val="#ppt_x"/>
                                          </p:val>
                                        </p:tav>
                                      </p:tavLst>
                                    </p:anim>
                                    <p:anim calcmode="lin" valueType="num">
                                      <p:cBhvr>
                                        <p:cTn id="98" dur="250" fill="hold"/>
                                        <p:tgtEl>
                                          <p:spTgt spid="42"/>
                                        </p:tgtEl>
                                        <p:attrNameLst>
                                          <p:attrName>ppt_y</p:attrName>
                                        </p:attrNameLst>
                                      </p:cBhvr>
                                      <p:tavLst>
                                        <p:tav tm="0">
                                          <p:val>
                                            <p:strVal val="#ppt_y+.1"/>
                                          </p:val>
                                        </p:tav>
                                        <p:tav tm="100000">
                                          <p:val>
                                            <p:strVal val="#ppt_y"/>
                                          </p:val>
                                        </p:tav>
                                      </p:tavLst>
                                    </p:anim>
                                  </p:childTnLst>
                                </p:cTn>
                              </p:par>
                            </p:childTnLst>
                          </p:cTn>
                        </p:par>
                        <p:par>
                          <p:cTn id="99" fill="hold">
                            <p:stCondLst>
                              <p:cond delay="5750"/>
                            </p:stCondLst>
                            <p:childTnLst>
                              <p:par>
                                <p:cTn id="100" presetID="42" presetClass="entr" presetSubtype="0"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250"/>
                                        <p:tgtEl>
                                          <p:spTgt spid="43"/>
                                        </p:tgtEl>
                                      </p:cBhvr>
                                    </p:animEffect>
                                    <p:anim calcmode="lin" valueType="num">
                                      <p:cBhvr>
                                        <p:cTn id="103" dur="250" fill="hold"/>
                                        <p:tgtEl>
                                          <p:spTgt spid="43"/>
                                        </p:tgtEl>
                                        <p:attrNameLst>
                                          <p:attrName>ppt_x</p:attrName>
                                        </p:attrNameLst>
                                      </p:cBhvr>
                                      <p:tavLst>
                                        <p:tav tm="0">
                                          <p:val>
                                            <p:strVal val="#ppt_x"/>
                                          </p:val>
                                        </p:tav>
                                        <p:tav tm="100000">
                                          <p:val>
                                            <p:strVal val="#ppt_x"/>
                                          </p:val>
                                        </p:tav>
                                      </p:tavLst>
                                    </p:anim>
                                    <p:anim calcmode="lin" valueType="num">
                                      <p:cBhvr>
                                        <p:cTn id="104" dur="250" fill="hold"/>
                                        <p:tgtEl>
                                          <p:spTgt spid="43"/>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250"/>
                                        <p:tgtEl>
                                          <p:spTgt spid="44"/>
                                        </p:tgtEl>
                                      </p:cBhvr>
                                    </p:animEffect>
                                    <p:anim calcmode="lin" valueType="num">
                                      <p:cBhvr>
                                        <p:cTn id="109" dur="250" fill="hold"/>
                                        <p:tgtEl>
                                          <p:spTgt spid="44"/>
                                        </p:tgtEl>
                                        <p:attrNameLst>
                                          <p:attrName>ppt_x</p:attrName>
                                        </p:attrNameLst>
                                      </p:cBhvr>
                                      <p:tavLst>
                                        <p:tav tm="0">
                                          <p:val>
                                            <p:strVal val="#ppt_x"/>
                                          </p:val>
                                        </p:tav>
                                        <p:tav tm="100000">
                                          <p:val>
                                            <p:strVal val="#ppt_x"/>
                                          </p:val>
                                        </p:tav>
                                      </p:tavLst>
                                    </p:anim>
                                    <p:anim calcmode="lin" valueType="num">
                                      <p:cBhvr>
                                        <p:cTn id="110" dur="250" fill="hold"/>
                                        <p:tgtEl>
                                          <p:spTgt spid="44"/>
                                        </p:tgtEl>
                                        <p:attrNameLst>
                                          <p:attrName>ppt_y</p:attrName>
                                        </p:attrNameLst>
                                      </p:cBhvr>
                                      <p:tavLst>
                                        <p:tav tm="0">
                                          <p:val>
                                            <p:strVal val="#ppt_y+.1"/>
                                          </p:val>
                                        </p:tav>
                                        <p:tav tm="100000">
                                          <p:val>
                                            <p:strVal val="#ppt_y"/>
                                          </p:val>
                                        </p:tav>
                                      </p:tavLst>
                                    </p:anim>
                                  </p:childTnLst>
                                </p:cTn>
                              </p:par>
                            </p:childTnLst>
                          </p:cTn>
                        </p:par>
                        <p:par>
                          <p:cTn id="111" fill="hold">
                            <p:stCondLst>
                              <p:cond delay="6250"/>
                            </p:stCondLst>
                            <p:childTnLst>
                              <p:par>
                                <p:cTn id="112" presetID="42" presetClass="entr" presetSubtype="0" fill="hold" grpId="0" nodeType="after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250"/>
                                        <p:tgtEl>
                                          <p:spTgt spid="45"/>
                                        </p:tgtEl>
                                      </p:cBhvr>
                                    </p:animEffect>
                                    <p:anim calcmode="lin" valueType="num">
                                      <p:cBhvr>
                                        <p:cTn id="115" dur="250" fill="hold"/>
                                        <p:tgtEl>
                                          <p:spTgt spid="45"/>
                                        </p:tgtEl>
                                        <p:attrNameLst>
                                          <p:attrName>ppt_x</p:attrName>
                                        </p:attrNameLst>
                                      </p:cBhvr>
                                      <p:tavLst>
                                        <p:tav tm="0">
                                          <p:val>
                                            <p:strVal val="#ppt_x"/>
                                          </p:val>
                                        </p:tav>
                                        <p:tav tm="100000">
                                          <p:val>
                                            <p:strVal val="#ppt_x"/>
                                          </p:val>
                                        </p:tav>
                                      </p:tavLst>
                                    </p:anim>
                                    <p:anim calcmode="lin" valueType="num">
                                      <p:cBhvr>
                                        <p:cTn id="116" dur="250" fill="hold"/>
                                        <p:tgtEl>
                                          <p:spTgt spid="45"/>
                                        </p:tgtEl>
                                        <p:attrNameLst>
                                          <p:attrName>ppt_y</p:attrName>
                                        </p:attrNameLst>
                                      </p:cBhvr>
                                      <p:tavLst>
                                        <p:tav tm="0">
                                          <p:val>
                                            <p:strVal val="#ppt_y+.1"/>
                                          </p:val>
                                        </p:tav>
                                        <p:tav tm="100000">
                                          <p:val>
                                            <p:strVal val="#ppt_y"/>
                                          </p:val>
                                        </p:tav>
                                      </p:tavLst>
                                    </p:anim>
                                  </p:childTnLst>
                                </p:cTn>
                              </p:par>
                            </p:childTnLst>
                          </p:cTn>
                        </p:par>
                        <p:par>
                          <p:cTn id="117" fill="hold">
                            <p:stCondLst>
                              <p:cond delay="6500"/>
                            </p:stCondLst>
                            <p:childTnLst>
                              <p:par>
                                <p:cTn id="118" presetID="42" presetClass="entr" presetSubtype="0" fill="hold" grpId="0"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fade">
                                      <p:cBhvr>
                                        <p:cTn id="120" dur="250"/>
                                        <p:tgtEl>
                                          <p:spTgt spid="46"/>
                                        </p:tgtEl>
                                      </p:cBhvr>
                                    </p:animEffect>
                                    <p:anim calcmode="lin" valueType="num">
                                      <p:cBhvr>
                                        <p:cTn id="121" dur="250" fill="hold"/>
                                        <p:tgtEl>
                                          <p:spTgt spid="46"/>
                                        </p:tgtEl>
                                        <p:attrNameLst>
                                          <p:attrName>ppt_x</p:attrName>
                                        </p:attrNameLst>
                                      </p:cBhvr>
                                      <p:tavLst>
                                        <p:tav tm="0">
                                          <p:val>
                                            <p:strVal val="#ppt_x"/>
                                          </p:val>
                                        </p:tav>
                                        <p:tav tm="100000">
                                          <p:val>
                                            <p:strVal val="#ppt_x"/>
                                          </p:val>
                                        </p:tav>
                                      </p:tavLst>
                                    </p:anim>
                                    <p:anim calcmode="lin" valueType="num">
                                      <p:cBhvr>
                                        <p:cTn id="122" dur="250" fill="hold"/>
                                        <p:tgtEl>
                                          <p:spTgt spid="46"/>
                                        </p:tgtEl>
                                        <p:attrNameLst>
                                          <p:attrName>ppt_y</p:attrName>
                                        </p:attrNameLst>
                                      </p:cBhvr>
                                      <p:tavLst>
                                        <p:tav tm="0">
                                          <p:val>
                                            <p:strVal val="#ppt_y+.1"/>
                                          </p:val>
                                        </p:tav>
                                        <p:tav tm="100000">
                                          <p:val>
                                            <p:strVal val="#ppt_y"/>
                                          </p:val>
                                        </p:tav>
                                      </p:tavLst>
                                    </p:anim>
                                  </p:childTnLst>
                                </p:cTn>
                              </p:par>
                            </p:childTnLst>
                          </p:cTn>
                        </p:par>
                        <p:par>
                          <p:cTn id="123" fill="hold">
                            <p:stCondLst>
                              <p:cond delay="6750"/>
                            </p:stCondLst>
                            <p:childTnLst>
                              <p:par>
                                <p:cTn id="124" presetID="42" presetClass="entr" presetSubtype="0" fill="hold" grpId="0" nodeType="after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250"/>
                                        <p:tgtEl>
                                          <p:spTgt spid="47"/>
                                        </p:tgtEl>
                                      </p:cBhvr>
                                    </p:animEffect>
                                    <p:anim calcmode="lin" valueType="num">
                                      <p:cBhvr>
                                        <p:cTn id="127" dur="250" fill="hold"/>
                                        <p:tgtEl>
                                          <p:spTgt spid="47"/>
                                        </p:tgtEl>
                                        <p:attrNameLst>
                                          <p:attrName>ppt_x</p:attrName>
                                        </p:attrNameLst>
                                      </p:cBhvr>
                                      <p:tavLst>
                                        <p:tav tm="0">
                                          <p:val>
                                            <p:strVal val="#ppt_x"/>
                                          </p:val>
                                        </p:tav>
                                        <p:tav tm="100000">
                                          <p:val>
                                            <p:strVal val="#ppt_x"/>
                                          </p:val>
                                        </p:tav>
                                      </p:tavLst>
                                    </p:anim>
                                    <p:anim calcmode="lin" valueType="num">
                                      <p:cBhvr>
                                        <p:cTn id="128" dur="250" fill="hold"/>
                                        <p:tgtEl>
                                          <p:spTgt spid="47"/>
                                        </p:tgtEl>
                                        <p:attrNameLst>
                                          <p:attrName>ppt_y</p:attrName>
                                        </p:attrNameLst>
                                      </p:cBhvr>
                                      <p:tavLst>
                                        <p:tav tm="0">
                                          <p:val>
                                            <p:strVal val="#ppt_y+.1"/>
                                          </p:val>
                                        </p:tav>
                                        <p:tav tm="100000">
                                          <p:val>
                                            <p:strVal val="#ppt_y"/>
                                          </p:val>
                                        </p:tav>
                                      </p:tavLst>
                                    </p:anim>
                                  </p:childTnLst>
                                </p:cTn>
                              </p:par>
                            </p:childTnLst>
                          </p:cTn>
                        </p:par>
                        <p:par>
                          <p:cTn id="129" fill="hold">
                            <p:stCondLst>
                              <p:cond delay="7000"/>
                            </p:stCondLst>
                            <p:childTnLst>
                              <p:par>
                                <p:cTn id="130" presetID="42" presetClass="entr" presetSubtype="0" fill="hold" grpId="0" nodeType="after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fade">
                                      <p:cBhvr>
                                        <p:cTn id="132" dur="250"/>
                                        <p:tgtEl>
                                          <p:spTgt spid="48"/>
                                        </p:tgtEl>
                                      </p:cBhvr>
                                    </p:animEffect>
                                    <p:anim calcmode="lin" valueType="num">
                                      <p:cBhvr>
                                        <p:cTn id="133" dur="250" fill="hold"/>
                                        <p:tgtEl>
                                          <p:spTgt spid="48"/>
                                        </p:tgtEl>
                                        <p:attrNameLst>
                                          <p:attrName>ppt_x</p:attrName>
                                        </p:attrNameLst>
                                      </p:cBhvr>
                                      <p:tavLst>
                                        <p:tav tm="0">
                                          <p:val>
                                            <p:strVal val="#ppt_x"/>
                                          </p:val>
                                        </p:tav>
                                        <p:tav tm="100000">
                                          <p:val>
                                            <p:strVal val="#ppt_x"/>
                                          </p:val>
                                        </p:tav>
                                      </p:tavLst>
                                    </p:anim>
                                    <p:anim calcmode="lin" valueType="num">
                                      <p:cBhvr>
                                        <p:cTn id="134" dur="250" fill="hold"/>
                                        <p:tgtEl>
                                          <p:spTgt spid="48"/>
                                        </p:tgtEl>
                                        <p:attrNameLst>
                                          <p:attrName>ppt_y</p:attrName>
                                        </p:attrNameLst>
                                      </p:cBhvr>
                                      <p:tavLst>
                                        <p:tav tm="0">
                                          <p:val>
                                            <p:strVal val="#ppt_y+.1"/>
                                          </p:val>
                                        </p:tav>
                                        <p:tav tm="100000">
                                          <p:val>
                                            <p:strVal val="#ppt_y"/>
                                          </p:val>
                                        </p:tav>
                                      </p:tavLst>
                                    </p:anim>
                                  </p:childTnLst>
                                </p:cTn>
                              </p:par>
                            </p:childTnLst>
                          </p:cTn>
                        </p:par>
                        <p:par>
                          <p:cTn id="135" fill="hold">
                            <p:stCondLst>
                              <p:cond delay="7250"/>
                            </p:stCondLst>
                            <p:childTnLst>
                              <p:par>
                                <p:cTn id="136" presetID="42" presetClass="entr" presetSubtype="0" fill="hold" grpId="0" nodeType="afterEffect">
                                  <p:stCondLst>
                                    <p:cond delay="0"/>
                                  </p:stCondLst>
                                  <p:childTnLst>
                                    <p:set>
                                      <p:cBhvr>
                                        <p:cTn id="137" dur="1" fill="hold">
                                          <p:stCondLst>
                                            <p:cond delay="0"/>
                                          </p:stCondLst>
                                        </p:cTn>
                                        <p:tgtEl>
                                          <p:spTgt spid="49"/>
                                        </p:tgtEl>
                                        <p:attrNameLst>
                                          <p:attrName>style.visibility</p:attrName>
                                        </p:attrNameLst>
                                      </p:cBhvr>
                                      <p:to>
                                        <p:strVal val="visible"/>
                                      </p:to>
                                    </p:set>
                                    <p:animEffect transition="in" filter="fade">
                                      <p:cBhvr>
                                        <p:cTn id="138" dur="250"/>
                                        <p:tgtEl>
                                          <p:spTgt spid="49"/>
                                        </p:tgtEl>
                                      </p:cBhvr>
                                    </p:animEffect>
                                    <p:anim calcmode="lin" valueType="num">
                                      <p:cBhvr>
                                        <p:cTn id="139" dur="250" fill="hold"/>
                                        <p:tgtEl>
                                          <p:spTgt spid="49"/>
                                        </p:tgtEl>
                                        <p:attrNameLst>
                                          <p:attrName>ppt_x</p:attrName>
                                        </p:attrNameLst>
                                      </p:cBhvr>
                                      <p:tavLst>
                                        <p:tav tm="0">
                                          <p:val>
                                            <p:strVal val="#ppt_x"/>
                                          </p:val>
                                        </p:tav>
                                        <p:tav tm="100000">
                                          <p:val>
                                            <p:strVal val="#ppt_x"/>
                                          </p:val>
                                        </p:tav>
                                      </p:tavLst>
                                    </p:anim>
                                    <p:anim calcmode="lin" valueType="num">
                                      <p:cBhvr>
                                        <p:cTn id="140" dur="250" fill="hold"/>
                                        <p:tgtEl>
                                          <p:spTgt spid="49"/>
                                        </p:tgtEl>
                                        <p:attrNameLst>
                                          <p:attrName>ppt_y</p:attrName>
                                        </p:attrNameLst>
                                      </p:cBhvr>
                                      <p:tavLst>
                                        <p:tav tm="0">
                                          <p:val>
                                            <p:strVal val="#ppt_y+.1"/>
                                          </p:val>
                                        </p:tav>
                                        <p:tav tm="100000">
                                          <p:val>
                                            <p:strVal val="#ppt_y"/>
                                          </p:val>
                                        </p:tav>
                                      </p:tavLst>
                                    </p:anim>
                                  </p:childTnLst>
                                </p:cTn>
                              </p:par>
                            </p:childTnLst>
                          </p:cTn>
                        </p:par>
                        <p:par>
                          <p:cTn id="141" fill="hold">
                            <p:stCondLst>
                              <p:cond delay="7500"/>
                            </p:stCondLst>
                            <p:childTnLst>
                              <p:par>
                                <p:cTn id="142" presetID="42" presetClass="entr" presetSubtype="0" fill="hold" grpId="0" nodeType="afterEffect">
                                  <p:stCondLst>
                                    <p:cond delay="0"/>
                                  </p:stCondLst>
                                  <p:childTnLst>
                                    <p:set>
                                      <p:cBhvr>
                                        <p:cTn id="143" dur="1" fill="hold">
                                          <p:stCondLst>
                                            <p:cond delay="0"/>
                                          </p:stCondLst>
                                        </p:cTn>
                                        <p:tgtEl>
                                          <p:spTgt spid="50"/>
                                        </p:tgtEl>
                                        <p:attrNameLst>
                                          <p:attrName>style.visibility</p:attrName>
                                        </p:attrNameLst>
                                      </p:cBhvr>
                                      <p:to>
                                        <p:strVal val="visible"/>
                                      </p:to>
                                    </p:set>
                                    <p:animEffect transition="in" filter="fade">
                                      <p:cBhvr>
                                        <p:cTn id="144" dur="250"/>
                                        <p:tgtEl>
                                          <p:spTgt spid="50"/>
                                        </p:tgtEl>
                                      </p:cBhvr>
                                    </p:animEffect>
                                    <p:anim calcmode="lin" valueType="num">
                                      <p:cBhvr>
                                        <p:cTn id="145" dur="250" fill="hold"/>
                                        <p:tgtEl>
                                          <p:spTgt spid="50"/>
                                        </p:tgtEl>
                                        <p:attrNameLst>
                                          <p:attrName>ppt_x</p:attrName>
                                        </p:attrNameLst>
                                      </p:cBhvr>
                                      <p:tavLst>
                                        <p:tav tm="0">
                                          <p:val>
                                            <p:strVal val="#ppt_x"/>
                                          </p:val>
                                        </p:tav>
                                        <p:tav tm="100000">
                                          <p:val>
                                            <p:strVal val="#ppt_x"/>
                                          </p:val>
                                        </p:tav>
                                      </p:tavLst>
                                    </p:anim>
                                    <p:anim calcmode="lin" valueType="num">
                                      <p:cBhvr>
                                        <p:cTn id="146" dur="250" fill="hold"/>
                                        <p:tgtEl>
                                          <p:spTgt spid="50"/>
                                        </p:tgtEl>
                                        <p:attrNameLst>
                                          <p:attrName>ppt_y</p:attrName>
                                        </p:attrNameLst>
                                      </p:cBhvr>
                                      <p:tavLst>
                                        <p:tav tm="0">
                                          <p:val>
                                            <p:strVal val="#ppt_y+.1"/>
                                          </p:val>
                                        </p:tav>
                                        <p:tav tm="100000">
                                          <p:val>
                                            <p:strVal val="#ppt_y"/>
                                          </p:val>
                                        </p:tav>
                                      </p:tavLst>
                                    </p:anim>
                                  </p:childTnLst>
                                </p:cTn>
                              </p:par>
                            </p:childTnLst>
                          </p:cTn>
                        </p:par>
                        <p:par>
                          <p:cTn id="147" fill="hold">
                            <p:stCondLst>
                              <p:cond delay="7750"/>
                            </p:stCondLst>
                            <p:childTnLst>
                              <p:par>
                                <p:cTn id="148" presetID="42" presetClass="entr" presetSubtype="0" fill="hold" grpId="0" nodeType="afterEffect">
                                  <p:stCondLst>
                                    <p:cond delay="0"/>
                                  </p:stCondLst>
                                  <p:childTnLst>
                                    <p:set>
                                      <p:cBhvr>
                                        <p:cTn id="149" dur="1" fill="hold">
                                          <p:stCondLst>
                                            <p:cond delay="0"/>
                                          </p:stCondLst>
                                        </p:cTn>
                                        <p:tgtEl>
                                          <p:spTgt spid="51"/>
                                        </p:tgtEl>
                                        <p:attrNameLst>
                                          <p:attrName>style.visibility</p:attrName>
                                        </p:attrNameLst>
                                      </p:cBhvr>
                                      <p:to>
                                        <p:strVal val="visible"/>
                                      </p:to>
                                    </p:set>
                                    <p:animEffect transition="in" filter="fade">
                                      <p:cBhvr>
                                        <p:cTn id="150" dur="250"/>
                                        <p:tgtEl>
                                          <p:spTgt spid="51"/>
                                        </p:tgtEl>
                                      </p:cBhvr>
                                    </p:animEffect>
                                    <p:anim calcmode="lin" valueType="num">
                                      <p:cBhvr>
                                        <p:cTn id="151" dur="250" fill="hold"/>
                                        <p:tgtEl>
                                          <p:spTgt spid="51"/>
                                        </p:tgtEl>
                                        <p:attrNameLst>
                                          <p:attrName>ppt_x</p:attrName>
                                        </p:attrNameLst>
                                      </p:cBhvr>
                                      <p:tavLst>
                                        <p:tav tm="0">
                                          <p:val>
                                            <p:strVal val="#ppt_x"/>
                                          </p:val>
                                        </p:tav>
                                        <p:tav tm="100000">
                                          <p:val>
                                            <p:strVal val="#ppt_x"/>
                                          </p:val>
                                        </p:tav>
                                      </p:tavLst>
                                    </p:anim>
                                    <p:anim calcmode="lin" valueType="num">
                                      <p:cBhvr>
                                        <p:cTn id="152" dur="2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34" grpId="0"/>
      <p:bldP spid="35" grpId="0"/>
      <p:bldP spid="36" grpId="0"/>
      <p:bldP spid="37" grpId="0" animBg="1"/>
      <p:bldP spid="38" grpId="0"/>
      <p:bldP spid="39" grpId="0"/>
      <p:bldP spid="40" grpId="0"/>
      <p:bldP spid="41" grpId="0"/>
      <p:bldP spid="42" grpId="0" animBg="1"/>
      <p:bldP spid="43" grpId="0"/>
      <p:bldP spid="44" grpId="0"/>
      <p:bldP spid="45" grpId="0"/>
      <p:bldP spid="46" grpId="0"/>
      <p:bldP spid="47" grpId="0" animBg="1"/>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a:off x="822815" y="1810836"/>
            <a:ext cx="10563831" cy="4699333"/>
            <a:chOff x="1038576" y="1799684"/>
            <a:chExt cx="10563831" cy="4699333"/>
          </a:xfrm>
        </p:grpSpPr>
        <p:sp>
          <p:nvSpPr>
            <p:cNvPr id="5" name="Oval 34"/>
            <p:cNvSpPr/>
            <p:nvPr/>
          </p:nvSpPr>
          <p:spPr>
            <a:xfrm flipH="1">
              <a:off x="1561338" y="1799684"/>
              <a:ext cx="3628112" cy="3628112"/>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26"/>
            <p:cNvSpPr/>
            <p:nvPr/>
          </p:nvSpPr>
          <p:spPr>
            <a:xfrm flipH="1">
              <a:off x="1699037" y="2548963"/>
              <a:ext cx="3352714" cy="2308324"/>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dirty="0">
                  <a:solidFill>
                    <a:schemeClr val="bg1"/>
                  </a:solidFill>
                </a:rPr>
                <a:t>You will not believe </a:t>
              </a:r>
              <a:r>
                <a:rPr lang="en-US" sz="1600" dirty="0">
                  <a:solidFill>
                    <a:schemeClr val="bg1"/>
                  </a:solidFill>
                </a:rPr>
                <a:t>all of the elements in this slide are all editable without reducing the quality, unlimited color, and unlimited size, none of which use jpg or </a:t>
              </a:r>
              <a:r>
                <a:rPr lang="en-US" sz="1600" dirty="0" err="1">
                  <a:solidFill>
                    <a:schemeClr val="bg1"/>
                  </a:solidFill>
                </a:rPr>
                <a:t>png</a:t>
              </a:r>
              <a:r>
                <a:rPr lang="en-US" sz="1600" dirty="0">
                  <a:solidFill>
                    <a:schemeClr val="bg1"/>
                  </a:solidFill>
                </a:rPr>
                <a:t>. pure vector of </a:t>
              </a:r>
              <a:r>
                <a:rPr lang="en-US" sz="1600" dirty="0" err="1">
                  <a:solidFill>
                    <a:schemeClr val="bg1"/>
                  </a:solidFill>
                </a:rPr>
                <a:t>powerpoint</a:t>
              </a:r>
              <a:r>
                <a:rPr lang="en-US" sz="1600" dirty="0">
                  <a:solidFill>
                    <a:schemeClr val="bg1"/>
                  </a:solidFill>
                </a:rPr>
                <a:t>.</a:t>
              </a:r>
              <a:endParaRPr lang="id-ID" sz="1600" b="1" dirty="0">
                <a:solidFill>
                  <a:schemeClr val="bg1"/>
                </a:solidFill>
              </a:endParaRPr>
            </a:p>
            <a:p>
              <a:pPr algn="ctr"/>
              <a:r>
                <a:rPr lang="en-US" sz="1600" dirty="0">
                  <a:solidFill>
                    <a:schemeClr val="bg1"/>
                  </a:solidFill>
                </a:rPr>
                <a:t> I am alone, and feel the charm of existence in this spot, which was created for the bliss</a:t>
              </a:r>
              <a:endParaRPr lang="id-ID" sz="1600" dirty="0">
                <a:solidFill>
                  <a:schemeClr val="bg1"/>
                </a:solidFill>
              </a:endParaRPr>
            </a:p>
          </p:txBody>
        </p:sp>
        <p:grpSp>
          <p:nvGrpSpPr>
            <p:cNvPr id="7" name="组合 6"/>
            <p:cNvGrpSpPr/>
            <p:nvPr/>
          </p:nvGrpSpPr>
          <p:grpSpPr>
            <a:xfrm>
              <a:off x="1038576" y="2311302"/>
              <a:ext cx="10563831" cy="4187715"/>
              <a:chOff x="-2905579" y="1474523"/>
              <a:chExt cx="7597880" cy="3011952"/>
            </a:xfrm>
          </p:grpSpPr>
          <p:sp>
            <p:nvSpPr>
              <p:cNvPr id="8" name="矩形 7"/>
              <p:cNvSpPr/>
              <p:nvPr/>
            </p:nvSpPr>
            <p:spPr>
              <a:xfrm>
                <a:off x="-2905579" y="3939292"/>
                <a:ext cx="7597880" cy="54718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aphicFrame>
            <p:nvGraphicFramePr>
              <p:cNvPr id="9" name="图表 8"/>
              <p:cNvGraphicFramePr/>
              <p:nvPr>
                <p:extLst>
                  <p:ext uri="{D42A27DB-BD31-4B8C-83A1-F6EECF244321}">
                    <p14:modId xmlns:p14="http://schemas.microsoft.com/office/powerpoint/2010/main" val="3125196206"/>
                  </p:ext>
                </p:extLst>
              </p:nvPr>
            </p:nvGraphicFramePr>
            <p:xfrm>
              <a:off x="485213" y="1474523"/>
              <a:ext cx="4053861" cy="188955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24"/>
              <p:cNvSpPr>
                <a:spLocks noChangeArrowheads="1"/>
              </p:cNvSpPr>
              <p:nvPr/>
            </p:nvSpPr>
            <p:spPr bwMode="auto">
              <a:xfrm>
                <a:off x="-2607788" y="4013284"/>
                <a:ext cx="7064589" cy="39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600" b="1" dirty="0">
                    <a:solidFill>
                      <a:schemeClr val="bg1"/>
                    </a:solidFill>
                  </a:rPr>
                  <a:t>TOPIC HEADER HERE</a:t>
                </a:r>
                <a:endParaRPr lang="zh-CN" altLang="en-US" sz="1600" dirty="0">
                  <a:solidFill>
                    <a:schemeClr val="bg1"/>
                  </a:solidFill>
                </a:endParaRPr>
              </a:p>
              <a:p>
                <a:pPr>
                  <a:lnSpc>
                    <a:spcPct val="120000"/>
                  </a:lnSpc>
                  <a:spcBef>
                    <a:spcPts val="300"/>
                  </a:spcBef>
                </a:pPr>
                <a:r>
                  <a:rPr lang="en-US" altLang="zh-CN" sz="1200" dirty="0">
                    <a:solidFill>
                      <a:schemeClr val="bg1"/>
                    </a:solidFill>
                  </a:rPr>
                  <a:t>We have many PowerPoint templates that has been specifically designed to help anyone that is stepping into the world of PowerPoint for the very first time. </a:t>
                </a:r>
              </a:p>
            </p:txBody>
          </p:sp>
        </p:grpSp>
      </p:grpSp>
    </p:spTree>
    <p:extLst>
      <p:ext uri="{BB962C8B-B14F-4D97-AF65-F5344CB8AC3E}">
        <p14:creationId xmlns:p14="http://schemas.microsoft.com/office/powerpoint/2010/main" val="408004832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7132097" y="2013855"/>
            <a:ext cx="1594497" cy="741951"/>
            <a:chOff x="4065694" y="3960217"/>
            <a:chExt cx="2811555" cy="1281388"/>
          </a:xfrm>
        </p:grpSpPr>
        <p:sp>
          <p:nvSpPr>
            <p:cNvPr id="6" name="Rounded Rectangle 43"/>
            <p:cNvSpPr/>
            <p:nvPr/>
          </p:nvSpPr>
          <p:spPr>
            <a:xfrm>
              <a:off x="4081294" y="3961259"/>
              <a:ext cx="2230265" cy="557566"/>
            </a:xfrm>
            <a:prstGeom prst="roundRect">
              <a:avLst>
                <a:gd name="adj" fmla="val 46832"/>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8"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9" name="TextBox 54"/>
          <p:cNvSpPr txBox="1"/>
          <p:nvPr/>
        </p:nvSpPr>
        <p:spPr>
          <a:xfrm>
            <a:off x="6659855" y="2890782"/>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0" name="Rectangle 19"/>
          <p:cNvSpPr/>
          <p:nvPr/>
        </p:nvSpPr>
        <p:spPr>
          <a:xfrm>
            <a:off x="7140944" y="2973207"/>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1" name="TextBox 56"/>
          <p:cNvSpPr txBox="1"/>
          <p:nvPr/>
        </p:nvSpPr>
        <p:spPr>
          <a:xfrm>
            <a:off x="6659855" y="409909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2" name="Rectangle 19"/>
          <p:cNvSpPr/>
          <p:nvPr/>
        </p:nvSpPr>
        <p:spPr>
          <a:xfrm>
            <a:off x="7140944" y="4181518"/>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13" name="TextBox 58"/>
          <p:cNvSpPr txBox="1"/>
          <p:nvPr/>
        </p:nvSpPr>
        <p:spPr>
          <a:xfrm>
            <a:off x="6659855" y="5308221"/>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4" name="Rectangle 19"/>
          <p:cNvSpPr/>
          <p:nvPr/>
        </p:nvSpPr>
        <p:spPr>
          <a:xfrm>
            <a:off x="7140944" y="5390647"/>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15" name="直接连接符 14"/>
          <p:cNvCxnSpPr/>
          <p:nvPr/>
        </p:nvCxnSpPr>
        <p:spPr>
          <a:xfrm>
            <a:off x="6807235" y="4015172"/>
            <a:ext cx="4258816"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807235" y="5249203"/>
            <a:ext cx="4258816"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7" name="矩形 13"/>
          <p:cNvSpPr>
            <a:spLocks noChangeArrowheads="1"/>
          </p:cNvSpPr>
          <p:nvPr/>
        </p:nvSpPr>
        <p:spPr bwMode="auto">
          <a:xfrm>
            <a:off x="1703720" y="5852286"/>
            <a:ext cx="47406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9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900" dirty="0">
                <a:solidFill>
                  <a:schemeClr val="bg1">
                    <a:lumMod val="50000"/>
                  </a:schemeClr>
                </a:solidFill>
              </a:rPr>
              <a:t>Vestibulum ante ipsum primis in faucibus orci luctus et ultrices posuere cubilia Curae</a:t>
            </a:r>
          </a:p>
          <a:p>
            <a:pPr eaLnBrk="1" hangingPunct="1"/>
            <a:endParaRPr lang="zh-CN" altLang="en-US" sz="900" dirty="0">
              <a:solidFill>
                <a:schemeClr val="bg1">
                  <a:lumMod val="50000"/>
                </a:schemeClr>
              </a:solidFill>
            </a:endParaRPr>
          </a:p>
        </p:txBody>
      </p:sp>
      <p:sp>
        <p:nvSpPr>
          <p:cNvPr id="18" name="矩形 14"/>
          <p:cNvSpPr>
            <a:spLocks noChangeArrowheads="1"/>
          </p:cNvSpPr>
          <p:nvPr/>
        </p:nvSpPr>
        <p:spPr bwMode="auto">
          <a:xfrm>
            <a:off x="1775746" y="5496899"/>
            <a:ext cx="1888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a:solidFill>
                  <a:schemeClr val="bg1">
                    <a:lumMod val="50000"/>
                  </a:schemeClr>
                </a:solidFill>
              </a:rPr>
              <a:t>ADD YOUR TEXT</a:t>
            </a:r>
          </a:p>
        </p:txBody>
      </p:sp>
      <p:sp>
        <p:nvSpPr>
          <p:cNvPr id="19" name="椭圆 18"/>
          <p:cNvSpPr/>
          <p:nvPr/>
        </p:nvSpPr>
        <p:spPr>
          <a:xfrm>
            <a:off x="1419024" y="5548666"/>
            <a:ext cx="415758" cy="415756"/>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0" name="Rectangle 30"/>
          <p:cNvSpPr/>
          <p:nvPr/>
        </p:nvSpPr>
        <p:spPr>
          <a:xfrm>
            <a:off x="1322026" y="1924263"/>
            <a:ext cx="4862390" cy="335671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106925992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up)">
                                      <p:cBhvr>
                                        <p:cTn id="20" dur="500"/>
                                        <p:tgtEl>
                                          <p:spTgt spid="10"/>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up)">
                                      <p:cBhvr>
                                        <p:cTn id="34" dur="500"/>
                                        <p:tgtEl>
                                          <p:spTgt spid="12"/>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ppt_y</p:attrName>
                                        </p:attrNameLst>
                                      </p:cBhvr>
                                      <p:tavLst>
                                        <p:tav tm="0">
                                          <p:val>
                                            <p:strVal val="#ppt_y+#ppt_h*1.125000"/>
                                          </p:val>
                                        </p:tav>
                                        <p:tav tm="100000">
                                          <p:val>
                                            <p:strVal val="#ppt_y"/>
                                          </p:val>
                                        </p:tav>
                                      </p:tavLst>
                                    </p:anim>
                                    <p:animEffect transition="in" filter="wipe(up)">
                                      <p:cBhvr>
                                        <p:cTn id="39" dur="500"/>
                                        <p:tgtEl>
                                          <p:spTgt spid="16"/>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childTnLst>
                          </p:cTn>
                        </p:par>
                        <p:par>
                          <p:cTn id="49" fill="hold">
                            <p:stCondLst>
                              <p:cond delay="500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anim calcmode="lin" valueType="num">
                                      <p:cBhvr>
                                        <p:cTn id="53" dur="250" fill="hold"/>
                                        <p:tgtEl>
                                          <p:spTgt spid="17"/>
                                        </p:tgtEl>
                                        <p:attrNameLst>
                                          <p:attrName>ppt_x</p:attrName>
                                        </p:attrNameLst>
                                      </p:cBhvr>
                                      <p:tavLst>
                                        <p:tav tm="0">
                                          <p:val>
                                            <p:strVal val="#ppt_x"/>
                                          </p:val>
                                        </p:tav>
                                        <p:tav tm="100000">
                                          <p:val>
                                            <p:strVal val="#ppt_x"/>
                                          </p:val>
                                        </p:tav>
                                      </p:tavLst>
                                    </p:anim>
                                    <p:anim calcmode="lin" valueType="num">
                                      <p:cBhvr>
                                        <p:cTn id="54" dur="25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525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250"/>
                                        <p:tgtEl>
                                          <p:spTgt spid="18"/>
                                        </p:tgtEl>
                                      </p:cBhvr>
                                    </p:animEffect>
                                    <p:anim calcmode="lin" valueType="num">
                                      <p:cBhvr>
                                        <p:cTn id="59" dur="250" fill="hold"/>
                                        <p:tgtEl>
                                          <p:spTgt spid="18"/>
                                        </p:tgtEl>
                                        <p:attrNameLst>
                                          <p:attrName>ppt_x</p:attrName>
                                        </p:attrNameLst>
                                      </p:cBhvr>
                                      <p:tavLst>
                                        <p:tav tm="0">
                                          <p:val>
                                            <p:strVal val="#ppt_x"/>
                                          </p:val>
                                        </p:tav>
                                        <p:tav tm="100000">
                                          <p:val>
                                            <p:strVal val="#ppt_x"/>
                                          </p:val>
                                        </p:tav>
                                      </p:tavLst>
                                    </p:anim>
                                    <p:anim calcmode="lin" valueType="num">
                                      <p:cBhvr>
                                        <p:cTn id="60" dur="25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42"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250"/>
                                        <p:tgtEl>
                                          <p:spTgt spid="19"/>
                                        </p:tgtEl>
                                      </p:cBhvr>
                                    </p:animEffect>
                                    <p:anim calcmode="lin" valueType="num">
                                      <p:cBhvr>
                                        <p:cTn id="65" dur="250" fill="hold"/>
                                        <p:tgtEl>
                                          <p:spTgt spid="19"/>
                                        </p:tgtEl>
                                        <p:attrNameLst>
                                          <p:attrName>ppt_x</p:attrName>
                                        </p:attrNameLst>
                                      </p:cBhvr>
                                      <p:tavLst>
                                        <p:tav tm="0">
                                          <p:val>
                                            <p:strVal val="#ppt_x"/>
                                          </p:val>
                                        </p:tav>
                                        <p:tav tm="100000">
                                          <p:val>
                                            <p:strVal val="#ppt_x"/>
                                          </p:val>
                                        </p:tav>
                                      </p:tavLst>
                                    </p:anim>
                                    <p:anim calcmode="lin" valueType="num">
                                      <p:cBhvr>
                                        <p:cTn id="66" dur="250" fill="hold"/>
                                        <p:tgtEl>
                                          <p:spTgt spid="1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1000"/>
                                        <p:tgtEl>
                                          <p:spTgt spid="20"/>
                                        </p:tgtEl>
                                      </p:cBhvr>
                                    </p:animEffect>
                                    <p:anim calcmode="lin" valueType="num">
                                      <p:cBhvr>
                                        <p:cTn id="70" dur="1000" fill="hold"/>
                                        <p:tgtEl>
                                          <p:spTgt spid="20"/>
                                        </p:tgtEl>
                                        <p:attrNameLst>
                                          <p:attrName>ppt_x</p:attrName>
                                        </p:attrNameLst>
                                      </p:cBhvr>
                                      <p:tavLst>
                                        <p:tav tm="0">
                                          <p:val>
                                            <p:strVal val="#ppt_x"/>
                                          </p:val>
                                        </p:tav>
                                        <p:tav tm="100000">
                                          <p:val>
                                            <p:strVal val="#ppt_x"/>
                                          </p:val>
                                        </p:tav>
                                      </p:tavLst>
                                    </p:anim>
                                    <p:anim calcmode="lin" valueType="num">
                                      <p:cBhvr>
                                        <p:cTn id="7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7" grpId="0"/>
      <p:bldP spid="18" grpId="0"/>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矩形 4"/>
          <p:cNvSpPr/>
          <p:nvPr/>
        </p:nvSpPr>
        <p:spPr>
          <a:xfrm rot="20700000">
            <a:off x="1693764"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909788"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7" name="文本框 9"/>
          <p:cNvSpPr txBox="1"/>
          <p:nvPr/>
        </p:nvSpPr>
        <p:spPr>
          <a:xfrm>
            <a:off x="1909788"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8" name="文本框 9"/>
          <p:cNvSpPr txBox="1"/>
          <p:nvPr/>
        </p:nvSpPr>
        <p:spPr>
          <a:xfrm>
            <a:off x="1837780"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9" name="矩形 8"/>
          <p:cNvSpPr/>
          <p:nvPr/>
        </p:nvSpPr>
        <p:spPr>
          <a:xfrm rot="20700000">
            <a:off x="4029646"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245670"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1" name="文本框 9"/>
          <p:cNvSpPr txBox="1"/>
          <p:nvPr/>
        </p:nvSpPr>
        <p:spPr>
          <a:xfrm>
            <a:off x="4245670"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12" name="文本框 9"/>
          <p:cNvSpPr txBox="1"/>
          <p:nvPr/>
        </p:nvSpPr>
        <p:spPr>
          <a:xfrm>
            <a:off x="4173662"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13" name="矩形 12"/>
          <p:cNvSpPr/>
          <p:nvPr/>
        </p:nvSpPr>
        <p:spPr>
          <a:xfrm rot="20700000">
            <a:off x="6371434"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9"/>
          <p:cNvSpPr txBox="1"/>
          <p:nvPr/>
        </p:nvSpPr>
        <p:spPr>
          <a:xfrm>
            <a:off x="6587458"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5" name="文本框 9"/>
          <p:cNvSpPr txBox="1"/>
          <p:nvPr/>
        </p:nvSpPr>
        <p:spPr>
          <a:xfrm>
            <a:off x="6587458"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16" name="文本框 9"/>
          <p:cNvSpPr txBox="1"/>
          <p:nvPr/>
        </p:nvSpPr>
        <p:spPr>
          <a:xfrm>
            <a:off x="6515450"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17" name="矩形 16"/>
          <p:cNvSpPr/>
          <p:nvPr/>
        </p:nvSpPr>
        <p:spPr>
          <a:xfrm rot="20700000">
            <a:off x="8707316" y="2434065"/>
            <a:ext cx="1800200" cy="18002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9"/>
          <p:cNvSpPr txBox="1"/>
          <p:nvPr/>
        </p:nvSpPr>
        <p:spPr>
          <a:xfrm>
            <a:off x="8923340" y="4438778"/>
            <a:ext cx="1368152" cy="346249"/>
          </a:xfrm>
          <a:prstGeom prst="rect">
            <a:avLst/>
          </a:prstGeom>
          <a:noFill/>
        </p:spPr>
        <p:txBody>
          <a:bodyPr wrap="square" lIns="68580" tIns="34290" rIns="68580" bIns="34290" rtlCol="0">
            <a:spAutoFit/>
          </a:bodyPr>
          <a:lstStyle/>
          <a:p>
            <a:pPr marL="0" lvl="1" algn="ctr"/>
            <a:r>
              <a:rPr lang="zh-CN" altLang="en-US" b="1" dirty="0">
                <a:solidFill>
                  <a:schemeClr val="bg1">
                    <a:lumMod val="50000"/>
                  </a:schemeClr>
                </a:solidFill>
                <a:latin typeface="微软雅黑" pitchFamily="34" charset="-122"/>
                <a:ea typeface="微软雅黑" pitchFamily="34" charset="-122"/>
              </a:rPr>
              <a:t>代用名</a:t>
            </a:r>
          </a:p>
        </p:txBody>
      </p:sp>
      <p:sp>
        <p:nvSpPr>
          <p:cNvPr id="19" name="文本框 9"/>
          <p:cNvSpPr txBox="1"/>
          <p:nvPr/>
        </p:nvSpPr>
        <p:spPr>
          <a:xfrm>
            <a:off x="8923340" y="4726810"/>
            <a:ext cx="1368152" cy="253916"/>
          </a:xfrm>
          <a:prstGeom prst="rect">
            <a:avLst/>
          </a:prstGeom>
          <a:noFill/>
        </p:spPr>
        <p:txBody>
          <a:bodyPr wrap="square" lIns="68580" tIns="34290" rIns="68580" bIns="34290" rtlCol="0">
            <a:spAutoFit/>
          </a:bodyPr>
          <a:lstStyle/>
          <a:p>
            <a:pPr marL="0" lvl="1" algn="ctr"/>
            <a:r>
              <a:rPr lang="zh-CN" altLang="en-US" sz="1200" dirty="0">
                <a:solidFill>
                  <a:schemeClr val="bg1">
                    <a:lumMod val="50000"/>
                  </a:schemeClr>
                </a:solidFill>
                <a:latin typeface="微软雅黑" pitchFamily="34" charset="-122"/>
                <a:ea typeface="微软雅黑" pitchFamily="34" charset="-122"/>
              </a:rPr>
              <a:t>职位名称</a:t>
            </a:r>
          </a:p>
        </p:txBody>
      </p:sp>
      <p:sp>
        <p:nvSpPr>
          <p:cNvPr id="20" name="文本框 9"/>
          <p:cNvSpPr txBox="1"/>
          <p:nvPr/>
        </p:nvSpPr>
        <p:spPr>
          <a:xfrm>
            <a:off x="8851332" y="50868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367963304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0-#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0-#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0-#ppt_w/2"/>
                                          </p:val>
                                        </p:tav>
                                        <p:tav tm="100000">
                                          <p:val>
                                            <p:strVal val="#ppt_x"/>
                                          </p:val>
                                        </p:tav>
                                      </p:tavLst>
                                    </p:anim>
                                    <p:anim calcmode="lin" valueType="num">
                                      <p:cBhvr additive="base">
                                        <p:cTn id="67" dur="5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0-#ppt_w/2"/>
                                          </p:val>
                                        </p:tav>
                                        <p:tav tm="100000">
                                          <p:val>
                                            <p:strVal val="#ppt_x"/>
                                          </p:val>
                                        </p:tav>
                                      </p:tavLst>
                                    </p:anim>
                                    <p:anim calcmode="lin" valueType="num">
                                      <p:cBhvr additive="base">
                                        <p:cTn id="71" dur="500" fill="hold"/>
                                        <p:tgtEl>
                                          <p:spTgt spid="19"/>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fill="hold"/>
                                        <p:tgtEl>
                                          <p:spTgt spid="20"/>
                                        </p:tgtEl>
                                        <p:attrNameLst>
                                          <p:attrName>ppt_x</p:attrName>
                                        </p:attrNameLst>
                                      </p:cBhvr>
                                      <p:tavLst>
                                        <p:tav tm="0">
                                          <p:val>
                                            <p:strVal val="0-#ppt_w/2"/>
                                          </p:val>
                                        </p:tav>
                                        <p:tav tm="100000">
                                          <p:val>
                                            <p:strVal val="#ppt_x"/>
                                          </p:val>
                                        </p:tav>
                                      </p:tavLst>
                                    </p:anim>
                                    <p:anim calcmode="lin" valueType="num">
                                      <p:cBhvr additive="base">
                                        <p:cTn id="7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p:bldP spid="11" grpId="0"/>
      <p:bldP spid="12" grpId="0"/>
      <p:bldP spid="13" grpId="0" animBg="1"/>
      <p:bldP spid="14" grpId="0"/>
      <p:bldP spid="15" grpId="0"/>
      <p:bldP spid="16" grpId="0"/>
      <p:bldP spid="17" grpId="0" animBg="1"/>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TWO</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64622531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2089" y="2062198"/>
            <a:ext cx="12190413" cy="4362386"/>
            <a:chOff x="-2089" y="2062198"/>
            <a:chExt cx="12190413" cy="4362386"/>
          </a:xfrm>
        </p:grpSpPr>
        <p:sp>
          <p:nvSpPr>
            <p:cNvPr id="6" name="矩形 5"/>
            <p:cNvSpPr/>
            <p:nvPr/>
          </p:nvSpPr>
          <p:spPr>
            <a:xfrm>
              <a:off x="-2089" y="3446638"/>
              <a:ext cx="12190413" cy="131124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119120" y="2062198"/>
              <a:ext cx="10666470" cy="4362386"/>
              <a:chOff x="841669" y="1196948"/>
              <a:chExt cx="7996799" cy="3270539"/>
            </a:xfrm>
          </p:grpSpPr>
          <p:sp>
            <p:nvSpPr>
              <p:cNvPr id="8" name="椭圆 7"/>
              <p:cNvSpPr/>
              <p:nvPr/>
            </p:nvSpPr>
            <p:spPr>
              <a:xfrm>
                <a:off x="3627643" y="1196948"/>
                <a:ext cx="1886202" cy="1886202"/>
              </a:xfrm>
              <a:prstGeom prst="ellipse">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9" name="椭圆 8"/>
              <p:cNvSpPr/>
              <p:nvPr/>
            </p:nvSpPr>
            <p:spPr>
              <a:xfrm>
                <a:off x="6348033" y="1207830"/>
                <a:ext cx="1886202" cy="1886202"/>
              </a:xfrm>
              <a:prstGeom prst="ellipse">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0" name="椭圆 9"/>
              <p:cNvSpPr/>
              <p:nvPr/>
            </p:nvSpPr>
            <p:spPr>
              <a:xfrm>
                <a:off x="907254" y="1218712"/>
                <a:ext cx="1886202" cy="1886202"/>
              </a:xfrm>
              <a:prstGeom prst="ellipse">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1" name="TextBox 9"/>
              <p:cNvSpPr txBox="1"/>
              <p:nvPr/>
            </p:nvSpPr>
            <p:spPr>
              <a:xfrm>
                <a:off x="841669" y="3861061"/>
                <a:ext cx="2567396"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2" name="TextBox 10"/>
              <p:cNvSpPr txBox="1"/>
              <p:nvPr/>
            </p:nvSpPr>
            <p:spPr>
              <a:xfrm>
                <a:off x="910161" y="3153538"/>
                <a:ext cx="1087715" cy="623010"/>
              </a:xfrm>
              <a:prstGeom prst="rect">
                <a:avLst/>
              </a:prstGeom>
              <a:noFill/>
            </p:spPr>
            <p:txBody>
              <a:bodyPr wrap="square" rtlCol="0">
                <a:spAutoFit/>
              </a:bodyPr>
              <a:lstStyle/>
              <a:p>
                <a:r>
                  <a:rPr lang="en-US" altLang="zh-CN" sz="4800" b="1" dirty="0">
                    <a:solidFill>
                      <a:schemeClr val="bg1">
                        <a:lumMod val="50000"/>
                      </a:schemeClr>
                    </a:solidFill>
                  </a:rPr>
                  <a:t>Past</a:t>
                </a:r>
                <a:endParaRPr lang="zh-CN" altLang="en-US" sz="4800" b="1" dirty="0">
                  <a:solidFill>
                    <a:schemeClr val="bg1">
                      <a:lumMod val="50000"/>
                    </a:schemeClr>
                  </a:solidFill>
                </a:endParaRPr>
              </a:p>
            </p:txBody>
          </p:sp>
          <p:cxnSp>
            <p:nvCxnSpPr>
              <p:cNvPr id="13" name="直接连接符 12"/>
              <p:cNvCxnSpPr/>
              <p:nvPr/>
            </p:nvCxnSpPr>
            <p:spPr>
              <a:xfrm>
                <a:off x="907256"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2"/>
              <p:cNvSpPr txBox="1"/>
              <p:nvPr/>
            </p:nvSpPr>
            <p:spPr>
              <a:xfrm>
                <a:off x="3546491" y="3860114"/>
                <a:ext cx="2462781"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5" name="TextBox 13"/>
              <p:cNvSpPr txBox="1"/>
              <p:nvPr/>
            </p:nvSpPr>
            <p:spPr>
              <a:xfrm>
                <a:off x="3548637" y="3152590"/>
                <a:ext cx="1894861" cy="623010"/>
              </a:xfrm>
              <a:prstGeom prst="rect">
                <a:avLst/>
              </a:prstGeom>
              <a:noFill/>
            </p:spPr>
            <p:txBody>
              <a:bodyPr wrap="square" rtlCol="0">
                <a:spAutoFit/>
              </a:bodyPr>
              <a:lstStyle/>
              <a:p>
                <a:r>
                  <a:rPr lang="en-US" altLang="zh-CN" sz="4800" b="1" dirty="0">
                    <a:solidFill>
                      <a:schemeClr val="bg1">
                        <a:lumMod val="50000"/>
                      </a:schemeClr>
                    </a:solidFill>
                  </a:rPr>
                  <a:t>Present</a:t>
                </a:r>
                <a:endParaRPr lang="zh-CN" altLang="en-US" sz="4800" b="1" dirty="0">
                  <a:solidFill>
                    <a:schemeClr val="bg1">
                      <a:lumMod val="50000"/>
                    </a:schemeClr>
                  </a:solidFill>
                </a:endParaRPr>
              </a:p>
            </p:txBody>
          </p:sp>
          <p:cxnSp>
            <p:nvCxnSpPr>
              <p:cNvPr id="16" name="直接连接符 15"/>
              <p:cNvCxnSpPr/>
              <p:nvPr/>
            </p:nvCxnSpPr>
            <p:spPr>
              <a:xfrm>
                <a:off x="3625056" y="3796855"/>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5"/>
              <p:cNvSpPr txBox="1"/>
              <p:nvPr/>
            </p:nvSpPr>
            <p:spPr>
              <a:xfrm>
                <a:off x="6271072" y="3861061"/>
                <a:ext cx="2567396" cy="606426"/>
              </a:xfrm>
              <a:prstGeom prst="rect">
                <a:avLst/>
              </a:prstGeom>
              <a:noFill/>
            </p:spPr>
            <p:txBody>
              <a:bodyPr wrap="square" rtlCol="0">
                <a:spAutoFit/>
              </a:bodyPr>
              <a:lstStyle/>
              <a:p>
                <a:pPr>
                  <a:lnSpc>
                    <a:spcPct val="97000"/>
                  </a:lnSpc>
                </a:pPr>
                <a:r>
                  <a:rPr lang="en-US" altLang="zh-CN" sz="1600" kern="1600" dirty="0" err="1">
                    <a:solidFill>
                      <a:schemeClr val="bg1">
                        <a:lumMod val="50000"/>
                      </a:schemeClr>
                    </a:solidFill>
                  </a:rPr>
                  <a:t>Donec</a:t>
                </a:r>
                <a:r>
                  <a:rPr lang="en-US" altLang="zh-CN" sz="1600" kern="1600" dirty="0">
                    <a:solidFill>
                      <a:schemeClr val="bg1">
                        <a:lumMod val="50000"/>
                      </a:schemeClr>
                    </a:solidFill>
                  </a:rPr>
                  <a:t> id </a:t>
                </a:r>
                <a:r>
                  <a:rPr lang="en-US" altLang="zh-CN" sz="1600" kern="1600" dirty="0" err="1">
                    <a:solidFill>
                      <a:schemeClr val="bg1">
                        <a:lumMod val="50000"/>
                      </a:schemeClr>
                    </a:solidFill>
                  </a:rPr>
                  <a:t>elit</a:t>
                </a:r>
                <a:r>
                  <a:rPr lang="en-US" altLang="zh-CN" sz="1600" kern="1600" dirty="0">
                    <a:solidFill>
                      <a:schemeClr val="bg1">
                        <a:lumMod val="50000"/>
                      </a:schemeClr>
                    </a:solidFill>
                  </a:rPr>
                  <a:t> non mi </a:t>
                </a:r>
                <a:r>
                  <a:rPr lang="en-US" altLang="zh-CN" sz="1600" kern="1600" dirty="0" err="1">
                    <a:solidFill>
                      <a:schemeClr val="bg1">
                        <a:lumMod val="50000"/>
                      </a:schemeClr>
                    </a:solidFill>
                  </a:rPr>
                  <a:t>porta</a:t>
                </a:r>
                <a:r>
                  <a:rPr lang="en-US" altLang="zh-CN" sz="1600" kern="1600" dirty="0">
                    <a:solidFill>
                      <a:schemeClr val="bg1">
                        <a:lumMod val="50000"/>
                      </a:schemeClr>
                    </a:solidFill>
                  </a:rPr>
                  <a:t> </a:t>
                </a:r>
                <a:r>
                  <a:rPr lang="en-US" altLang="zh-CN" sz="1600" kern="1600" dirty="0" err="1">
                    <a:solidFill>
                      <a:schemeClr val="bg1">
                        <a:lumMod val="50000"/>
                      </a:schemeClr>
                    </a:solidFill>
                  </a:rPr>
                  <a:t>gravida</a:t>
                </a:r>
                <a:r>
                  <a:rPr lang="en-US" altLang="zh-CN" sz="1600" kern="1600" dirty="0">
                    <a:solidFill>
                      <a:schemeClr val="bg1">
                        <a:lumMod val="50000"/>
                      </a:schemeClr>
                    </a:solidFill>
                  </a:rPr>
                  <a:t> at </a:t>
                </a:r>
                <a:r>
                  <a:rPr lang="en-US" altLang="zh-CN" sz="1600" kern="1600" dirty="0" err="1">
                    <a:solidFill>
                      <a:schemeClr val="bg1">
                        <a:lumMod val="50000"/>
                      </a:schemeClr>
                    </a:solidFill>
                  </a:rPr>
                  <a:t>eget</a:t>
                </a:r>
                <a:r>
                  <a:rPr lang="en-US" altLang="zh-CN" sz="1600" kern="1600" dirty="0">
                    <a:solidFill>
                      <a:schemeClr val="bg1">
                        <a:lumMod val="50000"/>
                      </a:schemeClr>
                    </a:solidFill>
                  </a:rPr>
                  <a:t> </a:t>
                </a:r>
                <a:r>
                  <a:rPr lang="en-US" altLang="zh-CN" sz="1600" dirty="0" err="1">
                    <a:solidFill>
                      <a:schemeClr val="bg1">
                        <a:lumMod val="50000"/>
                      </a:schemeClr>
                    </a:solidFill>
                  </a:rPr>
                  <a:t>metus</a:t>
                </a:r>
                <a:r>
                  <a:rPr lang="en-US" altLang="zh-CN" sz="1600" dirty="0">
                    <a:solidFill>
                      <a:schemeClr val="bg1">
                        <a:lumMod val="50000"/>
                      </a:schemeClr>
                    </a:solidFill>
                  </a:rPr>
                  <a:t>. </a:t>
                </a:r>
                <a:r>
                  <a:rPr lang="en-US" altLang="zh-CN" sz="1600" dirty="0" err="1">
                    <a:solidFill>
                      <a:schemeClr val="bg1">
                        <a:lumMod val="50000"/>
                      </a:schemeClr>
                    </a:solidFill>
                  </a:rPr>
                  <a:t>Fusce</a:t>
                </a:r>
                <a:r>
                  <a:rPr lang="en-US" altLang="zh-CN" sz="1600" dirty="0">
                    <a:solidFill>
                      <a:schemeClr val="bg1">
                        <a:lumMod val="50000"/>
                      </a:schemeClr>
                    </a:solidFill>
                  </a:rPr>
                  <a:t> </a:t>
                </a:r>
                <a:r>
                  <a:rPr lang="en-US" altLang="zh-CN" sz="1600" dirty="0" err="1">
                    <a:solidFill>
                      <a:schemeClr val="bg1">
                        <a:lumMod val="50000"/>
                      </a:schemeClr>
                    </a:solidFill>
                  </a:rPr>
                  <a:t>dapibus</a:t>
                </a:r>
                <a:r>
                  <a:rPr lang="en-US" altLang="zh-CN" sz="1600" dirty="0">
                    <a:solidFill>
                      <a:schemeClr val="bg1">
                        <a:lumMod val="50000"/>
                      </a:schemeClr>
                    </a:solidFill>
                  </a:rPr>
                  <a:t>, </a:t>
                </a:r>
                <a:r>
                  <a:rPr lang="en-US" altLang="zh-CN" sz="1600" dirty="0" err="1">
                    <a:solidFill>
                      <a:schemeClr val="bg1">
                        <a:lumMod val="50000"/>
                      </a:schemeClr>
                    </a:solidFill>
                  </a:rPr>
                  <a:t>tellus</a:t>
                </a:r>
                <a:r>
                  <a:rPr lang="en-US" altLang="zh-CN" sz="1600" dirty="0">
                    <a:solidFill>
                      <a:schemeClr val="bg1">
                        <a:lumMod val="50000"/>
                      </a:schemeClr>
                    </a:solidFill>
                  </a:rPr>
                  <a:t> ac </a:t>
                </a:r>
                <a:r>
                  <a:rPr lang="en-US" altLang="zh-CN" sz="1600" dirty="0" err="1">
                    <a:solidFill>
                      <a:schemeClr val="bg1">
                        <a:lumMod val="50000"/>
                      </a:schemeClr>
                    </a:solidFill>
                  </a:rPr>
                  <a:t>cursus</a:t>
                </a:r>
                <a:r>
                  <a:rPr lang="en-US" altLang="zh-CN" sz="1600" dirty="0">
                    <a:solidFill>
                      <a:schemeClr val="bg1">
                        <a:lumMod val="50000"/>
                      </a:schemeClr>
                    </a:solidFill>
                  </a:rPr>
                  <a:t> </a:t>
                </a:r>
              </a:p>
            </p:txBody>
          </p:sp>
          <p:sp>
            <p:nvSpPr>
              <p:cNvPr id="18" name="TextBox 16"/>
              <p:cNvSpPr txBox="1"/>
              <p:nvPr/>
            </p:nvSpPr>
            <p:spPr>
              <a:xfrm>
                <a:off x="6260239" y="3153538"/>
                <a:ext cx="1894861" cy="623010"/>
              </a:xfrm>
              <a:prstGeom prst="rect">
                <a:avLst/>
              </a:prstGeom>
              <a:noFill/>
            </p:spPr>
            <p:txBody>
              <a:bodyPr wrap="square" rtlCol="0">
                <a:spAutoFit/>
              </a:bodyPr>
              <a:lstStyle/>
              <a:p>
                <a:r>
                  <a:rPr lang="en-US" altLang="zh-CN" sz="4800" b="1" dirty="0">
                    <a:solidFill>
                      <a:schemeClr val="bg1">
                        <a:lumMod val="50000"/>
                      </a:schemeClr>
                    </a:solidFill>
                  </a:rPr>
                  <a:t>Future</a:t>
                </a:r>
                <a:endParaRPr lang="zh-CN" altLang="en-US" sz="4800" b="1" dirty="0">
                  <a:solidFill>
                    <a:schemeClr val="bg1">
                      <a:lumMod val="50000"/>
                    </a:schemeClr>
                  </a:solidFill>
                </a:endParaRPr>
              </a:p>
            </p:txBody>
          </p:sp>
          <p:cxnSp>
            <p:nvCxnSpPr>
              <p:cNvPr id="19" name="直接连接符 18"/>
              <p:cNvCxnSpPr/>
              <p:nvPr/>
            </p:nvCxnSpPr>
            <p:spPr>
              <a:xfrm>
                <a:off x="6336657"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374070" y="2514592"/>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1" name="TextBox 20"/>
              <p:cNvSpPr txBox="1"/>
              <p:nvPr/>
            </p:nvSpPr>
            <p:spPr>
              <a:xfrm>
                <a:off x="2478849" y="2716999"/>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2" name="椭圆 21"/>
              <p:cNvSpPr/>
              <p:nvPr/>
            </p:nvSpPr>
            <p:spPr>
              <a:xfrm>
                <a:off x="5036504" y="2514592"/>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3" name="TextBox 22"/>
              <p:cNvSpPr txBox="1"/>
              <p:nvPr/>
            </p:nvSpPr>
            <p:spPr>
              <a:xfrm>
                <a:off x="5141283" y="2717001"/>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4" name="椭圆 23"/>
              <p:cNvSpPr/>
              <p:nvPr/>
            </p:nvSpPr>
            <p:spPr>
              <a:xfrm>
                <a:off x="7803469" y="2514593"/>
                <a:ext cx="616743" cy="616743"/>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5" name="TextBox 24"/>
              <p:cNvSpPr txBox="1"/>
              <p:nvPr/>
            </p:nvSpPr>
            <p:spPr>
              <a:xfrm>
                <a:off x="7908249" y="271700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grpSp>
    </p:spTree>
    <p:extLst>
      <p:ext uri="{BB962C8B-B14F-4D97-AF65-F5344CB8AC3E}">
        <p14:creationId xmlns:p14="http://schemas.microsoft.com/office/powerpoint/2010/main" val="295724602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669169" y="1974229"/>
            <a:ext cx="10912175" cy="4503644"/>
            <a:chOff x="669170" y="1491630"/>
            <a:chExt cx="7791262" cy="3215589"/>
          </a:xfrm>
        </p:grpSpPr>
        <p:grpSp>
          <p:nvGrpSpPr>
            <p:cNvPr id="6" name="组合 5"/>
            <p:cNvGrpSpPr/>
            <p:nvPr/>
          </p:nvGrpSpPr>
          <p:grpSpPr>
            <a:xfrm>
              <a:off x="2703440" y="1491630"/>
              <a:ext cx="3606687" cy="2614079"/>
              <a:chOff x="2703440" y="1491630"/>
              <a:chExt cx="3606687" cy="2614079"/>
            </a:xfrm>
          </p:grpSpPr>
          <p:sp>
            <p:nvSpPr>
              <p:cNvPr id="19"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tx2">
                    <a:lumMod val="50000"/>
                  </a:schemeClr>
                </a:solidFill>
                <a:prstDash val="solid"/>
              </a:ln>
              <a:effectLst/>
            </p:spPr>
            <p:txBody>
              <a:bodyPr anchor="ctr"/>
              <a:lstStyle/>
              <a:p>
                <a:pPr algn="ctr" eaLnBrk="1" fontAlgn="auto" hangingPunct="1">
                  <a:spcBef>
                    <a:spcPts val="0"/>
                  </a:spcBef>
                  <a:spcAft>
                    <a:spcPts val="0"/>
                  </a:spcAft>
                  <a:defRPr/>
                </a:pPr>
                <a:r>
                  <a:rPr lang="en-US" altLang="zh-CN" sz="3600" kern="0" dirty="0">
                    <a:solidFill>
                      <a:schemeClr val="bg1">
                        <a:lumMod val="50000"/>
                      </a:schemeClr>
                    </a:solidFill>
                    <a:latin typeface="微软雅黑" panose="020B0503020204020204" pitchFamily="34" charset="-122"/>
                    <a:ea typeface="微软雅黑" panose="020B0503020204020204" pitchFamily="34" charset="-122"/>
                  </a:rPr>
                  <a:t>TITLE</a:t>
                </a:r>
                <a:endParaRPr lang="en-US" sz="36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圆角矩形 7"/>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1" name="圆角矩形 8"/>
              <p:cNvSpPr/>
              <p:nvPr/>
            </p:nvSpPr>
            <p:spPr>
              <a:xfrm>
                <a:off x="4223730" y="3581869"/>
                <a:ext cx="572511" cy="144728"/>
              </a:xfrm>
              <a:prstGeom prst="roundRect">
                <a:avLst>
                  <a:gd name="adj" fmla="val 50000"/>
                </a:avLst>
              </a:prstGeom>
              <a:solidFill>
                <a:schemeClr val="tx2">
                  <a:lumMod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2" name="圆角矩形 9"/>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3" name="圆角矩形 10"/>
              <p:cNvSpPr/>
              <p:nvPr/>
            </p:nvSpPr>
            <p:spPr>
              <a:xfrm>
                <a:off x="4291612" y="3996843"/>
                <a:ext cx="436747" cy="108866"/>
              </a:xfrm>
              <a:prstGeom prst="roundRect">
                <a:avLst>
                  <a:gd name="adj" fmla="val 50000"/>
                </a:avLst>
              </a:prstGeom>
              <a:solidFill>
                <a:schemeClr val="tx2">
                  <a:lumMod val="50000"/>
                </a:schemeClr>
              </a:solidFill>
              <a:ln w="25400" cap="flat" cmpd="sng" algn="ctr">
                <a:no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Calibri"/>
                  <a:ea typeface="+mn-ea"/>
                </a:endParaRPr>
              </a:p>
            </p:txBody>
          </p:sp>
          <p:sp>
            <p:nvSpPr>
              <p:cNvPr id="24"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800" b="1" dirty="0">
                    <a:solidFill>
                      <a:schemeClr val="bg1">
                        <a:lumMod val="50000"/>
                      </a:schemeClr>
                    </a:solidFill>
                    <a:latin typeface="Agency FB" pitchFamily="34" charset="0"/>
                    <a:ea typeface="微软雅黑" pitchFamily="34" charset="-122"/>
                    <a:cs typeface="Times New Roman" pitchFamily="18" charset="0"/>
                  </a:rPr>
                  <a:t>01</a:t>
                </a:r>
              </a:p>
            </p:txBody>
          </p:sp>
          <p:cxnSp>
            <p:nvCxnSpPr>
              <p:cNvPr id="25"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26"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dirty="0">
                    <a:solidFill>
                      <a:schemeClr val="bg1">
                        <a:lumMod val="50000"/>
                      </a:schemeClr>
                    </a:solidFill>
                    <a:latin typeface="Agency FB" pitchFamily="34" charset="0"/>
                    <a:ea typeface="微软雅黑" pitchFamily="34" charset="-122"/>
                    <a:cs typeface="Times New Roman" pitchFamily="18" charset="0"/>
                  </a:rPr>
                  <a:t>02</a:t>
                </a:r>
              </a:p>
            </p:txBody>
          </p:sp>
          <p:cxnSp>
            <p:nvCxnSpPr>
              <p:cNvPr id="27"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28"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dirty="0">
                    <a:solidFill>
                      <a:schemeClr val="bg1">
                        <a:lumMod val="50000"/>
                      </a:schemeClr>
                    </a:solidFill>
                    <a:latin typeface="Agency FB" pitchFamily="34" charset="0"/>
                    <a:ea typeface="微软雅黑" pitchFamily="34" charset="-122"/>
                    <a:cs typeface="Times New Roman" pitchFamily="18" charset="0"/>
                  </a:rPr>
                  <a:t>03</a:t>
                </a:r>
              </a:p>
            </p:txBody>
          </p:sp>
          <p:cxnSp>
            <p:nvCxnSpPr>
              <p:cNvPr id="29"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sp>
            <p:nvSpPr>
              <p:cNvPr id="30"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headEnd/>
                <a:tailEnd/>
              </a:ln>
            </p:spPr>
            <p:txBody>
              <a:bodyPr lIns="0" tIns="0" rIns="0" bIns="0" anchor="ctr"/>
              <a:lstStyle/>
              <a:p>
                <a:pPr algn="ctr" eaLnBrk="1" hangingPunct="1"/>
                <a:r>
                  <a:rPr lang="en-US" altLang="zh-CN" sz="2400" b="1">
                    <a:solidFill>
                      <a:schemeClr val="bg1">
                        <a:lumMod val="50000"/>
                      </a:schemeClr>
                    </a:solidFill>
                    <a:latin typeface="Agency FB" pitchFamily="34" charset="0"/>
                    <a:ea typeface="微软雅黑" pitchFamily="34" charset="-122"/>
                    <a:cs typeface="Times New Roman" pitchFamily="18" charset="0"/>
                  </a:rPr>
                  <a:t>04</a:t>
                </a:r>
              </a:p>
            </p:txBody>
          </p:sp>
          <p:cxnSp>
            <p:nvCxnSpPr>
              <p:cNvPr id="31"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headEnd/>
                <a:tailEnd/>
              </a:ln>
              <a:extLst>
                <a:ext uri="{909E8E84-426E-40DD-AFC4-6F175D3DCCD1}">
                  <a14:hiddenFill xmlns:a14="http://schemas.microsoft.com/office/drawing/2010/main">
                    <a:noFill/>
                  </a14:hiddenFill>
                </a:ext>
              </a:extLst>
            </p:spPr>
          </p:cxnSp>
        </p:grpSp>
        <p:grpSp>
          <p:nvGrpSpPr>
            <p:cNvPr id="7" name="组合 6"/>
            <p:cNvGrpSpPr/>
            <p:nvPr/>
          </p:nvGrpSpPr>
          <p:grpSpPr>
            <a:xfrm>
              <a:off x="669170" y="1997539"/>
              <a:ext cx="2720770" cy="977505"/>
              <a:chOff x="669170" y="1997539"/>
              <a:chExt cx="2720770" cy="977505"/>
            </a:xfrm>
          </p:grpSpPr>
          <p:sp>
            <p:nvSpPr>
              <p:cNvPr id="17" name="TextBox 20"/>
              <p:cNvSpPr txBox="1"/>
              <p:nvPr/>
            </p:nvSpPr>
            <p:spPr>
              <a:xfrm flipH="1">
                <a:off x="2408860" y="1997539"/>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8" name="TextBox 21"/>
              <p:cNvSpPr txBox="1"/>
              <p:nvPr/>
            </p:nvSpPr>
            <p:spPr>
              <a:xfrm>
                <a:off x="669170" y="2216901"/>
                <a:ext cx="2483825"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8" name="组合 7"/>
            <p:cNvGrpSpPr/>
            <p:nvPr/>
          </p:nvGrpSpPr>
          <p:grpSpPr>
            <a:xfrm>
              <a:off x="5603134" y="1997539"/>
              <a:ext cx="2842900" cy="977505"/>
              <a:chOff x="5603134" y="1997539"/>
              <a:chExt cx="2842900" cy="977505"/>
            </a:xfrm>
          </p:grpSpPr>
          <p:sp>
            <p:nvSpPr>
              <p:cNvPr id="15" name="TextBox 23"/>
              <p:cNvSpPr txBox="1"/>
              <p:nvPr/>
            </p:nvSpPr>
            <p:spPr>
              <a:xfrm flipH="1">
                <a:off x="5603134" y="1997539"/>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6" name="TextBox 24"/>
              <p:cNvSpPr txBox="1"/>
              <p:nvPr/>
            </p:nvSpPr>
            <p:spPr>
              <a:xfrm>
                <a:off x="5870951" y="2216901"/>
                <a:ext cx="2575083"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9" name="组合 8"/>
            <p:cNvGrpSpPr/>
            <p:nvPr/>
          </p:nvGrpSpPr>
          <p:grpSpPr>
            <a:xfrm>
              <a:off x="669170" y="3663301"/>
              <a:ext cx="2720770" cy="1043918"/>
              <a:chOff x="669170" y="3663301"/>
              <a:chExt cx="2720770" cy="1043918"/>
            </a:xfrm>
          </p:grpSpPr>
          <p:sp>
            <p:nvSpPr>
              <p:cNvPr id="13" name="TextBox 26"/>
              <p:cNvSpPr txBox="1"/>
              <p:nvPr/>
            </p:nvSpPr>
            <p:spPr>
              <a:xfrm flipH="1">
                <a:off x="2408860" y="3663301"/>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4" name="TextBox 27"/>
              <p:cNvSpPr txBox="1"/>
              <p:nvPr/>
            </p:nvSpPr>
            <p:spPr>
              <a:xfrm>
                <a:off x="669170" y="3949076"/>
                <a:ext cx="2483825"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nvGrpSpPr>
            <p:cNvPr id="10" name="组合 9"/>
            <p:cNvGrpSpPr/>
            <p:nvPr/>
          </p:nvGrpSpPr>
          <p:grpSpPr>
            <a:xfrm>
              <a:off x="5617532" y="3665111"/>
              <a:ext cx="2842900" cy="977505"/>
              <a:chOff x="5617532" y="3665111"/>
              <a:chExt cx="2842900" cy="977505"/>
            </a:xfrm>
          </p:grpSpPr>
          <p:sp>
            <p:nvSpPr>
              <p:cNvPr id="11" name="TextBox 29"/>
              <p:cNvSpPr txBox="1"/>
              <p:nvPr/>
            </p:nvSpPr>
            <p:spPr>
              <a:xfrm flipH="1">
                <a:off x="5617532" y="3665111"/>
                <a:ext cx="981080" cy="241727"/>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en-US" altLang="zh-CN" sz="2000" dirty="0">
                    <a:solidFill>
                      <a:schemeClr val="bg1">
                        <a:lumMod val="50000"/>
                      </a:schemeClr>
                    </a:solidFill>
                    <a:cs typeface="Times New Roman" pitchFamily="18" charset="0"/>
                  </a:rPr>
                  <a:t>TEXT</a:t>
                </a:r>
                <a:endParaRPr lang="zh-CN" altLang="en-US" sz="2000" dirty="0">
                  <a:solidFill>
                    <a:schemeClr val="bg1">
                      <a:lumMod val="50000"/>
                    </a:schemeClr>
                  </a:solidFill>
                  <a:cs typeface="Times New Roman" pitchFamily="18" charset="0"/>
                </a:endParaRPr>
              </a:p>
            </p:txBody>
          </p:sp>
          <p:sp>
            <p:nvSpPr>
              <p:cNvPr id="12" name="TextBox 30"/>
              <p:cNvSpPr txBox="1"/>
              <p:nvPr/>
            </p:nvSpPr>
            <p:spPr>
              <a:xfrm>
                <a:off x="5885349" y="3884473"/>
                <a:ext cx="2575083" cy="758143"/>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You can click here to enter you text. </a:t>
                </a:r>
                <a:endParaRPr lang="zh-CN" altLang="en-US" sz="1400" dirty="0">
                  <a:solidFill>
                    <a:schemeClr val="bg1">
                      <a:lumMod val="50000"/>
                    </a:schemeClr>
                  </a:solidFill>
                </a:endParaRPr>
              </a:p>
            </p:txBody>
          </p:sp>
        </p:grpSp>
      </p:grpSp>
    </p:spTree>
    <p:extLst>
      <p:ext uri="{BB962C8B-B14F-4D97-AF65-F5344CB8AC3E}">
        <p14:creationId xmlns:p14="http://schemas.microsoft.com/office/powerpoint/2010/main" val="29159722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840107" y="1944444"/>
            <a:ext cx="10836476" cy="4458751"/>
            <a:chOff x="516602" y="1339565"/>
            <a:chExt cx="7353140" cy="3025508"/>
          </a:xfrm>
        </p:grpSpPr>
        <p:grpSp>
          <p:nvGrpSpPr>
            <p:cNvPr id="6" name="组合 5"/>
            <p:cNvGrpSpPr/>
            <p:nvPr/>
          </p:nvGrpSpPr>
          <p:grpSpPr>
            <a:xfrm>
              <a:off x="1015851" y="1656518"/>
              <a:ext cx="6324449" cy="2041370"/>
              <a:chOff x="1768511" y="2618953"/>
              <a:chExt cx="5478978" cy="1768475"/>
            </a:xfrm>
          </p:grpSpPr>
          <p:sp>
            <p:nvSpPr>
              <p:cNvPr id="19" name="Freeform 17"/>
              <p:cNvSpPr>
                <a:spLocks/>
              </p:cNvSpPr>
              <p:nvPr/>
            </p:nvSpPr>
            <p:spPr bwMode="auto">
              <a:xfrm rot="20700000">
                <a:off x="4057839" y="2801516"/>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03</a:t>
                </a:r>
                <a:endParaRPr lang="zh-CN" altLang="en-US" sz="3200" kern="0" dirty="0">
                  <a:solidFill>
                    <a:srgbClr val="FFFFFF"/>
                  </a:solidFill>
                  <a:latin typeface="+mn-lt"/>
                  <a:ea typeface="+mn-ea"/>
                </a:endParaRPr>
              </a:p>
            </p:txBody>
          </p:sp>
          <p:sp>
            <p:nvSpPr>
              <p:cNvPr id="20" name="Freeform 18"/>
              <p:cNvSpPr>
                <a:spLocks/>
              </p:cNvSpPr>
              <p:nvPr/>
            </p:nvSpPr>
            <p:spPr bwMode="auto">
              <a:xfrm rot="20700000">
                <a:off x="2801974" y="2893591"/>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02</a:t>
                </a:r>
                <a:endParaRPr lang="zh-CN" altLang="en-US" sz="3200" kern="0" dirty="0">
                  <a:solidFill>
                    <a:srgbClr val="FFFFFF"/>
                  </a:solidFill>
                  <a:latin typeface="+mn-lt"/>
                  <a:ea typeface="+mn-ea"/>
                </a:endParaRPr>
              </a:p>
            </p:txBody>
          </p:sp>
          <p:sp>
            <p:nvSpPr>
              <p:cNvPr id="21" name="Freeform 19"/>
              <p:cNvSpPr>
                <a:spLocks/>
              </p:cNvSpPr>
              <p:nvPr/>
            </p:nvSpPr>
            <p:spPr bwMode="auto">
              <a:xfrm rot="20700000">
                <a:off x="1768511" y="3001541"/>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3200" kern="0" dirty="0">
                    <a:solidFill>
                      <a:srgbClr val="FFFFFF"/>
                    </a:solidFill>
                    <a:latin typeface="+mn-lt"/>
                    <a:ea typeface="+mn-ea"/>
                  </a:rPr>
                  <a:t>01</a:t>
                </a:r>
                <a:endParaRPr lang="zh-CN" altLang="en-US" sz="3200" kern="0" dirty="0">
                  <a:solidFill>
                    <a:srgbClr val="FFFFFF"/>
                  </a:solidFill>
                  <a:latin typeface="+mn-lt"/>
                  <a:ea typeface="+mn-ea"/>
                </a:endParaRPr>
              </a:p>
            </p:txBody>
          </p:sp>
          <p:sp>
            <p:nvSpPr>
              <p:cNvPr id="22" name="Freeform 17"/>
              <p:cNvSpPr>
                <a:spLocks/>
              </p:cNvSpPr>
              <p:nvPr/>
            </p:nvSpPr>
            <p:spPr bwMode="auto">
              <a:xfrm rot="20700000">
                <a:off x="5450439" y="2618953"/>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lumMod val="50000"/>
                </a:schemeClr>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3200" kern="0" dirty="0">
                    <a:solidFill>
                      <a:srgbClr val="FFFFFF"/>
                    </a:solidFill>
                    <a:latin typeface="+mn-lt"/>
                    <a:ea typeface="+mn-ea"/>
                  </a:rPr>
                  <a:t>04</a:t>
                </a:r>
                <a:endParaRPr lang="zh-CN" altLang="en-US" sz="3200" kern="0" dirty="0">
                  <a:solidFill>
                    <a:srgbClr val="FFFFFF"/>
                  </a:solidFill>
                  <a:latin typeface="+mn-lt"/>
                  <a:ea typeface="+mn-ea"/>
                </a:endParaRPr>
              </a:p>
            </p:txBody>
          </p:sp>
        </p:grpSp>
        <p:grpSp>
          <p:nvGrpSpPr>
            <p:cNvPr id="7" name="组合 6"/>
            <p:cNvGrpSpPr/>
            <p:nvPr/>
          </p:nvGrpSpPr>
          <p:grpSpPr>
            <a:xfrm>
              <a:off x="516602" y="1339565"/>
              <a:ext cx="1917562" cy="641642"/>
              <a:chOff x="666871" y="1671664"/>
              <a:chExt cx="1930197" cy="641642"/>
            </a:xfrm>
          </p:grpSpPr>
          <p:sp>
            <p:nvSpPr>
              <p:cNvPr id="17" name="矩形 16"/>
              <p:cNvSpPr/>
              <p:nvPr/>
            </p:nvSpPr>
            <p:spPr>
              <a:xfrm>
                <a:off x="666871" y="1958273"/>
                <a:ext cx="1930197"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r>
                  <a:rPr lang="en-US" altLang="zh-CN" sz="1400" b="0" i="0" dirty="0">
                    <a:solidFill>
                      <a:schemeClr val="bg1">
                        <a:lumMod val="50000"/>
                      </a:schemeClr>
                    </a:solidFill>
                    <a:effectLst/>
                    <a:latin typeface="Arial" panose="020B0604020202020204" pitchFamily="34" charset="0"/>
                  </a:rPr>
                  <a:t>. </a:t>
                </a:r>
                <a:endParaRPr lang="zh-CN" altLang="en-US" sz="1400" dirty="0">
                  <a:solidFill>
                    <a:schemeClr val="bg1">
                      <a:lumMod val="50000"/>
                    </a:schemeClr>
                  </a:solidFill>
                </a:endParaRPr>
              </a:p>
            </p:txBody>
          </p:sp>
          <p:sp>
            <p:nvSpPr>
              <p:cNvPr id="18" name="文本框 15"/>
              <p:cNvSpPr txBox="1"/>
              <p:nvPr/>
            </p:nvSpPr>
            <p:spPr>
              <a:xfrm>
                <a:off x="847751" y="1671664"/>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8" name="组合 7"/>
            <p:cNvGrpSpPr/>
            <p:nvPr/>
          </p:nvGrpSpPr>
          <p:grpSpPr>
            <a:xfrm>
              <a:off x="1709192" y="3715859"/>
              <a:ext cx="1845589" cy="649214"/>
              <a:chOff x="574136" y="1316028"/>
              <a:chExt cx="1760339" cy="649214"/>
            </a:xfrm>
          </p:grpSpPr>
          <p:sp>
            <p:nvSpPr>
              <p:cNvPr id="15" name="矩形 14"/>
              <p:cNvSpPr/>
              <p:nvPr/>
            </p:nvSpPr>
            <p:spPr>
              <a:xfrm>
                <a:off x="574136" y="1610209"/>
                <a:ext cx="1760339"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6" name="文本框 15"/>
              <p:cNvSpPr txBox="1"/>
              <p:nvPr/>
            </p:nvSpPr>
            <p:spPr>
              <a:xfrm>
                <a:off x="670089" y="1316028"/>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9" name="组合 8"/>
            <p:cNvGrpSpPr/>
            <p:nvPr/>
          </p:nvGrpSpPr>
          <p:grpSpPr>
            <a:xfrm>
              <a:off x="3570078" y="1344159"/>
              <a:ext cx="1917562" cy="641642"/>
              <a:chOff x="666871" y="1671664"/>
              <a:chExt cx="1930197" cy="641642"/>
            </a:xfrm>
          </p:grpSpPr>
          <p:sp>
            <p:nvSpPr>
              <p:cNvPr id="13" name="矩形 12"/>
              <p:cNvSpPr/>
              <p:nvPr/>
            </p:nvSpPr>
            <p:spPr>
              <a:xfrm>
                <a:off x="666871" y="1958273"/>
                <a:ext cx="1930197"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4" name="文本框 13"/>
              <p:cNvSpPr txBox="1"/>
              <p:nvPr/>
            </p:nvSpPr>
            <p:spPr>
              <a:xfrm>
                <a:off x="847751" y="1671664"/>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nvGrpSpPr>
            <p:cNvPr id="10" name="组合 9"/>
            <p:cNvGrpSpPr/>
            <p:nvPr/>
          </p:nvGrpSpPr>
          <p:grpSpPr>
            <a:xfrm>
              <a:off x="6024153" y="3674545"/>
              <a:ext cx="1845589" cy="649212"/>
              <a:chOff x="1443617" y="1261170"/>
              <a:chExt cx="1760339" cy="649212"/>
            </a:xfrm>
          </p:grpSpPr>
          <p:sp>
            <p:nvSpPr>
              <p:cNvPr id="11" name="矩形 10"/>
              <p:cNvSpPr/>
              <p:nvPr/>
            </p:nvSpPr>
            <p:spPr>
              <a:xfrm>
                <a:off x="1443617" y="1555349"/>
                <a:ext cx="1760339" cy="355033"/>
              </a:xfrm>
              <a:prstGeom prst="rect">
                <a:avLst/>
              </a:prstGeom>
            </p:spPr>
            <p:txBody>
              <a:bodyPr wrap="square">
                <a:spAutoFit/>
              </a:bodyPr>
              <a:lstStyle/>
              <a:p>
                <a:pPr algn="ctr"/>
                <a:r>
                  <a:rPr lang="en-US" altLang="zh-CN" sz="1400" dirty="0">
                    <a:solidFill>
                      <a:schemeClr val="bg1">
                        <a:lumMod val="50000"/>
                      </a:schemeClr>
                    </a:solidFill>
                  </a:rPr>
                  <a:t>You can click here to enter you text. You can click here to enter you text.</a:t>
                </a:r>
                <a:endParaRPr lang="zh-CN" altLang="en-US" sz="1400" dirty="0">
                  <a:solidFill>
                    <a:schemeClr val="bg1">
                      <a:lumMod val="50000"/>
                    </a:schemeClr>
                  </a:solidFill>
                </a:endParaRPr>
              </a:p>
            </p:txBody>
          </p:sp>
          <p:sp>
            <p:nvSpPr>
              <p:cNvPr id="12" name="文本框 11"/>
              <p:cNvSpPr txBox="1"/>
              <p:nvPr/>
            </p:nvSpPr>
            <p:spPr>
              <a:xfrm>
                <a:off x="1539570" y="1261170"/>
                <a:ext cx="1583174" cy="313265"/>
              </a:xfrm>
              <a:prstGeom prst="rect">
                <a:avLst/>
              </a:prstGeom>
              <a:noFill/>
            </p:spPr>
            <p:txBody>
              <a:bodyPr wrap="square" rtlCol="0">
                <a:spAutoFit/>
              </a:bodyPr>
              <a:lstStyle/>
              <a:p>
                <a:pPr algn="ctr"/>
                <a:r>
                  <a:rPr lang="en-US" altLang="zh-CN" sz="2400" b="1" dirty="0">
                    <a:solidFill>
                      <a:schemeClr val="bg1">
                        <a:lumMod val="50000"/>
                      </a:schemeClr>
                    </a:solidFill>
                  </a:rPr>
                  <a:t>TEXT  HERE</a:t>
                </a:r>
                <a:endParaRPr lang="zh-CN" altLang="en-US" sz="2400" b="1" dirty="0">
                  <a:solidFill>
                    <a:schemeClr val="bg1">
                      <a:lumMod val="50000"/>
                    </a:schemeClr>
                  </a:solidFill>
                </a:endParaRPr>
              </a:p>
            </p:txBody>
          </p:sp>
        </p:grpSp>
      </p:grpSp>
    </p:spTree>
    <p:extLst>
      <p:ext uri="{BB962C8B-B14F-4D97-AF65-F5344CB8AC3E}">
        <p14:creationId xmlns:p14="http://schemas.microsoft.com/office/powerpoint/2010/main" val="172108643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36" name="组合 35"/>
          <p:cNvGrpSpPr/>
          <p:nvPr/>
        </p:nvGrpSpPr>
        <p:grpSpPr>
          <a:xfrm>
            <a:off x="1539435" y="1798816"/>
            <a:ext cx="2997962" cy="4717872"/>
            <a:chOff x="1475935" y="1798816"/>
            <a:chExt cx="2997962" cy="4717872"/>
          </a:xfrm>
        </p:grpSpPr>
        <p:grpSp>
          <p:nvGrpSpPr>
            <p:cNvPr id="5" name="Group 6"/>
            <p:cNvGrpSpPr/>
            <p:nvPr/>
          </p:nvGrpSpPr>
          <p:grpSpPr>
            <a:xfrm>
              <a:off x="1564097" y="2964261"/>
              <a:ext cx="2724550" cy="650630"/>
              <a:chOff x="6096000" y="2866293"/>
              <a:chExt cx="2724550" cy="650630"/>
            </a:xfrm>
          </p:grpSpPr>
          <p:sp>
            <p:nvSpPr>
              <p:cNvPr id="6" name="Rectangle 10"/>
              <p:cNvSpPr/>
              <p:nvPr/>
            </p:nvSpPr>
            <p:spPr>
              <a:xfrm>
                <a:off x="6096000" y="286629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11"/>
              <p:cNvSpPr/>
              <p:nvPr/>
            </p:nvSpPr>
            <p:spPr>
              <a:xfrm>
                <a:off x="6096000" y="286629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27"/>
              <p:cNvSpPr txBox="1"/>
              <p:nvPr/>
            </p:nvSpPr>
            <p:spPr>
              <a:xfrm>
                <a:off x="6898091" y="300694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40"/>
              <p:cNvSpPr>
                <a:spLocks noEditPoints="1"/>
              </p:cNvSpPr>
              <p:nvPr/>
            </p:nvSpPr>
            <p:spPr bwMode="auto">
              <a:xfrm>
                <a:off x="6252324" y="2995578"/>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5"/>
            <p:cNvGrpSpPr/>
            <p:nvPr/>
          </p:nvGrpSpPr>
          <p:grpSpPr>
            <a:xfrm>
              <a:off x="1554877" y="1798816"/>
              <a:ext cx="2724550" cy="650630"/>
              <a:chOff x="8820550" y="2215663"/>
              <a:chExt cx="2724550" cy="650630"/>
            </a:xfrm>
          </p:grpSpPr>
          <p:sp>
            <p:nvSpPr>
              <p:cNvPr id="11" name="Rectangle 13"/>
              <p:cNvSpPr/>
              <p:nvPr/>
            </p:nvSpPr>
            <p:spPr>
              <a:xfrm>
                <a:off x="8820550" y="221566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14"/>
              <p:cNvSpPr/>
              <p:nvPr/>
            </p:nvSpPr>
            <p:spPr>
              <a:xfrm>
                <a:off x="8820550" y="221566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32"/>
              <p:cNvSpPr txBox="1"/>
              <p:nvPr/>
            </p:nvSpPr>
            <p:spPr>
              <a:xfrm>
                <a:off x="9596936" y="235631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Rectangle 44"/>
            <p:cNvSpPr/>
            <p:nvPr/>
          </p:nvSpPr>
          <p:spPr>
            <a:xfrm>
              <a:off x="1526735" y="3701624"/>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sp>
          <p:nvSpPr>
            <p:cNvPr id="16" name="Rectangle 45"/>
            <p:cNvSpPr/>
            <p:nvPr/>
          </p:nvSpPr>
          <p:spPr>
            <a:xfrm>
              <a:off x="1526735" y="2466867"/>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nvGrpSpPr>
            <p:cNvPr id="17" name="Group 9"/>
            <p:cNvGrpSpPr/>
            <p:nvPr/>
          </p:nvGrpSpPr>
          <p:grpSpPr>
            <a:xfrm>
              <a:off x="1558801" y="4173896"/>
              <a:ext cx="2724550" cy="650630"/>
              <a:chOff x="3371451" y="3516923"/>
              <a:chExt cx="2724550" cy="650630"/>
            </a:xfrm>
          </p:grpSpPr>
          <p:sp>
            <p:nvSpPr>
              <p:cNvPr id="18" name="Rectangle 7"/>
              <p:cNvSpPr/>
              <p:nvPr/>
            </p:nvSpPr>
            <p:spPr>
              <a:xfrm>
                <a:off x="3371451" y="351692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8"/>
              <p:cNvSpPr/>
              <p:nvPr/>
            </p:nvSpPr>
            <p:spPr>
              <a:xfrm>
                <a:off x="3371451" y="351692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22"/>
              <p:cNvSpPr txBox="1"/>
              <p:nvPr/>
            </p:nvSpPr>
            <p:spPr>
              <a:xfrm>
                <a:off x="4116542" y="365757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39"/>
              <p:cNvSpPr>
                <a:spLocks noEditPoints="1"/>
              </p:cNvSpPr>
              <p:nvPr/>
            </p:nvSpPr>
            <p:spPr bwMode="auto">
              <a:xfrm>
                <a:off x="3498042" y="3644729"/>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Rectangle 43"/>
            <p:cNvSpPr/>
            <p:nvPr/>
          </p:nvSpPr>
          <p:spPr>
            <a:xfrm>
              <a:off x="1475935" y="4863263"/>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nvGrpSpPr>
            <p:cNvPr id="23" name="Group 5"/>
            <p:cNvGrpSpPr/>
            <p:nvPr/>
          </p:nvGrpSpPr>
          <p:grpSpPr>
            <a:xfrm>
              <a:off x="1561543" y="5386972"/>
              <a:ext cx="2724550" cy="650630"/>
              <a:chOff x="8820550" y="2215663"/>
              <a:chExt cx="2724550" cy="650630"/>
            </a:xfrm>
          </p:grpSpPr>
          <p:sp>
            <p:nvSpPr>
              <p:cNvPr id="24" name="Rectangle 13"/>
              <p:cNvSpPr/>
              <p:nvPr/>
            </p:nvSpPr>
            <p:spPr>
              <a:xfrm>
                <a:off x="8820550" y="2215663"/>
                <a:ext cx="2724550" cy="65063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14"/>
              <p:cNvSpPr/>
              <p:nvPr/>
            </p:nvSpPr>
            <p:spPr>
              <a:xfrm>
                <a:off x="8820550" y="2215663"/>
                <a:ext cx="598585" cy="6506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32"/>
              <p:cNvSpPr txBox="1"/>
              <p:nvPr/>
            </p:nvSpPr>
            <p:spPr>
              <a:xfrm>
                <a:off x="9596936" y="2356312"/>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加入你的标题</a:t>
                </a:r>
                <a:endParaRPr lang="en-GB"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Rectangle 45"/>
            <p:cNvSpPr/>
            <p:nvPr/>
          </p:nvSpPr>
          <p:spPr>
            <a:xfrm>
              <a:off x="1533401" y="6055023"/>
              <a:ext cx="2940496" cy="461665"/>
            </a:xfrm>
            <a:prstGeom prst="rect">
              <a:avLst/>
            </a:prstGeom>
          </p:spPr>
          <p:txBody>
            <a:bodyPr wrap="square">
              <a:spAutoFit/>
            </a:bodyPr>
            <a:lstStyle/>
            <a:p>
              <a:r>
                <a:rPr lang="zh-CN" altLang="en-US" sz="1200" dirty="0">
                  <a:solidFill>
                    <a:schemeClr val="bg1">
                      <a:lumMod val="50000"/>
                    </a:schemeClr>
                  </a:solidFill>
                  <a:latin typeface="微软雅黑" pitchFamily="34" charset="-122"/>
                  <a:ea typeface="微软雅黑" pitchFamily="34" charset="-122"/>
                </a:rPr>
                <a:t>点击输入简要文字介绍，文字内容需，言简意赅的说明分项内容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a:t>
              </a:r>
              <a:endParaRPr lang="en-US" altLang="zh-CN" sz="1200" dirty="0">
                <a:solidFill>
                  <a:schemeClr val="bg1">
                    <a:lumMod val="50000"/>
                  </a:schemeClr>
                </a:solidFill>
                <a:latin typeface="微软雅黑" pitchFamily="34" charset="-122"/>
                <a:ea typeface="微软雅黑" pitchFamily="34" charset="-122"/>
              </a:endParaRPr>
            </a:p>
          </p:txBody>
        </p:sp>
      </p:grpSp>
      <p:grpSp>
        <p:nvGrpSpPr>
          <p:cNvPr id="29" name="组合 28"/>
          <p:cNvGrpSpPr/>
          <p:nvPr/>
        </p:nvGrpSpPr>
        <p:grpSpPr>
          <a:xfrm>
            <a:off x="5045259" y="1758580"/>
            <a:ext cx="5444941" cy="4830632"/>
            <a:chOff x="5146859" y="1495338"/>
            <a:chExt cx="5751961" cy="5103013"/>
          </a:xfrm>
        </p:grpSpPr>
        <p:sp>
          <p:nvSpPr>
            <p:cNvPr id="30" name="矩形 29"/>
            <p:cNvSpPr/>
            <p:nvPr/>
          </p:nvSpPr>
          <p:spPr>
            <a:xfrm>
              <a:off x="5146859" y="5126049"/>
              <a:ext cx="1471848" cy="147230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31" name="矩形 30"/>
            <p:cNvSpPr/>
            <p:nvPr/>
          </p:nvSpPr>
          <p:spPr>
            <a:xfrm>
              <a:off x="6618707" y="5126049"/>
              <a:ext cx="4280113" cy="147230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33" name="Rectangle 24"/>
            <p:cNvSpPr>
              <a:spLocks noChangeArrowheads="1"/>
            </p:cNvSpPr>
            <p:nvPr/>
          </p:nvSpPr>
          <p:spPr bwMode="auto">
            <a:xfrm>
              <a:off x="6753243" y="5315634"/>
              <a:ext cx="4024832" cy="107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a:t>
              </a:r>
              <a:r>
                <a:rPr lang="en-US" altLang="zh-CN" sz="1100" dirty="0" err="1">
                  <a:solidFill>
                    <a:schemeClr val="bg1">
                      <a:lumMod val="50000"/>
                    </a:schemeClr>
                  </a:solidFill>
                </a:rPr>
                <a:t>time.We</a:t>
              </a:r>
              <a:r>
                <a:rPr lang="en-US" altLang="zh-CN" sz="11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34" name="Freeform 19"/>
            <p:cNvSpPr>
              <a:spLocks noEditPoints="1"/>
            </p:cNvSpPr>
            <p:nvPr/>
          </p:nvSpPr>
          <p:spPr bwMode="auto">
            <a:xfrm>
              <a:off x="5701114" y="5678200"/>
              <a:ext cx="364582" cy="368000"/>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chemeClr val="bg1"/>
            </a:solidFill>
            <a:ln>
              <a:noFill/>
            </a:ln>
          </p:spPr>
          <p:txBody>
            <a:bodyPr vert="horz" wrap="square" lIns="91440" tIns="45720" rIns="91440" bIns="45720" numCol="1" anchor="t" anchorCtr="0" compatLnSpc="1"/>
            <a:lstStyle/>
            <a:p>
              <a:endParaRPr lang="zh-CN" altLang="en-US" sz="3600"/>
            </a:p>
          </p:txBody>
        </p:sp>
        <p:sp>
          <p:nvSpPr>
            <p:cNvPr id="35" name="矩形 34"/>
            <p:cNvSpPr/>
            <p:nvPr/>
          </p:nvSpPr>
          <p:spPr>
            <a:xfrm>
              <a:off x="5146859" y="1495338"/>
              <a:ext cx="5751961" cy="354991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spTree>
    <p:extLst>
      <p:ext uri="{BB962C8B-B14F-4D97-AF65-F5344CB8AC3E}">
        <p14:creationId xmlns:p14="http://schemas.microsoft.com/office/powerpoint/2010/main" val="24254900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flipH="1">
            <a:off x="995430" y="2490792"/>
            <a:ext cx="10199551" cy="3600832"/>
            <a:chOff x="867950" y="2478092"/>
            <a:chExt cx="10199551" cy="3600832"/>
          </a:xfrm>
        </p:grpSpPr>
        <p:sp>
          <p:nvSpPr>
            <p:cNvPr id="5" name="椭圆 4"/>
            <p:cNvSpPr>
              <a:spLocks noChangeAspect="1"/>
            </p:cNvSpPr>
            <p:nvPr/>
          </p:nvSpPr>
          <p:spPr>
            <a:xfrm>
              <a:off x="954168" y="2564310"/>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3535931" y="2561140"/>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6134670" y="2563086"/>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8757312" y="2564529"/>
              <a:ext cx="2222550" cy="2222550"/>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11"/>
            <p:cNvSpPr>
              <a:spLocks noChangeAspect="1"/>
            </p:cNvSpPr>
            <p:nvPr/>
          </p:nvSpPr>
          <p:spPr>
            <a:xfrm>
              <a:off x="8673501" y="2478585"/>
              <a:ext cx="2394000" cy="2394000"/>
            </a:xfrm>
            <a:custGeom>
              <a:avLst/>
              <a:gdLst>
                <a:gd name="connsiteX0" fmla="*/ 1197000 w 2394000"/>
                <a:gd name="connsiteY0" fmla="*/ 85725 h 2394000"/>
                <a:gd name="connsiteX1" fmla="*/ 85725 w 2394000"/>
                <a:gd name="connsiteY1" fmla="*/ 1197000 h 2394000"/>
                <a:gd name="connsiteX2" fmla="*/ 1197000 w 2394000"/>
                <a:gd name="connsiteY2" fmla="*/ 2308275 h 2394000"/>
                <a:gd name="connsiteX3" fmla="*/ 2308275 w 2394000"/>
                <a:gd name="connsiteY3" fmla="*/ 1197000 h 2394000"/>
                <a:gd name="connsiteX4" fmla="*/ 1197000 w 2394000"/>
                <a:gd name="connsiteY4" fmla="*/ 85725 h 2394000"/>
                <a:gd name="connsiteX5" fmla="*/ 1197000 w 2394000"/>
                <a:gd name="connsiteY5" fmla="*/ 0 h 2394000"/>
                <a:gd name="connsiteX6" fmla="*/ 2394000 w 2394000"/>
                <a:gd name="connsiteY6" fmla="*/ 1197000 h 2394000"/>
                <a:gd name="connsiteX7" fmla="*/ 1197000 w 2394000"/>
                <a:gd name="connsiteY7" fmla="*/ 2394000 h 2394000"/>
                <a:gd name="connsiteX8" fmla="*/ 0 w 2394000"/>
                <a:gd name="connsiteY8" fmla="*/ 1197000 h 2394000"/>
                <a:gd name="connsiteX9" fmla="*/ 1197000 w 2394000"/>
                <a:gd name="connsiteY9" fmla="*/ 0 h 23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94000" h="2394000">
                  <a:moveTo>
                    <a:pt x="1197000" y="85725"/>
                  </a:moveTo>
                  <a:cubicBezTo>
                    <a:pt x="583260" y="85725"/>
                    <a:pt x="85725" y="583260"/>
                    <a:pt x="85725" y="1197000"/>
                  </a:cubicBezTo>
                  <a:cubicBezTo>
                    <a:pt x="85725" y="1810740"/>
                    <a:pt x="583260" y="2308275"/>
                    <a:pt x="1197000" y="2308275"/>
                  </a:cubicBezTo>
                  <a:cubicBezTo>
                    <a:pt x="1810740" y="2308275"/>
                    <a:pt x="2308275" y="1810740"/>
                    <a:pt x="2308275" y="1197000"/>
                  </a:cubicBezTo>
                  <a:cubicBezTo>
                    <a:pt x="2308275" y="583260"/>
                    <a:pt x="1810740" y="85725"/>
                    <a:pt x="1197000" y="85725"/>
                  </a:cubicBezTo>
                  <a:close/>
                  <a:moveTo>
                    <a:pt x="1197000" y="0"/>
                  </a:moveTo>
                  <a:cubicBezTo>
                    <a:pt x="1858085" y="0"/>
                    <a:pt x="2394000" y="535915"/>
                    <a:pt x="2394000" y="1197000"/>
                  </a:cubicBezTo>
                  <a:cubicBezTo>
                    <a:pt x="2394000" y="1858085"/>
                    <a:pt x="1858085" y="2394000"/>
                    <a:pt x="1197000" y="2394000"/>
                  </a:cubicBezTo>
                  <a:cubicBezTo>
                    <a:pt x="535915" y="2394000"/>
                    <a:pt x="0" y="1858085"/>
                    <a:pt x="0" y="1197000"/>
                  </a:cubicBezTo>
                  <a:cubicBezTo>
                    <a:pt x="0" y="535915"/>
                    <a:pt x="535915" y="0"/>
                    <a:pt x="1197000"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12"/>
            <p:cNvSpPr/>
            <p:nvPr/>
          </p:nvSpPr>
          <p:spPr>
            <a:xfrm rot="900000">
              <a:off x="6048452" y="2478093"/>
              <a:ext cx="2394986" cy="2394986"/>
            </a:xfrm>
            <a:custGeom>
              <a:avLst/>
              <a:gdLst>
                <a:gd name="connsiteX0" fmla="*/ 430343 w 2394986"/>
                <a:gd name="connsiteY0" fmla="*/ 393494 h 2394986"/>
                <a:gd name="connsiteX1" fmla="*/ 393494 w 2394986"/>
                <a:gd name="connsiteY1" fmla="*/ 1964642 h 2394986"/>
                <a:gd name="connsiteX2" fmla="*/ 1964642 w 2394986"/>
                <a:gd name="connsiteY2" fmla="*/ 2001491 h 2394986"/>
                <a:gd name="connsiteX3" fmla="*/ 2001491 w 2394986"/>
                <a:gd name="connsiteY3" fmla="*/ 430343 h 2394986"/>
                <a:gd name="connsiteX4" fmla="*/ 430343 w 2394986"/>
                <a:gd name="connsiteY4" fmla="*/ 393494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4"/>
                  </a:moveTo>
                  <a:cubicBezTo>
                    <a:pt x="-13693" y="817179"/>
                    <a:pt x="-30191" y="1520606"/>
                    <a:pt x="393494" y="1964642"/>
                  </a:cubicBezTo>
                  <a:cubicBezTo>
                    <a:pt x="817179" y="2408678"/>
                    <a:pt x="1520606" y="2425176"/>
                    <a:pt x="1964642" y="2001491"/>
                  </a:cubicBezTo>
                  <a:cubicBezTo>
                    <a:pt x="2408678" y="1577806"/>
                    <a:pt x="2425176" y="874379"/>
                    <a:pt x="2001491" y="430343"/>
                  </a:cubicBezTo>
                  <a:cubicBezTo>
                    <a:pt x="1577806" y="-13693"/>
                    <a:pt x="874379" y="-30191"/>
                    <a:pt x="430343" y="393494"/>
                  </a:cubicBezTo>
                  <a:close/>
                  <a:moveTo>
                    <a:pt x="350738" y="350738"/>
                  </a:moveTo>
                  <a:cubicBezTo>
                    <a:pt x="567441" y="134034"/>
                    <a:pt x="866815"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4"/>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3"/>
            <p:cNvSpPr/>
            <p:nvPr/>
          </p:nvSpPr>
          <p:spPr>
            <a:xfrm rot="900000">
              <a:off x="3451951" y="2478093"/>
              <a:ext cx="2394986" cy="2394986"/>
            </a:xfrm>
            <a:custGeom>
              <a:avLst/>
              <a:gdLst>
                <a:gd name="connsiteX0" fmla="*/ 430343 w 2394986"/>
                <a:gd name="connsiteY0" fmla="*/ 393494 h 2394986"/>
                <a:gd name="connsiteX1" fmla="*/ 393494 w 2394986"/>
                <a:gd name="connsiteY1" fmla="*/ 1964642 h 2394986"/>
                <a:gd name="connsiteX2" fmla="*/ 1964642 w 2394986"/>
                <a:gd name="connsiteY2" fmla="*/ 2001491 h 2394986"/>
                <a:gd name="connsiteX3" fmla="*/ 2001491 w 2394986"/>
                <a:gd name="connsiteY3" fmla="*/ 430343 h 2394986"/>
                <a:gd name="connsiteX4" fmla="*/ 430343 w 2394986"/>
                <a:gd name="connsiteY4" fmla="*/ 393494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4"/>
                  </a:moveTo>
                  <a:cubicBezTo>
                    <a:pt x="-13693" y="817179"/>
                    <a:pt x="-30191" y="1520606"/>
                    <a:pt x="393494" y="1964642"/>
                  </a:cubicBezTo>
                  <a:cubicBezTo>
                    <a:pt x="817179" y="2408678"/>
                    <a:pt x="1520606" y="2425176"/>
                    <a:pt x="1964642" y="2001491"/>
                  </a:cubicBezTo>
                  <a:cubicBezTo>
                    <a:pt x="2408678" y="1577806"/>
                    <a:pt x="2425176" y="874379"/>
                    <a:pt x="2001491" y="430343"/>
                  </a:cubicBezTo>
                  <a:cubicBezTo>
                    <a:pt x="1577806" y="-13693"/>
                    <a:pt x="874379" y="-30191"/>
                    <a:pt x="430343" y="393494"/>
                  </a:cubicBezTo>
                  <a:close/>
                  <a:moveTo>
                    <a:pt x="350738" y="350738"/>
                  </a:moveTo>
                  <a:cubicBezTo>
                    <a:pt x="567441" y="134034"/>
                    <a:pt x="866814"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5"/>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4"/>
            <p:cNvSpPr/>
            <p:nvPr/>
          </p:nvSpPr>
          <p:spPr>
            <a:xfrm rot="900000">
              <a:off x="867950" y="2478092"/>
              <a:ext cx="2394986" cy="2394986"/>
            </a:xfrm>
            <a:custGeom>
              <a:avLst/>
              <a:gdLst>
                <a:gd name="connsiteX0" fmla="*/ 430343 w 2394986"/>
                <a:gd name="connsiteY0" fmla="*/ 393495 h 2394986"/>
                <a:gd name="connsiteX1" fmla="*/ 393495 w 2394986"/>
                <a:gd name="connsiteY1" fmla="*/ 1964643 h 2394986"/>
                <a:gd name="connsiteX2" fmla="*/ 1964643 w 2394986"/>
                <a:gd name="connsiteY2" fmla="*/ 2001491 h 2394986"/>
                <a:gd name="connsiteX3" fmla="*/ 2001491 w 2394986"/>
                <a:gd name="connsiteY3" fmla="*/ 430343 h 2394986"/>
                <a:gd name="connsiteX4" fmla="*/ 430343 w 2394986"/>
                <a:gd name="connsiteY4" fmla="*/ 393495 h 2394986"/>
                <a:gd name="connsiteX5" fmla="*/ 350738 w 2394986"/>
                <a:gd name="connsiteY5" fmla="*/ 350738 h 2394986"/>
                <a:gd name="connsiteX6" fmla="*/ 1197493 w 2394986"/>
                <a:gd name="connsiteY6" fmla="*/ 0 h 2394986"/>
                <a:gd name="connsiteX7" fmla="*/ 2394986 w 2394986"/>
                <a:gd name="connsiteY7" fmla="*/ 0 h 2394986"/>
                <a:gd name="connsiteX8" fmla="*/ 2394986 w 2394986"/>
                <a:gd name="connsiteY8" fmla="*/ 1197493 h 2394986"/>
                <a:gd name="connsiteX9" fmla="*/ 1197493 w 2394986"/>
                <a:gd name="connsiteY9" fmla="*/ 2394986 h 2394986"/>
                <a:gd name="connsiteX10" fmla="*/ 0 w 2394986"/>
                <a:gd name="connsiteY10" fmla="*/ 1197493 h 2394986"/>
                <a:gd name="connsiteX11" fmla="*/ 350738 w 2394986"/>
                <a:gd name="connsiteY11" fmla="*/ 350738 h 239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4986" h="2394986">
                  <a:moveTo>
                    <a:pt x="430343" y="393495"/>
                  </a:moveTo>
                  <a:cubicBezTo>
                    <a:pt x="-13693" y="817180"/>
                    <a:pt x="-30190" y="1520607"/>
                    <a:pt x="393495" y="1964643"/>
                  </a:cubicBezTo>
                  <a:cubicBezTo>
                    <a:pt x="817180" y="2408679"/>
                    <a:pt x="1520607" y="2425176"/>
                    <a:pt x="1964643" y="2001491"/>
                  </a:cubicBezTo>
                  <a:cubicBezTo>
                    <a:pt x="2408679" y="1577807"/>
                    <a:pt x="2425176" y="874379"/>
                    <a:pt x="2001491" y="430343"/>
                  </a:cubicBezTo>
                  <a:cubicBezTo>
                    <a:pt x="1577807" y="-13693"/>
                    <a:pt x="874379" y="-30190"/>
                    <a:pt x="430343" y="393495"/>
                  </a:cubicBezTo>
                  <a:close/>
                  <a:moveTo>
                    <a:pt x="350738" y="350738"/>
                  </a:moveTo>
                  <a:cubicBezTo>
                    <a:pt x="567441" y="134034"/>
                    <a:pt x="866815" y="0"/>
                    <a:pt x="1197493" y="0"/>
                  </a:cubicBezTo>
                  <a:lnTo>
                    <a:pt x="2394986" y="0"/>
                  </a:lnTo>
                  <a:lnTo>
                    <a:pt x="2394986" y="1197493"/>
                  </a:lnTo>
                  <a:cubicBezTo>
                    <a:pt x="2394986" y="1858850"/>
                    <a:pt x="1858850" y="2394986"/>
                    <a:pt x="1197493" y="2394986"/>
                  </a:cubicBezTo>
                  <a:cubicBezTo>
                    <a:pt x="536136" y="2394986"/>
                    <a:pt x="0" y="1858850"/>
                    <a:pt x="0" y="1197493"/>
                  </a:cubicBezTo>
                  <a:cubicBezTo>
                    <a:pt x="0" y="866815"/>
                    <a:pt x="134034" y="567441"/>
                    <a:pt x="350738" y="350738"/>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3"/>
            <p:cNvSpPr txBox="1">
              <a:spLocks noChangeArrowheads="1"/>
            </p:cNvSpPr>
            <p:nvPr/>
          </p:nvSpPr>
          <p:spPr bwMode="auto">
            <a:xfrm>
              <a:off x="954168" y="5247927"/>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4" name="文本框 13"/>
            <p:cNvSpPr txBox="1">
              <a:spLocks noChangeArrowheads="1"/>
            </p:cNvSpPr>
            <p:nvPr/>
          </p:nvSpPr>
          <p:spPr bwMode="auto">
            <a:xfrm>
              <a:off x="1254385"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5" name="文本框 13"/>
            <p:cNvSpPr txBox="1">
              <a:spLocks noChangeArrowheads="1"/>
            </p:cNvSpPr>
            <p:nvPr/>
          </p:nvSpPr>
          <p:spPr bwMode="auto">
            <a:xfrm>
              <a:off x="3873597"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6" name="文本框 13"/>
            <p:cNvSpPr txBox="1">
              <a:spLocks noChangeArrowheads="1"/>
            </p:cNvSpPr>
            <p:nvPr/>
          </p:nvSpPr>
          <p:spPr bwMode="auto">
            <a:xfrm>
              <a:off x="6474574"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7" name="文本框 13"/>
            <p:cNvSpPr txBox="1">
              <a:spLocks noChangeArrowheads="1"/>
            </p:cNvSpPr>
            <p:nvPr/>
          </p:nvSpPr>
          <p:spPr bwMode="auto">
            <a:xfrm>
              <a:off x="9118404"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18" name="文本框 13"/>
            <p:cNvSpPr txBox="1">
              <a:spLocks noChangeArrowheads="1"/>
            </p:cNvSpPr>
            <p:nvPr/>
          </p:nvSpPr>
          <p:spPr bwMode="auto">
            <a:xfrm>
              <a:off x="3579316" y="5245603"/>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9" name="文本框 13"/>
            <p:cNvSpPr txBox="1">
              <a:spLocks noChangeArrowheads="1"/>
            </p:cNvSpPr>
            <p:nvPr/>
          </p:nvSpPr>
          <p:spPr bwMode="auto">
            <a:xfrm>
              <a:off x="6218259" y="5244632"/>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0" name="文本框 13"/>
            <p:cNvSpPr txBox="1">
              <a:spLocks noChangeArrowheads="1"/>
            </p:cNvSpPr>
            <p:nvPr/>
          </p:nvSpPr>
          <p:spPr bwMode="auto">
            <a:xfrm>
              <a:off x="8924491" y="5244631"/>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grpSp>
          <p:nvGrpSpPr>
            <p:cNvPr id="21" name="组合 20"/>
            <p:cNvGrpSpPr>
              <a:grpSpLocks noChangeAspect="1"/>
            </p:cNvGrpSpPr>
            <p:nvPr/>
          </p:nvGrpSpPr>
          <p:grpSpPr>
            <a:xfrm>
              <a:off x="4398470" y="3158702"/>
              <a:ext cx="539455" cy="409882"/>
              <a:chOff x="4268086" y="4221191"/>
              <a:chExt cx="509646" cy="387231"/>
            </a:xfrm>
            <a:solidFill>
              <a:schemeClr val="bg1"/>
            </a:solidFill>
            <a:effectLst/>
          </p:grpSpPr>
          <p:sp>
            <p:nvSpPr>
              <p:cNvPr id="22"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3"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grpSp>
        <p:grpSp>
          <p:nvGrpSpPr>
            <p:cNvPr id="24" name="组合 23"/>
            <p:cNvGrpSpPr/>
            <p:nvPr/>
          </p:nvGrpSpPr>
          <p:grpSpPr>
            <a:xfrm>
              <a:off x="1814293" y="3219546"/>
              <a:ext cx="433936" cy="415007"/>
              <a:chOff x="1004888" y="993775"/>
              <a:chExt cx="2438400" cy="2332038"/>
            </a:xfrm>
            <a:solidFill>
              <a:schemeClr val="bg1"/>
            </a:solidFill>
            <a:effectLst/>
          </p:grpSpPr>
          <p:sp>
            <p:nvSpPr>
              <p:cNvPr id="25"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6" name="任意多边形 3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endParaRPr lang="zh-CN" altLang="en-US" sz="2000" noProof="1">
                  <a:solidFill>
                    <a:prstClr val="black"/>
                  </a:solidFill>
                </a:endParaRPr>
              </a:p>
            </p:txBody>
          </p:sp>
        </p:grpSp>
        <p:grpSp>
          <p:nvGrpSpPr>
            <p:cNvPr id="27" name="组合 26"/>
            <p:cNvGrpSpPr/>
            <p:nvPr/>
          </p:nvGrpSpPr>
          <p:grpSpPr>
            <a:xfrm>
              <a:off x="9740057" y="3066595"/>
              <a:ext cx="363278" cy="464592"/>
              <a:chOff x="1605186" y="572440"/>
              <a:chExt cx="563562" cy="720725"/>
            </a:xfrm>
            <a:solidFill>
              <a:schemeClr val="bg1"/>
            </a:solidFill>
            <a:effectLst/>
          </p:grpSpPr>
          <p:sp>
            <p:nvSpPr>
              <p:cNvPr id="28"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29"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0"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31" name="Freeform 223"/>
            <p:cNvSpPr>
              <a:spLocks noChangeAspect="1" noChangeArrowheads="1"/>
            </p:cNvSpPr>
            <p:nvPr/>
          </p:nvSpPr>
          <p:spPr bwMode="auto">
            <a:xfrm>
              <a:off x="7035075" y="3130796"/>
              <a:ext cx="481013" cy="39052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ffectLst/>
          </p:spPr>
          <p:txBody>
            <a:bodyPr/>
            <a:lstStyle/>
            <a:p>
              <a:endParaRPr lang="zh-CN" altLang="en-US">
                <a:solidFill>
                  <a:srgbClr val="000000"/>
                </a:solidFill>
              </a:endParaRPr>
            </a:p>
          </p:txBody>
        </p:sp>
      </p:grpSp>
    </p:spTree>
    <p:extLst>
      <p:ext uri="{BB962C8B-B14F-4D97-AF65-F5344CB8AC3E}">
        <p14:creationId xmlns:p14="http://schemas.microsoft.com/office/powerpoint/2010/main" val="198933434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260730" y="1261751"/>
            <a:ext cx="2093556"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THREE</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80263795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flipH="1">
            <a:off x="5224057" y="2063431"/>
            <a:ext cx="6462963" cy="4365609"/>
            <a:chOff x="132970" y="1110809"/>
            <a:chExt cx="8445671" cy="3261141"/>
          </a:xfrm>
        </p:grpSpPr>
        <p:sp>
          <p:nvSpPr>
            <p:cNvPr id="6" name="流程图: 数据 5"/>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流程图: 数据 5"/>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流程图: 数据 5"/>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矩形 8"/>
            <p:cNvSpPr/>
            <p:nvPr/>
          </p:nvSpPr>
          <p:spPr>
            <a:xfrm flipH="1">
              <a:off x="2533054" y="3768304"/>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0" name="矩形 9"/>
            <p:cNvSpPr/>
            <p:nvPr/>
          </p:nvSpPr>
          <p:spPr>
            <a:xfrm flipH="1">
              <a:off x="1735443" y="2883681"/>
              <a:ext cx="2827894" cy="60183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1" name="矩形 10"/>
            <p:cNvSpPr/>
            <p:nvPr/>
          </p:nvSpPr>
          <p:spPr>
            <a:xfrm flipH="1">
              <a:off x="937832" y="1997244"/>
              <a:ext cx="2827894" cy="60364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2" name="矩形 11"/>
            <p:cNvSpPr/>
            <p:nvPr/>
          </p:nvSpPr>
          <p:spPr>
            <a:xfrm flipH="1">
              <a:off x="132970" y="1110809"/>
              <a:ext cx="2827894" cy="60364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latin typeface="微软雅黑" panose="020B0503020204020204" pitchFamily="34" charset="-122"/>
                </a:rPr>
                <a:t>CONTENTS</a:t>
              </a:r>
              <a:endParaRPr lang="zh-CN" altLang="en-US" dirty="0">
                <a:latin typeface="微软雅黑" panose="020B0503020204020204" pitchFamily="34" charset="-122"/>
              </a:endParaRPr>
            </a:p>
          </p:txBody>
        </p:sp>
        <p:sp>
          <p:nvSpPr>
            <p:cNvPr id="13" name="文本框 12"/>
            <p:cNvSpPr txBox="1"/>
            <p:nvPr/>
          </p:nvSpPr>
          <p:spPr>
            <a:xfrm>
              <a:off x="2975366" y="1212323"/>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58475" y="2102384"/>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585090" y="2992446"/>
              <a:ext cx="3741521" cy="338554"/>
            </a:xfrm>
            <a:prstGeom prst="rect">
              <a:avLst/>
            </a:prstGeom>
            <a:noFill/>
          </p:spPr>
          <p:txBody>
            <a:bodyPr>
              <a:spAutoFit/>
            </a:bodyPr>
            <a:lstStyle/>
            <a:p>
              <a:pPr eaLnBrk="1" fontAlgn="auto" hangingPunct="1">
                <a:spcBef>
                  <a:spcPts val="0"/>
                </a:spcBef>
                <a:spcAft>
                  <a:spcPts val="0"/>
                </a:spcAft>
                <a:defRPr/>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910130" y="1159844"/>
              <a:ext cx="3587238"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7" name="矩形 16"/>
            <p:cNvSpPr/>
            <p:nvPr/>
          </p:nvSpPr>
          <p:spPr>
            <a:xfrm>
              <a:off x="3482068" y="2063962"/>
              <a:ext cx="3486849"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8" name="矩形 17"/>
            <p:cNvSpPr/>
            <p:nvPr/>
          </p:nvSpPr>
          <p:spPr>
            <a:xfrm>
              <a:off x="4418260" y="2916133"/>
              <a:ext cx="3698048"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sp>
          <p:nvSpPr>
            <p:cNvPr id="19" name="矩形 18"/>
            <p:cNvSpPr/>
            <p:nvPr/>
          </p:nvSpPr>
          <p:spPr>
            <a:xfrm>
              <a:off x="5112587" y="3837227"/>
              <a:ext cx="3466054" cy="448327"/>
            </a:xfrm>
            <a:prstGeom prst="rect">
              <a:avLst/>
            </a:prstGeom>
          </p:spPr>
          <p:txBody>
            <a:bodyPr wrap="square">
              <a:spAutoFit/>
            </a:bodyPr>
            <a:lstStyle/>
            <a:p>
              <a:r>
                <a:rPr lang="en-US" altLang="zh-CN" sz="1100" dirty="0">
                  <a:solidFill>
                    <a:schemeClr val="bg1">
                      <a:lumMod val="50000"/>
                    </a:schemeClr>
                  </a:solidFill>
                  <a:latin typeface="Arial" panose="020B0604020202020204" pitchFamily="34" charset="0"/>
                </a:rPr>
                <a:t>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 Click here to enter your text. You</a:t>
              </a:r>
              <a:r>
                <a:rPr lang="zh-CN" altLang="en-US" sz="1100" dirty="0">
                  <a:solidFill>
                    <a:schemeClr val="bg1">
                      <a:lumMod val="50000"/>
                    </a:schemeClr>
                  </a:solidFill>
                  <a:latin typeface="Arial" panose="020B0604020202020204" pitchFamily="34" charset="0"/>
                </a:rPr>
                <a:t> </a:t>
              </a:r>
              <a:r>
                <a:rPr lang="en-US" altLang="zh-CN" sz="1100" dirty="0">
                  <a:solidFill>
                    <a:schemeClr val="bg1">
                      <a:lumMod val="50000"/>
                    </a:schemeClr>
                  </a:solidFill>
                  <a:latin typeface="Arial" panose="020B0604020202020204" pitchFamily="34" charset="0"/>
                </a:rPr>
                <a:t>can click here to enter your text.</a:t>
              </a:r>
              <a:endParaRPr lang="zh-CN" altLang="en-US" sz="1100" dirty="0">
                <a:solidFill>
                  <a:schemeClr val="bg1">
                    <a:lumMod val="50000"/>
                  </a:schemeClr>
                </a:solidFill>
                <a:latin typeface="Arial" panose="020B0604020202020204" pitchFamily="34" charset="0"/>
              </a:endParaRPr>
            </a:p>
          </p:txBody>
        </p:sp>
      </p:grpSp>
      <p:grpSp>
        <p:nvGrpSpPr>
          <p:cNvPr id="2" name="组合 1"/>
          <p:cNvGrpSpPr/>
          <p:nvPr/>
        </p:nvGrpSpPr>
        <p:grpSpPr>
          <a:xfrm>
            <a:off x="544240" y="1773785"/>
            <a:ext cx="4408690" cy="4786840"/>
            <a:chOff x="494610" y="1795346"/>
            <a:chExt cx="4120862" cy="4786840"/>
          </a:xfrm>
        </p:grpSpPr>
        <p:sp>
          <p:nvSpPr>
            <p:cNvPr id="21" name="矩形 20"/>
            <p:cNvSpPr/>
            <p:nvPr/>
          </p:nvSpPr>
          <p:spPr>
            <a:xfrm flipH="1">
              <a:off x="494610" y="1795346"/>
              <a:ext cx="4120860" cy="478684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 name="矩形 21"/>
            <p:cNvSpPr/>
            <p:nvPr/>
          </p:nvSpPr>
          <p:spPr>
            <a:xfrm flipH="1">
              <a:off x="494612" y="5218770"/>
              <a:ext cx="4120860" cy="1363415"/>
            </a:xfrm>
            <a:prstGeom prst="rect">
              <a:avLst/>
            </a:prstGeom>
            <a:solidFill>
              <a:schemeClr val="tx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23" name="TextBox 10"/>
            <p:cNvSpPr txBox="1"/>
            <p:nvPr/>
          </p:nvSpPr>
          <p:spPr>
            <a:xfrm flipH="1">
              <a:off x="1391991" y="5306658"/>
              <a:ext cx="3133442" cy="523220"/>
            </a:xfrm>
            <a:prstGeom prst="rect">
              <a:avLst/>
            </a:prstGeom>
            <a:noFill/>
          </p:spPr>
          <p:txBody>
            <a:bodyPr wrap="square" rtlCol="0">
              <a:spAutoFit/>
            </a:bodyPr>
            <a:lstStyle/>
            <a:p>
              <a:r>
                <a:rPr lang="en-US" altLang="zh-CN" sz="2800" b="1" dirty="0">
                  <a:solidFill>
                    <a:schemeClr val="bg1"/>
                  </a:solidFill>
                </a:rPr>
                <a:t>Super Project 01</a:t>
              </a:r>
              <a:endParaRPr lang="zh-CN" altLang="en-US" sz="2800" b="1" dirty="0">
                <a:solidFill>
                  <a:schemeClr val="bg1"/>
                </a:solidFill>
              </a:endParaRPr>
            </a:p>
          </p:txBody>
        </p:sp>
        <p:sp>
          <p:nvSpPr>
            <p:cNvPr id="24" name="TextBox 11"/>
            <p:cNvSpPr txBox="1"/>
            <p:nvPr/>
          </p:nvSpPr>
          <p:spPr>
            <a:xfrm flipH="1">
              <a:off x="1986149" y="5688120"/>
              <a:ext cx="2542603" cy="400110"/>
            </a:xfrm>
            <a:prstGeom prst="rect">
              <a:avLst/>
            </a:prstGeom>
            <a:noFill/>
          </p:spPr>
          <p:txBody>
            <a:bodyPr wrap="square" rtlCol="0">
              <a:spAutoFit/>
            </a:bodyPr>
            <a:lstStyle/>
            <a:p>
              <a:r>
                <a:rPr lang="en-US" altLang="zh-CN" sz="2000" i="1" dirty="0" err="1">
                  <a:solidFill>
                    <a:schemeClr val="bg1"/>
                  </a:solidFill>
                </a:rPr>
                <a:t>Supercoampany</a:t>
              </a:r>
              <a:endParaRPr lang="zh-CN" altLang="en-US" sz="2400" i="1" dirty="0">
                <a:solidFill>
                  <a:schemeClr val="bg1"/>
                </a:solidFill>
              </a:endParaRPr>
            </a:p>
          </p:txBody>
        </p:sp>
        <p:cxnSp>
          <p:nvCxnSpPr>
            <p:cNvPr id="25" name="直接连接符 24"/>
            <p:cNvCxnSpPr/>
            <p:nvPr/>
          </p:nvCxnSpPr>
          <p:spPr>
            <a:xfrm flipH="1">
              <a:off x="748040" y="6141546"/>
              <a:ext cx="36769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13"/>
            <p:cNvSpPr txBox="1"/>
            <p:nvPr/>
          </p:nvSpPr>
          <p:spPr>
            <a:xfrm flipH="1">
              <a:off x="1127549" y="6157260"/>
              <a:ext cx="3393727" cy="307777"/>
            </a:xfrm>
            <a:prstGeom prst="rect">
              <a:avLst/>
            </a:prstGeom>
            <a:noFill/>
          </p:spPr>
          <p:txBody>
            <a:bodyPr wrap="square" rtlCol="0">
              <a:spAutoFit/>
            </a:bodyPr>
            <a:lstStyle/>
            <a:p>
              <a:r>
                <a:rPr lang="en-US" altLang="zh-CN" sz="1400" spc="10" dirty="0" err="1">
                  <a:solidFill>
                    <a:schemeClr val="bg1"/>
                  </a:solidFill>
                </a:rPr>
                <a:t>Nulla</a:t>
              </a:r>
              <a:r>
                <a:rPr lang="en-US" altLang="zh-CN" sz="1400" spc="10" dirty="0">
                  <a:solidFill>
                    <a:schemeClr val="bg1"/>
                  </a:solidFill>
                </a:rPr>
                <a:t> vitae </a:t>
              </a:r>
              <a:r>
                <a:rPr lang="en-US" altLang="zh-CN" sz="1400" spc="10" dirty="0" err="1">
                  <a:solidFill>
                    <a:schemeClr val="bg1"/>
                  </a:solidFill>
                </a:rPr>
                <a:t>elit</a:t>
              </a:r>
              <a:r>
                <a:rPr lang="en-US" altLang="zh-CN" sz="1400" spc="10" dirty="0">
                  <a:solidFill>
                    <a:schemeClr val="bg1"/>
                  </a:solidFill>
                </a:rPr>
                <a:t> </a:t>
              </a:r>
              <a:r>
                <a:rPr lang="en-US" altLang="zh-CN" sz="1400" spc="10" dirty="0" err="1">
                  <a:solidFill>
                    <a:schemeClr val="bg1"/>
                  </a:solidFill>
                </a:rPr>
                <a:t>libero</a:t>
              </a:r>
              <a:r>
                <a:rPr lang="en-US" altLang="zh-CN" sz="1400" spc="10" dirty="0">
                  <a:solidFill>
                    <a:schemeClr val="bg1"/>
                  </a:solidFill>
                </a:rPr>
                <a:t>, a </a:t>
              </a:r>
              <a:r>
                <a:rPr lang="en-US" altLang="zh-CN" sz="1400" spc="10" dirty="0" err="1">
                  <a:solidFill>
                    <a:schemeClr val="bg1"/>
                  </a:solidFill>
                </a:rPr>
                <a:t>pharetra</a:t>
              </a:r>
              <a:r>
                <a:rPr lang="en-US" altLang="zh-CN" sz="1400" spc="10" dirty="0">
                  <a:solidFill>
                    <a:schemeClr val="bg1"/>
                  </a:solidFill>
                </a:rPr>
                <a:t> </a:t>
              </a:r>
              <a:r>
                <a:rPr lang="en-US" altLang="zh-CN" sz="1400" spc="10" dirty="0" err="1">
                  <a:solidFill>
                    <a:schemeClr val="bg1"/>
                  </a:solidFill>
                </a:rPr>
                <a:t>augue</a:t>
              </a:r>
              <a:r>
                <a:rPr lang="en-US" altLang="zh-CN" sz="1400" spc="10" dirty="0">
                  <a:solidFill>
                    <a:schemeClr val="bg1"/>
                  </a:solidFill>
                </a:rPr>
                <a:t>.</a:t>
              </a:r>
              <a:endParaRPr lang="zh-CN" altLang="en-US" sz="1400" spc="10" dirty="0">
                <a:solidFill>
                  <a:schemeClr val="bg1"/>
                </a:solidFill>
              </a:endParaRPr>
            </a:p>
          </p:txBody>
        </p:sp>
      </p:grpSp>
    </p:spTree>
    <p:extLst>
      <p:ext uri="{BB962C8B-B14F-4D97-AF65-F5344CB8AC3E}">
        <p14:creationId xmlns:p14="http://schemas.microsoft.com/office/powerpoint/2010/main" val="339013671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a:off x="7139971" y="2623715"/>
            <a:ext cx="5050442" cy="3516340"/>
            <a:chOff x="1045558" y="2590759"/>
            <a:chExt cx="4576913" cy="3186648"/>
          </a:xfrm>
        </p:grpSpPr>
        <p:sp>
          <p:nvSpPr>
            <p:cNvPr id="5" name="TextBox 16"/>
            <p:cNvSpPr txBox="1"/>
            <p:nvPr/>
          </p:nvSpPr>
          <p:spPr>
            <a:xfrm>
              <a:off x="1045558" y="3601836"/>
              <a:ext cx="4576913" cy="2175571"/>
            </a:xfrm>
            <a:prstGeom prst="rect">
              <a:avLst/>
            </a:prstGeom>
            <a:noFill/>
          </p:spPr>
          <p:txBody>
            <a:bodyPr wrap="square" rtlCol="0">
              <a:spAutoFit/>
            </a:bodyPr>
            <a:lstStyle/>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p>
            <a:p>
              <a:pPr marL="285750" indent="-285750">
                <a:lnSpc>
                  <a:spcPct val="150000"/>
                </a:lnSpc>
                <a:buFont typeface="Arial" pitchFamily="34" charset="0"/>
                <a:buChar char="•"/>
              </a:pPr>
              <a:r>
                <a:rPr lang="en-US" altLang="zh-CN" sz="2000" dirty="0">
                  <a:solidFill>
                    <a:schemeClr val="tx1">
                      <a:lumMod val="75000"/>
                      <a:lumOff val="25000"/>
                    </a:schemeClr>
                  </a:solidFill>
                </a:rPr>
                <a:t>You can click here to enter you text. </a:t>
              </a:r>
              <a:endParaRPr lang="zh-CN" altLang="en-US" sz="2000" dirty="0">
                <a:solidFill>
                  <a:schemeClr val="tx1">
                    <a:lumMod val="75000"/>
                    <a:lumOff val="25000"/>
                  </a:schemeClr>
                </a:solidFill>
              </a:endParaRPr>
            </a:p>
          </p:txBody>
        </p:sp>
        <p:sp>
          <p:nvSpPr>
            <p:cNvPr id="6" name="TextBox 17"/>
            <p:cNvSpPr txBox="1"/>
            <p:nvPr/>
          </p:nvSpPr>
          <p:spPr>
            <a:xfrm>
              <a:off x="1045558" y="2590759"/>
              <a:ext cx="2898556" cy="461665"/>
            </a:xfrm>
            <a:prstGeom prst="rect">
              <a:avLst/>
            </a:prstGeom>
            <a:solidFill>
              <a:schemeClr val="tx2">
                <a:lumMod val="50000"/>
              </a:schemeClr>
            </a:solidFill>
          </p:spPr>
          <p:txBody>
            <a:bodyPr wrap="square" rtlCol="0">
              <a:spAutoFit/>
            </a:bodyPr>
            <a:lstStyle/>
            <a:p>
              <a:r>
                <a:rPr lang="en-US" altLang="zh-CN" sz="2400" b="1" dirty="0">
                  <a:solidFill>
                    <a:schemeClr val="bg1"/>
                  </a:solidFill>
                </a:rPr>
                <a:t>TEXT  HERE</a:t>
              </a:r>
              <a:endParaRPr lang="zh-CN" altLang="en-US" sz="2400" b="1" dirty="0">
                <a:solidFill>
                  <a:schemeClr val="bg1"/>
                </a:solidFill>
              </a:endParaRPr>
            </a:p>
          </p:txBody>
        </p:sp>
      </p:grpSp>
      <p:grpSp>
        <p:nvGrpSpPr>
          <p:cNvPr id="8" name="组合 7"/>
          <p:cNvGrpSpPr/>
          <p:nvPr/>
        </p:nvGrpSpPr>
        <p:grpSpPr>
          <a:xfrm>
            <a:off x="971983" y="2350838"/>
            <a:ext cx="5533972" cy="4063558"/>
            <a:chOff x="4283968" y="1172870"/>
            <a:chExt cx="3744416" cy="2749497"/>
          </a:xfrm>
        </p:grpSpPr>
        <p:cxnSp>
          <p:nvCxnSpPr>
            <p:cNvPr id="9" name="直接连接符 8"/>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Box 8"/>
            <p:cNvSpPr txBox="1"/>
            <p:nvPr/>
          </p:nvSpPr>
          <p:spPr>
            <a:xfrm>
              <a:off x="4657466" y="3445173"/>
              <a:ext cx="3051252" cy="477194"/>
            </a:xfrm>
            <a:prstGeom prst="rect">
              <a:avLst/>
            </a:prstGeom>
            <a:noFill/>
          </p:spPr>
          <p:txBody>
            <a:bodyPr wrap="square" rtlCol="0">
              <a:spAutoFit/>
            </a:bodyPr>
            <a:lstStyle/>
            <a:p>
              <a:pPr algn="ctr">
                <a:lnSpc>
                  <a:spcPct val="150000"/>
                </a:lnSpc>
              </a:pPr>
              <a:r>
                <a:rPr lang="en-US" altLang="zh-CN" sz="1400" b="1" dirty="0">
                  <a:solidFill>
                    <a:schemeClr val="bg1">
                      <a:lumMod val="50000"/>
                    </a:schemeClr>
                  </a:solidFill>
                </a:rPr>
                <a:t>You can click here to enter you text. You can click here to enter you text. </a:t>
              </a:r>
              <a:endParaRPr lang="zh-CN" altLang="en-US" sz="1400" b="1" dirty="0">
                <a:solidFill>
                  <a:schemeClr val="bg1">
                    <a:lumMod val="50000"/>
                  </a:schemeClr>
                </a:solidFill>
              </a:endParaRPr>
            </a:p>
          </p:txBody>
        </p:sp>
        <p:grpSp>
          <p:nvGrpSpPr>
            <p:cNvPr id="11" name="组合 10"/>
            <p:cNvGrpSpPr/>
            <p:nvPr/>
          </p:nvGrpSpPr>
          <p:grpSpPr>
            <a:xfrm>
              <a:off x="4499992" y="1172870"/>
              <a:ext cx="1030446" cy="1030446"/>
              <a:chOff x="4499992" y="1172870"/>
              <a:chExt cx="1030446" cy="1030446"/>
            </a:xfrm>
          </p:grpSpPr>
          <p:sp>
            <p:nvSpPr>
              <p:cNvPr id="33" name="矩形 32"/>
              <p:cNvSpPr/>
              <p:nvPr/>
            </p:nvSpPr>
            <p:spPr>
              <a:xfrm>
                <a:off x="4499992"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4" name="矩形 33"/>
              <p:cNvSpPr/>
              <p:nvPr/>
            </p:nvSpPr>
            <p:spPr>
              <a:xfrm>
                <a:off x="4726594" y="1334150"/>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2" name="组合 11"/>
            <p:cNvGrpSpPr/>
            <p:nvPr/>
          </p:nvGrpSpPr>
          <p:grpSpPr>
            <a:xfrm>
              <a:off x="6819997" y="1172870"/>
              <a:ext cx="1030446" cy="1030446"/>
              <a:chOff x="6819997" y="1172870"/>
              <a:chExt cx="1030446" cy="1030446"/>
            </a:xfrm>
          </p:grpSpPr>
          <p:sp>
            <p:nvSpPr>
              <p:cNvPr id="30" name="矩形 29"/>
              <p:cNvSpPr/>
              <p:nvPr/>
            </p:nvSpPr>
            <p:spPr>
              <a:xfrm>
                <a:off x="6819997"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1" name="矩形 30"/>
              <p:cNvSpPr/>
              <p:nvPr/>
            </p:nvSpPr>
            <p:spPr>
              <a:xfrm>
                <a:off x="7046599" y="1334150"/>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3" name="组合 12"/>
            <p:cNvGrpSpPr/>
            <p:nvPr/>
          </p:nvGrpSpPr>
          <p:grpSpPr>
            <a:xfrm>
              <a:off x="5667869" y="2279568"/>
              <a:ext cx="1030446" cy="1030446"/>
              <a:chOff x="5667869" y="2279568"/>
              <a:chExt cx="1030446" cy="1030446"/>
            </a:xfrm>
          </p:grpSpPr>
          <p:sp>
            <p:nvSpPr>
              <p:cNvPr id="28" name="矩形 27"/>
              <p:cNvSpPr/>
              <p:nvPr/>
            </p:nvSpPr>
            <p:spPr>
              <a:xfrm>
                <a:off x="5667869"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9" name="矩形 28"/>
              <p:cNvSpPr/>
              <p:nvPr/>
            </p:nvSpPr>
            <p:spPr>
              <a:xfrm>
                <a:off x="5894471" y="2440848"/>
                <a:ext cx="577240" cy="562272"/>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grpSp>
        <p:grpSp>
          <p:nvGrpSpPr>
            <p:cNvPr id="14" name="组合 13"/>
            <p:cNvGrpSpPr/>
            <p:nvPr/>
          </p:nvGrpSpPr>
          <p:grpSpPr>
            <a:xfrm>
              <a:off x="4499992" y="2279568"/>
              <a:ext cx="1030446" cy="1030446"/>
              <a:chOff x="4499992" y="2279568"/>
              <a:chExt cx="1030446" cy="1030446"/>
            </a:xfrm>
          </p:grpSpPr>
          <p:sp>
            <p:nvSpPr>
              <p:cNvPr id="23" name="矩形 22"/>
              <p:cNvSpPr/>
              <p:nvPr/>
            </p:nvSpPr>
            <p:spPr>
              <a:xfrm>
                <a:off x="4499992"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24" name="组合 23"/>
              <p:cNvGrpSpPr/>
              <p:nvPr/>
            </p:nvGrpSpPr>
            <p:grpSpPr>
              <a:xfrm>
                <a:off x="4745340" y="2608983"/>
                <a:ext cx="539750" cy="539751"/>
                <a:chOff x="568325" y="5842000"/>
                <a:chExt cx="539750" cy="539751"/>
              </a:xfrm>
            </p:grpSpPr>
            <p:sp>
              <p:nvSpPr>
                <p:cNvPr id="2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nvGrpSpPr>
            <p:cNvPr id="15" name="组合 14"/>
            <p:cNvGrpSpPr/>
            <p:nvPr/>
          </p:nvGrpSpPr>
          <p:grpSpPr>
            <a:xfrm>
              <a:off x="6819997" y="2279568"/>
              <a:ext cx="1030446" cy="1030446"/>
              <a:chOff x="6819997" y="2279568"/>
              <a:chExt cx="1030446" cy="1030446"/>
            </a:xfrm>
          </p:grpSpPr>
          <p:sp>
            <p:nvSpPr>
              <p:cNvPr id="21" name="矩形 20"/>
              <p:cNvSpPr/>
              <p:nvPr/>
            </p:nvSpPr>
            <p:spPr>
              <a:xfrm>
                <a:off x="6819997" y="2279568"/>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nvGrpSpPr>
            <p:cNvPr id="16" name="组合 15"/>
            <p:cNvGrpSpPr/>
            <p:nvPr/>
          </p:nvGrpSpPr>
          <p:grpSpPr>
            <a:xfrm>
              <a:off x="5667869" y="1172870"/>
              <a:ext cx="1030446" cy="1030446"/>
              <a:chOff x="5667869" y="1172870"/>
              <a:chExt cx="1030446" cy="1030446"/>
            </a:xfrm>
          </p:grpSpPr>
          <p:sp>
            <p:nvSpPr>
              <p:cNvPr id="17" name="矩形 16"/>
              <p:cNvSpPr/>
              <p:nvPr/>
            </p:nvSpPr>
            <p:spPr>
              <a:xfrm>
                <a:off x="5667869" y="1172870"/>
                <a:ext cx="1030446" cy="1030446"/>
              </a:xfrm>
              <a:prstGeom prst="rect">
                <a:avLst/>
              </a:prstGeom>
              <a:solidFill>
                <a:schemeClr val="tx2">
                  <a:lumMod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8" name="组合 17"/>
              <p:cNvGrpSpPr/>
              <p:nvPr/>
            </p:nvGrpSpPr>
            <p:grpSpPr>
              <a:xfrm>
                <a:off x="5907732" y="1400960"/>
                <a:ext cx="496888" cy="539751"/>
                <a:chOff x="5843588" y="533400"/>
                <a:chExt cx="496888" cy="539751"/>
              </a:xfrm>
            </p:grpSpPr>
            <p:sp>
              <p:nvSpPr>
                <p:cNvPr id="1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sp>
              <p:nvSpPr>
                <p:cNvPr id="2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p>
              </p:txBody>
            </p:sp>
          </p:grpSp>
        </p:grpSp>
      </p:grpSp>
    </p:spTree>
    <p:extLst>
      <p:ext uri="{BB962C8B-B14F-4D97-AF65-F5344CB8AC3E}">
        <p14:creationId xmlns:p14="http://schemas.microsoft.com/office/powerpoint/2010/main" val="295022289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Freeform 11"/>
          <p:cNvSpPr/>
          <p:nvPr/>
        </p:nvSpPr>
        <p:spPr bwMode="auto">
          <a:xfrm>
            <a:off x="1521379"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12"/>
          <p:cNvSpPr/>
          <p:nvPr/>
        </p:nvSpPr>
        <p:spPr bwMode="auto">
          <a:xfrm>
            <a:off x="1083229"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Freeform 13"/>
          <p:cNvSpPr/>
          <p:nvPr/>
        </p:nvSpPr>
        <p:spPr bwMode="auto">
          <a:xfrm>
            <a:off x="2129392"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任意多边形 10"/>
          <p:cNvSpPr/>
          <p:nvPr/>
        </p:nvSpPr>
        <p:spPr bwMode="auto">
          <a:xfrm>
            <a:off x="1370567"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9" name="Freeform 11"/>
          <p:cNvSpPr/>
          <p:nvPr/>
        </p:nvSpPr>
        <p:spPr bwMode="auto">
          <a:xfrm>
            <a:off x="4218894"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Freeform 12"/>
          <p:cNvSpPr/>
          <p:nvPr/>
        </p:nvSpPr>
        <p:spPr bwMode="auto">
          <a:xfrm>
            <a:off x="3780744"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13"/>
          <p:cNvSpPr/>
          <p:nvPr/>
        </p:nvSpPr>
        <p:spPr bwMode="auto">
          <a:xfrm>
            <a:off x="4826907"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4"/>
          <p:cNvSpPr/>
          <p:nvPr/>
        </p:nvSpPr>
        <p:spPr bwMode="auto">
          <a:xfrm>
            <a:off x="4068082"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3" name="Freeform 11"/>
          <p:cNvSpPr/>
          <p:nvPr/>
        </p:nvSpPr>
        <p:spPr bwMode="auto">
          <a:xfrm>
            <a:off x="6925934"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Freeform 12"/>
          <p:cNvSpPr/>
          <p:nvPr/>
        </p:nvSpPr>
        <p:spPr bwMode="auto">
          <a:xfrm>
            <a:off x="6487784"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Freeform 13"/>
          <p:cNvSpPr/>
          <p:nvPr/>
        </p:nvSpPr>
        <p:spPr bwMode="auto">
          <a:xfrm>
            <a:off x="7533947"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9"/>
          <p:cNvSpPr/>
          <p:nvPr/>
        </p:nvSpPr>
        <p:spPr bwMode="auto">
          <a:xfrm>
            <a:off x="6775122" y="3720649"/>
            <a:ext cx="1358900" cy="1355725"/>
          </a:xfrm>
          <a:custGeom>
            <a:avLst/>
            <a:gdLst>
              <a:gd name="connsiteX0" fmla="*/ 637447 w 1358900"/>
              <a:gd name="connsiteY0" fmla="*/ 104775 h 1355725"/>
              <a:gd name="connsiteX1" fmla="*/ 618579 w 1358900"/>
              <a:gd name="connsiteY1" fmla="*/ 108545 h 1355725"/>
              <a:gd name="connsiteX2" fmla="*/ 297826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4 w 1358900"/>
              <a:gd name="connsiteY30" fmla="*/ 173232 h 1355725"/>
              <a:gd name="connsiteX31" fmla="*/ 607730 w 1358900"/>
              <a:gd name="connsiteY31" fmla="*/ 3766 h 1355725"/>
              <a:gd name="connsiteX32" fmla="*/ 634154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6" y="248047"/>
                </a:cubicBezTo>
                <a:cubicBezTo>
                  <a:pt x="290279"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6" y="1250950"/>
                  <a:pt x="1252538" y="994569"/>
                  <a:pt x="1252538" y="677863"/>
                </a:cubicBezTo>
                <a:cubicBezTo>
                  <a:pt x="1252538" y="519510"/>
                  <a:pt x="1188388" y="380008"/>
                  <a:pt x="1086501" y="274439"/>
                </a:cubicBezTo>
                <a:cubicBezTo>
                  <a:pt x="1082728" y="270669"/>
                  <a:pt x="1078954" y="266899"/>
                  <a:pt x="1071407" y="259358"/>
                </a:cubicBezTo>
                <a:cubicBezTo>
                  <a:pt x="1067633" y="255588"/>
                  <a:pt x="1060086" y="251817"/>
                  <a:pt x="1056313" y="248047"/>
                </a:cubicBezTo>
                <a:cubicBezTo>
                  <a:pt x="969521" y="168870"/>
                  <a:pt x="856314" y="119856"/>
                  <a:pt x="731786" y="104775"/>
                </a:cubicBezTo>
                <a:cubicBezTo>
                  <a:pt x="728012" y="104775"/>
                  <a:pt x="720465" y="104775"/>
                  <a:pt x="712918" y="104775"/>
                </a:cubicBezTo>
                <a:cubicBezTo>
                  <a:pt x="705371" y="104775"/>
                  <a:pt x="697824" y="104775"/>
                  <a:pt x="690277" y="104775"/>
                </a:cubicBezTo>
                <a:cubicBezTo>
                  <a:pt x="686503" y="104775"/>
                  <a:pt x="682730"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9" y="0"/>
                  <a:pt x="709648" y="0"/>
                  <a:pt x="720972" y="0"/>
                </a:cubicBezTo>
                <a:cubicBezTo>
                  <a:pt x="728522" y="3766"/>
                  <a:pt x="736071" y="3766"/>
                  <a:pt x="743620" y="3766"/>
                </a:cubicBezTo>
                <a:cubicBezTo>
                  <a:pt x="890835" y="15064"/>
                  <a:pt x="1022950" y="75318"/>
                  <a:pt x="1124867" y="169466"/>
                </a:cubicBezTo>
                <a:cubicBezTo>
                  <a:pt x="1132417" y="173232"/>
                  <a:pt x="1139966" y="180763"/>
                  <a:pt x="1143741" y="184529"/>
                </a:cubicBezTo>
                <a:cubicBezTo>
                  <a:pt x="1151290" y="192061"/>
                  <a:pt x="1155065" y="195827"/>
                  <a:pt x="1162615" y="203359"/>
                </a:cubicBezTo>
                <a:cubicBezTo>
                  <a:pt x="1283406" y="323868"/>
                  <a:pt x="1358900" y="493333"/>
                  <a:pt x="1358900" y="677863"/>
                </a:cubicBezTo>
                <a:cubicBezTo>
                  <a:pt x="1358900" y="1054453"/>
                  <a:pt x="1053148"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4" y="173232"/>
                </a:cubicBezTo>
                <a:cubicBezTo>
                  <a:pt x="332176" y="79084"/>
                  <a:pt x="464291" y="18830"/>
                  <a:pt x="607730" y="3766"/>
                </a:cubicBezTo>
                <a:cubicBezTo>
                  <a:pt x="615280" y="3766"/>
                  <a:pt x="622829" y="3766"/>
                  <a:pt x="634154" y="3766"/>
                </a:cubicBezTo>
                <a:cubicBezTo>
                  <a:pt x="641703" y="0"/>
                  <a:pt x="649252" y="0"/>
                  <a:pt x="656802"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7" name="Freeform 11"/>
          <p:cNvSpPr/>
          <p:nvPr/>
        </p:nvSpPr>
        <p:spPr bwMode="auto">
          <a:xfrm>
            <a:off x="9623449" y="2323649"/>
            <a:ext cx="1052513" cy="384175"/>
          </a:xfrm>
          <a:custGeom>
            <a:avLst/>
            <a:gdLst>
              <a:gd name="T0" fmla="*/ 88 w 663"/>
              <a:gd name="T1" fmla="*/ 242 h 242"/>
              <a:gd name="T2" fmla="*/ 575 w 663"/>
              <a:gd name="T3" fmla="*/ 242 h 242"/>
              <a:gd name="T4" fmla="*/ 663 w 663"/>
              <a:gd name="T5" fmla="*/ 0 h 242"/>
              <a:gd name="T6" fmla="*/ 0 w 663"/>
              <a:gd name="T7" fmla="*/ 0 h 242"/>
              <a:gd name="T8" fmla="*/ 88 w 663"/>
              <a:gd name="T9" fmla="*/ 242 h 242"/>
            </a:gdLst>
            <a:ahLst/>
            <a:cxnLst>
              <a:cxn ang="0">
                <a:pos x="T0" y="T1"/>
              </a:cxn>
              <a:cxn ang="0">
                <a:pos x="T2" y="T3"/>
              </a:cxn>
              <a:cxn ang="0">
                <a:pos x="T4" y="T5"/>
              </a:cxn>
              <a:cxn ang="0">
                <a:pos x="T6" y="T7"/>
              </a:cxn>
              <a:cxn ang="0">
                <a:pos x="T8" y="T9"/>
              </a:cxn>
            </a:cxnLst>
            <a:rect l="0" t="0" r="r" b="b"/>
            <a:pathLst>
              <a:path w="663" h="242">
                <a:moveTo>
                  <a:pt x="88" y="242"/>
                </a:moveTo>
                <a:lnTo>
                  <a:pt x="575" y="242"/>
                </a:lnTo>
                <a:lnTo>
                  <a:pt x="663" y="0"/>
                </a:lnTo>
                <a:lnTo>
                  <a:pt x="0" y="0"/>
                </a:lnTo>
                <a:lnTo>
                  <a:pt x="88" y="24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Freeform 12"/>
          <p:cNvSpPr/>
          <p:nvPr/>
        </p:nvSpPr>
        <p:spPr bwMode="auto">
          <a:xfrm>
            <a:off x="9185299" y="2323649"/>
            <a:ext cx="879475" cy="1525588"/>
          </a:xfrm>
          <a:custGeom>
            <a:avLst/>
            <a:gdLst>
              <a:gd name="T0" fmla="*/ 0 w 233"/>
              <a:gd name="T1" fmla="*/ 102 h 405"/>
              <a:gd name="T2" fmla="*/ 131 w 233"/>
              <a:gd name="T3" fmla="*/ 405 h 405"/>
              <a:gd name="T4" fmla="*/ 233 w 233"/>
              <a:gd name="T5" fmla="*/ 360 h 405"/>
              <a:gd name="T6" fmla="*/ 139 w 233"/>
              <a:gd name="T7" fmla="*/ 102 h 405"/>
              <a:gd name="T8" fmla="*/ 102 w 233"/>
              <a:gd name="T9" fmla="*/ 0 h 405"/>
              <a:gd name="T10" fmla="*/ 0 w 233"/>
              <a:gd name="T11" fmla="*/ 102 h 405"/>
            </a:gdLst>
            <a:ahLst/>
            <a:cxnLst>
              <a:cxn ang="0">
                <a:pos x="T0" y="T1"/>
              </a:cxn>
              <a:cxn ang="0">
                <a:pos x="T2" y="T3"/>
              </a:cxn>
              <a:cxn ang="0">
                <a:pos x="T4" y="T5"/>
              </a:cxn>
              <a:cxn ang="0">
                <a:pos x="T6" y="T7"/>
              </a:cxn>
              <a:cxn ang="0">
                <a:pos x="T8" y="T9"/>
              </a:cxn>
              <a:cxn ang="0">
                <a:pos x="T10" y="T11"/>
              </a:cxn>
            </a:cxnLst>
            <a:rect l="0" t="0" r="r" b="b"/>
            <a:pathLst>
              <a:path w="233" h="405">
                <a:moveTo>
                  <a:pt x="0" y="102"/>
                </a:moveTo>
                <a:cubicBezTo>
                  <a:pt x="131" y="405"/>
                  <a:pt x="131" y="405"/>
                  <a:pt x="131" y="405"/>
                </a:cubicBezTo>
                <a:cubicBezTo>
                  <a:pt x="159" y="381"/>
                  <a:pt x="194" y="365"/>
                  <a:pt x="233" y="360"/>
                </a:cubicBezTo>
                <a:cubicBezTo>
                  <a:pt x="139" y="102"/>
                  <a:pt x="139" y="102"/>
                  <a:pt x="139" y="102"/>
                </a:cubicBezTo>
                <a:cubicBezTo>
                  <a:pt x="102" y="0"/>
                  <a:pt x="102" y="0"/>
                  <a:pt x="102" y="0"/>
                </a:cubicBezTo>
                <a:lnTo>
                  <a:pt x="0" y="102"/>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Freeform 13"/>
          <p:cNvSpPr/>
          <p:nvPr/>
        </p:nvSpPr>
        <p:spPr bwMode="auto">
          <a:xfrm>
            <a:off x="10231462" y="2323649"/>
            <a:ext cx="877888" cy="1520825"/>
          </a:xfrm>
          <a:custGeom>
            <a:avLst/>
            <a:gdLst>
              <a:gd name="T0" fmla="*/ 131 w 233"/>
              <a:gd name="T1" fmla="*/ 0 h 404"/>
              <a:gd name="T2" fmla="*/ 94 w 233"/>
              <a:gd name="T3" fmla="*/ 102 h 404"/>
              <a:gd name="T4" fmla="*/ 0 w 233"/>
              <a:gd name="T5" fmla="*/ 360 h 404"/>
              <a:gd name="T6" fmla="*/ 103 w 233"/>
              <a:gd name="T7" fmla="*/ 404 h 404"/>
              <a:gd name="T8" fmla="*/ 233 w 233"/>
              <a:gd name="T9" fmla="*/ 102 h 404"/>
              <a:gd name="T10" fmla="*/ 131 w 233"/>
              <a:gd name="T11" fmla="*/ 0 h 404"/>
            </a:gdLst>
            <a:ahLst/>
            <a:cxnLst>
              <a:cxn ang="0">
                <a:pos x="T0" y="T1"/>
              </a:cxn>
              <a:cxn ang="0">
                <a:pos x="T2" y="T3"/>
              </a:cxn>
              <a:cxn ang="0">
                <a:pos x="T4" y="T5"/>
              </a:cxn>
              <a:cxn ang="0">
                <a:pos x="T6" y="T7"/>
              </a:cxn>
              <a:cxn ang="0">
                <a:pos x="T8" y="T9"/>
              </a:cxn>
              <a:cxn ang="0">
                <a:pos x="T10" y="T11"/>
              </a:cxn>
            </a:cxnLst>
            <a:rect l="0" t="0" r="r" b="b"/>
            <a:pathLst>
              <a:path w="233" h="404">
                <a:moveTo>
                  <a:pt x="131" y="0"/>
                </a:moveTo>
                <a:cubicBezTo>
                  <a:pt x="94" y="102"/>
                  <a:pt x="94" y="102"/>
                  <a:pt x="94" y="102"/>
                </a:cubicBezTo>
                <a:cubicBezTo>
                  <a:pt x="0" y="360"/>
                  <a:pt x="0" y="360"/>
                  <a:pt x="0" y="360"/>
                </a:cubicBezTo>
                <a:cubicBezTo>
                  <a:pt x="39" y="364"/>
                  <a:pt x="74" y="380"/>
                  <a:pt x="103" y="404"/>
                </a:cubicBezTo>
                <a:cubicBezTo>
                  <a:pt x="233" y="102"/>
                  <a:pt x="233" y="102"/>
                  <a:pt x="233" y="102"/>
                </a:cubicBezTo>
                <a:lnTo>
                  <a:pt x="131" y="0"/>
                </a:ln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23"/>
          <p:cNvSpPr/>
          <p:nvPr/>
        </p:nvSpPr>
        <p:spPr bwMode="auto">
          <a:xfrm>
            <a:off x="9472637" y="3720649"/>
            <a:ext cx="1358900" cy="1355725"/>
          </a:xfrm>
          <a:custGeom>
            <a:avLst/>
            <a:gdLst>
              <a:gd name="connsiteX0" fmla="*/ 637447 w 1358900"/>
              <a:gd name="connsiteY0" fmla="*/ 104775 h 1355725"/>
              <a:gd name="connsiteX1" fmla="*/ 618579 w 1358900"/>
              <a:gd name="connsiteY1" fmla="*/ 108545 h 1355725"/>
              <a:gd name="connsiteX2" fmla="*/ 297825 w 1358900"/>
              <a:gd name="connsiteY2" fmla="*/ 248047 h 1355725"/>
              <a:gd name="connsiteX3" fmla="*/ 282731 w 1358900"/>
              <a:gd name="connsiteY3" fmla="*/ 263128 h 1355725"/>
              <a:gd name="connsiteX4" fmla="*/ 267637 w 1358900"/>
              <a:gd name="connsiteY4" fmla="*/ 278210 h 1355725"/>
              <a:gd name="connsiteX5" fmla="*/ 101600 w 1358900"/>
              <a:gd name="connsiteY5" fmla="*/ 677863 h 1355725"/>
              <a:gd name="connsiteX6" fmla="*/ 678956 w 1358900"/>
              <a:gd name="connsiteY6" fmla="*/ 1250950 h 1355725"/>
              <a:gd name="connsiteX7" fmla="*/ 1252538 w 1358900"/>
              <a:gd name="connsiteY7" fmla="*/ 677863 h 1355725"/>
              <a:gd name="connsiteX8" fmla="*/ 1086501 w 1358900"/>
              <a:gd name="connsiteY8" fmla="*/ 274439 h 1355725"/>
              <a:gd name="connsiteX9" fmla="*/ 1071407 w 1358900"/>
              <a:gd name="connsiteY9" fmla="*/ 259358 h 1355725"/>
              <a:gd name="connsiteX10" fmla="*/ 1056313 w 1358900"/>
              <a:gd name="connsiteY10" fmla="*/ 248047 h 1355725"/>
              <a:gd name="connsiteX11" fmla="*/ 731786 w 1358900"/>
              <a:gd name="connsiteY11" fmla="*/ 104775 h 1355725"/>
              <a:gd name="connsiteX12" fmla="*/ 712918 w 1358900"/>
              <a:gd name="connsiteY12" fmla="*/ 104775 h 1355725"/>
              <a:gd name="connsiteX13" fmla="*/ 690277 w 1358900"/>
              <a:gd name="connsiteY13" fmla="*/ 104775 h 1355725"/>
              <a:gd name="connsiteX14" fmla="*/ 678956 w 1358900"/>
              <a:gd name="connsiteY14" fmla="*/ 104775 h 1355725"/>
              <a:gd name="connsiteX15" fmla="*/ 660088 w 1358900"/>
              <a:gd name="connsiteY15" fmla="*/ 104775 h 1355725"/>
              <a:gd name="connsiteX16" fmla="*/ 637447 w 1358900"/>
              <a:gd name="connsiteY16" fmla="*/ 104775 h 1355725"/>
              <a:gd name="connsiteX17" fmla="*/ 656802 w 1358900"/>
              <a:gd name="connsiteY17" fmla="*/ 0 h 1355725"/>
              <a:gd name="connsiteX18" fmla="*/ 679450 w 1358900"/>
              <a:gd name="connsiteY18" fmla="*/ 0 h 1355725"/>
              <a:gd name="connsiteX19" fmla="*/ 694549 w 1358900"/>
              <a:gd name="connsiteY19" fmla="*/ 0 h 1355725"/>
              <a:gd name="connsiteX20" fmla="*/ 720972 w 1358900"/>
              <a:gd name="connsiteY20" fmla="*/ 0 h 1355725"/>
              <a:gd name="connsiteX21" fmla="*/ 743620 w 1358900"/>
              <a:gd name="connsiteY21" fmla="*/ 3766 h 1355725"/>
              <a:gd name="connsiteX22" fmla="*/ 1124867 w 1358900"/>
              <a:gd name="connsiteY22" fmla="*/ 169466 h 1355725"/>
              <a:gd name="connsiteX23" fmla="*/ 1143741 w 1358900"/>
              <a:gd name="connsiteY23" fmla="*/ 184529 h 1355725"/>
              <a:gd name="connsiteX24" fmla="*/ 1162615 w 1358900"/>
              <a:gd name="connsiteY24" fmla="*/ 203359 h 1355725"/>
              <a:gd name="connsiteX25" fmla="*/ 1358900 w 1358900"/>
              <a:gd name="connsiteY25" fmla="*/ 677863 h 1355725"/>
              <a:gd name="connsiteX26" fmla="*/ 679450 w 1358900"/>
              <a:gd name="connsiteY26" fmla="*/ 1355725 h 1355725"/>
              <a:gd name="connsiteX27" fmla="*/ 0 w 1358900"/>
              <a:gd name="connsiteY27" fmla="*/ 677863 h 1355725"/>
              <a:gd name="connsiteX28" fmla="*/ 192511 w 1358900"/>
              <a:gd name="connsiteY28" fmla="*/ 207125 h 1355725"/>
              <a:gd name="connsiteX29" fmla="*/ 207610 w 1358900"/>
              <a:gd name="connsiteY29" fmla="*/ 188295 h 1355725"/>
              <a:gd name="connsiteX30" fmla="*/ 226483 w 1358900"/>
              <a:gd name="connsiteY30" fmla="*/ 173232 h 1355725"/>
              <a:gd name="connsiteX31" fmla="*/ 607730 w 1358900"/>
              <a:gd name="connsiteY31" fmla="*/ 3766 h 1355725"/>
              <a:gd name="connsiteX32" fmla="*/ 634153 w 1358900"/>
              <a:gd name="connsiteY32" fmla="*/ 3766 h 1355725"/>
              <a:gd name="connsiteX33" fmla="*/ 656802 w 1358900"/>
              <a:gd name="connsiteY33"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58900" h="1355725">
                <a:moveTo>
                  <a:pt x="637447" y="104775"/>
                </a:moveTo>
                <a:cubicBezTo>
                  <a:pt x="633673" y="104775"/>
                  <a:pt x="626126" y="104775"/>
                  <a:pt x="618579" y="108545"/>
                </a:cubicBezTo>
                <a:cubicBezTo>
                  <a:pt x="494051" y="119856"/>
                  <a:pt x="384618" y="172641"/>
                  <a:pt x="297825" y="248047"/>
                </a:cubicBezTo>
                <a:cubicBezTo>
                  <a:pt x="290278" y="255588"/>
                  <a:pt x="286505" y="259358"/>
                  <a:pt x="282731" y="263128"/>
                </a:cubicBezTo>
                <a:cubicBezTo>
                  <a:pt x="275184" y="266899"/>
                  <a:pt x="271411" y="274439"/>
                  <a:pt x="267637" y="278210"/>
                </a:cubicBezTo>
                <a:cubicBezTo>
                  <a:pt x="165751" y="380008"/>
                  <a:pt x="101600" y="523280"/>
                  <a:pt x="101600" y="677863"/>
                </a:cubicBezTo>
                <a:cubicBezTo>
                  <a:pt x="101600" y="994569"/>
                  <a:pt x="361976" y="1250950"/>
                  <a:pt x="678956" y="1250950"/>
                </a:cubicBezTo>
                <a:cubicBezTo>
                  <a:pt x="995935" y="1250950"/>
                  <a:pt x="1252538" y="994569"/>
                  <a:pt x="1252538" y="677863"/>
                </a:cubicBezTo>
                <a:cubicBezTo>
                  <a:pt x="1252538" y="519510"/>
                  <a:pt x="1188387" y="380008"/>
                  <a:pt x="1086501" y="274439"/>
                </a:cubicBezTo>
                <a:cubicBezTo>
                  <a:pt x="1082727" y="270669"/>
                  <a:pt x="1078954" y="266899"/>
                  <a:pt x="1071407" y="259358"/>
                </a:cubicBezTo>
                <a:cubicBezTo>
                  <a:pt x="1067633" y="255588"/>
                  <a:pt x="1060086" y="251817"/>
                  <a:pt x="1056313" y="248047"/>
                </a:cubicBezTo>
                <a:cubicBezTo>
                  <a:pt x="969520" y="168870"/>
                  <a:pt x="856313" y="119856"/>
                  <a:pt x="731786" y="104775"/>
                </a:cubicBezTo>
                <a:cubicBezTo>
                  <a:pt x="728012" y="104775"/>
                  <a:pt x="720465" y="104775"/>
                  <a:pt x="712918" y="104775"/>
                </a:cubicBezTo>
                <a:cubicBezTo>
                  <a:pt x="705371" y="104775"/>
                  <a:pt x="697824" y="104775"/>
                  <a:pt x="690277" y="104775"/>
                </a:cubicBezTo>
                <a:cubicBezTo>
                  <a:pt x="686503" y="104775"/>
                  <a:pt x="682729" y="104775"/>
                  <a:pt x="678956" y="104775"/>
                </a:cubicBezTo>
                <a:cubicBezTo>
                  <a:pt x="671409" y="104775"/>
                  <a:pt x="667635" y="104775"/>
                  <a:pt x="660088" y="104775"/>
                </a:cubicBezTo>
                <a:cubicBezTo>
                  <a:pt x="652541" y="104775"/>
                  <a:pt x="644994" y="104775"/>
                  <a:pt x="637447" y="104775"/>
                </a:cubicBezTo>
                <a:close/>
                <a:moveTo>
                  <a:pt x="656802" y="0"/>
                </a:moveTo>
                <a:cubicBezTo>
                  <a:pt x="664351" y="0"/>
                  <a:pt x="671901" y="0"/>
                  <a:pt x="679450" y="0"/>
                </a:cubicBezTo>
                <a:cubicBezTo>
                  <a:pt x="683225" y="0"/>
                  <a:pt x="690774" y="0"/>
                  <a:pt x="694549" y="0"/>
                </a:cubicBezTo>
                <a:cubicBezTo>
                  <a:pt x="702098" y="0"/>
                  <a:pt x="709648" y="0"/>
                  <a:pt x="720972" y="0"/>
                </a:cubicBezTo>
                <a:cubicBezTo>
                  <a:pt x="728521" y="3766"/>
                  <a:pt x="736071" y="3766"/>
                  <a:pt x="743620" y="3766"/>
                </a:cubicBezTo>
                <a:cubicBezTo>
                  <a:pt x="890834" y="15064"/>
                  <a:pt x="1022950" y="75318"/>
                  <a:pt x="1124867" y="169466"/>
                </a:cubicBezTo>
                <a:cubicBezTo>
                  <a:pt x="1132417" y="173232"/>
                  <a:pt x="1139966" y="180763"/>
                  <a:pt x="1143741" y="184529"/>
                </a:cubicBezTo>
                <a:cubicBezTo>
                  <a:pt x="1151290" y="192061"/>
                  <a:pt x="1155065" y="195827"/>
                  <a:pt x="1162615" y="203359"/>
                </a:cubicBezTo>
                <a:cubicBezTo>
                  <a:pt x="1283405" y="323868"/>
                  <a:pt x="1358900" y="493333"/>
                  <a:pt x="1358900" y="677863"/>
                </a:cubicBezTo>
                <a:cubicBezTo>
                  <a:pt x="1358900" y="1054453"/>
                  <a:pt x="1053147" y="1355725"/>
                  <a:pt x="679450" y="1355725"/>
                </a:cubicBezTo>
                <a:cubicBezTo>
                  <a:pt x="301978" y="1355725"/>
                  <a:pt x="0" y="1054453"/>
                  <a:pt x="0" y="677863"/>
                </a:cubicBezTo>
                <a:cubicBezTo>
                  <a:pt x="0" y="493333"/>
                  <a:pt x="71720" y="327634"/>
                  <a:pt x="192511" y="207125"/>
                </a:cubicBezTo>
                <a:cubicBezTo>
                  <a:pt x="196286" y="199593"/>
                  <a:pt x="203835" y="195827"/>
                  <a:pt x="207610" y="188295"/>
                </a:cubicBezTo>
                <a:cubicBezTo>
                  <a:pt x="215159" y="180763"/>
                  <a:pt x="222709" y="176998"/>
                  <a:pt x="226483" y="173232"/>
                </a:cubicBezTo>
                <a:cubicBezTo>
                  <a:pt x="332176" y="79084"/>
                  <a:pt x="464291" y="18830"/>
                  <a:pt x="607730" y="3766"/>
                </a:cubicBezTo>
                <a:cubicBezTo>
                  <a:pt x="615280" y="3766"/>
                  <a:pt x="622829" y="3766"/>
                  <a:pt x="634153" y="3766"/>
                </a:cubicBezTo>
                <a:cubicBezTo>
                  <a:pt x="641703" y="0"/>
                  <a:pt x="649252" y="0"/>
                  <a:pt x="656802"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1" name="矩形 20"/>
          <p:cNvSpPr/>
          <p:nvPr/>
        </p:nvSpPr>
        <p:spPr>
          <a:xfrm>
            <a:off x="1645634" y="4050111"/>
            <a:ext cx="744491"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01</a:t>
            </a:r>
            <a:endParaRPr lang="zh-CN" altLang="en-US" sz="3600" b="1" dirty="0">
              <a:solidFill>
                <a:schemeClr val="bg1">
                  <a:lumMod val="50000"/>
                </a:schemeClr>
              </a:solidFill>
              <a:latin typeface="方正姚体" pitchFamily="2" charset="-122"/>
              <a:ea typeface="方正姚体" pitchFamily="2" charset="-122"/>
            </a:endParaRPr>
          </a:p>
        </p:txBody>
      </p:sp>
      <p:sp>
        <p:nvSpPr>
          <p:cNvPr id="22" name="矩形 21"/>
          <p:cNvSpPr/>
          <p:nvPr/>
        </p:nvSpPr>
        <p:spPr>
          <a:xfrm>
            <a:off x="4218894" y="4053164"/>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02</a:t>
            </a:r>
            <a:endParaRPr lang="zh-CN" altLang="en-US" sz="3600" b="1" dirty="0">
              <a:solidFill>
                <a:schemeClr val="bg1">
                  <a:lumMod val="50000"/>
                </a:schemeClr>
              </a:solidFill>
              <a:latin typeface="方正姚体" pitchFamily="2" charset="-122"/>
              <a:ea typeface="方正姚体" pitchFamily="2" charset="-122"/>
            </a:endParaRPr>
          </a:p>
        </p:txBody>
      </p:sp>
      <p:sp>
        <p:nvSpPr>
          <p:cNvPr id="23" name="矩形 22"/>
          <p:cNvSpPr/>
          <p:nvPr/>
        </p:nvSpPr>
        <p:spPr>
          <a:xfrm>
            <a:off x="6909686" y="4048519"/>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03</a:t>
            </a:r>
            <a:endParaRPr lang="zh-CN" altLang="en-US" sz="3600" b="1" dirty="0">
              <a:solidFill>
                <a:schemeClr val="bg1">
                  <a:lumMod val="50000"/>
                </a:schemeClr>
              </a:solidFill>
              <a:latin typeface="方正姚体" pitchFamily="2" charset="-122"/>
              <a:ea typeface="方正姚体" pitchFamily="2" charset="-122"/>
            </a:endParaRPr>
          </a:p>
        </p:txBody>
      </p:sp>
      <p:sp>
        <p:nvSpPr>
          <p:cNvPr id="24" name="矩形 23"/>
          <p:cNvSpPr/>
          <p:nvPr/>
        </p:nvSpPr>
        <p:spPr>
          <a:xfrm>
            <a:off x="9638373" y="4048518"/>
            <a:ext cx="1039393" cy="646331"/>
          </a:xfrm>
          <a:prstGeom prst="rect">
            <a:avLst/>
          </a:prstGeom>
          <a:effectLst/>
        </p:spPr>
        <p:txBody>
          <a:bodyPr wrap="square">
            <a:spAutoFit/>
          </a:bodyPr>
          <a:lstStyle/>
          <a:p>
            <a:pPr algn="ctr"/>
            <a:r>
              <a:rPr lang="en-US" altLang="zh-CN" sz="3600" b="1" dirty="0">
                <a:solidFill>
                  <a:schemeClr val="bg1">
                    <a:lumMod val="50000"/>
                  </a:schemeClr>
                </a:solidFill>
                <a:latin typeface="方正姚体" pitchFamily="2" charset="-122"/>
                <a:ea typeface="方正姚体" pitchFamily="2" charset="-122"/>
              </a:rPr>
              <a:t>04</a:t>
            </a:r>
            <a:endParaRPr lang="zh-CN" altLang="en-US" sz="3600" b="1" dirty="0">
              <a:solidFill>
                <a:schemeClr val="bg1">
                  <a:lumMod val="50000"/>
                </a:schemeClr>
              </a:solidFill>
              <a:latin typeface="方正姚体" pitchFamily="2" charset="-122"/>
              <a:ea typeface="方正姚体" pitchFamily="2" charset="-122"/>
            </a:endParaRPr>
          </a:p>
        </p:txBody>
      </p:sp>
      <p:sp>
        <p:nvSpPr>
          <p:cNvPr id="25" name="文本框 60"/>
          <p:cNvSpPr>
            <a:spLocks noChangeArrowheads="1"/>
          </p:cNvSpPr>
          <p:nvPr/>
        </p:nvSpPr>
        <p:spPr bwMode="auto">
          <a:xfrm>
            <a:off x="981377"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6" name="文本框 60"/>
          <p:cNvSpPr>
            <a:spLocks noChangeArrowheads="1"/>
          </p:cNvSpPr>
          <p:nvPr/>
        </p:nvSpPr>
        <p:spPr bwMode="auto">
          <a:xfrm>
            <a:off x="3646194"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文本框 60"/>
          <p:cNvSpPr>
            <a:spLocks noChangeArrowheads="1"/>
          </p:cNvSpPr>
          <p:nvPr/>
        </p:nvSpPr>
        <p:spPr bwMode="auto">
          <a:xfrm>
            <a:off x="6467665" y="5405836"/>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8" name="文本框 60"/>
          <p:cNvSpPr>
            <a:spLocks noChangeArrowheads="1"/>
          </p:cNvSpPr>
          <p:nvPr/>
        </p:nvSpPr>
        <p:spPr bwMode="auto">
          <a:xfrm>
            <a:off x="9121567" y="5404243"/>
            <a:ext cx="207300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itchFamily="2" charset="-122"/>
                <a:ea typeface="方正姚体" pitchFamily="2" charset="-122"/>
                <a:sym typeface="方正姚体" pitchFamily="2" charset="-122"/>
              </a:rPr>
              <a:t>MORE  THAN  TEMPLATE</a:t>
            </a:r>
            <a:endParaRPr lang="zh-CN" altLang="en-US" sz="1400" b="1"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Click here to add  you to the </a:t>
            </a:r>
            <a:endParaRPr lang="zh-CN" altLang="en-US" sz="1200" dirty="0">
              <a:solidFill>
                <a:schemeClr val="bg1">
                  <a:lumMod val="50000"/>
                </a:schemeClr>
              </a:solidFill>
              <a:latin typeface="方正姚体" pitchFamily="2" charset="-122"/>
              <a:ea typeface="方正姚体" pitchFamily="2" charset="-122"/>
              <a:sym typeface="方正姚体" pitchFamily="2" charset="-122"/>
            </a:endParaRPr>
          </a:p>
          <a:p>
            <a:r>
              <a:rPr lang="en-US" sz="1200" dirty="0">
                <a:solidFill>
                  <a:schemeClr val="bg1">
                    <a:lumMod val="50000"/>
                  </a:schemeClr>
                </a:solidFill>
                <a:latin typeface="方正姚体" pitchFamily="2" charset="-122"/>
                <a:ea typeface="方正姚体" pitchFamily="2" charset="-122"/>
                <a:sym typeface="方正姚体" pitchFamily="2" charset="-122"/>
              </a:rPr>
              <a:t>Center of the  narrative thought</a:t>
            </a:r>
          </a:p>
          <a:p>
            <a:endParaRPr lang="zh-CN" altLang="en-US" sz="1200" dirty="0">
              <a:solidFill>
                <a:schemeClr val="bg1">
                  <a:lumMod val="50000"/>
                </a:schemeClr>
              </a:solidFill>
              <a:latin typeface="Calibri" pitchFamily="34" charset="0"/>
              <a:ea typeface="Calibri" pitchFamily="34" charset="0"/>
              <a:cs typeface="Calibri" pitchFamily="34" charset="0"/>
              <a:sym typeface="Calibri" pitchFamily="34" charset="0"/>
            </a:endParaRPr>
          </a:p>
          <a:p>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07806703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1000"/>
                                        <p:tgtEl>
                                          <p:spTgt spid="23"/>
                                        </p:tgtEl>
                                      </p:cBhvr>
                                    </p:animEffect>
                                    <p:anim calcmode="lin" valueType="num">
                                      <p:cBhvr>
                                        <p:cTn id="102" dur="1000" fill="hold"/>
                                        <p:tgtEl>
                                          <p:spTgt spid="23"/>
                                        </p:tgtEl>
                                        <p:attrNameLst>
                                          <p:attrName>ppt_x</p:attrName>
                                        </p:attrNameLst>
                                      </p:cBhvr>
                                      <p:tavLst>
                                        <p:tav tm="0">
                                          <p:val>
                                            <p:strVal val="#ppt_x"/>
                                          </p:val>
                                        </p:tav>
                                        <p:tav tm="100000">
                                          <p:val>
                                            <p:strVal val="#ppt_x"/>
                                          </p:val>
                                        </p:tav>
                                      </p:tavLst>
                                    </p:anim>
                                    <p:anim calcmode="lin" valueType="num">
                                      <p:cBhvr>
                                        <p:cTn id="103" dur="1000" fill="hold"/>
                                        <p:tgtEl>
                                          <p:spTgt spid="2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1000"/>
                                        <p:tgtEl>
                                          <p:spTgt spid="25"/>
                                        </p:tgtEl>
                                      </p:cBhvr>
                                    </p:animEffect>
                                    <p:anim calcmode="lin" valueType="num">
                                      <p:cBhvr>
                                        <p:cTn id="112" dur="1000" fill="hold"/>
                                        <p:tgtEl>
                                          <p:spTgt spid="25"/>
                                        </p:tgtEl>
                                        <p:attrNameLst>
                                          <p:attrName>ppt_x</p:attrName>
                                        </p:attrNameLst>
                                      </p:cBhvr>
                                      <p:tavLst>
                                        <p:tav tm="0">
                                          <p:val>
                                            <p:strVal val="#ppt_x"/>
                                          </p:val>
                                        </p:tav>
                                        <p:tav tm="100000">
                                          <p:val>
                                            <p:strVal val="#ppt_x"/>
                                          </p:val>
                                        </p:tav>
                                      </p:tavLst>
                                    </p:anim>
                                    <p:anim calcmode="lin" valueType="num">
                                      <p:cBhvr>
                                        <p:cTn id="113" dur="1000" fill="hold"/>
                                        <p:tgtEl>
                                          <p:spTgt spid="25"/>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1000"/>
                                        <p:tgtEl>
                                          <p:spTgt spid="26"/>
                                        </p:tgtEl>
                                      </p:cBhvr>
                                    </p:animEffect>
                                    <p:anim calcmode="lin" valueType="num">
                                      <p:cBhvr>
                                        <p:cTn id="117" dur="1000" fill="hold"/>
                                        <p:tgtEl>
                                          <p:spTgt spid="26"/>
                                        </p:tgtEl>
                                        <p:attrNameLst>
                                          <p:attrName>ppt_x</p:attrName>
                                        </p:attrNameLst>
                                      </p:cBhvr>
                                      <p:tavLst>
                                        <p:tav tm="0">
                                          <p:val>
                                            <p:strVal val="#ppt_x"/>
                                          </p:val>
                                        </p:tav>
                                        <p:tav tm="100000">
                                          <p:val>
                                            <p:strVal val="#ppt_x"/>
                                          </p:val>
                                        </p:tav>
                                      </p:tavLst>
                                    </p:anim>
                                    <p:anim calcmode="lin" valueType="num">
                                      <p:cBhvr>
                                        <p:cTn id="118" dur="1000" fill="hold"/>
                                        <p:tgtEl>
                                          <p:spTgt spid="2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1000"/>
                                        <p:tgtEl>
                                          <p:spTgt spid="27"/>
                                        </p:tgtEl>
                                      </p:cBhvr>
                                    </p:animEffect>
                                    <p:anim calcmode="lin" valueType="num">
                                      <p:cBhvr>
                                        <p:cTn id="122" dur="1000" fill="hold"/>
                                        <p:tgtEl>
                                          <p:spTgt spid="27"/>
                                        </p:tgtEl>
                                        <p:attrNameLst>
                                          <p:attrName>ppt_x</p:attrName>
                                        </p:attrNameLst>
                                      </p:cBhvr>
                                      <p:tavLst>
                                        <p:tav tm="0">
                                          <p:val>
                                            <p:strVal val="#ppt_x"/>
                                          </p:val>
                                        </p:tav>
                                        <p:tav tm="100000">
                                          <p:val>
                                            <p:strVal val="#ppt_x"/>
                                          </p:val>
                                        </p:tav>
                                      </p:tavLst>
                                    </p:anim>
                                    <p:anim calcmode="lin" valueType="num">
                                      <p:cBhvr>
                                        <p:cTn id="123" dur="1000" fill="hold"/>
                                        <p:tgtEl>
                                          <p:spTgt spid="27"/>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1000"/>
                                        <p:tgtEl>
                                          <p:spTgt spid="28"/>
                                        </p:tgtEl>
                                      </p:cBhvr>
                                    </p:animEffect>
                                    <p:anim calcmode="lin" valueType="num">
                                      <p:cBhvr>
                                        <p:cTn id="127" dur="1000" fill="hold"/>
                                        <p:tgtEl>
                                          <p:spTgt spid="28"/>
                                        </p:tgtEl>
                                        <p:attrNameLst>
                                          <p:attrName>ppt_x</p:attrName>
                                        </p:attrNameLst>
                                      </p:cBhvr>
                                      <p:tavLst>
                                        <p:tav tm="0">
                                          <p:val>
                                            <p:strVal val="#ppt_x"/>
                                          </p:val>
                                        </p:tav>
                                        <p:tav tm="100000">
                                          <p:val>
                                            <p:strVal val="#ppt_x"/>
                                          </p:val>
                                        </p:tav>
                                      </p:tavLst>
                                    </p:anim>
                                    <p:anim calcmode="lin" valueType="num">
                                      <p:cBhvr>
                                        <p:cTn id="12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2" name="组合 1"/>
          <p:cNvGrpSpPr/>
          <p:nvPr/>
        </p:nvGrpSpPr>
        <p:grpSpPr>
          <a:xfrm flipH="1">
            <a:off x="1037291" y="1842838"/>
            <a:ext cx="10397931" cy="4522526"/>
            <a:chOff x="942041" y="1861888"/>
            <a:chExt cx="10397931" cy="4522526"/>
          </a:xfrm>
        </p:grpSpPr>
        <p:sp>
          <p:nvSpPr>
            <p:cNvPr id="5" name="Rectangle 10"/>
            <p:cNvSpPr/>
            <p:nvPr/>
          </p:nvSpPr>
          <p:spPr>
            <a:xfrm>
              <a:off x="1147986" y="2421206"/>
              <a:ext cx="2998096" cy="226605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6" name="Rectangle 10"/>
            <p:cNvSpPr/>
            <p:nvPr/>
          </p:nvSpPr>
          <p:spPr>
            <a:xfrm>
              <a:off x="8519812" y="2751919"/>
              <a:ext cx="2747182" cy="355799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sp>
          <p:nvSpPr>
            <p:cNvPr id="7" name="Rectangle 10"/>
            <p:cNvSpPr/>
            <p:nvPr/>
          </p:nvSpPr>
          <p:spPr>
            <a:xfrm>
              <a:off x="5669525" y="2904528"/>
              <a:ext cx="1854670" cy="1372144"/>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grpSp>
          <p:nvGrpSpPr>
            <p:cNvPr id="8" name="组合 7"/>
            <p:cNvGrpSpPr/>
            <p:nvPr/>
          </p:nvGrpSpPr>
          <p:grpSpPr>
            <a:xfrm flipH="1">
              <a:off x="942041" y="1861888"/>
              <a:ext cx="10397931" cy="4522526"/>
              <a:chOff x="985583" y="1606074"/>
              <a:chExt cx="10397931" cy="4522526"/>
            </a:xfrm>
          </p:grpSpPr>
          <p:sp>
            <p:nvSpPr>
              <p:cNvPr id="9" name="矩形 8"/>
              <p:cNvSpPr/>
              <p:nvPr/>
            </p:nvSpPr>
            <p:spPr>
              <a:xfrm>
                <a:off x="985583" y="1606074"/>
                <a:ext cx="7661220" cy="523220"/>
              </a:xfrm>
              <a:prstGeom prst="rect">
                <a:avLst/>
              </a:prstGeom>
            </p:spPr>
            <p:txBody>
              <a:bodyPr wrap="square">
                <a:spAutoFit/>
              </a:bodyPr>
              <a:lstStyle/>
              <a:p>
                <a:r>
                  <a:rPr lang="zh-CN" altLang="en-US"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单击添加内容单击添加内容单击添加内容单击添加内容单击添加内容单击添加内容单击添加内容单击添加内容单击添加内容单击添加内容单击添加内容单击添加内容</a:t>
                </a:r>
                <a:endParaRPr lang="zh-CN" altLang="zh-CN" sz="1400"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sp>
            <p:nvSpPr>
              <p:cNvPr id="10" name="右箭头 55"/>
              <p:cNvSpPr/>
              <p:nvPr/>
            </p:nvSpPr>
            <p:spPr>
              <a:xfrm>
                <a:off x="4004420" y="3015809"/>
                <a:ext cx="547476" cy="51057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右箭头 56"/>
              <p:cNvSpPr/>
              <p:nvPr/>
            </p:nvSpPr>
            <p:spPr>
              <a:xfrm>
                <a:off x="7019587" y="3022586"/>
                <a:ext cx="547476" cy="510572"/>
              </a:xfrm>
              <a:prstGeom prst="rightArrow">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文本框 51"/>
              <p:cNvSpPr txBox="1"/>
              <p:nvPr/>
            </p:nvSpPr>
            <p:spPr>
              <a:xfrm>
                <a:off x="4796583" y="4299343"/>
                <a:ext cx="1569660" cy="369332"/>
              </a:xfrm>
              <a:prstGeom prst="rect">
                <a:avLst/>
              </a:prstGeom>
              <a:noFill/>
            </p:spPr>
            <p:txBody>
              <a:bodyPr wrap="none" rtlCol="0">
                <a:spAutoFit/>
              </a:bodyPr>
              <a:lstStyle/>
              <a:p>
                <a:r>
                  <a:rPr lang="zh-CN" altLang="en-US" dirty="0">
                    <a:solidFill>
                      <a:schemeClr val="bg1">
                        <a:lumMod val="50000"/>
                      </a:schemeClr>
                    </a:solidFill>
                    <a:latin typeface="方正正中黑简体" panose="02000000000000000000" pitchFamily="2" charset="-122"/>
                    <a:ea typeface="方正正中黑简体" panose="02000000000000000000" pitchFamily="2" charset="-122"/>
                  </a:rPr>
                  <a:t>点击输入标题</a:t>
                </a:r>
              </a:p>
            </p:txBody>
          </p:sp>
          <p:sp>
            <p:nvSpPr>
              <p:cNvPr id="13" name="矩形 12"/>
              <p:cNvSpPr/>
              <p:nvPr/>
            </p:nvSpPr>
            <p:spPr>
              <a:xfrm flipV="1">
                <a:off x="4796583" y="4909011"/>
                <a:ext cx="3369580" cy="5528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4796583" y="5205270"/>
                <a:ext cx="6586931" cy="923330"/>
              </a:xfrm>
              <a:prstGeom prst="rect">
                <a:avLst/>
              </a:prstGeom>
            </p:spPr>
            <p:txBody>
              <a:bodyPr wrap="square">
                <a:spAutoFit/>
              </a:bodyPr>
              <a:lstStyle/>
              <a:p>
                <a:r>
                  <a:rPr lang="zh-CN" altLang="en-US"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rPr>
                  <a:t>单击添加内容单击添加内容单击添加内容单击添加内容单击添加内容单击添加内容单击添加内容单击添加内容单击添加内容单击添加内容单击添加内容单击添加内容</a:t>
                </a:r>
                <a:endParaRPr lang="zh-CN" altLang="zh-CN" kern="100" dirty="0">
                  <a:solidFill>
                    <a:schemeClr val="bg1">
                      <a:lumMod val="50000"/>
                    </a:schemeClr>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spTree>
    <p:extLst>
      <p:ext uri="{BB962C8B-B14F-4D97-AF65-F5344CB8AC3E}">
        <p14:creationId xmlns:p14="http://schemas.microsoft.com/office/powerpoint/2010/main" val="333809288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581867" y="1668973"/>
            <a:ext cx="10846840" cy="4921250"/>
            <a:chOff x="381000" y="971550"/>
            <a:chExt cx="8229600" cy="3733799"/>
          </a:xfrm>
        </p:grpSpPr>
        <p:graphicFrame>
          <p:nvGraphicFramePr>
            <p:cNvPr id="6" name="Chart 2"/>
            <p:cNvGraphicFramePr/>
            <p:nvPr>
              <p:extLst>
                <p:ext uri="{D42A27DB-BD31-4B8C-83A1-F6EECF244321}">
                  <p14:modId xmlns:p14="http://schemas.microsoft.com/office/powerpoint/2010/main" val="408080656"/>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5"/>
            <p:cNvGrpSpPr/>
            <p:nvPr/>
          </p:nvGrpSpPr>
          <p:grpSpPr>
            <a:xfrm>
              <a:off x="914400" y="1000125"/>
              <a:ext cx="838200" cy="962025"/>
              <a:chOff x="914400" y="1257300"/>
              <a:chExt cx="838200" cy="962025"/>
            </a:xfrm>
            <a:solidFill>
              <a:srgbClr val="45C1A4"/>
            </a:solidFill>
          </p:grpSpPr>
          <p:sp>
            <p:nvSpPr>
              <p:cNvPr id="56" name="Oval 3"/>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4"/>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 Box 10"/>
            <p:cNvSpPr txBox="1">
              <a:spLocks noChangeArrowheads="1"/>
            </p:cNvSpPr>
            <p:nvPr/>
          </p:nvSpPr>
          <p:spPr bwMode="auto">
            <a:xfrm>
              <a:off x="990600" y="1476375"/>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45%</a:t>
              </a:r>
              <a:endParaRPr lang="en-US" sz="1050">
                <a:solidFill>
                  <a:schemeClr val="bg1"/>
                </a:solidFill>
                <a:latin typeface="Open Sans" pitchFamily="34" charset="0"/>
                <a:ea typeface="Open Sans" pitchFamily="34" charset="0"/>
                <a:cs typeface="Open Sans" pitchFamily="34" charset="0"/>
              </a:endParaRPr>
            </a:p>
          </p:txBody>
        </p:sp>
        <p:grpSp>
          <p:nvGrpSpPr>
            <p:cNvPr id="9" name="Group 10"/>
            <p:cNvGrpSpPr/>
            <p:nvPr/>
          </p:nvGrpSpPr>
          <p:grpSpPr>
            <a:xfrm>
              <a:off x="2514600" y="1657350"/>
              <a:ext cx="838200" cy="962025"/>
              <a:chOff x="914400" y="1257300"/>
              <a:chExt cx="838200" cy="962025"/>
            </a:xfrm>
            <a:solidFill>
              <a:srgbClr val="45C1A4"/>
            </a:solidFill>
          </p:grpSpPr>
          <p:sp>
            <p:nvSpPr>
              <p:cNvPr id="54" name="Oval 11"/>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12"/>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 Box 10"/>
            <p:cNvSpPr txBox="1">
              <a:spLocks noChangeArrowheads="1"/>
            </p:cNvSpPr>
            <p:nvPr/>
          </p:nvSpPr>
          <p:spPr bwMode="auto">
            <a:xfrm>
              <a:off x="2590800" y="21577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30%</a:t>
              </a:r>
              <a:endParaRPr lang="en-US" sz="1050">
                <a:solidFill>
                  <a:schemeClr val="bg1"/>
                </a:solidFill>
                <a:latin typeface="Open Sans" pitchFamily="34" charset="0"/>
                <a:ea typeface="Open Sans" pitchFamily="34" charset="0"/>
                <a:cs typeface="Open Sans" pitchFamily="34" charset="0"/>
              </a:endParaRPr>
            </a:p>
          </p:txBody>
        </p:sp>
        <p:grpSp>
          <p:nvGrpSpPr>
            <p:cNvPr id="11" name="Group 14"/>
            <p:cNvGrpSpPr/>
            <p:nvPr/>
          </p:nvGrpSpPr>
          <p:grpSpPr>
            <a:xfrm>
              <a:off x="4114800" y="1304925"/>
              <a:ext cx="838200" cy="962025"/>
              <a:chOff x="914400" y="1257300"/>
              <a:chExt cx="838200" cy="962025"/>
            </a:xfrm>
            <a:solidFill>
              <a:srgbClr val="45C1A4"/>
            </a:solidFill>
          </p:grpSpPr>
          <p:sp>
            <p:nvSpPr>
              <p:cNvPr id="52" name="Oval 15"/>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16"/>
              <p:cNvSpPr/>
              <p:nvPr/>
            </p:nvSpPr>
            <p:spPr>
              <a:xfrm flipV="1">
                <a:off x="1166885"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Box 10"/>
            <p:cNvSpPr txBox="1">
              <a:spLocks noChangeArrowheads="1"/>
            </p:cNvSpPr>
            <p:nvPr/>
          </p:nvSpPr>
          <p:spPr bwMode="auto">
            <a:xfrm>
              <a:off x="4191000" y="180975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35%</a:t>
              </a:r>
              <a:endParaRPr lang="en-US" sz="1050">
                <a:solidFill>
                  <a:schemeClr val="bg1"/>
                </a:solidFill>
                <a:latin typeface="Open Sans" pitchFamily="34" charset="0"/>
                <a:ea typeface="Open Sans" pitchFamily="34" charset="0"/>
                <a:cs typeface="Open Sans" pitchFamily="34" charset="0"/>
              </a:endParaRPr>
            </a:p>
          </p:txBody>
        </p:sp>
        <p:grpSp>
          <p:nvGrpSpPr>
            <p:cNvPr id="13" name="Group 18"/>
            <p:cNvGrpSpPr/>
            <p:nvPr/>
          </p:nvGrpSpPr>
          <p:grpSpPr>
            <a:xfrm>
              <a:off x="5638800" y="971550"/>
              <a:ext cx="838200" cy="962025"/>
              <a:chOff x="914400" y="1257300"/>
              <a:chExt cx="838200" cy="962025"/>
            </a:xfrm>
            <a:solidFill>
              <a:srgbClr val="45C1A4"/>
            </a:solidFill>
          </p:grpSpPr>
          <p:sp>
            <p:nvSpPr>
              <p:cNvPr id="50" name="Oval 19"/>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20"/>
              <p:cNvSpPr/>
              <p:nvPr/>
            </p:nvSpPr>
            <p:spPr>
              <a:xfrm flipV="1">
                <a:off x="1189863"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 Box 10"/>
            <p:cNvSpPr txBox="1">
              <a:spLocks noChangeArrowheads="1"/>
            </p:cNvSpPr>
            <p:nvPr/>
          </p:nvSpPr>
          <p:spPr bwMode="auto">
            <a:xfrm>
              <a:off x="5715000" y="144780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50%</a:t>
              </a:r>
              <a:endParaRPr lang="en-US" sz="1050">
                <a:solidFill>
                  <a:schemeClr val="bg1"/>
                </a:solidFill>
                <a:latin typeface="Open Sans" pitchFamily="34" charset="0"/>
                <a:ea typeface="Open Sans" pitchFamily="34" charset="0"/>
                <a:cs typeface="Open Sans" pitchFamily="34" charset="0"/>
              </a:endParaRPr>
            </a:p>
          </p:txBody>
        </p:sp>
        <p:grpSp>
          <p:nvGrpSpPr>
            <p:cNvPr id="15" name="Group 22"/>
            <p:cNvGrpSpPr/>
            <p:nvPr/>
          </p:nvGrpSpPr>
          <p:grpSpPr>
            <a:xfrm>
              <a:off x="7239000" y="1047750"/>
              <a:ext cx="838200" cy="962025"/>
              <a:chOff x="914400" y="1257300"/>
              <a:chExt cx="838200" cy="962025"/>
            </a:xfrm>
            <a:solidFill>
              <a:srgbClr val="45C1A4"/>
            </a:solidFill>
          </p:grpSpPr>
          <p:sp>
            <p:nvSpPr>
              <p:cNvPr id="48" name="Oval 23"/>
              <p:cNvSpPr/>
              <p:nvPr/>
            </p:nvSpPr>
            <p:spPr>
              <a:xfrm>
                <a:off x="914400" y="1257300"/>
                <a:ext cx="838200" cy="838200"/>
              </a:xfrm>
              <a:prstGeom prst="ellips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Isosceles Triangle 24"/>
              <p:cNvSpPr/>
              <p:nvPr/>
            </p:nvSpPr>
            <p:spPr>
              <a:xfrm flipV="1">
                <a:off x="1189863" y="1971675"/>
                <a:ext cx="287274" cy="247650"/>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 Box 10"/>
            <p:cNvSpPr txBox="1">
              <a:spLocks noChangeArrowheads="1"/>
            </p:cNvSpPr>
            <p:nvPr/>
          </p:nvSpPr>
          <p:spPr bwMode="auto">
            <a:xfrm>
              <a:off x="7315200" y="1548140"/>
              <a:ext cx="678180" cy="261610"/>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latin typeface="Open Sans" pitchFamily="34" charset="0"/>
                  <a:ea typeface="Open Sans" pitchFamily="34" charset="0"/>
                  <a:cs typeface="Open Sans" pitchFamily="34" charset="0"/>
                </a:rPr>
                <a:t>48%</a:t>
              </a:r>
              <a:endParaRPr lang="en-US" sz="1050">
                <a:solidFill>
                  <a:schemeClr val="bg1"/>
                </a:solidFill>
                <a:latin typeface="Open Sans" pitchFamily="34" charset="0"/>
                <a:ea typeface="Open Sans" pitchFamily="34" charset="0"/>
                <a:cs typeface="Open Sans" pitchFamily="34" charset="0"/>
              </a:endParaRPr>
            </a:p>
          </p:txBody>
        </p:sp>
        <p:sp>
          <p:nvSpPr>
            <p:cNvPr id="17" name="Rectangle 26"/>
            <p:cNvSpPr/>
            <p:nvPr/>
          </p:nvSpPr>
          <p:spPr>
            <a:xfrm>
              <a:off x="533400" y="3959482"/>
              <a:ext cx="8001000" cy="74586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7"/>
            <p:cNvSpPr txBox="1">
              <a:spLocks noChangeArrowheads="1"/>
            </p:cNvSpPr>
            <p:nvPr/>
          </p:nvSpPr>
          <p:spPr bwMode="auto">
            <a:xfrm>
              <a:off x="630017" y="4032333"/>
              <a:ext cx="7821339" cy="600164"/>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latin typeface="Open Sans Semibold" pitchFamily="34" charset="0"/>
                  <a:ea typeface="Open Sans Semibold" pitchFamily="34" charset="0"/>
                  <a:cs typeface="Open Sans Semibold" pitchFamily="34" charset="0"/>
                </a:rPr>
                <a:t>Nullam eu </a:t>
              </a:r>
              <a:r>
                <a:rPr lang="en-US" sz="1200" err="1">
                  <a:solidFill>
                    <a:schemeClr val="bg1"/>
                  </a:solidFill>
                  <a:latin typeface="Open Sans Semibold" pitchFamily="34" charset="0"/>
                  <a:ea typeface="Open Sans Semibold" pitchFamily="34" charset="0"/>
                  <a:cs typeface="Open Sans Semibold" pitchFamily="34" charset="0"/>
                </a:rPr>
                <a:t>tempor</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purus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Nunc</a:t>
              </a:r>
              <a:r>
                <a:rPr lang="en-US" sz="1200">
                  <a:solidFill>
                    <a:schemeClr val="bg1"/>
                  </a:solidFill>
                  <a:latin typeface="Open Sans Semibold" pitchFamily="34" charset="0"/>
                  <a:ea typeface="Open Sans Semibold" pitchFamily="34" charset="0"/>
                  <a:cs typeface="Open Sans Semibold" pitchFamily="34" charset="0"/>
                </a:rPr>
                <a:t> a </a:t>
              </a:r>
              <a:r>
                <a:rPr lang="en-US" sz="1200" err="1">
                  <a:solidFill>
                    <a:schemeClr val="bg1"/>
                  </a:solidFill>
                  <a:latin typeface="Open Sans Semibold" pitchFamily="34" charset="0"/>
                  <a:ea typeface="Open Sans Semibold" pitchFamily="34" charset="0"/>
                  <a:cs typeface="Open Sans Semibold" pitchFamily="34" charset="0"/>
                </a:rPr>
                <a:t>leo</a:t>
              </a:r>
              <a:r>
                <a:rPr lang="en-US" sz="1200">
                  <a:solidFill>
                    <a:schemeClr val="bg1"/>
                  </a:solidFill>
                  <a:latin typeface="Open Sans Semibold" pitchFamily="34" charset="0"/>
                  <a:ea typeface="Open Sans Semibold" pitchFamily="34" charset="0"/>
                  <a:cs typeface="Open Sans Semibold" pitchFamily="34" charset="0"/>
                </a:rPr>
                <a:t> magna, sit </a:t>
              </a:r>
              <a:r>
                <a:rPr lang="en-US" sz="1200" err="1">
                  <a:solidFill>
                    <a:schemeClr val="bg1"/>
                  </a:solidFill>
                  <a:latin typeface="Open Sans Semibold" pitchFamily="34" charset="0"/>
                  <a:ea typeface="Open Sans Semibold" pitchFamily="34" charset="0"/>
                  <a:cs typeface="Open Sans Semibold" pitchFamily="34" charset="0"/>
                </a:rPr>
                <a:t>amet</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consequat</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risus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Etiam</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faucibus</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tortor</a:t>
              </a:r>
              <a:r>
                <a:rPr lang="en-US" sz="1200">
                  <a:solidFill>
                    <a:schemeClr val="bg1"/>
                  </a:solidFill>
                  <a:latin typeface="Open Sans Semibold" pitchFamily="34" charset="0"/>
                  <a:ea typeface="Open Sans Semibold" pitchFamily="34" charset="0"/>
                  <a:cs typeface="Open Sans Semibold" pitchFamily="34" charset="0"/>
                </a:rPr>
                <a:t> a </a:t>
              </a:r>
              <a:r>
                <a:rPr lang="en-US" sz="1200" err="1">
                  <a:solidFill>
                    <a:schemeClr val="bg1"/>
                  </a:solidFill>
                  <a:latin typeface="Open Sans Semibold" pitchFamily="34" charset="0"/>
                  <a:ea typeface="Open Sans Semibold" pitchFamily="34" charset="0"/>
                  <a:cs typeface="Open Sans Semibold" pitchFamily="34" charset="0"/>
                </a:rPr>
                <a:t>ipsum</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vehicula</a:t>
              </a:r>
              <a:r>
                <a:rPr lang="en-US" sz="1200">
                  <a:solidFill>
                    <a:schemeClr val="bg1"/>
                  </a:solidFill>
                  <a:latin typeface="Open Sans Semibold" pitchFamily="34" charset="0"/>
                  <a:ea typeface="Open Sans Semibold" pitchFamily="34" charset="0"/>
                  <a:cs typeface="Open Sans Semibold" pitchFamily="34" charset="0"/>
                </a:rPr>
                <a:t> </a:t>
              </a:r>
              <a:r>
                <a:rPr lang="en-US" sz="1200" err="1">
                  <a:solidFill>
                    <a:schemeClr val="bg1"/>
                  </a:solidFill>
                  <a:latin typeface="Open Sans Semibold" pitchFamily="34" charset="0"/>
                  <a:ea typeface="Open Sans Semibold" pitchFamily="34" charset="0"/>
                  <a:cs typeface="Open Sans Semibold" pitchFamily="34" charset="0"/>
                </a:rPr>
                <a:t>sed</a:t>
              </a:r>
              <a:r>
                <a:rPr lang="en-US" sz="1200">
                  <a:solidFill>
                    <a:schemeClr val="bg1"/>
                  </a:solidFill>
                  <a:latin typeface="Open Sans Semibold" pitchFamily="34" charset="0"/>
                  <a:ea typeface="Open Sans Semibold" pitchFamily="34" charset="0"/>
                  <a:cs typeface="Open Sans Semibold" pitchFamily="34" charset="0"/>
                </a:rPr>
                <a:t> suscipit. Nunc a leo magna, sit amet consequat risus. Nullam eu tempor purus. Nunc a leo magna, sit amet consequat risus. Etiam faucibus tortor a ipsum vehicula sed suscipit. </a:t>
              </a:r>
            </a:p>
          </p:txBody>
        </p:sp>
        <p:grpSp>
          <p:nvGrpSpPr>
            <p:cNvPr id="19" name="Group 28"/>
            <p:cNvGrpSpPr/>
            <p:nvPr/>
          </p:nvGrpSpPr>
          <p:grpSpPr>
            <a:xfrm>
              <a:off x="2709081" y="1785611"/>
              <a:ext cx="427650" cy="347990"/>
              <a:chOff x="1550139" y="1314466"/>
              <a:chExt cx="509139" cy="414300"/>
            </a:xfrm>
            <a:solidFill>
              <a:schemeClr val="bg1"/>
            </a:solidFill>
          </p:grpSpPr>
          <p:sp>
            <p:nvSpPr>
              <p:cNvPr id="4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0" name="Group 32"/>
            <p:cNvGrpSpPr/>
            <p:nvPr/>
          </p:nvGrpSpPr>
          <p:grpSpPr>
            <a:xfrm>
              <a:off x="7495409" y="1215609"/>
              <a:ext cx="325383" cy="314291"/>
              <a:chOff x="5099140" y="1309474"/>
              <a:chExt cx="439257" cy="424283"/>
            </a:xfrm>
            <a:solidFill>
              <a:schemeClr val="bg1"/>
            </a:solidFill>
          </p:grpSpPr>
          <p:sp>
            <p:nvSpPr>
              <p:cNvPr id="30"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2" name="Group 53"/>
            <p:cNvGrpSpPr/>
            <p:nvPr/>
          </p:nvGrpSpPr>
          <p:grpSpPr>
            <a:xfrm>
              <a:off x="1125102" y="1193117"/>
              <a:ext cx="416796" cy="259561"/>
              <a:chOff x="2942785" y="3296116"/>
              <a:chExt cx="416796" cy="259561"/>
            </a:xfrm>
            <a:solidFill>
              <a:schemeClr val="bg1"/>
            </a:solidFill>
          </p:grpSpPr>
          <p:sp>
            <p:nvSpPr>
              <p:cNvPr id="27"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57"/>
            <p:cNvGrpSpPr/>
            <p:nvPr/>
          </p:nvGrpSpPr>
          <p:grpSpPr>
            <a:xfrm>
              <a:off x="5888728" y="1075929"/>
              <a:ext cx="312809" cy="352821"/>
              <a:chOff x="5513440" y="1766202"/>
              <a:chExt cx="429274" cy="484183"/>
            </a:xfrm>
            <a:solidFill>
              <a:schemeClr val="bg1"/>
            </a:solidFill>
          </p:grpSpPr>
          <p:sp>
            <p:nvSpPr>
              <p:cNvPr id="24"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00818302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rot="5400000">
            <a:off x="1209320" y="357887"/>
            <a:ext cx="4177333" cy="5110637"/>
            <a:chOff x="1014410" y="146869"/>
            <a:chExt cx="10161590" cy="6267449"/>
          </a:xfrm>
        </p:grpSpPr>
        <p:sp>
          <p:nvSpPr>
            <p:cNvPr id="14" name="矩形 13"/>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887394" y="146869"/>
              <a:ext cx="1254112" cy="603249"/>
              <a:chOff x="1887394" y="323851"/>
              <a:chExt cx="1254112" cy="603249"/>
            </a:xfrm>
          </p:grpSpPr>
          <p:sp>
            <p:nvSpPr>
              <p:cNvPr id="16" name="矩形 15"/>
              <p:cNvSpPr/>
              <p:nvPr/>
            </p:nvSpPr>
            <p:spPr>
              <a:xfrm>
                <a:off x="1887394" y="323851"/>
                <a:ext cx="30003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6483" y="355600"/>
                <a:ext cx="26673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矩形 18"/>
          <p:cNvSpPr/>
          <p:nvPr/>
        </p:nvSpPr>
        <p:spPr>
          <a:xfrm>
            <a:off x="2400447" y="126175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50000"/>
                  </a:schemeClr>
                </a:solidFill>
                <a:latin typeface="微软雅黑" pitchFamily="34" charset="-122"/>
                <a:ea typeface="微软雅黑" pitchFamily="34" charset="-122"/>
              </a:rPr>
              <a:t>FOUR</a:t>
            </a:r>
            <a:endParaRPr lang="zh-CN" altLang="en-US" sz="1100" b="1" dirty="0">
              <a:solidFill>
                <a:schemeClr val="tx2">
                  <a:lumMod val="50000"/>
                </a:schemeClr>
              </a:solidFill>
              <a:latin typeface="微软雅黑" pitchFamily="34" charset="-122"/>
              <a:ea typeface="微软雅黑" pitchFamily="34" charset="-122"/>
            </a:endParaRPr>
          </a:p>
        </p:txBody>
      </p:sp>
      <p:grpSp>
        <p:nvGrpSpPr>
          <p:cNvPr id="47" name="组合 46"/>
          <p:cNvGrpSpPr/>
          <p:nvPr/>
        </p:nvGrpSpPr>
        <p:grpSpPr>
          <a:xfrm>
            <a:off x="6553347" y="2473800"/>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lumMod val="75000"/>
              </a:schemeClr>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5027697"/>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Tree>
    <p:extLst>
      <p:ext uri="{BB962C8B-B14F-4D97-AF65-F5344CB8AC3E}">
        <p14:creationId xmlns:p14="http://schemas.microsoft.com/office/powerpoint/2010/main" val="296856859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1750"/>
                                        <p:tgtEl>
                                          <p:spTgt spid="13"/>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750"/>
                                        <p:tgtEl>
                                          <p:spTgt spid="19"/>
                                        </p:tgtEl>
                                      </p:cBhvr>
                                    </p:animEffect>
                                    <p:anim calcmode="lin" valueType="num">
                                      <p:cBhvr>
                                        <p:cTn id="17" dur="750" fill="hold"/>
                                        <p:tgtEl>
                                          <p:spTgt spid="19"/>
                                        </p:tgtEl>
                                        <p:attrNameLst>
                                          <p:attrName>ppt_x</p:attrName>
                                        </p:attrNameLst>
                                      </p:cBhvr>
                                      <p:tavLst>
                                        <p:tav tm="0">
                                          <p:val>
                                            <p:strVal val="#ppt_x"/>
                                          </p:val>
                                        </p:tav>
                                        <p:tav tm="100000">
                                          <p:val>
                                            <p:strVal val="#ppt_x"/>
                                          </p:val>
                                        </p:tav>
                                      </p:tavLst>
                                    </p:anim>
                                    <p:anim calcmode="lin" valueType="num">
                                      <p:cBhvr>
                                        <p:cTn id="18" dur="75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任意多边形 7"/>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8"/>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9"/>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10"/>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chemeClr val="tx2">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9" name="组合 8"/>
          <p:cNvGrpSpPr/>
          <p:nvPr/>
        </p:nvGrpSpPr>
        <p:grpSpPr>
          <a:xfrm>
            <a:off x="9077368" y="5267629"/>
            <a:ext cx="427622" cy="448285"/>
            <a:chOff x="7002627" y="828237"/>
            <a:chExt cx="444697" cy="466185"/>
          </a:xfrm>
          <a:solidFill>
            <a:schemeClr val="tx2">
              <a:lumMod val="50000"/>
            </a:schemeClr>
          </a:solidFill>
          <a:effectLst/>
        </p:grpSpPr>
        <p:sp>
          <p:nvSpPr>
            <p:cNvPr id="10"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1"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2"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3"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4"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5"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6"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7"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a:grpSpLocks noChangeAspect="1"/>
          </p:cNvGrpSpPr>
          <p:nvPr/>
        </p:nvGrpSpPr>
        <p:grpSpPr>
          <a:xfrm>
            <a:off x="2582411" y="2212805"/>
            <a:ext cx="351981" cy="393631"/>
            <a:chOff x="5999255" y="3275006"/>
            <a:chExt cx="402656" cy="450303"/>
          </a:xfrm>
          <a:solidFill>
            <a:schemeClr val="tx2">
              <a:lumMod val="50000"/>
            </a:schemeClr>
          </a:solidFill>
          <a:effectLst/>
        </p:grpSpPr>
        <p:sp>
          <p:nvSpPr>
            <p:cNvPr id="19"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 name="组合 23"/>
          <p:cNvGrpSpPr/>
          <p:nvPr/>
        </p:nvGrpSpPr>
        <p:grpSpPr>
          <a:xfrm>
            <a:off x="4744114" y="5388293"/>
            <a:ext cx="322827" cy="319497"/>
            <a:chOff x="6967126" y="4092464"/>
            <a:chExt cx="453105" cy="448433"/>
          </a:xfrm>
          <a:solidFill>
            <a:schemeClr val="tx2">
              <a:lumMod val="50000"/>
            </a:schemeClr>
          </a:solidFill>
          <a:effectLst/>
        </p:grpSpPr>
        <p:sp>
          <p:nvSpPr>
            <p:cNvPr id="25"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6"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6936769" y="2203373"/>
            <a:ext cx="336252" cy="361860"/>
            <a:chOff x="7005429" y="4859473"/>
            <a:chExt cx="466184" cy="501686"/>
          </a:xfrm>
          <a:solidFill>
            <a:schemeClr val="tx2">
              <a:lumMod val="50000"/>
            </a:schemeClr>
          </a:solidFill>
          <a:effectLst/>
        </p:grpSpPr>
        <p:sp>
          <p:nvSpPr>
            <p:cNvPr id="28"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文本框 85"/>
          <p:cNvSpPr txBox="1"/>
          <p:nvPr/>
        </p:nvSpPr>
        <p:spPr>
          <a:xfrm>
            <a:off x="1683889" y="46025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5" name="文本框 86"/>
          <p:cNvSpPr txBox="1"/>
          <p:nvPr/>
        </p:nvSpPr>
        <p:spPr>
          <a:xfrm>
            <a:off x="3885759" y="2438569"/>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6" name="文本框 87"/>
          <p:cNvSpPr txBox="1"/>
          <p:nvPr/>
        </p:nvSpPr>
        <p:spPr>
          <a:xfrm>
            <a:off x="6022518" y="4602561"/>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sp>
        <p:nvSpPr>
          <p:cNvPr id="37" name="文本框 88"/>
          <p:cNvSpPr txBox="1"/>
          <p:nvPr/>
        </p:nvSpPr>
        <p:spPr>
          <a:xfrm>
            <a:off x="8100866" y="2450003"/>
            <a:ext cx="2678938" cy="800219"/>
          </a:xfrm>
          <a:prstGeom prst="rect">
            <a:avLst/>
          </a:prstGeom>
          <a:noFill/>
          <a:effectLst/>
        </p:spPr>
        <p:txBody>
          <a:bodyPr wrap="none" rtlCol="0">
            <a:spAutoFit/>
          </a:bodyPr>
          <a:lstStyle/>
          <a:p>
            <a:r>
              <a:rPr lang="en-US" altLang="zh-CN" b="1" dirty="0">
                <a:solidFill>
                  <a:schemeClr val="bg1">
                    <a:lumMod val="50000"/>
                  </a:schemeClr>
                </a:solidFill>
                <a:latin typeface="方正姚体" pitchFamily="2" charset="-122"/>
                <a:ea typeface="方正姚体" pitchFamily="2" charset="-122"/>
              </a:rPr>
              <a:t>MORE  THEN  TEMPLATE</a:t>
            </a:r>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a:t>
            </a:r>
            <a:endParaRPr lang="en-US" altLang="zh-CN" dirty="0">
              <a:solidFill>
                <a:schemeClr val="bg1">
                  <a:lumMod val="50000"/>
                </a:schemeClr>
              </a:solidFill>
              <a:latin typeface="方正姚体" pitchFamily="2" charset="-122"/>
              <a:ea typeface="方正姚体" pitchFamily="2" charset="-122"/>
            </a:endParaRPr>
          </a:p>
        </p:txBody>
      </p:sp>
      <p:cxnSp>
        <p:nvCxnSpPr>
          <p:cNvPr id="38" name="直接连接符 37"/>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39" name="椭圆 38"/>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2" name="椭圆 41"/>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5" name="椭圆 44"/>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79162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1000"/>
                                        <p:tgtEl>
                                          <p:spTgt spid="36"/>
                                        </p:tgtEl>
                                      </p:cBhvr>
                                    </p:animEffect>
                                    <p:anim calcmode="lin" valueType="num">
                                      <p:cBhvr>
                                        <p:cTn id="62" dur="1000" fill="hold"/>
                                        <p:tgtEl>
                                          <p:spTgt spid="36"/>
                                        </p:tgtEl>
                                        <p:attrNameLst>
                                          <p:attrName>ppt_x</p:attrName>
                                        </p:attrNameLst>
                                      </p:cBhvr>
                                      <p:tavLst>
                                        <p:tav tm="0">
                                          <p:val>
                                            <p:strVal val="#ppt_x"/>
                                          </p:val>
                                        </p:tav>
                                        <p:tav tm="100000">
                                          <p:val>
                                            <p:strVal val="#ppt_x"/>
                                          </p:val>
                                        </p:tav>
                                      </p:tavLst>
                                    </p:anim>
                                    <p:anim calcmode="lin" valueType="num">
                                      <p:cBhvr>
                                        <p:cTn id="63" dur="1000" fill="hold"/>
                                        <p:tgtEl>
                                          <p:spTgt spid="3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1000"/>
                                        <p:tgtEl>
                                          <p:spTgt spid="39"/>
                                        </p:tgtEl>
                                      </p:cBhvr>
                                    </p:animEffect>
                                    <p:anim calcmode="lin" valueType="num">
                                      <p:cBhvr>
                                        <p:cTn id="77" dur="1000" fill="hold"/>
                                        <p:tgtEl>
                                          <p:spTgt spid="39"/>
                                        </p:tgtEl>
                                        <p:attrNameLst>
                                          <p:attrName>ppt_x</p:attrName>
                                        </p:attrNameLst>
                                      </p:cBhvr>
                                      <p:tavLst>
                                        <p:tav tm="0">
                                          <p:val>
                                            <p:strVal val="#ppt_x"/>
                                          </p:val>
                                        </p:tav>
                                        <p:tav tm="100000">
                                          <p:val>
                                            <p:strVal val="#ppt_x"/>
                                          </p:val>
                                        </p:tav>
                                      </p:tavLst>
                                    </p:anim>
                                    <p:anim calcmode="lin" valueType="num">
                                      <p:cBhvr>
                                        <p:cTn id="78" dur="1000" fill="hold"/>
                                        <p:tgtEl>
                                          <p:spTgt spid="3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1000"/>
                                        <p:tgtEl>
                                          <p:spTgt spid="43"/>
                                        </p:tgtEl>
                                      </p:cBhvr>
                                    </p:animEffect>
                                    <p:anim calcmode="lin" valueType="num">
                                      <p:cBhvr>
                                        <p:cTn id="97" dur="1000" fill="hold"/>
                                        <p:tgtEl>
                                          <p:spTgt spid="43"/>
                                        </p:tgtEl>
                                        <p:attrNameLst>
                                          <p:attrName>ppt_x</p:attrName>
                                        </p:attrNameLst>
                                      </p:cBhvr>
                                      <p:tavLst>
                                        <p:tav tm="0">
                                          <p:val>
                                            <p:strVal val="#ppt_x"/>
                                          </p:val>
                                        </p:tav>
                                        <p:tav tm="100000">
                                          <p:val>
                                            <p:strVal val="#ppt_x"/>
                                          </p:val>
                                        </p:tav>
                                      </p:tavLst>
                                    </p:anim>
                                    <p:anim calcmode="lin" valueType="num">
                                      <p:cBhvr>
                                        <p:cTn id="98" dur="1000" fill="hold"/>
                                        <p:tgtEl>
                                          <p:spTgt spid="43"/>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1000"/>
                                        <p:tgtEl>
                                          <p:spTgt spid="44"/>
                                        </p:tgtEl>
                                      </p:cBhvr>
                                    </p:animEffect>
                                    <p:anim calcmode="lin" valueType="num">
                                      <p:cBhvr>
                                        <p:cTn id="102" dur="1000" fill="hold"/>
                                        <p:tgtEl>
                                          <p:spTgt spid="44"/>
                                        </p:tgtEl>
                                        <p:attrNameLst>
                                          <p:attrName>ppt_x</p:attrName>
                                        </p:attrNameLst>
                                      </p:cBhvr>
                                      <p:tavLst>
                                        <p:tav tm="0">
                                          <p:val>
                                            <p:strVal val="#ppt_x"/>
                                          </p:val>
                                        </p:tav>
                                        <p:tav tm="100000">
                                          <p:val>
                                            <p:strVal val="#ppt_x"/>
                                          </p:val>
                                        </p:tav>
                                      </p:tavLst>
                                    </p:anim>
                                    <p:anim calcmode="lin" valueType="num">
                                      <p:cBhvr>
                                        <p:cTn id="103" dur="1000" fill="hold"/>
                                        <p:tgtEl>
                                          <p:spTgt spid="4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1000"/>
                                        <p:tgtEl>
                                          <p:spTgt spid="45"/>
                                        </p:tgtEl>
                                      </p:cBhvr>
                                    </p:animEffect>
                                    <p:anim calcmode="lin" valueType="num">
                                      <p:cBhvr>
                                        <p:cTn id="107" dur="1000" fill="hold"/>
                                        <p:tgtEl>
                                          <p:spTgt spid="45"/>
                                        </p:tgtEl>
                                        <p:attrNameLst>
                                          <p:attrName>ppt_x</p:attrName>
                                        </p:attrNameLst>
                                      </p:cBhvr>
                                      <p:tavLst>
                                        <p:tav tm="0">
                                          <p:val>
                                            <p:strVal val="#ppt_x"/>
                                          </p:val>
                                        </p:tav>
                                        <p:tav tm="100000">
                                          <p:val>
                                            <p:strVal val="#ppt_x"/>
                                          </p:val>
                                        </p:tav>
                                      </p:tavLst>
                                    </p:anim>
                                    <p:anim calcmode="lin" valueType="num">
                                      <p:cBhvr>
                                        <p:cTn id="108" dur="1000" fill="hold"/>
                                        <p:tgtEl>
                                          <p:spTgt spid="4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1000"/>
                                        <p:tgtEl>
                                          <p:spTgt spid="46"/>
                                        </p:tgtEl>
                                      </p:cBhvr>
                                    </p:animEffect>
                                    <p:anim calcmode="lin" valueType="num">
                                      <p:cBhvr>
                                        <p:cTn id="112" dur="1000" fill="hold"/>
                                        <p:tgtEl>
                                          <p:spTgt spid="46"/>
                                        </p:tgtEl>
                                        <p:attrNameLst>
                                          <p:attrName>ppt_x</p:attrName>
                                        </p:attrNameLst>
                                      </p:cBhvr>
                                      <p:tavLst>
                                        <p:tav tm="0">
                                          <p:val>
                                            <p:strVal val="#ppt_x"/>
                                          </p:val>
                                        </p:tav>
                                        <p:tav tm="100000">
                                          <p:val>
                                            <p:strVal val="#ppt_x"/>
                                          </p:val>
                                        </p:tav>
                                      </p:tavLst>
                                    </p:anim>
                                    <p:anim calcmode="lin" valueType="num">
                                      <p:cBhvr>
                                        <p:cTn id="113" dur="1000" fill="hold"/>
                                        <p:tgtEl>
                                          <p:spTgt spid="46"/>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1000"/>
                                        <p:tgtEl>
                                          <p:spTgt spid="47"/>
                                        </p:tgtEl>
                                      </p:cBhvr>
                                    </p:animEffect>
                                    <p:anim calcmode="lin" valueType="num">
                                      <p:cBhvr>
                                        <p:cTn id="117" dur="1000" fill="hold"/>
                                        <p:tgtEl>
                                          <p:spTgt spid="47"/>
                                        </p:tgtEl>
                                        <p:attrNameLst>
                                          <p:attrName>ppt_x</p:attrName>
                                        </p:attrNameLst>
                                      </p:cBhvr>
                                      <p:tavLst>
                                        <p:tav tm="0">
                                          <p:val>
                                            <p:strVal val="#ppt_x"/>
                                          </p:val>
                                        </p:tav>
                                        <p:tav tm="100000">
                                          <p:val>
                                            <p:strVal val="#ppt_x"/>
                                          </p:val>
                                        </p:tav>
                                      </p:tavLst>
                                    </p:anim>
                                    <p:anim calcmode="lin" valueType="num">
                                      <p:cBhvr>
                                        <p:cTn id="118" dur="1000" fill="hold"/>
                                        <p:tgtEl>
                                          <p:spTgt spid="4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8"/>
                                        </p:tgtEl>
                                        <p:attrNameLst>
                                          <p:attrName>style.visibility</p:attrName>
                                        </p:attrNameLst>
                                      </p:cBhvr>
                                      <p:to>
                                        <p:strVal val="visible"/>
                                      </p:to>
                                    </p:set>
                                    <p:animEffect transition="in" filter="fade">
                                      <p:cBhvr>
                                        <p:cTn id="121" dur="1000"/>
                                        <p:tgtEl>
                                          <p:spTgt spid="48"/>
                                        </p:tgtEl>
                                      </p:cBhvr>
                                    </p:animEffect>
                                    <p:anim calcmode="lin" valueType="num">
                                      <p:cBhvr>
                                        <p:cTn id="122" dur="1000" fill="hold"/>
                                        <p:tgtEl>
                                          <p:spTgt spid="48"/>
                                        </p:tgtEl>
                                        <p:attrNameLst>
                                          <p:attrName>ppt_x</p:attrName>
                                        </p:attrNameLst>
                                      </p:cBhvr>
                                      <p:tavLst>
                                        <p:tav tm="0">
                                          <p:val>
                                            <p:strVal val="#ppt_x"/>
                                          </p:val>
                                        </p:tav>
                                        <p:tav tm="100000">
                                          <p:val>
                                            <p:strVal val="#ppt_x"/>
                                          </p:val>
                                        </p:tav>
                                      </p:tavLst>
                                    </p:anim>
                                    <p:anim calcmode="lin" valueType="num">
                                      <p:cBhvr>
                                        <p:cTn id="123" dur="1000" fill="hold"/>
                                        <p:tgtEl>
                                          <p:spTgt spid="4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1000"/>
                                        <p:tgtEl>
                                          <p:spTgt spid="49"/>
                                        </p:tgtEl>
                                      </p:cBhvr>
                                    </p:animEffect>
                                    <p:anim calcmode="lin" valueType="num">
                                      <p:cBhvr>
                                        <p:cTn id="127" dur="1000" fill="hold"/>
                                        <p:tgtEl>
                                          <p:spTgt spid="49"/>
                                        </p:tgtEl>
                                        <p:attrNameLst>
                                          <p:attrName>ppt_x</p:attrName>
                                        </p:attrNameLst>
                                      </p:cBhvr>
                                      <p:tavLst>
                                        <p:tav tm="0">
                                          <p:val>
                                            <p:strVal val="#ppt_x"/>
                                          </p:val>
                                        </p:tav>
                                        <p:tav tm="100000">
                                          <p:val>
                                            <p:strVal val="#ppt_x"/>
                                          </p:val>
                                        </p:tav>
                                      </p:tavLst>
                                    </p:anim>
                                    <p:anim calcmode="lin" valueType="num">
                                      <p:cBhvr>
                                        <p:cTn id="12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4" grpId="0"/>
      <p:bldP spid="35" grpId="0"/>
      <p:bldP spid="36" grpId="0"/>
      <p:bldP spid="37" grpId="0"/>
      <p:bldP spid="39" grpId="0" animBg="1"/>
      <p:bldP spid="40" grpId="0" animBg="1"/>
      <p:bldP spid="42" grpId="0" animBg="1"/>
      <p:bldP spid="43" grpId="0" animBg="1"/>
      <p:bldP spid="45" grpId="0" animBg="1"/>
      <p:bldP spid="46"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sp>
        <p:nvSpPr>
          <p:cNvPr id="5" name="任意多边形 29"/>
          <p:cNvSpPr/>
          <p:nvPr/>
        </p:nvSpPr>
        <p:spPr>
          <a:xfrm>
            <a:off x="1794773"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圆角矩形 30"/>
          <p:cNvSpPr/>
          <p:nvPr/>
        </p:nvSpPr>
        <p:spPr>
          <a:xfrm>
            <a:off x="1794773"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31"/>
          <p:cNvSpPr/>
          <p:nvPr/>
        </p:nvSpPr>
        <p:spPr>
          <a:xfrm>
            <a:off x="4080992"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圆角矩形 32"/>
          <p:cNvSpPr/>
          <p:nvPr/>
        </p:nvSpPr>
        <p:spPr>
          <a:xfrm>
            <a:off x="4080992"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33"/>
          <p:cNvSpPr/>
          <p:nvPr/>
        </p:nvSpPr>
        <p:spPr>
          <a:xfrm>
            <a:off x="6367211"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圆角矩形 34"/>
          <p:cNvSpPr/>
          <p:nvPr/>
        </p:nvSpPr>
        <p:spPr>
          <a:xfrm>
            <a:off x="6367211"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任意多边形 35"/>
          <p:cNvSpPr/>
          <p:nvPr/>
        </p:nvSpPr>
        <p:spPr>
          <a:xfrm>
            <a:off x="8653430" y="2006089"/>
            <a:ext cx="1800665" cy="1336430"/>
          </a:xfrm>
          <a:custGeom>
            <a:avLst/>
            <a:gdLst>
              <a:gd name="connsiteX0" fmla="*/ 250686 w 1800665"/>
              <a:gd name="connsiteY0" fmla="*/ 0 h 1336430"/>
              <a:gd name="connsiteX1" fmla="*/ 1549979 w 1800665"/>
              <a:gd name="connsiteY1" fmla="*/ 0 h 1336430"/>
              <a:gd name="connsiteX2" fmla="*/ 1800665 w 1800665"/>
              <a:gd name="connsiteY2" fmla="*/ 250686 h 1336430"/>
              <a:gd name="connsiteX3" fmla="*/ 1800665 w 1800665"/>
              <a:gd name="connsiteY3" fmla="*/ 888797 h 1336430"/>
              <a:gd name="connsiteX4" fmla="*/ 1549979 w 1800665"/>
              <a:gd name="connsiteY4" fmla="*/ 1139483 h 1336430"/>
              <a:gd name="connsiteX5" fmla="*/ 1014561 w 1800665"/>
              <a:gd name="connsiteY5" fmla="*/ 1139483 h 1336430"/>
              <a:gd name="connsiteX6" fmla="*/ 900332 w 1800665"/>
              <a:gd name="connsiteY6" fmla="*/ 1336430 h 1336430"/>
              <a:gd name="connsiteX7" fmla="*/ 786103 w 1800665"/>
              <a:gd name="connsiteY7" fmla="*/ 1139483 h 1336430"/>
              <a:gd name="connsiteX8" fmla="*/ 250686 w 1800665"/>
              <a:gd name="connsiteY8" fmla="*/ 1139483 h 1336430"/>
              <a:gd name="connsiteX9" fmla="*/ 0 w 1800665"/>
              <a:gd name="connsiteY9" fmla="*/ 888797 h 1336430"/>
              <a:gd name="connsiteX10" fmla="*/ 0 w 1800665"/>
              <a:gd name="connsiteY10" fmla="*/ 250686 h 1336430"/>
              <a:gd name="connsiteX11" fmla="*/ 250686 w 1800665"/>
              <a:gd name="connsiteY11" fmla="*/ 0 h 133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0665" h="1336430">
                <a:moveTo>
                  <a:pt x="250686" y="0"/>
                </a:moveTo>
                <a:lnTo>
                  <a:pt x="1549979" y="0"/>
                </a:lnTo>
                <a:cubicBezTo>
                  <a:pt x="1688429" y="0"/>
                  <a:pt x="1800665" y="112236"/>
                  <a:pt x="1800665" y="250686"/>
                </a:cubicBezTo>
                <a:lnTo>
                  <a:pt x="1800665" y="888797"/>
                </a:lnTo>
                <a:cubicBezTo>
                  <a:pt x="1800665" y="1027247"/>
                  <a:pt x="1688429" y="1139483"/>
                  <a:pt x="1549979" y="1139483"/>
                </a:cubicBezTo>
                <a:lnTo>
                  <a:pt x="1014561" y="1139483"/>
                </a:lnTo>
                <a:lnTo>
                  <a:pt x="900332" y="1336430"/>
                </a:lnTo>
                <a:lnTo>
                  <a:pt x="786103" y="1139483"/>
                </a:lnTo>
                <a:lnTo>
                  <a:pt x="250686" y="1139483"/>
                </a:lnTo>
                <a:cubicBezTo>
                  <a:pt x="112236" y="1139483"/>
                  <a:pt x="0" y="1027247"/>
                  <a:pt x="0" y="888797"/>
                </a:cubicBezTo>
                <a:lnTo>
                  <a:pt x="0" y="250686"/>
                </a:lnTo>
                <a:cubicBezTo>
                  <a:pt x="0" y="112236"/>
                  <a:pt x="112236" y="0"/>
                  <a:pt x="250686" y="0"/>
                </a:cubicBezTo>
                <a:close/>
              </a:path>
            </a:pathLst>
          </a:custGeom>
          <a:solidFill>
            <a:schemeClr val="tx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圆角矩形 36"/>
          <p:cNvSpPr/>
          <p:nvPr/>
        </p:nvSpPr>
        <p:spPr>
          <a:xfrm>
            <a:off x="8653430" y="3454006"/>
            <a:ext cx="1800665" cy="2842730"/>
          </a:xfrm>
          <a:prstGeom prst="roundRect">
            <a:avLst>
              <a:gd name="adj" fmla="val 18094"/>
            </a:avLst>
          </a:prstGeom>
          <a:noFill/>
          <a:ln>
            <a:solidFill>
              <a:schemeClr val="tx2">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21"/>
          <p:cNvSpPr txBox="1"/>
          <p:nvPr/>
        </p:nvSpPr>
        <p:spPr>
          <a:xfrm>
            <a:off x="1934262" y="3911097"/>
            <a:ext cx="1527982" cy="2062103"/>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14" name="文本框 22"/>
          <p:cNvSpPr txBox="1"/>
          <p:nvPr/>
        </p:nvSpPr>
        <p:spPr>
          <a:xfrm>
            <a:off x="6504676" y="39110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5" name="文本框 23"/>
          <p:cNvSpPr txBox="1"/>
          <p:nvPr/>
        </p:nvSpPr>
        <p:spPr>
          <a:xfrm>
            <a:off x="4194556" y="3911097"/>
            <a:ext cx="1527982" cy="2000548"/>
          </a:xfrm>
          <a:prstGeom prst="rect">
            <a:avLst/>
          </a:prstGeom>
          <a:noFill/>
          <a:effectLst/>
        </p:spPr>
        <p:txBody>
          <a:bodyPr wrap="non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6" name="文本框 24"/>
          <p:cNvSpPr txBox="1"/>
          <p:nvPr/>
        </p:nvSpPr>
        <p:spPr>
          <a:xfrm>
            <a:off x="8790895" y="3911097"/>
            <a:ext cx="1527982" cy="1969770"/>
          </a:xfrm>
          <a:prstGeom prst="rect">
            <a:avLst/>
          </a:prstGeom>
          <a:noFill/>
          <a:effectLst/>
        </p:spPr>
        <p:txBody>
          <a:bodyPr wrap="none" rtlCol="0">
            <a:spAutoFit/>
          </a:bodyPr>
          <a:lstStyle/>
          <a:p>
            <a:r>
              <a:rPr lang="en-US" altLang="zh-CN" sz="1200" b="1" dirty="0">
                <a:solidFill>
                  <a:schemeClr val="bg1">
                    <a:lumMod val="50000"/>
                  </a:schemeClr>
                </a:solidFill>
                <a:latin typeface="FZYaoTi" panose="02010601030101010101" pitchFamily="2" charset="-122"/>
                <a:ea typeface="FZYaoTi" panose="02010601030101010101" pitchFamily="2" charset="-122"/>
              </a:rPr>
              <a:t>     </a:t>
            </a:r>
            <a:r>
              <a:rPr lang="en-US" altLang="zh-CN" sz="1400" b="1" dirty="0">
                <a:solidFill>
                  <a:schemeClr val="bg1">
                    <a:lumMod val="50000"/>
                  </a:schemeClr>
                </a:solidFill>
                <a:latin typeface="FZYaoTi" panose="02010601030101010101" pitchFamily="2" charset="-122"/>
                <a:ea typeface="FZYaoTi" panose="02010601030101010101" pitchFamily="2" charset="-122"/>
              </a:rPr>
              <a:t>MORE  THEN  </a:t>
            </a:r>
          </a:p>
          <a:p>
            <a:r>
              <a:rPr lang="en-US" altLang="zh-CN" sz="1400" b="1" dirty="0">
                <a:solidFill>
                  <a:schemeClr val="bg1">
                    <a:lumMod val="50000"/>
                  </a:schemeClr>
                </a:solidFill>
                <a:latin typeface="FZYaoTi" panose="02010601030101010101" pitchFamily="2" charset="-122"/>
                <a:ea typeface="FZYaoTi" panose="02010601030101010101" pitchFamily="2" charset="-122"/>
              </a:rPr>
              <a:t>      TEMPLATE</a:t>
            </a:r>
            <a:endParaRPr lang="en-US" altLang="zh-CN" sz="1000" b="1" dirty="0">
              <a:solidFill>
                <a:schemeClr val="bg1">
                  <a:lumMod val="50000"/>
                </a:schemeClr>
              </a:solidFill>
              <a:latin typeface="FZYaoTi" panose="02010601030101010101" pitchFamily="2" charset="-122"/>
              <a:ea typeface="FZYaoTi" panose="02010601030101010101" pitchFamily="2" charset="-122"/>
            </a:endParaRPr>
          </a:p>
          <a:p>
            <a:r>
              <a:rPr lang="en-US" altLang="zh-CN" sz="1200" dirty="0">
                <a:solidFill>
                  <a:schemeClr val="bg1">
                    <a:lumMod val="50000"/>
                  </a:schemeClr>
                </a:solidFill>
                <a:latin typeface="FZYaoTi" panose="02010601030101010101" pitchFamily="2" charset="-122"/>
                <a:ea typeface="FZYaoTi" panose="02010601030101010101" pitchFamily="2" charset="-122"/>
              </a:rPr>
              <a:t>Click 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17" name="文本框 25"/>
          <p:cNvSpPr txBox="1"/>
          <p:nvPr/>
        </p:nvSpPr>
        <p:spPr>
          <a:xfrm>
            <a:off x="1506848" y="2219904"/>
            <a:ext cx="177965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     </a:t>
            </a:r>
            <a:r>
              <a:rPr lang="en-US" altLang="zh-CN" sz="4000" b="1" dirty="0">
                <a:solidFill>
                  <a:schemeClr val="bg1"/>
                </a:solidFill>
                <a:latin typeface="FZYaoTi" panose="02010601030101010101" pitchFamily="2" charset="-122"/>
                <a:ea typeface="FZYaoTi" panose="02010601030101010101" pitchFamily="2" charset="-122"/>
              </a:rPr>
              <a:t>67%</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8" name="文本框 26"/>
          <p:cNvSpPr txBox="1"/>
          <p:nvPr/>
        </p:nvSpPr>
        <p:spPr>
          <a:xfrm>
            <a:off x="4285125" y="2219904"/>
            <a:ext cx="1346844"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1,258</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19" name="文本框 27"/>
          <p:cNvSpPr txBox="1"/>
          <p:nvPr/>
        </p:nvSpPr>
        <p:spPr>
          <a:xfrm>
            <a:off x="6788084" y="2180498"/>
            <a:ext cx="958917"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379</a:t>
            </a:r>
            <a:endParaRPr lang="en-US" altLang="zh-CN" sz="4000" dirty="0">
              <a:solidFill>
                <a:schemeClr val="bg1"/>
              </a:solidFill>
              <a:latin typeface="FZYaoTi" panose="02010601030101010101" pitchFamily="2" charset="-122"/>
              <a:ea typeface="FZYaoTi" panose="02010601030101010101" pitchFamily="2" charset="-122"/>
            </a:endParaRPr>
          </a:p>
        </p:txBody>
      </p:sp>
      <p:sp>
        <p:nvSpPr>
          <p:cNvPr id="20" name="文本框 28"/>
          <p:cNvSpPr txBox="1"/>
          <p:nvPr/>
        </p:nvSpPr>
        <p:spPr>
          <a:xfrm>
            <a:off x="9032099" y="2191768"/>
            <a:ext cx="1130438" cy="707886"/>
          </a:xfrm>
          <a:prstGeom prst="rect">
            <a:avLst/>
          </a:prstGeom>
          <a:noFill/>
          <a:effectLst/>
        </p:spPr>
        <p:txBody>
          <a:bodyPr wrap="none" rtlCol="0">
            <a:spAutoFit/>
          </a:bodyPr>
          <a:lstStyle/>
          <a:p>
            <a:r>
              <a:rPr lang="en-US" altLang="zh-CN" sz="4000" b="1" dirty="0">
                <a:solidFill>
                  <a:schemeClr val="bg1"/>
                </a:solidFill>
                <a:latin typeface="方正姚体" panose="02010601030101010101" pitchFamily="2" charset="-122"/>
                <a:ea typeface="方正姚体" panose="02010601030101010101" pitchFamily="2" charset="-122"/>
              </a:rPr>
              <a:t>84%</a:t>
            </a:r>
            <a:endParaRPr lang="en-US" altLang="zh-CN" sz="4000" dirty="0">
              <a:solidFill>
                <a:schemeClr val="bg1"/>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72071737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50"/>
                                        <p:tgtEl>
                                          <p:spTgt spid="11"/>
                                        </p:tgtEl>
                                      </p:cBhvr>
                                    </p:animEffect>
                                    <p:anim calcmode="lin" valueType="num">
                                      <p:cBhvr>
                                        <p:cTn id="48" dur="250" fill="hold"/>
                                        <p:tgtEl>
                                          <p:spTgt spid="11"/>
                                        </p:tgtEl>
                                        <p:attrNameLst>
                                          <p:attrName>ppt_x</p:attrName>
                                        </p:attrNameLst>
                                      </p:cBhvr>
                                      <p:tavLst>
                                        <p:tav tm="0">
                                          <p:val>
                                            <p:strVal val="#ppt_x"/>
                                          </p:val>
                                        </p:tav>
                                        <p:tav tm="100000">
                                          <p:val>
                                            <p:strVal val="#ppt_x"/>
                                          </p:val>
                                        </p:tav>
                                      </p:tavLst>
                                    </p:anim>
                                    <p:anim calcmode="lin" valueType="num">
                                      <p:cBhvr>
                                        <p:cTn id="49" dur="25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250"/>
                                        <p:tgtEl>
                                          <p:spTgt spid="12"/>
                                        </p:tgtEl>
                                      </p:cBhvr>
                                    </p:animEffect>
                                    <p:anim calcmode="lin" valueType="num">
                                      <p:cBhvr>
                                        <p:cTn id="54" dur="250" fill="hold"/>
                                        <p:tgtEl>
                                          <p:spTgt spid="12"/>
                                        </p:tgtEl>
                                        <p:attrNameLst>
                                          <p:attrName>ppt_x</p:attrName>
                                        </p:attrNameLst>
                                      </p:cBhvr>
                                      <p:tavLst>
                                        <p:tav tm="0">
                                          <p:val>
                                            <p:strVal val="#ppt_x"/>
                                          </p:val>
                                        </p:tav>
                                        <p:tav tm="100000">
                                          <p:val>
                                            <p:strVal val="#ppt_x"/>
                                          </p:val>
                                        </p:tav>
                                      </p:tavLst>
                                    </p:anim>
                                    <p:anim calcmode="lin" valueType="num">
                                      <p:cBhvr>
                                        <p:cTn id="55" dur="250" fill="hold"/>
                                        <p:tgtEl>
                                          <p:spTgt spid="12"/>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250"/>
                                        <p:tgtEl>
                                          <p:spTgt spid="13"/>
                                        </p:tgtEl>
                                      </p:cBhvr>
                                    </p:animEffect>
                                    <p:anim calcmode="lin" valueType="num">
                                      <p:cBhvr>
                                        <p:cTn id="60" dur="250" fill="hold"/>
                                        <p:tgtEl>
                                          <p:spTgt spid="13"/>
                                        </p:tgtEl>
                                        <p:attrNameLst>
                                          <p:attrName>ppt_x</p:attrName>
                                        </p:attrNameLst>
                                      </p:cBhvr>
                                      <p:tavLst>
                                        <p:tav tm="0">
                                          <p:val>
                                            <p:strVal val="#ppt_x"/>
                                          </p:val>
                                        </p:tav>
                                        <p:tav tm="100000">
                                          <p:val>
                                            <p:strVal val="#ppt_x"/>
                                          </p:val>
                                        </p:tav>
                                      </p:tavLst>
                                    </p:anim>
                                    <p:anim calcmode="lin" valueType="num">
                                      <p:cBhvr>
                                        <p:cTn id="61" dur="25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anim calcmode="lin" valueType="num">
                                      <p:cBhvr>
                                        <p:cTn id="66" dur="250" fill="hold"/>
                                        <p:tgtEl>
                                          <p:spTgt spid="14"/>
                                        </p:tgtEl>
                                        <p:attrNameLst>
                                          <p:attrName>ppt_x</p:attrName>
                                        </p:attrNameLst>
                                      </p:cBhvr>
                                      <p:tavLst>
                                        <p:tav tm="0">
                                          <p:val>
                                            <p:strVal val="#ppt_x"/>
                                          </p:val>
                                        </p:tav>
                                        <p:tav tm="100000">
                                          <p:val>
                                            <p:strVal val="#ppt_x"/>
                                          </p:val>
                                        </p:tav>
                                      </p:tavLst>
                                    </p:anim>
                                    <p:anim calcmode="lin" valueType="num">
                                      <p:cBhvr>
                                        <p:cTn id="67" dur="25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250"/>
                                        <p:tgtEl>
                                          <p:spTgt spid="15"/>
                                        </p:tgtEl>
                                      </p:cBhvr>
                                    </p:animEffec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250"/>
                                        <p:tgtEl>
                                          <p:spTgt spid="16"/>
                                        </p:tgtEl>
                                      </p:cBhvr>
                                    </p:animEffect>
                                    <p:anim calcmode="lin" valueType="num">
                                      <p:cBhvr>
                                        <p:cTn id="78" dur="250" fill="hold"/>
                                        <p:tgtEl>
                                          <p:spTgt spid="16"/>
                                        </p:tgtEl>
                                        <p:attrNameLst>
                                          <p:attrName>ppt_x</p:attrName>
                                        </p:attrNameLst>
                                      </p:cBhvr>
                                      <p:tavLst>
                                        <p:tav tm="0">
                                          <p:val>
                                            <p:strVal val="#ppt_x"/>
                                          </p:val>
                                        </p:tav>
                                        <p:tav tm="100000">
                                          <p:val>
                                            <p:strVal val="#ppt_x"/>
                                          </p:val>
                                        </p:tav>
                                      </p:tavLst>
                                    </p:anim>
                                    <p:anim calcmode="lin" valueType="num">
                                      <p:cBhvr>
                                        <p:cTn id="79" dur="250" fill="hold"/>
                                        <p:tgtEl>
                                          <p:spTgt spid="16"/>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250"/>
                                        <p:tgtEl>
                                          <p:spTgt spid="19"/>
                                        </p:tgtEl>
                                      </p:cBhvr>
                                    </p:animEffect>
                                    <p:anim calcmode="lin" valueType="num">
                                      <p:cBhvr>
                                        <p:cTn id="96" dur="250" fill="hold"/>
                                        <p:tgtEl>
                                          <p:spTgt spid="19"/>
                                        </p:tgtEl>
                                        <p:attrNameLst>
                                          <p:attrName>ppt_x</p:attrName>
                                        </p:attrNameLst>
                                      </p:cBhvr>
                                      <p:tavLst>
                                        <p:tav tm="0">
                                          <p:val>
                                            <p:strVal val="#ppt_x"/>
                                          </p:val>
                                        </p:tav>
                                        <p:tav tm="100000">
                                          <p:val>
                                            <p:strVal val="#ppt_x"/>
                                          </p:val>
                                        </p:tav>
                                      </p:tavLst>
                                    </p:anim>
                                    <p:anim calcmode="lin" valueType="num">
                                      <p:cBhvr>
                                        <p:cTn id="97" dur="25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250"/>
                                        <p:tgtEl>
                                          <p:spTgt spid="20"/>
                                        </p:tgtEl>
                                      </p:cBhvr>
                                    </p:animEffect>
                                    <p:anim calcmode="lin" valueType="num">
                                      <p:cBhvr>
                                        <p:cTn id="102" dur="250" fill="hold"/>
                                        <p:tgtEl>
                                          <p:spTgt spid="20"/>
                                        </p:tgtEl>
                                        <p:attrNameLst>
                                          <p:attrName>ppt_x</p:attrName>
                                        </p:attrNameLst>
                                      </p:cBhvr>
                                      <p:tavLst>
                                        <p:tav tm="0">
                                          <p:val>
                                            <p:strVal val="#ppt_x"/>
                                          </p:val>
                                        </p:tav>
                                        <p:tav tm="100000">
                                          <p:val>
                                            <p:strVal val="#ppt_x"/>
                                          </p:val>
                                        </p:tav>
                                      </p:tavLst>
                                    </p:anim>
                                    <p:anim calcmode="lin" valueType="num">
                                      <p:cBhvr>
                                        <p:cTn id="103"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1443342" y="2040672"/>
            <a:ext cx="9623760" cy="4124022"/>
            <a:chOff x="601643" y="913675"/>
            <a:chExt cx="7924017" cy="3395640"/>
          </a:xfrm>
        </p:grpSpPr>
        <p:sp>
          <p:nvSpPr>
            <p:cNvPr id="6" name="TextBox 6"/>
            <p:cNvSpPr txBox="1"/>
            <p:nvPr/>
          </p:nvSpPr>
          <p:spPr>
            <a:xfrm>
              <a:off x="601643" y="1246476"/>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a:t>
              </a:r>
              <a:r>
                <a:rPr lang="en-US" altLang="zh-CN" sz="1200" spc="10" dirty="0" err="1">
                  <a:solidFill>
                    <a:schemeClr val="bg1">
                      <a:lumMod val="50000"/>
                    </a:schemeClr>
                  </a:solidFill>
                </a:rPr>
                <a:t>Donec</a:t>
              </a:r>
              <a:r>
                <a:rPr lang="en-US" altLang="zh-CN" sz="1200" spc="10" dirty="0">
                  <a:solidFill>
                    <a:schemeClr val="bg1">
                      <a:lumMod val="50000"/>
                    </a:schemeClr>
                  </a:solidFill>
                </a:rPr>
                <a:t>.</a:t>
              </a:r>
            </a:p>
          </p:txBody>
        </p:sp>
        <p:cxnSp>
          <p:nvCxnSpPr>
            <p:cNvPr id="7" name="直接连接符 6"/>
            <p:cNvCxnSpPr/>
            <p:nvPr/>
          </p:nvCxnSpPr>
          <p:spPr>
            <a:xfrm>
              <a:off x="674495" y="1228595"/>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604819" y="913675"/>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9" name="TextBox 9"/>
            <p:cNvSpPr txBox="1"/>
            <p:nvPr/>
          </p:nvSpPr>
          <p:spPr>
            <a:xfrm>
              <a:off x="648806" y="3888235"/>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0" name="直接连接符 9"/>
            <p:cNvCxnSpPr/>
            <p:nvPr/>
          </p:nvCxnSpPr>
          <p:spPr>
            <a:xfrm>
              <a:off x="721658" y="3870354"/>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1"/>
            <p:cNvSpPr txBox="1"/>
            <p:nvPr/>
          </p:nvSpPr>
          <p:spPr>
            <a:xfrm>
              <a:off x="651982" y="3555434"/>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2" name="TextBox 12"/>
            <p:cNvSpPr txBox="1"/>
            <p:nvPr/>
          </p:nvSpPr>
          <p:spPr>
            <a:xfrm>
              <a:off x="5860228" y="3884652"/>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3" name="直接连接符 12"/>
            <p:cNvCxnSpPr/>
            <p:nvPr/>
          </p:nvCxnSpPr>
          <p:spPr>
            <a:xfrm>
              <a:off x="5933080" y="3866771"/>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5863404" y="3551851"/>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5" name="TextBox 15"/>
            <p:cNvSpPr txBox="1"/>
            <p:nvPr/>
          </p:nvSpPr>
          <p:spPr>
            <a:xfrm>
              <a:off x="5810220" y="1246476"/>
              <a:ext cx="2665432" cy="380126"/>
            </a:xfrm>
            <a:prstGeom prst="rect">
              <a:avLst/>
            </a:prstGeom>
            <a:noFill/>
          </p:spPr>
          <p:txBody>
            <a:bodyPr wrap="square" rtlCol="0">
              <a:spAutoFit/>
            </a:bodyPr>
            <a:lstStyle/>
            <a:p>
              <a:r>
                <a:rPr lang="en-US" altLang="zh-CN" sz="1200" kern="1600" spc="10" dirty="0" err="1">
                  <a:solidFill>
                    <a:schemeClr val="bg1">
                      <a:lumMod val="50000"/>
                    </a:schemeClr>
                  </a:solidFill>
                </a:rPr>
                <a:t>Donec</a:t>
              </a:r>
              <a:r>
                <a:rPr lang="en-US" altLang="zh-CN" sz="1200" kern="1600" spc="10" dirty="0">
                  <a:solidFill>
                    <a:schemeClr val="bg1">
                      <a:lumMod val="50000"/>
                    </a:schemeClr>
                  </a:solidFill>
                </a:rPr>
                <a:t> id </a:t>
              </a:r>
              <a:r>
                <a:rPr lang="en-US" altLang="zh-CN" sz="1200" kern="1600" spc="10" dirty="0" err="1">
                  <a:solidFill>
                    <a:schemeClr val="bg1">
                      <a:lumMod val="50000"/>
                    </a:schemeClr>
                  </a:solidFill>
                </a:rPr>
                <a:t>elit</a:t>
              </a:r>
              <a:r>
                <a:rPr lang="en-US" altLang="zh-CN" sz="1200" kern="1600" spc="10" dirty="0">
                  <a:solidFill>
                    <a:schemeClr val="bg1">
                      <a:lumMod val="50000"/>
                    </a:schemeClr>
                  </a:solidFill>
                </a:rPr>
                <a:t> non mi </a:t>
              </a:r>
              <a:r>
                <a:rPr lang="en-US" altLang="zh-CN" sz="1200" kern="1600" spc="10" dirty="0" err="1">
                  <a:solidFill>
                    <a:schemeClr val="bg1">
                      <a:lumMod val="50000"/>
                    </a:schemeClr>
                  </a:solidFill>
                </a:rPr>
                <a:t>porta</a:t>
              </a:r>
              <a:r>
                <a:rPr lang="en-US" altLang="zh-CN" sz="1200" kern="1600" spc="10" dirty="0">
                  <a:solidFill>
                    <a:schemeClr val="bg1">
                      <a:lumMod val="50000"/>
                    </a:schemeClr>
                  </a:solidFill>
                </a:rPr>
                <a:t> </a:t>
              </a:r>
              <a:r>
                <a:rPr lang="en-US" altLang="zh-CN" sz="1200" kern="1600" spc="10" dirty="0" err="1">
                  <a:solidFill>
                    <a:schemeClr val="bg1">
                      <a:lumMod val="50000"/>
                    </a:schemeClr>
                  </a:solidFill>
                </a:rPr>
                <a:t>gravida</a:t>
              </a:r>
              <a:r>
                <a:rPr lang="en-US" altLang="zh-CN" sz="1200" kern="1600" spc="10" dirty="0">
                  <a:solidFill>
                    <a:schemeClr val="bg1">
                      <a:lumMod val="50000"/>
                    </a:schemeClr>
                  </a:solidFill>
                </a:rPr>
                <a:t> at </a:t>
              </a:r>
              <a:r>
                <a:rPr lang="en-US" altLang="zh-CN" sz="1200" kern="1600" spc="10" dirty="0" err="1">
                  <a:solidFill>
                    <a:schemeClr val="bg1">
                      <a:lumMod val="50000"/>
                    </a:schemeClr>
                  </a:solidFill>
                </a:rPr>
                <a:t>eget</a:t>
              </a:r>
              <a:r>
                <a:rPr lang="en-US" altLang="zh-CN" sz="1200" kern="1600" spc="10" dirty="0">
                  <a:solidFill>
                    <a:schemeClr val="bg1">
                      <a:lumMod val="50000"/>
                    </a:schemeClr>
                  </a:solidFill>
                </a:rPr>
                <a:t> </a:t>
              </a:r>
              <a:r>
                <a:rPr lang="en-US" altLang="zh-CN" sz="1200" spc="10" dirty="0" err="1">
                  <a:solidFill>
                    <a:schemeClr val="bg1">
                      <a:lumMod val="50000"/>
                    </a:schemeClr>
                  </a:solidFill>
                </a:rPr>
                <a:t>metus</a:t>
              </a:r>
              <a:r>
                <a:rPr lang="en-US" altLang="zh-CN" sz="1200" spc="10" dirty="0">
                  <a:solidFill>
                    <a:schemeClr val="bg1">
                      <a:lumMod val="50000"/>
                    </a:schemeClr>
                  </a:solidFill>
                </a:rPr>
                <a:t>. </a:t>
              </a:r>
              <a:r>
                <a:rPr lang="en-US" altLang="zh-CN" sz="1200" spc="10" dirty="0" err="1">
                  <a:solidFill>
                    <a:schemeClr val="bg1">
                      <a:lumMod val="50000"/>
                    </a:schemeClr>
                  </a:solidFill>
                </a:rPr>
                <a:t>Fusce</a:t>
              </a:r>
              <a:r>
                <a:rPr lang="en-US" altLang="zh-CN" sz="1200" spc="10" dirty="0">
                  <a:solidFill>
                    <a:schemeClr val="bg1">
                      <a:lumMod val="50000"/>
                    </a:schemeClr>
                  </a:solidFill>
                </a:rPr>
                <a:t> </a:t>
              </a:r>
              <a:r>
                <a:rPr lang="en-US" altLang="zh-CN" sz="1200" spc="10" dirty="0" err="1">
                  <a:solidFill>
                    <a:schemeClr val="bg1">
                      <a:lumMod val="50000"/>
                    </a:schemeClr>
                  </a:solidFill>
                </a:rPr>
                <a:t>dapibus</a:t>
              </a:r>
              <a:r>
                <a:rPr lang="en-US" altLang="zh-CN" sz="1200" spc="10" dirty="0">
                  <a:solidFill>
                    <a:schemeClr val="bg1">
                      <a:lumMod val="50000"/>
                    </a:schemeClr>
                  </a:solidFill>
                </a:rPr>
                <a:t>, </a:t>
              </a:r>
              <a:r>
                <a:rPr lang="en-US" altLang="zh-CN" sz="1200" spc="10" dirty="0" err="1">
                  <a:solidFill>
                    <a:schemeClr val="bg1">
                      <a:lumMod val="50000"/>
                    </a:schemeClr>
                  </a:solidFill>
                </a:rPr>
                <a:t>tellus</a:t>
              </a:r>
              <a:r>
                <a:rPr lang="en-US" altLang="zh-CN" sz="1200" spc="10" dirty="0">
                  <a:solidFill>
                    <a:schemeClr val="bg1">
                      <a:lumMod val="50000"/>
                    </a:schemeClr>
                  </a:solidFill>
                </a:rPr>
                <a:t> ac </a:t>
              </a:r>
              <a:r>
                <a:rPr lang="en-US" altLang="zh-CN" sz="1200" spc="10" dirty="0" err="1">
                  <a:solidFill>
                    <a:schemeClr val="bg1">
                      <a:lumMod val="50000"/>
                    </a:schemeClr>
                  </a:solidFill>
                </a:rPr>
                <a:t>cursus</a:t>
              </a:r>
              <a:r>
                <a:rPr lang="en-US" altLang="zh-CN" sz="1200" spc="10" dirty="0">
                  <a:solidFill>
                    <a:schemeClr val="bg1">
                      <a:lumMod val="50000"/>
                    </a:schemeClr>
                  </a:solidFill>
                </a:rPr>
                <a:t>. Donec.id.</a:t>
              </a:r>
            </a:p>
          </p:txBody>
        </p:sp>
        <p:cxnSp>
          <p:nvCxnSpPr>
            <p:cNvPr id="16" name="直接连接符 15"/>
            <p:cNvCxnSpPr/>
            <p:nvPr/>
          </p:nvCxnSpPr>
          <p:spPr>
            <a:xfrm>
              <a:off x="5883072" y="1228595"/>
              <a:ext cx="252828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7"/>
            <p:cNvSpPr txBox="1"/>
            <p:nvPr/>
          </p:nvSpPr>
          <p:spPr>
            <a:xfrm>
              <a:off x="5813396" y="913675"/>
              <a:ext cx="1747850" cy="329443"/>
            </a:xfrm>
            <a:prstGeom prst="rect">
              <a:avLst/>
            </a:prstGeom>
            <a:noFill/>
          </p:spPr>
          <p:txBody>
            <a:bodyPr wrap="square" rtlCol="0">
              <a:spAutoFit/>
            </a:bodyPr>
            <a:lstStyle/>
            <a:p>
              <a:r>
                <a:rPr lang="en-US" altLang="zh-CN" sz="2000" b="1" spc="-20" dirty="0">
                  <a:solidFill>
                    <a:schemeClr val="bg1">
                      <a:lumMod val="50000"/>
                    </a:schemeClr>
                  </a:solidFill>
                </a:rPr>
                <a:t>Description Here</a:t>
              </a:r>
              <a:endParaRPr lang="zh-CN" altLang="en-US" sz="2000" b="1" spc="-20" dirty="0">
                <a:solidFill>
                  <a:schemeClr val="bg1">
                    <a:lumMod val="50000"/>
                  </a:schemeClr>
                </a:solidFill>
              </a:endParaRPr>
            </a:p>
          </p:txBody>
        </p:sp>
        <p:sp>
          <p:nvSpPr>
            <p:cNvPr id="18" name="下箭头 25"/>
            <p:cNvSpPr/>
            <p:nvPr/>
          </p:nvSpPr>
          <p:spPr>
            <a:xfrm rot="16260000">
              <a:off x="3288479" y="1090345"/>
              <a:ext cx="1465430" cy="1722939"/>
            </a:xfrm>
            <a:custGeom>
              <a:avLst/>
              <a:gdLst/>
              <a:ahLst/>
              <a:cxnLst/>
              <a:rect l="l" t="t" r="r" b="b"/>
              <a:pathLst>
                <a:path w="1465430" h="1722939">
                  <a:moveTo>
                    <a:pt x="1465430" y="1388403"/>
                  </a:moveTo>
                  <a:lnTo>
                    <a:pt x="1055958" y="1722939"/>
                  </a:lnTo>
                  <a:lnTo>
                    <a:pt x="646486" y="1388403"/>
                  </a:lnTo>
                  <a:lnTo>
                    <a:pt x="817256" y="1388403"/>
                  </a:lnTo>
                  <a:cubicBezTo>
                    <a:pt x="818207" y="1379737"/>
                    <a:pt x="818181" y="1371017"/>
                    <a:pt x="818028" y="1362268"/>
                  </a:cubicBezTo>
                  <a:cubicBezTo>
                    <a:pt x="810000" y="902323"/>
                    <a:pt x="456087" y="529556"/>
                    <a:pt x="8518" y="487973"/>
                  </a:cubicBezTo>
                  <a:lnTo>
                    <a:pt x="0" y="0"/>
                  </a:lnTo>
                  <a:cubicBezTo>
                    <a:pt x="717569" y="39799"/>
                    <a:pt x="1292699" y="628338"/>
                    <a:pt x="1305447" y="1358622"/>
                  </a:cubicBezTo>
                  <a:lnTo>
                    <a:pt x="1304532" y="1388403"/>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19" name="下箭头 25"/>
            <p:cNvSpPr/>
            <p:nvPr/>
          </p:nvSpPr>
          <p:spPr>
            <a:xfrm rot="10800000">
              <a:off x="2963099" y="2424886"/>
              <a:ext cx="1412127" cy="1716454"/>
            </a:xfrm>
            <a:custGeom>
              <a:avLst/>
              <a:gdLst/>
              <a:ahLst/>
              <a:cxnLst/>
              <a:rect l="l" t="t" r="r" b="b"/>
              <a:pathLst>
                <a:path w="1412127" h="1716454">
                  <a:moveTo>
                    <a:pt x="1002655" y="1716454"/>
                  </a:moveTo>
                  <a:lnTo>
                    <a:pt x="593183" y="1381918"/>
                  </a:lnTo>
                  <a:lnTo>
                    <a:pt x="763953" y="1381918"/>
                  </a:lnTo>
                  <a:cubicBezTo>
                    <a:pt x="764904" y="1373252"/>
                    <a:pt x="764878" y="1364532"/>
                    <a:pt x="764725" y="1355783"/>
                  </a:cubicBezTo>
                  <a:cubicBezTo>
                    <a:pt x="756968" y="911339"/>
                    <a:pt x="426247" y="548296"/>
                    <a:pt x="0" y="487775"/>
                  </a:cubicBezTo>
                  <a:lnTo>
                    <a:pt x="203814" y="238307"/>
                  </a:lnTo>
                  <a:lnTo>
                    <a:pt x="9119" y="0"/>
                  </a:lnTo>
                  <a:cubicBezTo>
                    <a:pt x="697426" y="67860"/>
                    <a:pt x="1239769" y="643211"/>
                    <a:pt x="1252144" y="1352137"/>
                  </a:cubicBezTo>
                  <a:lnTo>
                    <a:pt x="1251229" y="1381918"/>
                  </a:lnTo>
                  <a:lnTo>
                    <a:pt x="1412127" y="138191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0" name="下箭头 25"/>
            <p:cNvSpPr/>
            <p:nvPr/>
          </p:nvSpPr>
          <p:spPr>
            <a:xfrm rot="5400000">
              <a:off x="4320836" y="2737864"/>
              <a:ext cx="1426774" cy="1716127"/>
            </a:xfrm>
            <a:custGeom>
              <a:avLst/>
              <a:gdLst/>
              <a:ahLst/>
              <a:cxnLst/>
              <a:rect l="l" t="t" r="r" b="b"/>
              <a:pathLst>
                <a:path w="1426774" h="1716127">
                  <a:moveTo>
                    <a:pt x="0" y="485392"/>
                  </a:moveTo>
                  <a:lnTo>
                    <a:pt x="211738" y="226225"/>
                  </a:lnTo>
                  <a:lnTo>
                    <a:pt x="26914" y="0"/>
                  </a:lnTo>
                  <a:cubicBezTo>
                    <a:pt x="713728" y="69291"/>
                    <a:pt x="1254435" y="643967"/>
                    <a:pt x="1266791" y="1351810"/>
                  </a:cubicBezTo>
                  <a:lnTo>
                    <a:pt x="1265876" y="1381591"/>
                  </a:lnTo>
                  <a:lnTo>
                    <a:pt x="1426774" y="1381591"/>
                  </a:lnTo>
                  <a:lnTo>
                    <a:pt x="1017302" y="1716127"/>
                  </a:lnTo>
                  <a:lnTo>
                    <a:pt x="607830" y="1381591"/>
                  </a:lnTo>
                  <a:lnTo>
                    <a:pt x="778600" y="1381591"/>
                  </a:lnTo>
                  <a:cubicBezTo>
                    <a:pt x="779551" y="1372925"/>
                    <a:pt x="779525" y="1364205"/>
                    <a:pt x="779372" y="1355456"/>
                  </a:cubicBezTo>
                  <a:cubicBezTo>
                    <a:pt x="771526" y="905924"/>
                    <a:pt x="433279" y="539668"/>
                    <a:pt x="0" y="485392"/>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21" name="下箭头 25"/>
            <p:cNvSpPr/>
            <p:nvPr/>
          </p:nvSpPr>
          <p:spPr>
            <a:xfrm>
              <a:off x="4682799" y="1383125"/>
              <a:ext cx="1382621" cy="1714336"/>
            </a:xfrm>
            <a:custGeom>
              <a:avLst/>
              <a:gdLst/>
              <a:ahLst/>
              <a:cxnLst/>
              <a:rect l="l" t="t" r="r" b="b"/>
              <a:pathLst>
                <a:path w="1382621" h="1714336">
                  <a:moveTo>
                    <a:pt x="0" y="0"/>
                  </a:moveTo>
                  <a:cubicBezTo>
                    <a:pt x="678610" y="77151"/>
                    <a:pt x="1210386" y="648114"/>
                    <a:pt x="1222638" y="1350019"/>
                  </a:cubicBezTo>
                  <a:lnTo>
                    <a:pt x="1221723" y="1379800"/>
                  </a:lnTo>
                  <a:lnTo>
                    <a:pt x="1382621" y="1379800"/>
                  </a:lnTo>
                  <a:lnTo>
                    <a:pt x="973149" y="1714336"/>
                  </a:lnTo>
                  <a:lnTo>
                    <a:pt x="563677" y="1379800"/>
                  </a:lnTo>
                  <a:lnTo>
                    <a:pt x="734447" y="1379800"/>
                  </a:lnTo>
                  <a:cubicBezTo>
                    <a:pt x="735398" y="1371134"/>
                    <a:pt x="735372" y="1362414"/>
                    <a:pt x="735219" y="1353665"/>
                  </a:cubicBezTo>
                  <a:cubicBezTo>
                    <a:pt x="727702" y="923006"/>
                    <a:pt x="416945" y="568776"/>
                    <a:pt x="9984" y="491348"/>
                  </a:cubicBezTo>
                  <a:lnTo>
                    <a:pt x="205376" y="260531"/>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grpSp>
          <p:nvGrpSpPr>
            <p:cNvPr id="22" name="组合 21"/>
            <p:cNvGrpSpPr/>
            <p:nvPr/>
          </p:nvGrpSpPr>
          <p:grpSpPr>
            <a:xfrm>
              <a:off x="5117305" y="3444875"/>
              <a:ext cx="352426" cy="352426"/>
              <a:chOff x="5117305" y="3444875"/>
              <a:chExt cx="352426" cy="352426"/>
            </a:xfrm>
          </p:grpSpPr>
          <p:sp>
            <p:nvSpPr>
              <p:cNvPr id="37" name="椭圆 36"/>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8" name="TextBox 24"/>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3</a:t>
                </a:r>
                <a:endParaRPr lang="zh-CN" altLang="en-US" dirty="0">
                  <a:solidFill>
                    <a:schemeClr val="bg1"/>
                  </a:solidFill>
                </a:endParaRPr>
              </a:p>
            </p:txBody>
          </p:sp>
        </p:grpSp>
        <p:grpSp>
          <p:nvGrpSpPr>
            <p:cNvPr id="23" name="组合 22"/>
            <p:cNvGrpSpPr/>
            <p:nvPr/>
          </p:nvGrpSpPr>
          <p:grpSpPr>
            <a:xfrm>
              <a:off x="5114927" y="1748684"/>
              <a:ext cx="352426" cy="352426"/>
              <a:chOff x="5117305" y="3444875"/>
              <a:chExt cx="352426" cy="352426"/>
            </a:xfrm>
          </p:grpSpPr>
          <p:sp>
            <p:nvSpPr>
              <p:cNvPr id="35" name="椭圆 34"/>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6" name="TextBox 28"/>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2</a:t>
                </a:r>
                <a:endParaRPr lang="zh-CN" altLang="en-US" dirty="0">
                  <a:solidFill>
                    <a:schemeClr val="bg1"/>
                  </a:solidFill>
                </a:endParaRPr>
              </a:p>
            </p:txBody>
          </p:sp>
        </p:grpSp>
        <p:grpSp>
          <p:nvGrpSpPr>
            <p:cNvPr id="24" name="组合 23"/>
            <p:cNvGrpSpPr/>
            <p:nvPr/>
          </p:nvGrpSpPr>
          <p:grpSpPr>
            <a:xfrm>
              <a:off x="3602352" y="3451437"/>
              <a:ext cx="352426" cy="352426"/>
              <a:chOff x="5117305" y="3444875"/>
              <a:chExt cx="352426" cy="352426"/>
            </a:xfrm>
          </p:grpSpPr>
          <p:sp>
            <p:nvSpPr>
              <p:cNvPr id="33" name="椭圆 32"/>
              <p:cNvSpPr/>
              <p:nvPr/>
            </p:nvSpPr>
            <p:spPr>
              <a:xfrm>
                <a:off x="5117305" y="3444875"/>
                <a:ext cx="352426" cy="352426"/>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4" name="TextBox 31"/>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4</a:t>
                </a:r>
                <a:endParaRPr lang="zh-CN" altLang="en-US" dirty="0">
                  <a:solidFill>
                    <a:schemeClr val="bg1"/>
                  </a:solidFill>
                </a:endParaRPr>
              </a:p>
            </p:txBody>
          </p:sp>
        </p:grpSp>
        <p:grpSp>
          <p:nvGrpSpPr>
            <p:cNvPr id="25" name="组合 24"/>
            <p:cNvGrpSpPr/>
            <p:nvPr/>
          </p:nvGrpSpPr>
          <p:grpSpPr>
            <a:xfrm>
              <a:off x="3599974" y="1755246"/>
              <a:ext cx="352426" cy="352426"/>
              <a:chOff x="5117305" y="3444875"/>
              <a:chExt cx="352426" cy="352426"/>
            </a:xfrm>
          </p:grpSpPr>
          <p:sp>
            <p:nvSpPr>
              <p:cNvPr id="30" name="椭圆 29"/>
              <p:cNvSpPr/>
              <p:nvPr/>
            </p:nvSpPr>
            <p:spPr>
              <a:xfrm>
                <a:off x="5117305" y="3444875"/>
                <a:ext cx="352426" cy="352426"/>
              </a:xfrm>
              <a:prstGeom prst="ellipse">
                <a:avLst/>
              </a:prstGeom>
              <a:noFill/>
              <a:ln w="9525">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50000"/>
                    </a:schemeClr>
                  </a:solidFill>
                </a:endParaRPr>
              </a:p>
            </p:txBody>
          </p:sp>
          <p:sp>
            <p:nvSpPr>
              <p:cNvPr id="31" name="TextBox 34"/>
              <p:cNvSpPr txBox="1"/>
              <p:nvPr/>
            </p:nvSpPr>
            <p:spPr>
              <a:xfrm>
                <a:off x="5207797" y="3489945"/>
                <a:ext cx="166687" cy="304101"/>
              </a:xfrm>
              <a:prstGeom prst="rect">
                <a:avLst/>
              </a:prstGeom>
              <a:noFill/>
            </p:spPr>
            <p:txBody>
              <a:bodyPr wrap="square" rtlCol="0">
                <a:spAutoFit/>
              </a:bodyPr>
              <a:lstStyle/>
              <a:p>
                <a:pPr algn="ctr"/>
                <a:r>
                  <a:rPr lang="en-US" altLang="zh-CN" dirty="0">
                    <a:solidFill>
                      <a:schemeClr val="bg1"/>
                    </a:solidFill>
                  </a:rPr>
                  <a:t>1</a:t>
                </a:r>
                <a:endParaRPr lang="zh-CN" altLang="en-US" dirty="0">
                  <a:solidFill>
                    <a:schemeClr val="bg1"/>
                  </a:solidFill>
                </a:endParaRPr>
              </a:p>
            </p:txBody>
          </p:sp>
        </p:grpSp>
        <p:cxnSp>
          <p:nvCxnSpPr>
            <p:cNvPr id="26" name="直接连接符 25"/>
            <p:cNvCxnSpPr/>
            <p:nvPr/>
          </p:nvCxnSpPr>
          <p:spPr>
            <a:xfrm flipH="1">
              <a:off x="721658" y="1910102"/>
              <a:ext cx="2837836"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765935" y="3507959"/>
              <a:ext cx="278989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573522" y="1918759"/>
              <a:ext cx="2837836"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617799" y="3516616"/>
              <a:ext cx="2789892"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73060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437440" y="1402005"/>
            <a:ext cx="11323765" cy="5182803"/>
            <a:chOff x="564870" y="849697"/>
            <a:chExt cx="8016217" cy="3668963"/>
          </a:xfrm>
        </p:grpSpPr>
        <p:sp>
          <p:nvSpPr>
            <p:cNvPr id="6" name="矩形 5"/>
            <p:cNvSpPr/>
            <p:nvPr/>
          </p:nvSpPr>
          <p:spPr>
            <a:xfrm>
              <a:off x="4747260" y="958053"/>
              <a:ext cx="3833827" cy="3560607"/>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矩形 6"/>
            <p:cNvSpPr/>
            <p:nvPr/>
          </p:nvSpPr>
          <p:spPr>
            <a:xfrm>
              <a:off x="579570" y="3414352"/>
              <a:ext cx="4055930" cy="1104308"/>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矩形 7"/>
            <p:cNvSpPr/>
            <p:nvPr/>
          </p:nvSpPr>
          <p:spPr>
            <a:xfrm>
              <a:off x="564870" y="958053"/>
              <a:ext cx="4070630" cy="234394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TextBox 12"/>
            <p:cNvSpPr txBox="1"/>
            <p:nvPr/>
          </p:nvSpPr>
          <p:spPr>
            <a:xfrm>
              <a:off x="4885508" y="1518346"/>
              <a:ext cx="3172641" cy="1127521"/>
            </a:xfrm>
            <a:prstGeom prst="rect">
              <a:avLst/>
            </a:prstGeom>
            <a:noFill/>
          </p:spPr>
          <p:txBody>
            <a:bodyPr wrap="square" rtlCol="0">
              <a:spAutoFit/>
            </a:bodyPr>
            <a:lstStyle/>
            <a:p>
              <a:r>
                <a:rPr lang="en-US" altLang="zh-CN" sz="1950" b="1" dirty="0">
                  <a:solidFill>
                    <a:schemeClr val="bg1"/>
                  </a:solidFill>
                </a:rPr>
                <a:t>We are grateful and appreciate your willingness to the extra work. This is a responsible project, but we have no doubt that your team will meet the challenge.</a:t>
              </a:r>
              <a:endParaRPr lang="zh-CN" altLang="en-US" sz="1950" b="1" dirty="0">
                <a:solidFill>
                  <a:schemeClr val="bg1"/>
                </a:solidFill>
              </a:endParaRPr>
            </a:p>
          </p:txBody>
        </p:sp>
        <p:sp>
          <p:nvSpPr>
            <p:cNvPr id="10" name="TextBox 13"/>
            <p:cNvSpPr txBox="1"/>
            <p:nvPr/>
          </p:nvSpPr>
          <p:spPr>
            <a:xfrm>
              <a:off x="4833254" y="849697"/>
              <a:ext cx="809898" cy="936877"/>
            </a:xfrm>
            <a:prstGeom prst="rect">
              <a:avLst/>
            </a:prstGeom>
            <a:noFill/>
          </p:spPr>
          <p:txBody>
            <a:bodyPr wrap="square" rtlCol="0">
              <a:spAutoFit/>
            </a:bodyPr>
            <a:lstStyle/>
            <a:p>
              <a:r>
                <a:rPr lang="en-US" altLang="zh-CN" sz="8000" b="1" dirty="0">
                  <a:solidFill>
                    <a:schemeClr val="bg1"/>
                  </a:solidFill>
                </a:rPr>
                <a:t>”</a:t>
              </a:r>
              <a:endParaRPr lang="zh-CN" altLang="en-US" sz="8000" b="1" dirty="0">
                <a:solidFill>
                  <a:schemeClr val="bg1"/>
                </a:solidFill>
              </a:endParaRPr>
            </a:p>
          </p:txBody>
        </p:sp>
        <p:sp>
          <p:nvSpPr>
            <p:cNvPr id="11" name="TextBox 14"/>
            <p:cNvSpPr txBox="1"/>
            <p:nvPr/>
          </p:nvSpPr>
          <p:spPr>
            <a:xfrm>
              <a:off x="939390" y="3564242"/>
              <a:ext cx="3512357" cy="326818"/>
            </a:xfrm>
            <a:prstGeom prst="rect">
              <a:avLst/>
            </a:prstGeom>
            <a:noFill/>
          </p:spPr>
          <p:txBody>
            <a:bodyPr wrap="square" rtlCol="0">
              <a:spAutoFit/>
            </a:bodyPr>
            <a:lstStyle/>
            <a:p>
              <a:r>
                <a:rPr lang="en-US" altLang="zh-CN" sz="1200" b="1" dirty="0">
                  <a:solidFill>
                    <a:schemeClr val="bg1">
                      <a:lumMod val="50000"/>
                    </a:schemeClr>
                  </a:solidFill>
                </a:rPr>
                <a:t>Many thanks for your awesome work!, we are so happy with your professionalism.</a:t>
              </a:r>
              <a:endParaRPr lang="zh-CN" altLang="en-US" sz="1200" b="1" dirty="0">
                <a:solidFill>
                  <a:schemeClr val="bg1">
                    <a:lumMod val="50000"/>
                  </a:schemeClr>
                </a:solidFill>
              </a:endParaRPr>
            </a:p>
          </p:txBody>
        </p:sp>
        <p:sp>
          <p:nvSpPr>
            <p:cNvPr id="12" name="TextBox 15"/>
            <p:cNvSpPr txBox="1"/>
            <p:nvPr/>
          </p:nvSpPr>
          <p:spPr>
            <a:xfrm>
              <a:off x="579570" y="3437212"/>
              <a:ext cx="809898" cy="588272"/>
            </a:xfrm>
            <a:prstGeom prst="rect">
              <a:avLst/>
            </a:prstGeom>
            <a:noFill/>
          </p:spPr>
          <p:txBody>
            <a:bodyPr wrap="square" rtlCol="0">
              <a:spAutoFit/>
            </a:bodyPr>
            <a:lstStyle/>
            <a:p>
              <a:r>
                <a:rPr lang="en-US" altLang="zh-CN" sz="4800" b="1" dirty="0">
                  <a:solidFill>
                    <a:schemeClr val="bg1">
                      <a:lumMod val="50000"/>
                    </a:schemeClr>
                  </a:solidFill>
                </a:rPr>
                <a:t>”</a:t>
              </a:r>
              <a:endParaRPr lang="zh-CN" altLang="en-US" sz="4800" b="1" dirty="0">
                <a:solidFill>
                  <a:schemeClr val="bg1">
                    <a:lumMod val="50000"/>
                  </a:schemeClr>
                </a:solidFill>
              </a:endParaRPr>
            </a:p>
          </p:txBody>
        </p:sp>
        <p:sp>
          <p:nvSpPr>
            <p:cNvPr id="13" name="TextBox 16"/>
            <p:cNvSpPr txBox="1"/>
            <p:nvPr/>
          </p:nvSpPr>
          <p:spPr>
            <a:xfrm>
              <a:off x="997892" y="4127877"/>
              <a:ext cx="3344460" cy="185197"/>
            </a:xfrm>
            <a:prstGeom prst="rect">
              <a:avLst/>
            </a:prstGeom>
            <a:noFill/>
          </p:spPr>
          <p:txBody>
            <a:bodyPr wrap="square" rtlCol="0">
              <a:spAutoFit/>
            </a:bodyPr>
            <a:lstStyle/>
            <a:p>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Company</a:t>
              </a:r>
              <a:endParaRPr lang="zh-CN" altLang="en-US" sz="1100" dirty="0">
                <a:solidFill>
                  <a:schemeClr val="bg1">
                    <a:lumMod val="50000"/>
                  </a:schemeClr>
                </a:solidFill>
              </a:endParaRPr>
            </a:p>
          </p:txBody>
        </p:sp>
        <p:cxnSp>
          <p:nvCxnSpPr>
            <p:cNvPr id="14" name="直接连接符 13"/>
            <p:cNvCxnSpPr/>
            <p:nvPr/>
          </p:nvCxnSpPr>
          <p:spPr>
            <a:xfrm>
              <a:off x="997892" y="4076700"/>
              <a:ext cx="3637608"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TextBox 18"/>
            <p:cNvSpPr txBox="1"/>
            <p:nvPr/>
          </p:nvSpPr>
          <p:spPr>
            <a:xfrm>
              <a:off x="4927604" y="4153918"/>
              <a:ext cx="3344460" cy="196091"/>
            </a:xfrm>
            <a:prstGeom prst="rect">
              <a:avLst/>
            </a:prstGeom>
            <a:noFill/>
          </p:spPr>
          <p:txBody>
            <a:bodyPr wrap="square" rtlCol="0">
              <a:spAutoFit/>
            </a:bodyPr>
            <a:lstStyle/>
            <a:p>
              <a:r>
                <a:rPr lang="en-US" altLang="zh-CN" sz="1200" b="1" dirty="0">
                  <a:solidFill>
                    <a:schemeClr val="bg1"/>
                  </a:solidFill>
                </a:rPr>
                <a:t>/ John Smith </a:t>
              </a:r>
              <a:r>
                <a:rPr lang="en-US" altLang="zh-CN" sz="1200" dirty="0">
                  <a:solidFill>
                    <a:schemeClr val="bg1"/>
                  </a:solidFill>
                </a:rPr>
                <a:t>-The Awesome Company</a:t>
              </a:r>
              <a:endParaRPr lang="zh-CN" altLang="en-US" sz="1200" dirty="0">
                <a:solidFill>
                  <a:schemeClr val="bg1"/>
                </a:solidFill>
              </a:endParaRPr>
            </a:p>
          </p:txBody>
        </p:sp>
        <p:cxnSp>
          <p:nvCxnSpPr>
            <p:cNvPr id="16" name="直接连接符 15"/>
            <p:cNvCxnSpPr/>
            <p:nvPr/>
          </p:nvCxnSpPr>
          <p:spPr>
            <a:xfrm>
              <a:off x="4943479" y="4076702"/>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333014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264242"/>
            <a:ext cx="12190413" cy="688884"/>
            <a:chOff x="-318472" y="227171"/>
            <a:chExt cx="12546089" cy="688884"/>
          </a:xfrm>
        </p:grpSpPr>
        <p:sp>
          <p:nvSpPr>
            <p:cNvPr id="3" name="矩形 2"/>
            <p:cNvSpPr/>
            <p:nvPr/>
          </p:nvSpPr>
          <p:spPr>
            <a:xfrm flipV="1">
              <a:off x="-318472" y="853517"/>
              <a:ext cx="12546089" cy="625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46747" y="227171"/>
              <a:ext cx="3435256" cy="430887"/>
            </a:xfrm>
            <a:prstGeom prst="rect">
              <a:avLst/>
            </a:prstGeom>
            <a:noFill/>
          </p:spPr>
          <p:txBody>
            <a:bodyPr wrap="square" lIns="0" tIns="0" rIns="0" bIns="0" rtlCol="0">
              <a:spAutoFit/>
            </a:bodyPr>
            <a:lstStyle/>
            <a:p>
              <a:pPr marL="0" lvl="1" algn="ctr"/>
              <a:r>
                <a:rPr lang="zh-CN" altLang="en-US" sz="2800" dirty="0">
                  <a:solidFill>
                    <a:schemeClr val="bg1">
                      <a:lumMod val="50000"/>
                    </a:schemeClr>
                  </a:solidFill>
                  <a:latin typeface="微软雅黑" pitchFamily="34" charset="-122"/>
                  <a:ea typeface="微软雅黑" pitchFamily="34" charset="-122"/>
                </a:rPr>
                <a:t>点击加入你的标题</a:t>
              </a:r>
            </a:p>
          </p:txBody>
        </p:sp>
      </p:grpSp>
      <p:grpSp>
        <p:nvGrpSpPr>
          <p:cNvPr id="5" name="组合 4"/>
          <p:cNvGrpSpPr/>
          <p:nvPr/>
        </p:nvGrpSpPr>
        <p:grpSpPr>
          <a:xfrm>
            <a:off x="1009833" y="1714321"/>
            <a:ext cx="10441046" cy="4828610"/>
            <a:chOff x="844256" y="987574"/>
            <a:chExt cx="7531428" cy="3483016"/>
          </a:xfrm>
        </p:grpSpPr>
        <p:grpSp>
          <p:nvGrpSpPr>
            <p:cNvPr id="6" name="组合 5"/>
            <p:cNvGrpSpPr/>
            <p:nvPr/>
          </p:nvGrpSpPr>
          <p:grpSpPr>
            <a:xfrm>
              <a:off x="3858043" y="1532209"/>
              <a:ext cx="1478435" cy="1363058"/>
              <a:chOff x="3835686" y="2643180"/>
              <a:chExt cx="1478435" cy="1363058"/>
            </a:xfrm>
            <a:solidFill>
              <a:schemeClr val="bg1"/>
            </a:solidFill>
          </p:grpSpPr>
          <p:sp>
            <p:nvSpPr>
              <p:cNvPr id="41" name="心形 7"/>
              <p:cNvSpPr/>
              <p:nvPr/>
            </p:nvSpPr>
            <p:spPr>
              <a:xfrm>
                <a:off x="3835686" y="2643180"/>
                <a:ext cx="741448" cy="1363055"/>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965823" y="1937778"/>
              <a:ext cx="746824" cy="2100342"/>
              <a:chOff x="4943466" y="3048749"/>
              <a:chExt cx="746824" cy="2100342"/>
            </a:xfrm>
            <a:solidFill>
              <a:schemeClr val="tx1"/>
            </a:solidFill>
          </p:grpSpPr>
          <p:sp>
            <p:nvSpPr>
              <p:cNvPr id="39"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37"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868640" y="987574"/>
              <a:ext cx="3268037" cy="786774"/>
              <a:chOff x="846283" y="2098545"/>
              <a:chExt cx="3268037" cy="786774"/>
            </a:xfrm>
          </p:grpSpPr>
          <p:grpSp>
            <p:nvGrpSpPr>
              <p:cNvPr id="31" name="组合 44"/>
              <p:cNvGrpSpPr>
                <a:grpSpLocks/>
              </p:cNvGrpSpPr>
              <p:nvPr/>
            </p:nvGrpSpPr>
            <p:grpSpPr bwMode="auto">
              <a:xfrm flipH="1">
                <a:off x="846283" y="2421769"/>
                <a:ext cx="2184400" cy="377414"/>
                <a:chOff x="-362770" y="3102960"/>
                <a:chExt cx="2183514" cy="377414"/>
              </a:xfrm>
            </p:grpSpPr>
            <p:sp>
              <p:nvSpPr>
                <p:cNvPr id="35" name="TextBox 22"/>
                <p:cNvSpPr txBox="1">
                  <a:spLocks noChangeArrowheads="1"/>
                </p:cNvSpPr>
                <p:nvPr/>
              </p:nvSpPr>
              <p:spPr bwMode="auto">
                <a:xfrm>
                  <a:off x="675034"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36" name="TextBox 11"/>
                <p:cNvSpPr txBox="1">
                  <a:spLocks noChangeArrowheads="1"/>
                </p:cNvSpPr>
                <p:nvPr/>
              </p:nvSpPr>
              <p:spPr bwMode="auto">
                <a:xfrm>
                  <a:off x="-362770"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33" name="TextBox 11"/>
              <p:cNvSpPr txBox="1">
                <a:spLocks noChangeArrowheads="1"/>
              </p:cNvSpPr>
              <p:nvPr/>
            </p:nvSpPr>
            <p:spPr bwMode="auto">
              <a:xfrm flipH="1">
                <a:off x="868638" y="2098545"/>
                <a:ext cx="1456585" cy="377414"/>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34" name="直接连接符 33"/>
              <p:cNvCxnSpPr/>
              <p:nvPr/>
            </p:nvCxnSpPr>
            <p:spPr>
              <a:xfrm flipH="1">
                <a:off x="868639" y="2885319"/>
                <a:ext cx="3245681"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5792861" y="1707654"/>
              <a:ext cx="2548069" cy="786774"/>
              <a:chOff x="5770504" y="2818625"/>
              <a:chExt cx="2548069" cy="786774"/>
            </a:xfrm>
          </p:grpSpPr>
          <p:grpSp>
            <p:nvGrpSpPr>
              <p:cNvPr id="26" name="组合 25"/>
              <p:cNvGrpSpPr>
                <a:grpSpLocks/>
              </p:cNvGrpSpPr>
              <p:nvPr/>
            </p:nvGrpSpPr>
            <p:grpSpPr bwMode="auto">
              <a:xfrm flipH="1">
                <a:off x="6042252" y="3141849"/>
                <a:ext cx="2184400" cy="377414"/>
                <a:chOff x="-362770" y="3102960"/>
                <a:chExt cx="2183514" cy="377414"/>
              </a:xfrm>
            </p:grpSpPr>
            <p:sp>
              <p:nvSpPr>
                <p:cNvPr id="29" name="TextBox 11"/>
                <p:cNvSpPr txBox="1">
                  <a:spLocks noChangeArrowheads="1"/>
                </p:cNvSpPr>
                <p:nvPr/>
              </p:nvSpPr>
              <p:spPr bwMode="auto">
                <a:xfrm>
                  <a:off x="675034"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30" name="TextBox 11"/>
                <p:cNvSpPr txBox="1">
                  <a:spLocks noChangeArrowheads="1"/>
                </p:cNvSpPr>
                <p:nvPr/>
              </p:nvSpPr>
              <p:spPr bwMode="auto">
                <a:xfrm>
                  <a:off x="-362770"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27" name="TextBox 11"/>
              <p:cNvSpPr txBox="1">
                <a:spLocks noChangeArrowheads="1"/>
              </p:cNvSpPr>
              <p:nvPr/>
            </p:nvSpPr>
            <p:spPr bwMode="auto">
              <a:xfrm flipH="1">
                <a:off x="6064607" y="2818625"/>
                <a:ext cx="1456585" cy="377414"/>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28" name="直接连接符 27"/>
              <p:cNvCxnSpPr/>
              <p:nvPr/>
            </p:nvCxnSpPr>
            <p:spPr>
              <a:xfrm flipH="1">
                <a:off x="5770504" y="3605399"/>
                <a:ext cx="2548069"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072781" y="3486368"/>
              <a:ext cx="3302903" cy="759598"/>
              <a:chOff x="5050424" y="4597339"/>
              <a:chExt cx="3302903" cy="759598"/>
            </a:xfrm>
          </p:grpSpPr>
          <p:grpSp>
            <p:nvGrpSpPr>
              <p:cNvPr id="21" name="组合 44"/>
              <p:cNvGrpSpPr>
                <a:grpSpLocks/>
              </p:cNvGrpSpPr>
              <p:nvPr/>
            </p:nvGrpSpPr>
            <p:grpSpPr bwMode="auto">
              <a:xfrm flipH="1">
                <a:off x="6168927" y="4886213"/>
                <a:ext cx="2184400" cy="377414"/>
                <a:chOff x="-362770" y="3102960"/>
                <a:chExt cx="2183514" cy="377414"/>
              </a:xfrm>
            </p:grpSpPr>
            <p:sp>
              <p:nvSpPr>
                <p:cNvPr id="24" name="TextBox 11"/>
                <p:cNvSpPr txBox="1">
                  <a:spLocks noChangeArrowheads="1"/>
                </p:cNvSpPr>
                <p:nvPr/>
              </p:nvSpPr>
              <p:spPr bwMode="auto">
                <a:xfrm>
                  <a:off x="675034" y="3102960"/>
                  <a:ext cx="1145710" cy="377413"/>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25" name="TextBox 11"/>
                <p:cNvSpPr txBox="1">
                  <a:spLocks noChangeArrowheads="1"/>
                </p:cNvSpPr>
                <p:nvPr/>
              </p:nvSpPr>
              <p:spPr bwMode="auto">
                <a:xfrm>
                  <a:off x="-362770"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22" name="TextBox 11"/>
              <p:cNvSpPr txBox="1">
                <a:spLocks noChangeArrowheads="1"/>
              </p:cNvSpPr>
              <p:nvPr/>
            </p:nvSpPr>
            <p:spPr bwMode="auto">
              <a:xfrm flipH="1">
                <a:off x="6191282" y="4597339"/>
                <a:ext cx="1456585" cy="377414"/>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23" name="直接连接符 22"/>
              <p:cNvCxnSpPr/>
              <p:nvPr/>
            </p:nvCxnSpPr>
            <p:spPr>
              <a:xfrm flipH="1" flipV="1">
                <a:off x="5050424" y="5349763"/>
                <a:ext cx="3263072" cy="7174"/>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3485913" y="1935063"/>
              <a:ext cx="742098" cy="2105445"/>
              <a:chOff x="3463556" y="3046034"/>
              <a:chExt cx="742098" cy="2105445"/>
            </a:xfrm>
            <a:solidFill>
              <a:schemeClr val="tx2"/>
            </a:solidFill>
          </p:grpSpPr>
          <p:sp>
            <p:nvSpPr>
              <p:cNvPr id="19"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tx2">
                  <a:lumMod val="5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bg1">
                  <a:lumMod val="50000"/>
                </a:schemeClr>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844256" y="2715766"/>
              <a:ext cx="2639983" cy="770065"/>
              <a:chOff x="821899" y="3826737"/>
              <a:chExt cx="2639983" cy="770065"/>
            </a:xfrm>
          </p:grpSpPr>
          <p:grpSp>
            <p:nvGrpSpPr>
              <p:cNvPr id="14" name="组合 44"/>
              <p:cNvGrpSpPr>
                <a:grpSpLocks/>
              </p:cNvGrpSpPr>
              <p:nvPr/>
            </p:nvGrpSpPr>
            <p:grpSpPr bwMode="auto">
              <a:xfrm flipH="1">
                <a:off x="821899" y="4133252"/>
                <a:ext cx="2184400" cy="377414"/>
                <a:chOff x="-362770" y="3102960"/>
                <a:chExt cx="2183514" cy="377414"/>
              </a:xfrm>
            </p:grpSpPr>
            <p:sp>
              <p:nvSpPr>
                <p:cNvPr id="17" name="TextBox 11"/>
                <p:cNvSpPr txBox="1">
                  <a:spLocks noChangeArrowheads="1"/>
                </p:cNvSpPr>
                <p:nvPr/>
              </p:nvSpPr>
              <p:spPr bwMode="auto">
                <a:xfrm>
                  <a:off x="675034"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sp>
              <p:nvSpPr>
                <p:cNvPr id="18" name="TextBox 11"/>
                <p:cNvSpPr txBox="1">
                  <a:spLocks noChangeArrowheads="1"/>
                </p:cNvSpPr>
                <p:nvPr/>
              </p:nvSpPr>
              <p:spPr bwMode="auto">
                <a:xfrm>
                  <a:off x="-362770" y="3102960"/>
                  <a:ext cx="1145710" cy="377414"/>
                </a:xfrm>
                <a:prstGeom prst="rect">
                  <a:avLst/>
                </a:prstGeom>
                <a:noFill/>
                <a:ln>
                  <a:no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    </a:t>
                  </a:r>
                  <a:endParaRPr lang="en-US" altLang="zh-CN" sz="1400" kern="0" dirty="0">
                    <a:solidFill>
                      <a:schemeClr val="bg1">
                        <a:lumMod val="50000"/>
                      </a:schemeClr>
                    </a:solidFill>
                    <a:latin typeface="微软雅黑" pitchFamily="34" charset="-122"/>
                    <a:ea typeface="微软雅黑" pitchFamily="34" charset="-122"/>
                  </a:endParaRPr>
                </a:p>
                <a:p>
                  <a:pPr eaLnBrk="1" hangingPunct="1">
                    <a:defRPr/>
                  </a:pPr>
                  <a:r>
                    <a:rPr lang="zh-CN" altLang="en-US" sz="1400" kern="0" dirty="0">
                      <a:solidFill>
                        <a:schemeClr val="bg1">
                          <a:lumMod val="50000"/>
                        </a:schemeClr>
                      </a:solidFill>
                      <a:latin typeface="微软雅黑" pitchFamily="34" charset="-122"/>
                      <a:ea typeface="微软雅黑" pitchFamily="34" charset="-122"/>
                    </a:rPr>
                    <a:t>点击添加文本</a:t>
                  </a:r>
                  <a:endParaRPr lang="en-US" altLang="zh-CN" sz="1400" kern="0" dirty="0">
                    <a:solidFill>
                      <a:schemeClr val="bg1">
                        <a:lumMod val="50000"/>
                      </a:schemeClr>
                    </a:solidFill>
                    <a:latin typeface="微软雅黑" pitchFamily="34" charset="-122"/>
                    <a:ea typeface="微软雅黑" pitchFamily="34" charset="-122"/>
                  </a:endParaRPr>
                </a:p>
              </p:txBody>
            </p:sp>
          </p:grpSp>
          <p:sp>
            <p:nvSpPr>
              <p:cNvPr id="15" name="TextBox 11"/>
              <p:cNvSpPr txBox="1">
                <a:spLocks noChangeArrowheads="1"/>
              </p:cNvSpPr>
              <p:nvPr/>
            </p:nvSpPr>
            <p:spPr bwMode="auto">
              <a:xfrm flipH="1">
                <a:off x="860810" y="3826737"/>
                <a:ext cx="1456585" cy="377414"/>
              </a:xfrm>
              <a:prstGeom prst="rect">
                <a:avLst/>
              </a:prstGeom>
              <a:noFill/>
              <a:ln>
                <a:noFill/>
              </a:ln>
              <a:effec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800" kern="0" dirty="0">
                    <a:solidFill>
                      <a:schemeClr val="bg1">
                        <a:lumMod val="50000"/>
                      </a:schemeClr>
                    </a:solidFill>
                    <a:latin typeface="微软雅黑" pitchFamily="34" charset="-122"/>
                    <a:ea typeface="微软雅黑" pitchFamily="34" charset="-122"/>
                  </a:rPr>
                  <a:t>标题文字</a:t>
                </a:r>
                <a:endParaRPr lang="en-US" altLang="zh-CN" sz="2800" kern="0" dirty="0">
                  <a:solidFill>
                    <a:schemeClr val="bg1">
                      <a:lumMod val="50000"/>
                    </a:schemeClr>
                  </a:solidFill>
                  <a:latin typeface="微软雅黑" pitchFamily="34" charset="-122"/>
                  <a:ea typeface="微软雅黑" pitchFamily="34" charset="-122"/>
                </a:endParaRPr>
              </a:p>
            </p:txBody>
          </p:sp>
          <p:cxnSp>
            <p:nvCxnSpPr>
              <p:cNvPr id="16" name="直接连接符 15"/>
              <p:cNvCxnSpPr/>
              <p:nvPr/>
            </p:nvCxnSpPr>
            <p:spPr>
              <a:xfrm flipH="1">
                <a:off x="868640" y="4596802"/>
                <a:ext cx="2593242" cy="0"/>
              </a:xfrm>
              <a:prstGeom prst="line">
                <a:avLst/>
              </a:prstGeom>
              <a:ln w="12700">
                <a:solidFill>
                  <a:schemeClr val="bg1">
                    <a:lumMod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7718993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1067618"/>
            <a:ext cx="12190413" cy="36449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14410" y="432618"/>
            <a:ext cx="10161590" cy="5981700"/>
          </a:xfrm>
          <a:prstGeom prst="rect">
            <a:avLst/>
          </a:prstGeom>
          <a:noFill/>
          <a:ln w="762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266555" y="4883620"/>
            <a:ext cx="6114358" cy="1384995"/>
          </a:xfrm>
          <a:prstGeom prst="rect">
            <a:avLst/>
          </a:prstGeom>
          <a:noFill/>
        </p:spPr>
        <p:txBody>
          <a:bodyPr wrap="square" rtlCol="0">
            <a:spAutoFit/>
          </a:bodyPr>
          <a:lstStyle/>
          <a:p>
            <a:r>
              <a:rPr lang="en-US" altLang="zh-CN" sz="4800" b="1" dirty="0">
                <a:solidFill>
                  <a:schemeClr val="tx2">
                    <a:lumMod val="50000"/>
                  </a:schemeClr>
                </a:solidFill>
                <a:latin typeface="微软雅黑" panose="020B0503020204020204" pitchFamily="34" charset="-122"/>
                <a:ea typeface="微软雅黑" panose="020B0503020204020204" pitchFamily="34" charset="-122"/>
              </a:rPr>
              <a:t>CONTRACTED</a:t>
            </a:r>
          </a:p>
          <a:p>
            <a:r>
              <a:rPr lang="zh-CN" altLang="en-US" sz="3600" dirty="0">
                <a:solidFill>
                  <a:schemeClr val="tx2">
                    <a:lumMod val="50000"/>
                  </a:schemeClr>
                </a:solidFill>
                <a:latin typeface="微软雅黑" panose="020B0503020204020204" pitchFamily="34" charset="-122"/>
                <a:ea typeface="微软雅黑" panose="020B0503020204020204" pitchFamily="34" charset="-122"/>
              </a:rPr>
              <a:t>谢谢您的观看指导</a:t>
            </a:r>
            <a:r>
              <a:rPr lang="en-US" altLang="zh-CN" sz="3600" dirty="0">
                <a:solidFill>
                  <a:schemeClr val="tx2">
                    <a:lumMod val="50000"/>
                  </a:schemeClr>
                </a:solidFill>
                <a:latin typeface="微软雅黑" panose="020B0503020204020204" pitchFamily="34" charset="-122"/>
                <a:ea typeface="微软雅黑" panose="020B0503020204020204" pitchFamily="34" charset="-122"/>
              </a:rPr>
              <a:t>!</a:t>
            </a:r>
            <a:endParaRPr lang="zh-CN" altLang="en-US" sz="36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5" name="TextBox 23"/>
          <p:cNvSpPr txBox="1"/>
          <p:nvPr/>
        </p:nvSpPr>
        <p:spPr>
          <a:xfrm>
            <a:off x="1605137" y="4998268"/>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grpSp>
        <p:nvGrpSpPr>
          <p:cNvPr id="16" name="组合 15"/>
          <p:cNvGrpSpPr/>
          <p:nvPr/>
        </p:nvGrpSpPr>
        <p:grpSpPr>
          <a:xfrm>
            <a:off x="1885155" y="146868"/>
            <a:ext cx="6987226" cy="603250"/>
            <a:chOff x="1885155" y="323850"/>
            <a:chExt cx="6987226" cy="603250"/>
          </a:xfrm>
        </p:grpSpPr>
        <p:sp>
          <p:nvSpPr>
            <p:cNvPr id="17" name="矩形 16"/>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3332796" y="162743"/>
            <a:ext cx="6987226" cy="603250"/>
            <a:chOff x="1885155" y="323850"/>
            <a:chExt cx="6987226" cy="603250"/>
          </a:xfrm>
        </p:grpSpPr>
        <p:sp>
          <p:nvSpPr>
            <p:cNvPr id="22" name="矩形 21"/>
            <p:cNvSpPr/>
            <p:nvPr/>
          </p:nvSpPr>
          <p:spPr>
            <a:xfrm>
              <a:off x="1885155" y="323850"/>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58985" y="355600"/>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229732" y="342900"/>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6" name="图片 25"/>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5402614" y="249714"/>
            <a:ext cx="1436336" cy="556817"/>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750"/>
                                        <p:tgtEl>
                                          <p:spTgt spid="12"/>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250"/>
                                        <p:tgtEl>
                                          <p:spTgt spid="13"/>
                                        </p:tgtEl>
                                      </p:cBhvr>
                                    </p:animEffect>
                                  </p:childTnLst>
                                </p:cTn>
                              </p:par>
                            </p:childTnLst>
                          </p:cTn>
                        </p:par>
                        <p:par>
                          <p:cTn id="11" fill="hold">
                            <p:stCondLst>
                              <p:cond delay="2750"/>
                            </p:stCondLst>
                            <p:childTnLst>
                              <p:par>
                                <p:cTn id="12" presetID="42"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anim calcmode="lin" valueType="num">
                                      <p:cBhvr>
                                        <p:cTn id="15" dur="500" fill="hold"/>
                                        <p:tgtEl>
                                          <p:spTgt spid="14"/>
                                        </p:tgtEl>
                                        <p:attrNameLst>
                                          <p:attrName>ppt_x</p:attrName>
                                        </p:attrNameLst>
                                      </p:cBhvr>
                                      <p:tavLst>
                                        <p:tav tm="0">
                                          <p:val>
                                            <p:strVal val="#ppt_x"/>
                                          </p:val>
                                        </p:tav>
                                        <p:tav tm="100000">
                                          <p:val>
                                            <p:strVal val="#ppt_x"/>
                                          </p:val>
                                        </p:tav>
                                      </p:tavLst>
                                    </p:anim>
                                    <p:anim calcmode="lin" valueType="num">
                                      <p:cBhvr>
                                        <p:cTn id="16" dur="500" fill="hold"/>
                                        <p:tgtEl>
                                          <p:spTgt spid="14"/>
                                        </p:tgtEl>
                                        <p:attrNameLst>
                                          <p:attrName>ppt_y</p:attrName>
                                        </p:attrNameLst>
                                      </p:cBhvr>
                                      <p:tavLst>
                                        <p:tav tm="0">
                                          <p:val>
                                            <p:strVal val="#ppt_y+.1"/>
                                          </p:val>
                                        </p:tav>
                                        <p:tav tm="100000">
                                          <p:val>
                                            <p:strVal val="#ppt_y"/>
                                          </p:val>
                                        </p:tav>
                                      </p:tavLst>
                                    </p:anim>
                                  </p:childTnLst>
                                </p:cTn>
                              </p:par>
                            </p:childTnLst>
                          </p:cTn>
                        </p:par>
                        <p:par>
                          <p:cTn id="17" fill="hold">
                            <p:stCondLst>
                              <p:cond delay="3250"/>
                            </p:stCondLst>
                            <p:childTnLst>
                              <p:par>
                                <p:cTn id="18" presetID="22" presetClass="entr" presetSubtype="8" fill="hold" grpId="0" nodeType="afterEffect">
                                  <p:stCondLst>
                                    <p:cond delay="17"/>
                                  </p:stCondLst>
                                  <p:iterate type="lt">
                                    <p:tmPct val="30000"/>
                                  </p:iterate>
                                  <p:childTnLst>
                                    <p:set>
                                      <p:cBhvr>
                                        <p:cTn id="19" dur="1" fill="hold">
                                          <p:stCondLst>
                                            <p:cond delay="0"/>
                                          </p:stCondLst>
                                        </p:cTn>
                                        <p:tgtEl>
                                          <p:spTgt spid="15"/>
                                        </p:tgtEl>
                                        <p:attrNameLst>
                                          <p:attrName>style.visibility</p:attrName>
                                        </p:attrNameLst>
                                      </p:cBhvr>
                                      <p:to>
                                        <p:strVal val="visible"/>
                                      </p:to>
                                    </p:set>
                                    <p:animEffect transition="in" filter="wipe(left)">
                                      <p:cBhvr>
                                        <p:cTn id="20" dur="10"/>
                                        <p:tgtEl>
                                          <p:spTgt spid="15"/>
                                        </p:tgtEl>
                                      </p:cBhvr>
                                    </p:animEffect>
                                  </p:childTnLst>
                                </p:cTn>
                              </p:par>
                            </p:childTnLst>
                          </p:cTn>
                        </p:par>
                        <p:par>
                          <p:cTn id="21" fill="hold">
                            <p:stCondLst>
                              <p:cond delay="4972"/>
                            </p:stCondLst>
                            <p:childTnLst>
                              <p:par>
                                <p:cTn id="22" presetID="42" presetClass="entr" presetSubtype="0"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750"/>
                                        <p:tgtEl>
                                          <p:spTgt spid="26"/>
                                        </p:tgtEl>
                                      </p:cBhvr>
                                    </p:animEffect>
                                    <p:anim calcmode="lin" valueType="num">
                                      <p:cBhvr>
                                        <p:cTn id="25" dur="750" fill="hold"/>
                                        <p:tgtEl>
                                          <p:spTgt spid="26"/>
                                        </p:tgtEl>
                                        <p:attrNameLst>
                                          <p:attrName>ppt_x</p:attrName>
                                        </p:attrNameLst>
                                      </p:cBhvr>
                                      <p:tavLst>
                                        <p:tav tm="0">
                                          <p:val>
                                            <p:strVal val="#ppt_x"/>
                                          </p:val>
                                        </p:tav>
                                        <p:tav tm="100000">
                                          <p:val>
                                            <p:strVal val="#ppt_x"/>
                                          </p:val>
                                        </p:tav>
                                      </p:tavLst>
                                    </p:anim>
                                    <p:anim calcmode="lin" valueType="num">
                                      <p:cBhvr>
                                        <p:cTn id="26"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欧美商务PPT模板下载"/>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3569</TotalTime>
  <Words>3403</Words>
  <Application>Microsoft Office PowerPoint</Application>
  <PresentationFormat>自定义</PresentationFormat>
  <Paragraphs>353</Paragraphs>
  <Slides>27</Slides>
  <Notes>27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ITC Avant Garde Std Bk</vt:lpstr>
      <vt:lpstr>Microsoft JhengHei Light</vt:lpstr>
      <vt:lpstr>等线</vt:lpstr>
      <vt:lpstr>方正大黑简体</vt:lpstr>
      <vt:lpstr>方正兰亭细黑_GBK</vt:lpstr>
      <vt:lpstr>方正兰亭纤黑_GBK</vt:lpstr>
      <vt:lpstr>FZYaoTi</vt:lpstr>
      <vt:lpstr>FZYaoTi</vt:lpstr>
      <vt:lpstr>方正正中黑简体</vt:lpstr>
      <vt:lpstr>思源黑体 CN Medium</vt:lpstr>
      <vt:lpstr>宋体</vt:lpstr>
      <vt:lpstr>微软雅黑</vt:lpstr>
      <vt:lpstr>张海山锐线体简</vt:lpstr>
      <vt:lpstr>Agency FB</vt:lpstr>
      <vt:lpstr>Arial</vt:lpstr>
      <vt:lpstr>Calibri</vt:lpstr>
      <vt:lpstr>Open Sans</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欧美商务PPT模板下载</dc:title>
  <dc:creator>第一PPT</dc:creator>
  <cp:keywords>www.1ppt.com</cp:keywords>
  <dc:description>www.1ppt.com</dc:description>
  <cp:lastModifiedBy>Administrator</cp:lastModifiedBy>
  <cp:revision>2064</cp:revision>
  <dcterms:created xsi:type="dcterms:W3CDTF">2015-12-01T09:06:39Z</dcterms:created>
  <dcterms:modified xsi:type="dcterms:W3CDTF">2020-03-12T05:18:29Z</dcterms:modified>
</cp:coreProperties>
</file>