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9" r:id="rId2"/>
    <p:sldId id="260" r:id="rId3"/>
    <p:sldId id="264" r:id="rId4"/>
    <p:sldId id="268" r:id="rId5"/>
    <p:sldId id="269" r:id="rId6"/>
    <p:sldId id="270" r:id="rId7"/>
    <p:sldId id="271" r:id="rId8"/>
    <p:sldId id="272" r:id="rId9"/>
    <p:sldId id="273" r:id="rId10"/>
    <p:sldId id="266" r:id="rId11"/>
    <p:sldId id="274" r:id="rId12"/>
    <p:sldId id="275" r:id="rId13"/>
    <p:sldId id="276" r:id="rId14"/>
    <p:sldId id="267" r:id="rId15"/>
    <p:sldId id="277" r:id="rId16"/>
    <p:sldId id="278" r:id="rId17"/>
    <p:sldId id="279" r:id="rId18"/>
    <p:sldId id="280" r:id="rId19"/>
    <p:sldId id="281" r:id="rId20"/>
    <p:sldId id="265" r:id="rId21"/>
    <p:sldId id="282" r:id="rId22"/>
    <p:sldId id="283" r:id="rId23"/>
    <p:sldId id="284" r:id="rId24"/>
    <p:sldId id="28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B093AD-7C06-486F-9754-D5B73F7C37DE}" type="datetimeFigureOut">
              <a:rPr lang="zh-CN" altLang="en-US" smtClean="0"/>
              <a:t>2019/3/14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EDE87-FC43-4F0C-9C51-E666AB0AC5F3}" type="slidenum">
              <a:rPr lang="zh-CN" altLang="en-US" smtClean="0"/>
              <a:t>‹#›</a:t>
            </a:fld>
            <a:endParaRPr lang="zh-CN" altLang="en-US"/>
          </a:p>
        </p:txBody>
      </p:sp>
    </p:spTree>
    <p:extLst>
      <p:ext uri="{BB962C8B-B14F-4D97-AF65-F5344CB8AC3E}">
        <p14:creationId xmlns:p14="http://schemas.microsoft.com/office/powerpoint/2010/main" val="1640440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a:t>
            </a:fld>
            <a:endParaRPr lang="zh-CN" altLang="en-US"/>
          </a:p>
        </p:txBody>
      </p:sp>
    </p:spTree>
    <p:extLst>
      <p:ext uri="{BB962C8B-B14F-4D97-AF65-F5344CB8AC3E}">
        <p14:creationId xmlns:p14="http://schemas.microsoft.com/office/powerpoint/2010/main" val="2437648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a:t>
            </a:fld>
            <a:endParaRPr lang="zh-CN" altLang="en-US"/>
          </a:p>
        </p:txBody>
      </p:sp>
    </p:spTree>
    <p:extLst>
      <p:ext uri="{BB962C8B-B14F-4D97-AF65-F5344CB8AC3E}">
        <p14:creationId xmlns:p14="http://schemas.microsoft.com/office/powerpoint/2010/main" val="1380456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3</a:t>
            </a:fld>
            <a:endParaRPr lang="zh-CN" altLang="en-US"/>
          </a:p>
        </p:txBody>
      </p:sp>
    </p:spTree>
    <p:extLst>
      <p:ext uri="{BB962C8B-B14F-4D97-AF65-F5344CB8AC3E}">
        <p14:creationId xmlns:p14="http://schemas.microsoft.com/office/powerpoint/2010/main" val="1950170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5EF778EE-BD9B-4B2F-B8C1-9D68625E84B7}" type="slidenum">
              <a:rPr lang="zh-CN" altLang="en-US">
                <a:latin typeface="等线" panose="02010600030101010101" pitchFamily="2" charset="-122"/>
                <a:ea typeface="等线" panose="02010600030101010101" pitchFamily="2" charset="-122"/>
              </a:rPr>
              <a:pPr fontAlgn="base">
                <a:spcBef>
                  <a:spcPct val="0"/>
                </a:spcBef>
                <a:spcAft>
                  <a:spcPct val="0"/>
                </a:spcAft>
              </a:pPr>
              <a:t>4</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61702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5</a:t>
            </a:fld>
            <a:endParaRPr lang="zh-CN" altLang="en-US"/>
          </a:p>
        </p:txBody>
      </p:sp>
    </p:spTree>
    <p:extLst>
      <p:ext uri="{BB962C8B-B14F-4D97-AF65-F5344CB8AC3E}">
        <p14:creationId xmlns:p14="http://schemas.microsoft.com/office/powerpoint/2010/main" val="3414728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174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5AA28E8A-D0A8-466C-B898-4C3B2CED2983}" type="slidenum">
              <a:rPr lang="zh-CN" altLang="en-US">
                <a:latin typeface="等线" panose="02010600030101010101" pitchFamily="2" charset="-122"/>
                <a:ea typeface="等线" panose="02010600030101010101" pitchFamily="2" charset="-122"/>
              </a:rPr>
              <a:pPr fontAlgn="base">
                <a:spcBef>
                  <a:spcPct val="0"/>
                </a:spcBef>
                <a:spcAft>
                  <a:spcPct val="0"/>
                </a:spcAft>
              </a:pPr>
              <a:t>6</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523561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194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F3F5E7CB-C3D1-4338-B8D9-4500DFE33DCD}" type="slidenum">
              <a:rPr lang="zh-CN" altLang="en-US">
                <a:latin typeface="等线" panose="02010600030101010101" pitchFamily="2" charset="-122"/>
                <a:ea typeface="等线" panose="02010600030101010101" pitchFamily="2" charset="-122"/>
              </a:rPr>
              <a:pPr fontAlgn="base">
                <a:spcBef>
                  <a:spcPct val="0"/>
                </a:spcBef>
                <a:spcAft>
                  <a:spcPct val="0"/>
                </a:spcAft>
              </a:pPr>
              <a:t>7</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478233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9A9FABDD-B062-40C5-8772-482311F836E0}" type="slidenum">
              <a:rPr lang="zh-CN" altLang="en-US">
                <a:latin typeface="等线" panose="02010600030101010101" pitchFamily="2" charset="-122"/>
                <a:ea typeface="等线" panose="02010600030101010101" pitchFamily="2" charset="-122"/>
              </a:rPr>
              <a:pPr fontAlgn="base">
                <a:spcBef>
                  <a:spcPct val="0"/>
                </a:spcBef>
                <a:spcAft>
                  <a:spcPct val="0"/>
                </a:spcAft>
              </a:pPr>
              <a:t>8</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536452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9</a:t>
            </a:fld>
            <a:endParaRPr lang="zh-CN" altLang="en-US"/>
          </a:p>
        </p:txBody>
      </p:sp>
    </p:spTree>
    <p:extLst>
      <p:ext uri="{BB962C8B-B14F-4D97-AF65-F5344CB8AC3E}">
        <p14:creationId xmlns:p14="http://schemas.microsoft.com/office/powerpoint/2010/main" val="10936469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10</a:t>
            </a:fld>
            <a:endParaRPr lang="zh-CN" altLang="en-US"/>
          </a:p>
        </p:txBody>
      </p:sp>
    </p:spTree>
    <p:extLst>
      <p:ext uri="{BB962C8B-B14F-4D97-AF65-F5344CB8AC3E}">
        <p14:creationId xmlns:p14="http://schemas.microsoft.com/office/powerpoint/2010/main" val="3094976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884BB04C-0C26-41FC-9D70-71BF70996B96}" type="slidenum">
              <a:rPr lang="zh-CN" altLang="en-US">
                <a:latin typeface="等线" panose="02010600030101010101" pitchFamily="2" charset="-122"/>
                <a:ea typeface="等线" panose="02010600030101010101" pitchFamily="2" charset="-122"/>
              </a:rPr>
              <a:pPr fontAlgn="base">
                <a:spcBef>
                  <a:spcPct val="0"/>
                </a:spcBef>
                <a:spcAft>
                  <a:spcPct val="0"/>
                </a:spcAft>
              </a:pPr>
              <a:t>11</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992787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325009AA-952C-492A-8105-0EF775072AC3}" type="slidenum">
              <a:rPr lang="zh-CN" altLang="en-US">
                <a:latin typeface="等线" panose="02010600030101010101" pitchFamily="2" charset="-122"/>
                <a:ea typeface="等线" panose="02010600030101010101" pitchFamily="2" charset="-122"/>
              </a:rPr>
              <a:pPr fontAlgn="base">
                <a:spcBef>
                  <a:spcPct val="0"/>
                </a:spcBef>
                <a:spcAft>
                  <a:spcPct val="0"/>
                </a:spcAft>
              </a:pPr>
              <a:t>12</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952523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13</a:t>
            </a:fld>
            <a:endParaRPr lang="zh-CN" altLang="en-US"/>
          </a:p>
        </p:txBody>
      </p:sp>
    </p:spTree>
    <p:extLst>
      <p:ext uri="{BB962C8B-B14F-4D97-AF65-F5344CB8AC3E}">
        <p14:creationId xmlns:p14="http://schemas.microsoft.com/office/powerpoint/2010/main" val="4256774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14</a:t>
            </a:fld>
            <a:endParaRPr lang="zh-CN" altLang="en-US"/>
          </a:p>
        </p:txBody>
      </p:sp>
    </p:spTree>
    <p:extLst>
      <p:ext uri="{BB962C8B-B14F-4D97-AF65-F5344CB8AC3E}">
        <p14:creationId xmlns:p14="http://schemas.microsoft.com/office/powerpoint/2010/main" val="1841448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668E73D-9226-440B-8D95-49437FF0C1A7}" type="slidenum">
              <a:rPr lang="zh-CN" altLang="en-US">
                <a:latin typeface="等线" panose="02010600030101010101" pitchFamily="2" charset="-122"/>
                <a:ea typeface="等线" panose="02010600030101010101" pitchFamily="2" charset="-122"/>
              </a:rPr>
              <a:pPr fontAlgn="base">
                <a:spcBef>
                  <a:spcPct val="0"/>
                </a:spcBef>
                <a:spcAft>
                  <a:spcPct val="0"/>
                </a:spcAft>
              </a:pPr>
              <a:t>15</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739653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380AC526-B342-4AF0-8480-87E845DB7181}" type="slidenum">
              <a:rPr lang="zh-CN" altLang="en-US">
                <a:latin typeface="等线" panose="02010600030101010101" pitchFamily="2" charset="-122"/>
                <a:ea typeface="等线" panose="02010600030101010101" pitchFamily="2" charset="-122"/>
              </a:rPr>
              <a:pPr fontAlgn="base">
                <a:spcBef>
                  <a:spcPct val="0"/>
                </a:spcBef>
                <a:spcAft>
                  <a:spcPct val="0"/>
                </a:spcAft>
              </a:pPr>
              <a:t>16</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272665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096A42E5-3499-406E-AB3C-E4664DB81CFE}" type="slidenum">
              <a:rPr lang="zh-CN" altLang="en-US">
                <a:latin typeface="等线" panose="02010600030101010101" pitchFamily="2" charset="-122"/>
                <a:ea typeface="等线" panose="02010600030101010101" pitchFamily="2" charset="-122"/>
              </a:rPr>
              <a:pPr fontAlgn="base">
                <a:spcBef>
                  <a:spcPct val="0"/>
                </a:spcBef>
                <a:spcAft>
                  <a:spcPct val="0"/>
                </a:spcAft>
              </a:pPr>
              <a:t>17</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3482206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15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A22D08D-015A-4468-8FD6-8EC1A3ED6E35}" type="slidenum">
              <a:rPr lang="zh-CN" altLang="en-US">
                <a:latin typeface="等线" panose="02010600030101010101" pitchFamily="2" charset="-122"/>
                <a:ea typeface="等线" panose="02010600030101010101" pitchFamily="2" charset="-122"/>
              </a:rPr>
              <a:pPr fontAlgn="base">
                <a:spcBef>
                  <a:spcPct val="0"/>
                </a:spcBef>
                <a:spcAft>
                  <a:spcPct val="0"/>
                </a:spcAft>
              </a:pPr>
              <a:t>18</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199262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63D4AD-47D3-4916-8A19-F3E2250E6173}" type="slidenum">
              <a:rPr lang="zh-CN" altLang="en-US" smtClean="0"/>
              <a:t>19</a:t>
            </a:fld>
            <a:endParaRPr lang="zh-CN" altLang="en-US"/>
          </a:p>
        </p:txBody>
      </p:sp>
    </p:spTree>
    <p:extLst>
      <p:ext uri="{BB962C8B-B14F-4D97-AF65-F5344CB8AC3E}">
        <p14:creationId xmlns:p14="http://schemas.microsoft.com/office/powerpoint/2010/main" val="3672441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20</a:t>
            </a:fld>
            <a:endParaRPr lang="zh-CN" altLang="en-US"/>
          </a:p>
        </p:txBody>
      </p:sp>
    </p:spTree>
    <p:extLst>
      <p:ext uri="{BB962C8B-B14F-4D97-AF65-F5344CB8AC3E}">
        <p14:creationId xmlns:p14="http://schemas.microsoft.com/office/powerpoint/2010/main" val="1250048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FA553631-FEE4-4B2E-AE53-F2F88C36C22F}" type="slidenum">
              <a:rPr lang="zh-CN" altLang="en-US">
                <a:latin typeface="等线" panose="02010600030101010101" pitchFamily="2" charset="-122"/>
                <a:ea typeface="等线" panose="02010600030101010101" pitchFamily="2" charset="-122"/>
              </a:rPr>
              <a:pPr fontAlgn="base">
                <a:spcBef>
                  <a:spcPct val="0"/>
                </a:spcBef>
                <a:spcAft>
                  <a:spcPct val="0"/>
                </a:spcAft>
              </a:pPr>
              <a:t>21</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771221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22</a:t>
            </a:fld>
            <a:endParaRPr lang="zh-CN" altLang="en-US"/>
          </a:p>
        </p:txBody>
      </p:sp>
    </p:spTree>
    <p:extLst>
      <p:ext uri="{BB962C8B-B14F-4D97-AF65-F5344CB8AC3E}">
        <p14:creationId xmlns:p14="http://schemas.microsoft.com/office/powerpoint/2010/main" val="2605136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23</a:t>
            </a:fld>
            <a:endParaRPr lang="zh-CN" altLang="en-US"/>
          </a:p>
        </p:txBody>
      </p:sp>
    </p:spTree>
    <p:extLst>
      <p:ext uri="{BB962C8B-B14F-4D97-AF65-F5344CB8AC3E}">
        <p14:creationId xmlns:p14="http://schemas.microsoft.com/office/powerpoint/2010/main" val="2874425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24</a:t>
            </a:fld>
            <a:endParaRPr lang="zh-CN" altLang="en-US"/>
          </a:p>
        </p:txBody>
      </p:sp>
    </p:spTree>
    <p:extLst>
      <p:ext uri="{BB962C8B-B14F-4D97-AF65-F5344CB8AC3E}">
        <p14:creationId xmlns:p14="http://schemas.microsoft.com/office/powerpoint/2010/main" val="911411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336232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147481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4000202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431143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886203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683971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602064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09324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25305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4201350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2019/3/14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095389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AEA"/>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00E00-5D83-46E2-B18B-6027595511CC}" type="datetimeFigureOut">
              <a:rPr lang="zh-CN" altLang="en-US" smtClean="0"/>
              <a:t>2019/3/14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879543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sp>
        <p:nvSpPr>
          <p:cNvPr id="7" name="文本框 6"/>
          <p:cNvSpPr txBox="1"/>
          <p:nvPr/>
        </p:nvSpPr>
        <p:spPr>
          <a:xfrm>
            <a:off x="3982970" y="3251773"/>
            <a:ext cx="4665186" cy="646331"/>
          </a:xfrm>
          <a:prstGeom prst="rect">
            <a:avLst/>
          </a:prstGeom>
          <a:noFill/>
        </p:spPr>
        <p:txBody>
          <a:bodyPr wrap="square" rtlCol="0">
            <a:spAutoFit/>
          </a:bodyPr>
          <a:lstStyle/>
          <a:p>
            <a:r>
              <a:rPr lang="zh-CN" altLang="en-US" sz="3600" dirty="0">
                <a:solidFill>
                  <a:srgbClr val="3D7351"/>
                </a:solidFill>
                <a:latin typeface="方正清刻本悦宋简体" panose="02000000000000000000" pitchFamily="2" charset="-122"/>
                <a:ea typeface="方正清刻本悦宋简体" panose="02000000000000000000" pitchFamily="2" charset="-122"/>
              </a:rPr>
              <a:t>项目复盘报告</a:t>
            </a:r>
            <a:r>
              <a:rPr lang="en-US" altLang="zh-CN" sz="3600" dirty="0" err="1">
                <a:solidFill>
                  <a:srgbClr val="3D7351"/>
                </a:solidFill>
                <a:latin typeface="方正清刻本悦宋简体" panose="02000000000000000000" pitchFamily="2" charset="-122"/>
                <a:ea typeface="方正清刻本悦宋简体" panose="02000000000000000000" pitchFamily="2" charset="-122"/>
              </a:rPr>
              <a:t>ppt</a:t>
            </a:r>
            <a:r>
              <a:rPr lang="zh-CN" altLang="en-US" sz="3600" dirty="0">
                <a:solidFill>
                  <a:srgbClr val="3D7351"/>
                </a:solidFill>
                <a:latin typeface="方正清刻本悦宋简体" panose="02000000000000000000" pitchFamily="2" charset="-122"/>
                <a:ea typeface="方正清刻本悦宋简体" panose="02000000000000000000" pitchFamily="2" charset="-122"/>
              </a:rPr>
              <a:t>模板</a:t>
            </a:r>
          </a:p>
        </p:txBody>
      </p:sp>
      <p:sp>
        <p:nvSpPr>
          <p:cNvPr id="8" name="文本框 7"/>
          <p:cNvSpPr txBox="1"/>
          <p:nvPr/>
        </p:nvSpPr>
        <p:spPr>
          <a:xfrm>
            <a:off x="3939822" y="3993956"/>
            <a:ext cx="4417602" cy="276999"/>
          </a:xfrm>
          <a:prstGeom prst="rect">
            <a:avLst/>
          </a:prstGeom>
          <a:noFill/>
        </p:spPr>
        <p:txBody>
          <a:bodyPr wrap="square" rtlCol="0">
            <a:spAutoFit/>
          </a:bodyPr>
          <a:lstStyle/>
          <a:p>
            <a:pPr algn="dist"/>
            <a:r>
              <a:rPr lang="en-US" altLang="zh-CN" sz="1200" dirty="0">
                <a:solidFill>
                  <a:srgbClr val="3D7351"/>
                </a:solidFill>
                <a:latin typeface="微软雅黑" panose="020B0503020204020204" pitchFamily="34" charset="-122"/>
                <a:ea typeface="微软雅黑" panose="020B0503020204020204" pitchFamily="34" charset="-122"/>
              </a:rPr>
              <a:t>THE PROFESSIONAL POWERPOINT TEMPLATE</a:t>
            </a:r>
            <a:endParaRPr lang="zh-CN" altLang="en-US" sz="1200" dirty="0">
              <a:solidFill>
                <a:srgbClr val="3D735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4143375" y="4409454"/>
            <a:ext cx="1299913" cy="0"/>
          </a:xfrm>
          <a:prstGeom prst="line">
            <a:avLst/>
          </a:prstGeom>
          <a:ln>
            <a:solidFill>
              <a:srgbClr val="3D735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896100" y="4409454"/>
            <a:ext cx="1299913" cy="0"/>
          </a:xfrm>
          <a:prstGeom prst="line">
            <a:avLst/>
          </a:prstGeom>
          <a:ln>
            <a:solidFill>
              <a:srgbClr val="3D73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257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14" name="组合 13"/>
          <p:cNvGrpSpPr/>
          <p:nvPr/>
        </p:nvGrpSpPr>
        <p:grpSpPr>
          <a:xfrm>
            <a:off x="3661256" y="2374188"/>
            <a:ext cx="4869487" cy="2109625"/>
            <a:chOff x="5315265" y="2317346"/>
            <a:chExt cx="4869487" cy="2109625"/>
          </a:xfrm>
        </p:grpSpPr>
        <p:sp>
          <p:nvSpPr>
            <p:cNvPr id="15" name="文本框 13"/>
            <p:cNvSpPr txBox="1">
              <a:spLocks noChangeArrowheads="1"/>
            </p:cNvSpPr>
            <p:nvPr/>
          </p:nvSpPr>
          <p:spPr bwMode="auto">
            <a:xfrm>
              <a:off x="7948242" y="234080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dirty="0">
                  <a:solidFill>
                    <a:srgbClr val="595959"/>
                  </a:solidFill>
                  <a:latin typeface="微软雅黑" panose="020B0503020204020204" pitchFamily="34" charset="-122"/>
                  <a:ea typeface="微软雅黑" panose="020B0503020204020204" pitchFamily="34" charset="-122"/>
                </a:rPr>
                <a:t>此</a:t>
              </a:r>
              <a:r>
                <a:rPr lang="zh-CN" altLang="en-US" sz="2000" dirty="0" smtClean="0">
                  <a:solidFill>
                    <a:srgbClr val="595959"/>
                  </a:solidFill>
                  <a:latin typeface="微软雅黑" panose="020B0503020204020204" pitchFamily="34" charset="-122"/>
                  <a:ea typeface="微软雅黑" panose="020B0503020204020204" pitchFamily="34" charset="-122"/>
                </a:rPr>
                <a:t>处添加您的标题</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6" name="文本框 14"/>
            <p:cNvSpPr txBox="1">
              <a:spLocks noChangeArrowheads="1"/>
            </p:cNvSpPr>
            <p:nvPr/>
          </p:nvSpPr>
          <p:spPr bwMode="auto">
            <a:xfrm>
              <a:off x="7948242" y="289012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18" name="文本框 15"/>
            <p:cNvSpPr txBox="1">
              <a:spLocks noChangeArrowheads="1"/>
            </p:cNvSpPr>
            <p:nvPr/>
          </p:nvSpPr>
          <p:spPr bwMode="auto">
            <a:xfrm>
              <a:off x="7948242" y="343944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19" name="文本框 16"/>
            <p:cNvSpPr txBox="1">
              <a:spLocks noChangeArrowheads="1"/>
            </p:cNvSpPr>
            <p:nvPr/>
          </p:nvSpPr>
          <p:spPr bwMode="auto">
            <a:xfrm>
              <a:off x="7948242" y="398876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20" name="文本框 19"/>
            <p:cNvSpPr txBox="1"/>
            <p:nvPr/>
          </p:nvSpPr>
          <p:spPr>
            <a:xfrm>
              <a:off x="7496132" y="2317346"/>
              <a:ext cx="606287"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01</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7496133" y="2866666"/>
              <a:ext cx="646430"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02</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2" name="文本框 21"/>
            <p:cNvSpPr txBox="1"/>
            <p:nvPr/>
          </p:nvSpPr>
          <p:spPr>
            <a:xfrm>
              <a:off x="7496132" y="3415986"/>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03</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3" name="文本框 22"/>
            <p:cNvSpPr txBox="1"/>
            <p:nvPr/>
          </p:nvSpPr>
          <p:spPr>
            <a:xfrm>
              <a:off x="7496132" y="3965306"/>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04</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5315265" y="2938055"/>
              <a:ext cx="1410704" cy="992892"/>
              <a:chOff x="3503718" y="2938055"/>
              <a:chExt cx="1410704" cy="992892"/>
            </a:xfrm>
          </p:grpSpPr>
          <p:grpSp>
            <p:nvGrpSpPr>
              <p:cNvPr id="25" name="组合 24"/>
              <p:cNvGrpSpPr/>
              <p:nvPr/>
            </p:nvGrpSpPr>
            <p:grpSpPr>
              <a:xfrm>
                <a:off x="3503718" y="2938055"/>
                <a:ext cx="1410704" cy="992892"/>
                <a:chOff x="3561850" y="2938055"/>
                <a:chExt cx="1410704" cy="992892"/>
              </a:xfrm>
            </p:grpSpPr>
            <p:sp>
              <p:nvSpPr>
                <p:cNvPr id="28" name="文本框 27"/>
                <p:cNvSpPr txBox="1"/>
                <p:nvPr/>
              </p:nvSpPr>
              <p:spPr>
                <a:xfrm>
                  <a:off x="3630124" y="3469282"/>
                  <a:ext cx="1274156" cy="461665"/>
                </a:xfrm>
                <a:prstGeom prst="rect">
                  <a:avLst/>
                </a:prstGeom>
                <a:noFill/>
              </p:spPr>
              <p:txBody>
                <a:bodyPr wrap="square" rtlCol="0">
                  <a:spAutoFit/>
                </a:bodyPr>
                <a:lstStyle/>
                <a:p>
                  <a:r>
                    <a:rPr lang="en-US" altLang="zh-CN" sz="2400" dirty="0">
                      <a:solidFill>
                        <a:srgbClr val="708265"/>
                      </a:solidFill>
                      <a:latin typeface="Impact" panose="020B0806030902050204" pitchFamily="34" charset="0"/>
                      <a:ea typeface="微软雅黑 Light" panose="020B0502040204020203" pitchFamily="34" charset="-122"/>
                    </a:rPr>
                    <a:t>CONTENT</a:t>
                  </a:r>
                  <a:endParaRPr lang="zh-CN" altLang="en-US" sz="2400" dirty="0">
                    <a:solidFill>
                      <a:srgbClr val="708265"/>
                    </a:solidFill>
                    <a:latin typeface="Impact" panose="020B0806030902050204" pitchFamily="34" charset="0"/>
                    <a:ea typeface="微软雅黑 Light" panose="020B0502040204020203" pitchFamily="34" charset="-122"/>
                  </a:endParaRPr>
                </a:p>
              </p:txBody>
            </p:sp>
            <p:sp>
              <p:nvSpPr>
                <p:cNvPr id="29" name="文本框 28"/>
                <p:cNvSpPr txBox="1"/>
                <p:nvPr/>
              </p:nvSpPr>
              <p:spPr>
                <a:xfrm>
                  <a:off x="3561850" y="2938055"/>
                  <a:ext cx="1410704" cy="646331"/>
                </a:xfrm>
                <a:prstGeom prst="rect">
                  <a:avLst/>
                </a:prstGeom>
                <a:noFill/>
              </p:spPr>
              <p:txBody>
                <a:bodyPr wrap="square" rtlCol="0">
                  <a:spAutoFit/>
                </a:bodyPr>
                <a:lstStyle/>
                <a:p>
                  <a:r>
                    <a:rPr lang="zh-CN" altLang="en-US" sz="3600" dirty="0">
                      <a:solidFill>
                        <a:srgbClr val="708265"/>
                      </a:solidFill>
                      <a:latin typeface="方正清刻本悦宋简体" panose="02000000000000000000" pitchFamily="2" charset="-122"/>
                      <a:ea typeface="方正清刻本悦宋简体" panose="02000000000000000000" pitchFamily="2" charset="-122"/>
                    </a:rPr>
                    <a:t>目录</a:t>
                  </a:r>
                </a:p>
              </p:txBody>
            </p:sp>
          </p:grpSp>
          <p:sp>
            <p:nvSpPr>
              <p:cNvPr id="26" name="L 形 25"/>
              <p:cNvSpPr/>
              <p:nvPr/>
            </p:nvSpPr>
            <p:spPr>
              <a:xfrm rot="2493705" flipH="1" flipV="1">
                <a:off x="4575036"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L 形 26"/>
              <p:cNvSpPr/>
              <p:nvPr/>
            </p:nvSpPr>
            <p:spPr>
              <a:xfrm rot="2493705" flipH="1" flipV="1">
                <a:off x="4649233"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496907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598411" cy="1104503"/>
            <a:chOff x="3621789" y="2876749"/>
            <a:chExt cx="5598411"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250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2825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3" y="2890068"/>
              <a:ext cx="44070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a:t>
              </a:r>
              <a:r>
                <a:rPr lang="zh-CN" altLang="en-US" sz="4000" b="1" dirty="0" smtClean="0">
                  <a:solidFill>
                    <a:srgbClr val="595959"/>
                  </a:solidFill>
                  <a:latin typeface="微软雅黑" panose="020B0503020204020204" pitchFamily="34" charset="-122"/>
                  <a:ea typeface="微软雅黑" panose="020B0503020204020204" pitchFamily="34" charset="-122"/>
                </a:rPr>
                <a:t>处是过渡页标</a:t>
              </a:r>
              <a:r>
                <a:rPr lang="zh-CN" altLang="en-US" sz="4000" b="1" dirty="0">
                  <a:solidFill>
                    <a:srgbClr val="595959"/>
                  </a:solidFill>
                  <a:latin typeface="微软雅黑" panose="020B0503020204020204" pitchFamily="34" charset="-122"/>
                  <a:ea typeface="微软雅黑" panose="020B0503020204020204" pitchFamily="34" charset="-122"/>
                </a:rPr>
                <a:t>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01</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1798908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0" y="1743075"/>
            <a:ext cx="1828800" cy="914400"/>
          </a:xfrm>
          <a:prstGeom prst="homePlate">
            <a:avLst/>
          </a:prstGeom>
          <a:solidFill>
            <a:srgbClr val="8EB453"/>
          </a:solidFill>
          <a:ln>
            <a:solidFill>
              <a:srgbClr val="8AB3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燕尾形 2"/>
          <p:cNvSpPr/>
          <p:nvPr/>
        </p:nvSpPr>
        <p:spPr>
          <a:xfrm>
            <a:off x="1679575" y="1760538"/>
            <a:ext cx="8488363" cy="896937"/>
          </a:xfrm>
          <a:prstGeom prst="chevron">
            <a:avLst/>
          </a:prstGeom>
          <a:noFill/>
          <a:ln w="12700">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EB453"/>
              </a:solidFill>
            </a:endParaRPr>
          </a:p>
        </p:txBody>
      </p:sp>
      <p:sp>
        <p:nvSpPr>
          <p:cNvPr id="113" name="五边形 112"/>
          <p:cNvSpPr/>
          <p:nvPr/>
        </p:nvSpPr>
        <p:spPr>
          <a:xfrm rot="10800000">
            <a:off x="10363200" y="2900363"/>
            <a:ext cx="1828800" cy="914400"/>
          </a:xfrm>
          <a:prstGeom prst="homePlate">
            <a:avLst/>
          </a:prstGeom>
          <a:solidFill>
            <a:srgbClr val="4C7E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4" name="燕尾形 113"/>
          <p:cNvSpPr/>
          <p:nvPr/>
        </p:nvSpPr>
        <p:spPr>
          <a:xfrm rot="10800000">
            <a:off x="2128838" y="2917825"/>
            <a:ext cx="8488362" cy="896938"/>
          </a:xfrm>
          <a:prstGeom prst="chevron">
            <a:avLst/>
          </a:prstGeom>
          <a:noFill/>
          <a:ln w="12700">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3D7351"/>
              </a:solidFill>
            </a:endParaRPr>
          </a:p>
        </p:txBody>
      </p:sp>
      <p:sp>
        <p:nvSpPr>
          <p:cNvPr id="115" name="五边形 114"/>
          <p:cNvSpPr/>
          <p:nvPr/>
        </p:nvSpPr>
        <p:spPr>
          <a:xfrm>
            <a:off x="0" y="3998913"/>
            <a:ext cx="1828800" cy="914400"/>
          </a:xfrm>
          <a:prstGeom prst="homePlate">
            <a:avLst/>
          </a:prstGeom>
          <a:solidFill>
            <a:srgbClr val="8EB453"/>
          </a:solidFill>
          <a:ln>
            <a:solidFill>
              <a:srgbClr val="8AB3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6" name="燕尾形 115"/>
          <p:cNvSpPr/>
          <p:nvPr/>
        </p:nvSpPr>
        <p:spPr>
          <a:xfrm>
            <a:off x="1679575" y="4016375"/>
            <a:ext cx="8488363" cy="896938"/>
          </a:xfrm>
          <a:prstGeom prst="chevron">
            <a:avLst/>
          </a:prstGeom>
          <a:noFill/>
          <a:ln w="12700">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EB453"/>
              </a:solidFill>
            </a:endParaRPr>
          </a:p>
        </p:txBody>
      </p:sp>
      <p:sp>
        <p:nvSpPr>
          <p:cNvPr id="117" name="五边形 116"/>
          <p:cNvSpPr/>
          <p:nvPr/>
        </p:nvSpPr>
        <p:spPr>
          <a:xfrm rot="10800000">
            <a:off x="10363200" y="5157788"/>
            <a:ext cx="1828800" cy="914400"/>
          </a:xfrm>
          <a:prstGeom prst="homePlate">
            <a:avLst/>
          </a:prstGeom>
          <a:solidFill>
            <a:srgbClr val="4C7E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8" name="燕尾形 117"/>
          <p:cNvSpPr/>
          <p:nvPr/>
        </p:nvSpPr>
        <p:spPr>
          <a:xfrm rot="10800000">
            <a:off x="2128838" y="5175250"/>
            <a:ext cx="8488362" cy="896938"/>
          </a:xfrm>
          <a:prstGeom prst="chevron">
            <a:avLst/>
          </a:prstGeom>
          <a:noFill/>
          <a:ln w="12700">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3D7351"/>
              </a:solidFill>
            </a:endParaRPr>
          </a:p>
        </p:txBody>
      </p:sp>
      <p:sp>
        <p:nvSpPr>
          <p:cNvPr id="119" name="文本框 118"/>
          <p:cNvSpPr txBox="1">
            <a:spLocks noChangeArrowheads="1"/>
          </p:cNvSpPr>
          <p:nvPr/>
        </p:nvSpPr>
        <p:spPr bwMode="auto">
          <a:xfrm>
            <a:off x="1989138" y="2281238"/>
            <a:ext cx="8286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40404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1" name="文本框 119"/>
          <p:cNvSpPr txBox="1">
            <a:spLocks noChangeArrowheads="1"/>
          </p:cNvSpPr>
          <p:nvPr/>
        </p:nvSpPr>
        <p:spPr bwMode="auto">
          <a:xfrm>
            <a:off x="2051050" y="187960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404040"/>
                </a:solidFill>
                <a:latin typeface="微软雅黑" panose="020B0503020204020204" pitchFamily="34" charset="-122"/>
                <a:ea typeface="微软雅黑" panose="020B0503020204020204" pitchFamily="34" charset="-122"/>
              </a:rPr>
              <a:t>输入文字</a:t>
            </a:r>
          </a:p>
        </p:txBody>
      </p:sp>
      <p:sp>
        <p:nvSpPr>
          <p:cNvPr id="121" name="文本框 120"/>
          <p:cNvSpPr txBox="1">
            <a:spLocks noChangeArrowheads="1"/>
          </p:cNvSpPr>
          <p:nvPr/>
        </p:nvSpPr>
        <p:spPr bwMode="auto">
          <a:xfrm>
            <a:off x="2051050" y="4513263"/>
            <a:ext cx="8288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3" name="文本框 121"/>
          <p:cNvSpPr txBox="1">
            <a:spLocks noChangeArrowheads="1"/>
          </p:cNvSpPr>
          <p:nvPr/>
        </p:nvSpPr>
        <p:spPr bwMode="auto">
          <a:xfrm>
            <a:off x="2051050" y="411480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123" name="文本框 122"/>
          <p:cNvSpPr txBox="1">
            <a:spLocks noChangeArrowheads="1"/>
          </p:cNvSpPr>
          <p:nvPr/>
        </p:nvSpPr>
        <p:spPr bwMode="auto">
          <a:xfrm>
            <a:off x="3017838" y="3378200"/>
            <a:ext cx="8286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124" name="文本框 123"/>
          <p:cNvSpPr txBox="1">
            <a:spLocks noChangeArrowheads="1"/>
          </p:cNvSpPr>
          <p:nvPr/>
        </p:nvSpPr>
        <p:spPr bwMode="auto">
          <a:xfrm>
            <a:off x="3017838" y="5645150"/>
            <a:ext cx="8286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6" name="文本框 124"/>
          <p:cNvSpPr txBox="1">
            <a:spLocks noChangeArrowheads="1"/>
          </p:cNvSpPr>
          <p:nvPr/>
        </p:nvSpPr>
        <p:spPr bwMode="auto">
          <a:xfrm>
            <a:off x="8916988" y="2970213"/>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45077" name="文本框 125"/>
          <p:cNvSpPr txBox="1">
            <a:spLocks noChangeArrowheads="1"/>
          </p:cNvSpPr>
          <p:nvPr/>
        </p:nvSpPr>
        <p:spPr bwMode="auto">
          <a:xfrm>
            <a:off x="8916988" y="528955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127" name="AutoShape 115"/>
          <p:cNvSpPr>
            <a:spLocks/>
          </p:cNvSpPr>
          <p:nvPr/>
        </p:nvSpPr>
        <p:spPr bwMode="auto">
          <a:xfrm>
            <a:off x="739775" y="1917700"/>
            <a:ext cx="565150" cy="620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9F9F9"/>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8" name="AutoShape 29"/>
          <p:cNvSpPr>
            <a:spLocks/>
          </p:cNvSpPr>
          <p:nvPr/>
        </p:nvSpPr>
        <p:spPr bwMode="auto">
          <a:xfrm>
            <a:off x="804863" y="4229100"/>
            <a:ext cx="566737" cy="568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7F7F7"/>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129" name="Group 2"/>
          <p:cNvGrpSpPr>
            <a:grpSpLocks/>
          </p:cNvGrpSpPr>
          <p:nvPr/>
        </p:nvGrpSpPr>
        <p:grpSpPr bwMode="auto">
          <a:xfrm>
            <a:off x="11111138" y="2970579"/>
            <a:ext cx="603534" cy="591956"/>
            <a:chOff x="1569458" y="688424"/>
            <a:chExt cx="334962" cy="331788"/>
          </a:xfrm>
          <a:solidFill>
            <a:srgbClr val="F7F7F7"/>
          </a:solidFill>
        </p:grpSpPr>
        <p:sp>
          <p:nvSpPr>
            <p:cNvPr id="13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136" name="Group 587"/>
          <p:cNvGrpSpPr>
            <a:grpSpLocks/>
          </p:cNvGrpSpPr>
          <p:nvPr/>
        </p:nvGrpSpPr>
        <p:grpSpPr bwMode="auto">
          <a:xfrm>
            <a:off x="11123624" y="5353901"/>
            <a:ext cx="635875" cy="556737"/>
            <a:chOff x="1530350" y="5719762"/>
            <a:chExt cx="452438" cy="400050"/>
          </a:xfrm>
          <a:solidFill>
            <a:srgbClr val="F7F7F7"/>
          </a:solidFill>
        </p:grpSpPr>
        <p:sp>
          <p:nvSpPr>
            <p:cNvPr id="137"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8"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9"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0"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1"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2"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45082" name="组合 4"/>
          <p:cNvGrpSpPr>
            <a:grpSpLocks/>
          </p:cNvGrpSpPr>
          <p:nvPr/>
        </p:nvGrpSpPr>
        <p:grpSpPr bwMode="auto">
          <a:xfrm>
            <a:off x="9205913" y="1936750"/>
            <a:ext cx="554037" cy="555625"/>
            <a:chOff x="9205771" y="1936782"/>
            <a:chExt cx="554905" cy="554905"/>
          </a:xfrm>
        </p:grpSpPr>
        <p:sp>
          <p:nvSpPr>
            <p:cNvPr id="4" name="椭圆 3"/>
            <p:cNvSpPr/>
            <p:nvPr/>
          </p:nvSpPr>
          <p:spPr>
            <a:xfrm>
              <a:off x="9205771" y="1936782"/>
              <a:ext cx="554905"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93" name="文本框 142"/>
            <p:cNvSpPr txBox="1">
              <a:spLocks noChangeArrowheads="1"/>
            </p:cNvSpPr>
            <p:nvPr/>
          </p:nvSpPr>
          <p:spPr bwMode="auto">
            <a:xfrm>
              <a:off x="9229352" y="1947916"/>
              <a:ext cx="5313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01</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3" name="组合 143"/>
          <p:cNvGrpSpPr>
            <a:grpSpLocks/>
          </p:cNvGrpSpPr>
          <p:nvPr/>
        </p:nvGrpSpPr>
        <p:grpSpPr bwMode="auto">
          <a:xfrm>
            <a:off x="2376488" y="3111500"/>
            <a:ext cx="635000" cy="555625"/>
            <a:chOff x="9205771" y="1936782"/>
            <a:chExt cx="634995" cy="554905"/>
          </a:xfrm>
        </p:grpSpPr>
        <p:sp>
          <p:nvSpPr>
            <p:cNvPr id="145" name="椭圆 144"/>
            <p:cNvSpPr/>
            <p:nvPr/>
          </p:nvSpPr>
          <p:spPr>
            <a:xfrm>
              <a:off x="9205771" y="1936782"/>
              <a:ext cx="555621"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91" name="文本框 145"/>
            <p:cNvSpPr txBox="1">
              <a:spLocks noChangeArrowheads="1"/>
            </p:cNvSpPr>
            <p:nvPr/>
          </p:nvSpPr>
          <p:spPr bwMode="auto">
            <a:xfrm>
              <a:off x="9229351" y="1947916"/>
              <a:ext cx="6114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02</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4" name="组合 146"/>
          <p:cNvGrpSpPr>
            <a:grpSpLocks/>
          </p:cNvGrpSpPr>
          <p:nvPr/>
        </p:nvGrpSpPr>
        <p:grpSpPr bwMode="auto">
          <a:xfrm>
            <a:off x="2411413" y="5384800"/>
            <a:ext cx="620712" cy="554038"/>
            <a:chOff x="9198666" y="1936782"/>
            <a:chExt cx="620570" cy="554905"/>
          </a:xfrm>
        </p:grpSpPr>
        <p:sp>
          <p:nvSpPr>
            <p:cNvPr id="148" name="椭圆 147"/>
            <p:cNvSpPr/>
            <p:nvPr/>
          </p:nvSpPr>
          <p:spPr>
            <a:xfrm>
              <a:off x="9205015" y="1936782"/>
              <a:ext cx="555498"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89" name="文本框 148"/>
            <p:cNvSpPr txBox="1">
              <a:spLocks noChangeArrowheads="1"/>
            </p:cNvSpPr>
            <p:nvPr/>
          </p:nvSpPr>
          <p:spPr bwMode="auto">
            <a:xfrm>
              <a:off x="9198666" y="1964243"/>
              <a:ext cx="6205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04</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5" name="组合 149"/>
          <p:cNvGrpSpPr>
            <a:grpSpLocks/>
          </p:cNvGrpSpPr>
          <p:nvPr/>
        </p:nvGrpSpPr>
        <p:grpSpPr bwMode="auto">
          <a:xfrm>
            <a:off x="9205913" y="4189413"/>
            <a:ext cx="777875" cy="555625"/>
            <a:chOff x="9205771" y="1936782"/>
            <a:chExt cx="777559" cy="554905"/>
          </a:xfrm>
        </p:grpSpPr>
        <p:sp>
          <p:nvSpPr>
            <p:cNvPr id="151" name="椭圆 150"/>
            <p:cNvSpPr/>
            <p:nvPr/>
          </p:nvSpPr>
          <p:spPr>
            <a:xfrm>
              <a:off x="9205771" y="1936782"/>
              <a:ext cx="555399"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87" name="文本框 151"/>
            <p:cNvSpPr txBox="1">
              <a:spLocks noChangeArrowheads="1"/>
            </p:cNvSpPr>
            <p:nvPr/>
          </p:nvSpPr>
          <p:spPr bwMode="auto">
            <a:xfrm>
              <a:off x="9229351" y="1947916"/>
              <a:ext cx="7539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03</a:t>
              </a:r>
              <a:endParaRPr lang="zh-CN" altLang="en-US" sz="2800">
                <a:solidFill>
                  <a:srgbClr val="505050"/>
                </a:solidFill>
                <a:latin typeface="Impact" panose="020B0806030902050204" pitchFamily="34" charset="0"/>
                <a:ea typeface="微软雅黑" panose="020B0503020204020204" pitchFamily="34" charset="-122"/>
              </a:endParaRPr>
            </a:p>
          </p:txBody>
        </p:sp>
      </p:grpSp>
      <p:sp>
        <p:nvSpPr>
          <p:cNvPr id="52" name="矩形 5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53" name="组合 52"/>
          <p:cNvGrpSpPr/>
          <p:nvPr/>
        </p:nvGrpSpPr>
        <p:grpSpPr>
          <a:xfrm>
            <a:off x="245745" y="213360"/>
            <a:ext cx="563880" cy="563880"/>
            <a:chOff x="276225" y="213360"/>
            <a:chExt cx="563880" cy="563880"/>
          </a:xfrm>
          <a:solidFill>
            <a:srgbClr val="3D7351"/>
          </a:solidFill>
        </p:grpSpPr>
        <p:sp>
          <p:nvSpPr>
            <p:cNvPr id="54" name="矩形 53"/>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5" name="椭圆 54"/>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6"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7" name="文本框 5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876472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1000"/>
                                        <p:tgtEl>
                                          <p:spTgt spid="119"/>
                                        </p:tgtEl>
                                      </p:cBhvr>
                                    </p:animEffect>
                                    <p:anim calcmode="lin" valueType="num">
                                      <p:cBhvr>
                                        <p:cTn id="8" dur="1000" fill="hold"/>
                                        <p:tgtEl>
                                          <p:spTgt spid="119"/>
                                        </p:tgtEl>
                                        <p:attrNameLst>
                                          <p:attrName>ppt_x</p:attrName>
                                        </p:attrNameLst>
                                      </p:cBhvr>
                                      <p:tavLst>
                                        <p:tav tm="0">
                                          <p:val>
                                            <p:strVal val="#ppt_x"/>
                                          </p:val>
                                        </p:tav>
                                        <p:tav tm="100000">
                                          <p:val>
                                            <p:strVal val="#ppt_x"/>
                                          </p:val>
                                        </p:tav>
                                      </p:tavLst>
                                    </p:anim>
                                    <p:anim calcmode="lin" valueType="num">
                                      <p:cBhvr>
                                        <p:cTn id="9" dur="1000" fill="hold"/>
                                        <p:tgtEl>
                                          <p:spTgt spid="1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fade">
                                      <p:cBhvr>
                                        <p:cTn id="12" dur="1000"/>
                                        <p:tgtEl>
                                          <p:spTgt spid="121"/>
                                        </p:tgtEl>
                                      </p:cBhvr>
                                    </p:animEffect>
                                    <p:anim calcmode="lin" valueType="num">
                                      <p:cBhvr>
                                        <p:cTn id="13" dur="1000" fill="hold"/>
                                        <p:tgtEl>
                                          <p:spTgt spid="121"/>
                                        </p:tgtEl>
                                        <p:attrNameLst>
                                          <p:attrName>ppt_x</p:attrName>
                                        </p:attrNameLst>
                                      </p:cBhvr>
                                      <p:tavLst>
                                        <p:tav tm="0">
                                          <p:val>
                                            <p:strVal val="#ppt_x"/>
                                          </p:val>
                                        </p:tav>
                                        <p:tav tm="100000">
                                          <p:val>
                                            <p:strVal val="#ppt_x"/>
                                          </p:val>
                                        </p:tav>
                                      </p:tavLst>
                                    </p:anim>
                                    <p:anim calcmode="lin" valueType="num">
                                      <p:cBhvr>
                                        <p:cTn id="14" dur="1000" fill="hold"/>
                                        <p:tgtEl>
                                          <p:spTgt spid="12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fade">
                                      <p:cBhvr>
                                        <p:cTn id="17" dur="1000"/>
                                        <p:tgtEl>
                                          <p:spTgt spid="123"/>
                                        </p:tgtEl>
                                      </p:cBhvr>
                                    </p:animEffect>
                                    <p:anim calcmode="lin" valueType="num">
                                      <p:cBhvr>
                                        <p:cTn id="18" dur="1000" fill="hold"/>
                                        <p:tgtEl>
                                          <p:spTgt spid="123"/>
                                        </p:tgtEl>
                                        <p:attrNameLst>
                                          <p:attrName>ppt_x</p:attrName>
                                        </p:attrNameLst>
                                      </p:cBhvr>
                                      <p:tavLst>
                                        <p:tav tm="0">
                                          <p:val>
                                            <p:strVal val="#ppt_x"/>
                                          </p:val>
                                        </p:tav>
                                        <p:tav tm="100000">
                                          <p:val>
                                            <p:strVal val="#ppt_x"/>
                                          </p:val>
                                        </p:tav>
                                      </p:tavLst>
                                    </p:anim>
                                    <p:anim calcmode="lin" valueType="num">
                                      <p:cBhvr>
                                        <p:cTn id="19" dur="1000" fill="hold"/>
                                        <p:tgtEl>
                                          <p:spTgt spid="12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4"/>
                                        </p:tgtEl>
                                        <p:attrNameLst>
                                          <p:attrName>style.visibility</p:attrName>
                                        </p:attrNameLst>
                                      </p:cBhvr>
                                      <p:to>
                                        <p:strVal val="visible"/>
                                      </p:to>
                                    </p:set>
                                    <p:animEffect transition="in" filter="fade">
                                      <p:cBhvr>
                                        <p:cTn id="22" dur="1000"/>
                                        <p:tgtEl>
                                          <p:spTgt spid="124"/>
                                        </p:tgtEl>
                                      </p:cBhvr>
                                    </p:animEffect>
                                    <p:anim calcmode="lin" valueType="num">
                                      <p:cBhvr>
                                        <p:cTn id="23" dur="1000" fill="hold"/>
                                        <p:tgtEl>
                                          <p:spTgt spid="124"/>
                                        </p:tgtEl>
                                        <p:attrNameLst>
                                          <p:attrName>ppt_x</p:attrName>
                                        </p:attrNameLst>
                                      </p:cBhvr>
                                      <p:tavLst>
                                        <p:tav tm="0">
                                          <p:val>
                                            <p:strVal val="#ppt_x"/>
                                          </p:val>
                                        </p:tav>
                                        <p:tav tm="100000">
                                          <p:val>
                                            <p:strVal val="#ppt_x"/>
                                          </p:val>
                                        </p:tav>
                                      </p:tavLst>
                                    </p:anim>
                                    <p:anim calcmode="lin" valueType="num">
                                      <p:cBhvr>
                                        <p:cTn id="24"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1" grpId="0"/>
      <p:bldP spid="123" grpId="0"/>
      <p:bldP spid="1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a:spLocks noChangeArrowheads="1"/>
          </p:cNvSpPr>
          <p:nvPr/>
        </p:nvSpPr>
        <p:spPr bwMode="auto">
          <a:xfrm>
            <a:off x="2192266" y="1558925"/>
            <a:ext cx="1509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595959"/>
                </a:solidFill>
                <a:latin typeface="微软雅黑" panose="020B0503020204020204" pitchFamily="34" charset="-122"/>
                <a:ea typeface="微软雅黑" panose="020B0503020204020204" pitchFamily="34" charset="-122"/>
              </a:rPr>
              <a:t>Name it </a:t>
            </a:r>
            <a:endParaRPr lang="zh-CN" altLang="en-US" sz="2400" b="1">
              <a:solidFill>
                <a:srgbClr val="595959"/>
              </a:solidFill>
              <a:latin typeface="微软雅黑" panose="020B0503020204020204" pitchFamily="34" charset="-122"/>
              <a:ea typeface="微软雅黑" panose="020B0503020204020204" pitchFamily="34" charset="-122"/>
            </a:endParaRPr>
          </a:p>
        </p:txBody>
      </p:sp>
      <p:sp>
        <p:nvSpPr>
          <p:cNvPr id="29" name="文本框 28"/>
          <p:cNvSpPr txBox="1">
            <a:spLocks noChangeArrowheads="1"/>
          </p:cNvSpPr>
          <p:nvPr/>
        </p:nvSpPr>
        <p:spPr bwMode="auto">
          <a:xfrm>
            <a:off x="8334448" y="1558925"/>
            <a:ext cx="1508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404040"/>
                </a:solidFill>
                <a:latin typeface="微软雅黑" panose="020B0503020204020204" pitchFamily="34" charset="-122"/>
                <a:ea typeface="微软雅黑" panose="020B0503020204020204" pitchFamily="34" charset="-122"/>
              </a:rPr>
              <a:t>Name it </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30" name="文本框 29"/>
          <p:cNvSpPr txBox="1">
            <a:spLocks noChangeArrowheads="1"/>
          </p:cNvSpPr>
          <p:nvPr/>
        </p:nvSpPr>
        <p:spPr bwMode="auto">
          <a:xfrm>
            <a:off x="2414516" y="1974850"/>
            <a:ext cx="1004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595959"/>
                </a:solidFill>
                <a:latin typeface="微软雅黑" panose="020B0503020204020204" pitchFamily="34" charset="-122"/>
                <a:ea typeface="微软雅黑" panose="020B0503020204020204" pitchFamily="34" charset="-122"/>
              </a:rPr>
              <a:t>编辑文字</a:t>
            </a:r>
          </a:p>
        </p:txBody>
      </p:sp>
      <p:sp>
        <p:nvSpPr>
          <p:cNvPr id="31" name="文本框 30"/>
          <p:cNvSpPr txBox="1">
            <a:spLocks noChangeArrowheads="1"/>
          </p:cNvSpPr>
          <p:nvPr/>
        </p:nvSpPr>
        <p:spPr bwMode="auto">
          <a:xfrm>
            <a:off x="8585273" y="1974850"/>
            <a:ext cx="1006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编辑文字</a:t>
            </a:r>
          </a:p>
        </p:txBody>
      </p:sp>
      <p:pic>
        <p:nvPicPr>
          <p:cNvPr id="15370" name="图片 31"/>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2097016" y="2436813"/>
            <a:ext cx="1604963"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图片 32"/>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8285235" y="2436812"/>
            <a:ext cx="16065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72" name="组合 5"/>
          <p:cNvGrpSpPr>
            <a:grpSpLocks/>
          </p:cNvGrpSpPr>
          <p:nvPr/>
        </p:nvGrpSpPr>
        <p:grpSpPr bwMode="auto">
          <a:xfrm>
            <a:off x="2184329" y="4386263"/>
            <a:ext cx="1430337" cy="407988"/>
            <a:chOff x="2020074" y="4400931"/>
            <a:chExt cx="1430502" cy="407816"/>
          </a:xfrm>
        </p:grpSpPr>
        <p:sp>
          <p:nvSpPr>
            <p:cNvPr id="3" name="矩形 2"/>
            <p:cNvSpPr/>
            <p:nvPr/>
          </p:nvSpPr>
          <p:spPr>
            <a:xfrm>
              <a:off x="2020074" y="4400931"/>
              <a:ext cx="408034" cy="407816"/>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404040"/>
                </a:solidFill>
              </a:endParaRPr>
            </a:p>
          </p:txBody>
        </p:sp>
        <p:sp>
          <p:nvSpPr>
            <p:cNvPr id="34" name="矩形 33"/>
            <p:cNvSpPr/>
            <p:nvPr/>
          </p:nvSpPr>
          <p:spPr>
            <a:xfrm>
              <a:off x="2531308" y="4400931"/>
              <a:ext cx="408034" cy="407816"/>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1AAA55"/>
                </a:solidFill>
              </a:endParaRPr>
            </a:p>
          </p:txBody>
        </p:sp>
        <p:sp>
          <p:nvSpPr>
            <p:cNvPr id="35" name="矩形 34"/>
            <p:cNvSpPr/>
            <p:nvPr/>
          </p:nvSpPr>
          <p:spPr>
            <a:xfrm>
              <a:off x="3042542" y="4400931"/>
              <a:ext cx="408034" cy="407816"/>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404040"/>
                </a:solidFill>
              </a:endParaRPr>
            </a:p>
          </p:txBody>
        </p:sp>
      </p:grpSp>
      <p:sp>
        <p:nvSpPr>
          <p:cNvPr id="37" name="矩形 36"/>
          <p:cNvSpPr/>
          <p:nvPr/>
        </p:nvSpPr>
        <p:spPr>
          <a:xfrm>
            <a:off x="8372548" y="4386262"/>
            <a:ext cx="407987"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38" name="矩形 37"/>
          <p:cNvSpPr/>
          <p:nvPr/>
        </p:nvSpPr>
        <p:spPr>
          <a:xfrm>
            <a:off x="8885310" y="4386262"/>
            <a:ext cx="406400" cy="407988"/>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39" name="矩形 38"/>
          <p:cNvSpPr/>
          <p:nvPr/>
        </p:nvSpPr>
        <p:spPr>
          <a:xfrm>
            <a:off x="9396485" y="4386262"/>
            <a:ext cx="407988"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40" name="AutoShape 115"/>
          <p:cNvSpPr>
            <a:spLocks/>
          </p:cNvSpPr>
          <p:nvPr/>
        </p:nvSpPr>
        <p:spPr bwMode="auto">
          <a:xfrm>
            <a:off x="2254179" y="4443413"/>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1" name="AutoShape 29"/>
          <p:cNvSpPr>
            <a:spLocks/>
          </p:cNvSpPr>
          <p:nvPr/>
        </p:nvSpPr>
        <p:spPr bwMode="auto">
          <a:xfrm>
            <a:off x="2765354" y="4443413"/>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42" name="Group 2"/>
          <p:cNvGrpSpPr>
            <a:grpSpLocks/>
          </p:cNvGrpSpPr>
          <p:nvPr/>
        </p:nvGrpSpPr>
        <p:grpSpPr bwMode="auto">
          <a:xfrm>
            <a:off x="3254883" y="4436260"/>
            <a:ext cx="311577" cy="308584"/>
            <a:chOff x="1569458" y="688424"/>
            <a:chExt cx="334962" cy="331788"/>
          </a:xfrm>
          <a:solidFill>
            <a:schemeClr val="bg1"/>
          </a:solidFill>
        </p:grpSpPr>
        <p:sp>
          <p:nvSpPr>
            <p:cNvPr id="43"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4"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dirty="0">
                <a:latin typeface="Open Sans Light"/>
                <a:ea typeface="+mn-ea"/>
                <a:cs typeface="Open Sans Light"/>
              </a:endParaRPr>
            </a:p>
          </p:txBody>
        </p:sp>
        <p:sp>
          <p:nvSpPr>
            <p:cNvPr id="45"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6"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7"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8"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dirty="0">
                <a:latin typeface="Open Sans Light"/>
                <a:ea typeface="+mn-ea"/>
                <a:cs typeface="Open Sans Light"/>
              </a:endParaRPr>
            </a:p>
          </p:txBody>
        </p:sp>
      </p:grpSp>
      <p:sp>
        <p:nvSpPr>
          <p:cNvPr id="49" name="AutoShape 115"/>
          <p:cNvSpPr>
            <a:spLocks/>
          </p:cNvSpPr>
          <p:nvPr/>
        </p:nvSpPr>
        <p:spPr bwMode="auto">
          <a:xfrm>
            <a:off x="8455098" y="4443412"/>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0" name="AutoShape 29"/>
          <p:cNvSpPr>
            <a:spLocks/>
          </p:cNvSpPr>
          <p:nvPr/>
        </p:nvSpPr>
        <p:spPr bwMode="auto">
          <a:xfrm>
            <a:off x="8966273" y="4443412"/>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FFFFF"/>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51" name="Group 2"/>
          <p:cNvGrpSpPr>
            <a:grpSpLocks/>
          </p:cNvGrpSpPr>
          <p:nvPr/>
        </p:nvGrpSpPr>
        <p:grpSpPr bwMode="auto">
          <a:xfrm>
            <a:off x="9454848" y="4428384"/>
            <a:ext cx="311577" cy="308584"/>
            <a:chOff x="1569458" y="688424"/>
            <a:chExt cx="334962" cy="331788"/>
          </a:xfrm>
          <a:solidFill>
            <a:srgbClr val="404040"/>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58" name="文本框 57"/>
          <p:cNvSpPr txBox="1"/>
          <p:nvPr/>
        </p:nvSpPr>
        <p:spPr>
          <a:xfrm>
            <a:off x="1381054" y="4941888"/>
            <a:ext cx="3035300" cy="585788"/>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标题您的团队名称</a:t>
            </a:r>
          </a:p>
        </p:txBody>
      </p:sp>
      <p:sp>
        <p:nvSpPr>
          <p:cNvPr id="64" name="文本框 63"/>
          <p:cNvSpPr txBox="1">
            <a:spLocks noChangeArrowheads="1"/>
          </p:cNvSpPr>
          <p:nvPr/>
        </p:nvSpPr>
        <p:spPr bwMode="auto">
          <a:xfrm>
            <a:off x="7594673" y="4940300"/>
            <a:ext cx="30353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单击此处添加您的、编辑文字</a:t>
            </a:r>
            <a:endParaRPr lang="en-US" altLang="zh-CN" sz="1600">
              <a:solidFill>
                <a:srgbClr val="404040"/>
              </a:solidFill>
              <a:latin typeface="微软雅黑" panose="020B0503020204020204" pitchFamily="34" charset="-122"/>
              <a:ea typeface="微软雅黑" panose="020B0503020204020204" pitchFamily="34" charset="-122"/>
            </a:endParaRPr>
          </a:p>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标题您的团队名称</a:t>
            </a:r>
          </a:p>
        </p:txBody>
      </p:sp>
      <p:sp>
        <p:nvSpPr>
          <p:cNvPr id="71" name="文本框 70"/>
          <p:cNvSpPr txBox="1">
            <a:spLocks noChangeArrowheads="1"/>
          </p:cNvSpPr>
          <p:nvPr/>
        </p:nvSpPr>
        <p:spPr bwMode="auto">
          <a:xfrm>
            <a:off x="5207074" y="1558925"/>
            <a:ext cx="1508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404040"/>
                </a:solidFill>
                <a:latin typeface="微软雅黑" panose="020B0503020204020204" pitchFamily="34" charset="-122"/>
                <a:ea typeface="微软雅黑" panose="020B0503020204020204" pitchFamily="34" charset="-122"/>
              </a:rPr>
              <a:t>Name it </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72" name="文本框 71"/>
          <p:cNvSpPr txBox="1">
            <a:spLocks noChangeArrowheads="1"/>
          </p:cNvSpPr>
          <p:nvPr/>
        </p:nvSpPr>
        <p:spPr bwMode="auto">
          <a:xfrm>
            <a:off x="5457899" y="1974850"/>
            <a:ext cx="1006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编辑文字</a:t>
            </a:r>
          </a:p>
        </p:txBody>
      </p:sp>
      <p:pic>
        <p:nvPicPr>
          <p:cNvPr id="73" name="图片 32"/>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5157861" y="2436812"/>
            <a:ext cx="16065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73"/>
          <p:cNvSpPr/>
          <p:nvPr/>
        </p:nvSpPr>
        <p:spPr>
          <a:xfrm>
            <a:off x="5245174" y="4386262"/>
            <a:ext cx="407987"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5" name="矩形 74"/>
          <p:cNvSpPr/>
          <p:nvPr/>
        </p:nvSpPr>
        <p:spPr>
          <a:xfrm>
            <a:off x="5757936" y="4386262"/>
            <a:ext cx="406400" cy="407988"/>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6" name="矩形 75"/>
          <p:cNvSpPr/>
          <p:nvPr/>
        </p:nvSpPr>
        <p:spPr>
          <a:xfrm>
            <a:off x="6269111" y="4386262"/>
            <a:ext cx="407988"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7" name="AutoShape 115"/>
          <p:cNvSpPr>
            <a:spLocks/>
          </p:cNvSpPr>
          <p:nvPr/>
        </p:nvSpPr>
        <p:spPr bwMode="auto">
          <a:xfrm>
            <a:off x="5327724" y="4443412"/>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8" name="AutoShape 29"/>
          <p:cNvSpPr>
            <a:spLocks/>
          </p:cNvSpPr>
          <p:nvPr/>
        </p:nvSpPr>
        <p:spPr bwMode="auto">
          <a:xfrm>
            <a:off x="5838899" y="4443412"/>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FFFFF"/>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79" name="Group 2"/>
          <p:cNvGrpSpPr>
            <a:grpSpLocks/>
          </p:cNvGrpSpPr>
          <p:nvPr/>
        </p:nvGrpSpPr>
        <p:grpSpPr bwMode="auto">
          <a:xfrm>
            <a:off x="6327474" y="4428384"/>
            <a:ext cx="311577" cy="308584"/>
            <a:chOff x="1569458" y="688424"/>
            <a:chExt cx="334962" cy="331788"/>
          </a:xfrm>
          <a:solidFill>
            <a:srgbClr val="404040"/>
          </a:solidFill>
        </p:grpSpPr>
        <p:sp>
          <p:nvSpPr>
            <p:cNvPr id="8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86" name="文本框 85"/>
          <p:cNvSpPr txBox="1">
            <a:spLocks noChangeArrowheads="1"/>
          </p:cNvSpPr>
          <p:nvPr/>
        </p:nvSpPr>
        <p:spPr bwMode="auto">
          <a:xfrm>
            <a:off x="4467299" y="4940300"/>
            <a:ext cx="30353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单击此处添加您的、编辑文字</a:t>
            </a:r>
            <a:endParaRPr lang="en-US" altLang="zh-CN" sz="1600">
              <a:solidFill>
                <a:srgbClr val="404040"/>
              </a:solidFill>
              <a:latin typeface="微软雅黑" panose="020B0503020204020204" pitchFamily="34" charset="-122"/>
              <a:ea typeface="微软雅黑" panose="020B0503020204020204" pitchFamily="34" charset="-122"/>
            </a:endParaRPr>
          </a:p>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标题您的团队名称</a:t>
            </a:r>
          </a:p>
        </p:txBody>
      </p:sp>
      <p:sp>
        <p:nvSpPr>
          <p:cNvPr id="59" name="矩形 5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60" name="组合 59"/>
          <p:cNvGrpSpPr/>
          <p:nvPr/>
        </p:nvGrpSpPr>
        <p:grpSpPr>
          <a:xfrm>
            <a:off x="245745" y="213360"/>
            <a:ext cx="563880" cy="563880"/>
            <a:chOff x="276225" y="213360"/>
            <a:chExt cx="563880" cy="563880"/>
          </a:xfrm>
          <a:solidFill>
            <a:srgbClr val="3D7351"/>
          </a:solidFill>
        </p:grpSpPr>
        <p:sp>
          <p:nvSpPr>
            <p:cNvPr id="61" name="矩形 60"/>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2" name="椭圆 61"/>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3"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87" name="文本框 8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55450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3"/>
          <p:cNvPicPr>
            <a:picLocks noChangeAspect="1"/>
          </p:cNvPicPr>
          <p:nvPr/>
        </p:nvPicPr>
        <p:blipFill>
          <a:blip r:embed="rId3">
            <a:extLst>
              <a:ext uri="{28A0092B-C50C-407E-A947-70E740481C1C}">
                <a14:useLocalDpi xmlns:a14="http://schemas.microsoft.com/office/drawing/2010/main" val="0"/>
              </a:ext>
            </a:extLst>
          </a:blip>
          <a:srcRect l="37500" t="33636" r="37689" b="-1515"/>
          <a:stretch>
            <a:fillRect/>
          </a:stretch>
        </p:blipFill>
        <p:spPr bwMode="auto">
          <a:xfrm>
            <a:off x="1066801" y="1843088"/>
            <a:ext cx="24955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组合 7"/>
          <p:cNvGrpSpPr>
            <a:grpSpLocks/>
          </p:cNvGrpSpPr>
          <p:nvPr/>
        </p:nvGrpSpPr>
        <p:grpSpPr bwMode="auto">
          <a:xfrm>
            <a:off x="3670301" y="704850"/>
            <a:ext cx="1638300" cy="5330825"/>
            <a:chOff x="3714750" y="631031"/>
            <a:chExt cx="1638301" cy="5331619"/>
          </a:xfrm>
        </p:grpSpPr>
        <p:pic>
          <p:nvPicPr>
            <p:cNvPr id="16399" name="图片 5"/>
            <p:cNvPicPr>
              <a:picLocks noChangeAspect="1"/>
            </p:cNvPicPr>
            <p:nvPr/>
          </p:nvPicPr>
          <p:blipFill>
            <a:blip r:embed="rId4">
              <a:extLst>
                <a:ext uri="{28A0092B-C50C-407E-A947-70E740481C1C}">
                  <a14:useLocalDpi xmlns:a14="http://schemas.microsoft.com/office/drawing/2010/main" val="0"/>
                </a:ext>
              </a:extLst>
            </a:blip>
            <a:srcRect l="22147" r="34563"/>
            <a:stretch>
              <a:fillRect/>
            </a:stretch>
          </p:blipFill>
          <p:spPr bwMode="auto">
            <a:xfrm>
              <a:off x="3714750" y="631031"/>
              <a:ext cx="1638301"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图片 6"/>
            <p:cNvPicPr>
              <a:picLocks noChangeAspect="1"/>
            </p:cNvPicPr>
            <p:nvPr/>
          </p:nvPicPr>
          <p:blipFill>
            <a:blip r:embed="rId5">
              <a:extLst>
                <a:ext uri="{28A0092B-C50C-407E-A947-70E740481C1C}">
                  <a14:useLocalDpi xmlns:a14="http://schemas.microsoft.com/office/drawing/2010/main" val="0"/>
                </a:ext>
              </a:extLst>
            </a:blip>
            <a:srcRect l="60683" r="4967"/>
            <a:stretch>
              <a:fillRect/>
            </a:stretch>
          </p:blipFill>
          <p:spPr bwMode="auto">
            <a:xfrm>
              <a:off x="3743325" y="2894013"/>
              <a:ext cx="1581150"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0" name="直接连接符 9"/>
          <p:cNvCxnSpPr/>
          <p:nvPr/>
        </p:nvCxnSpPr>
        <p:spPr>
          <a:xfrm>
            <a:off x="6096000" y="2000250"/>
            <a:ext cx="4724400"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9391650" y="1468438"/>
            <a:ext cx="0" cy="106362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9501188" y="2132013"/>
            <a:ext cx="1209675" cy="400050"/>
          </a:xfrm>
          <a:prstGeom prst="rect">
            <a:avLst/>
          </a:prstGeom>
          <a:noFill/>
        </p:spPr>
        <p:txBody>
          <a:bodyPr wrap="none">
            <a:spAutoFit/>
          </a:bodyPr>
          <a:lstStyle/>
          <a:p>
            <a:pPr eaLnBrk="1" fontAlgn="auto" hangingPunct="1">
              <a:spcBef>
                <a:spcPts val="0"/>
              </a:spcBef>
              <a:spcAft>
                <a:spcPts val="0"/>
              </a:spcAft>
              <a:defRPr/>
            </a:pPr>
            <a:r>
              <a:rPr lang="zh-CN" altLang="en-US" sz="2000" b="1" dirty="0">
                <a:solidFill>
                  <a:srgbClr val="4C7E51"/>
                </a:solidFill>
                <a:latin typeface="微软雅黑" panose="020B0503020204020204" pitchFamily="34" charset="-122"/>
                <a:ea typeface="微软雅黑" panose="020B0503020204020204" pitchFamily="34" charset="-122"/>
              </a:rPr>
              <a:t>品牌</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故事</a:t>
            </a:r>
          </a:p>
        </p:txBody>
      </p:sp>
      <p:pic>
        <p:nvPicPr>
          <p:cNvPr id="16391" name="图片 2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75450" y="1379538"/>
            <a:ext cx="26162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2"/>
          <p:cNvSpPr txBox="1">
            <a:spLocks noChangeArrowheads="1"/>
          </p:cNvSpPr>
          <p:nvPr/>
        </p:nvSpPr>
        <p:spPr bwMode="auto">
          <a:xfrm>
            <a:off x="6534150" y="2954338"/>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20" name="文本框 19"/>
          <p:cNvSpPr txBox="1">
            <a:spLocks noChangeArrowheads="1"/>
          </p:cNvSpPr>
          <p:nvPr/>
        </p:nvSpPr>
        <p:spPr bwMode="auto">
          <a:xfrm>
            <a:off x="6534150" y="4079082"/>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21" name="文本框 20"/>
          <p:cNvSpPr txBox="1">
            <a:spLocks noChangeArrowheads="1"/>
          </p:cNvSpPr>
          <p:nvPr/>
        </p:nvSpPr>
        <p:spPr bwMode="auto">
          <a:xfrm>
            <a:off x="6534150" y="5203825"/>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19" name="矩形 1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4" name="组合 23"/>
          <p:cNvGrpSpPr/>
          <p:nvPr/>
        </p:nvGrpSpPr>
        <p:grpSpPr>
          <a:xfrm>
            <a:off x="245745" y="213360"/>
            <a:ext cx="563880" cy="563880"/>
            <a:chOff x="276225" y="213360"/>
            <a:chExt cx="563880" cy="563880"/>
          </a:xfrm>
          <a:solidFill>
            <a:srgbClr val="3D7351"/>
          </a:solidFill>
        </p:grpSpPr>
        <p:sp>
          <p:nvSpPr>
            <p:cNvPr id="25" name="矩形 24"/>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6" name="椭圆 25"/>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7"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8" name="文本框 27"/>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5552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3"/>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par>
                                <p:cTn id="10" presetID="50" presetClass="entr" presetSubtype="0" decel="100000" fill="hold" grpId="0" nodeType="withEffect">
                                  <p:stCondLst>
                                    <p:cond delay="0"/>
                                  </p:stCondLst>
                                  <p:iterate type="lt">
                                    <p:tmPct val="10000"/>
                                  </p:iterate>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ppt_w</p:attrName>
                                        </p:attrNameLst>
                                      </p:cBhvr>
                                      <p:tavLst>
                                        <p:tav tm="0">
                                          <p:val>
                                            <p:strVal val="#ppt_w+.3"/>
                                          </p:val>
                                        </p:tav>
                                        <p:tav tm="100000">
                                          <p:val>
                                            <p:strVal val="#ppt_w"/>
                                          </p:val>
                                        </p:tav>
                                      </p:tavLst>
                                    </p:anim>
                                    <p:anim calcmode="lin" valueType="num">
                                      <p:cBhvr>
                                        <p:cTn id="13" dur="1000" fill="hold"/>
                                        <p:tgtEl>
                                          <p:spTgt spid="20"/>
                                        </p:tgtEl>
                                        <p:attrNameLst>
                                          <p:attrName>ppt_h</p:attrName>
                                        </p:attrNameLst>
                                      </p:cBhvr>
                                      <p:tavLst>
                                        <p:tav tm="0">
                                          <p:val>
                                            <p:strVal val="#ppt_h"/>
                                          </p:val>
                                        </p:tav>
                                        <p:tav tm="100000">
                                          <p:val>
                                            <p:strVal val="#ppt_h"/>
                                          </p:val>
                                        </p:tav>
                                      </p:tavLst>
                                    </p:anim>
                                    <p:animEffect transition="in" filter="fade">
                                      <p:cBhvr>
                                        <p:cTn id="14" dur="1000"/>
                                        <p:tgtEl>
                                          <p:spTgt spid="20"/>
                                        </p:tgtEl>
                                      </p:cBhvr>
                                    </p:animEffect>
                                  </p:childTnLst>
                                </p:cTn>
                              </p:par>
                              <p:par>
                                <p:cTn id="15" presetID="50" presetClass="entr" presetSubtype="0" decel="100000" fill="hold" grpId="0" nodeType="withEffect">
                                  <p:stCondLst>
                                    <p:cond delay="0"/>
                                  </p:stCondLst>
                                  <p:iterate type="lt">
                                    <p:tmPct val="10000"/>
                                  </p:iterate>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strVal val="#ppt_w+.3"/>
                                          </p:val>
                                        </p:tav>
                                        <p:tav tm="100000">
                                          <p:val>
                                            <p:strVal val="#ppt_w"/>
                                          </p:val>
                                        </p:tav>
                                      </p:tavLst>
                                    </p:anim>
                                    <p:anim calcmode="lin" valueType="num">
                                      <p:cBhvr>
                                        <p:cTn id="18" dur="1000" fill="hold"/>
                                        <p:tgtEl>
                                          <p:spTgt spid="21"/>
                                        </p:tgtEl>
                                        <p:attrNameLst>
                                          <p:attrName>ppt_h</p:attrName>
                                        </p:attrNameLst>
                                      </p:cBhvr>
                                      <p:tavLst>
                                        <p:tav tm="0">
                                          <p:val>
                                            <p:strVal val="#ppt_h"/>
                                          </p:val>
                                        </p:tav>
                                        <p:tav tm="100000">
                                          <p:val>
                                            <p:strVal val="#ppt_h"/>
                                          </p:val>
                                        </p:tav>
                                      </p:tavLst>
                                    </p:anim>
                                    <p:animEffect transition="in" filter="fade">
                                      <p:cBhvr>
                                        <p:cTn id="1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4362450" y="1797772"/>
            <a:ext cx="3467100" cy="1276350"/>
          </a:xfrm>
          <a:prstGeom prst="rect">
            <a:avLst/>
          </a:prstGeom>
          <a:solidFill>
            <a:srgbClr val="8EB453"/>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矩形 32"/>
          <p:cNvSpPr/>
          <p:nvPr/>
        </p:nvSpPr>
        <p:spPr>
          <a:xfrm>
            <a:off x="4362450" y="3264622"/>
            <a:ext cx="3467100" cy="1276350"/>
          </a:xfrm>
          <a:prstGeom prst="rect">
            <a:avLst/>
          </a:prstGeom>
          <a:solidFill>
            <a:srgbClr val="4C7E51"/>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矩形 33"/>
          <p:cNvSpPr/>
          <p:nvPr/>
        </p:nvSpPr>
        <p:spPr>
          <a:xfrm>
            <a:off x="4362450" y="4731472"/>
            <a:ext cx="3467100" cy="1276350"/>
          </a:xfrm>
          <a:prstGeom prst="rect">
            <a:avLst/>
          </a:prstGeom>
          <a:solidFill>
            <a:srgbClr val="8EB453"/>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文本框 35"/>
          <p:cNvSpPr txBox="1">
            <a:spLocks noChangeArrowheads="1"/>
          </p:cNvSpPr>
          <p:nvPr/>
        </p:nvSpPr>
        <p:spPr bwMode="auto">
          <a:xfrm>
            <a:off x="5613400" y="195017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37" name="AutoShape 115"/>
          <p:cNvSpPr>
            <a:spLocks/>
          </p:cNvSpPr>
          <p:nvPr/>
        </p:nvSpPr>
        <p:spPr bwMode="auto">
          <a:xfrm>
            <a:off x="4773613" y="2137497"/>
            <a:ext cx="541337" cy="596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29"/>
          <p:cNvSpPr>
            <a:spLocks/>
          </p:cNvSpPr>
          <p:nvPr/>
        </p:nvSpPr>
        <p:spPr bwMode="auto">
          <a:xfrm>
            <a:off x="7029450" y="3607522"/>
            <a:ext cx="588963" cy="590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39" name="Group 2"/>
          <p:cNvGrpSpPr>
            <a:grpSpLocks/>
          </p:cNvGrpSpPr>
          <p:nvPr/>
        </p:nvGrpSpPr>
        <p:grpSpPr bwMode="auto">
          <a:xfrm>
            <a:off x="4774352" y="5107341"/>
            <a:ext cx="529700" cy="524612"/>
            <a:chOff x="1569458" y="688424"/>
            <a:chExt cx="334962" cy="331788"/>
          </a:xfrm>
          <a:solidFill>
            <a:srgbClr val="FFFFFF"/>
          </a:solidFill>
        </p:grpSpPr>
        <p:sp>
          <p:nvSpPr>
            <p:cNvPr id="4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46" name="文本框 45"/>
          <p:cNvSpPr txBox="1">
            <a:spLocks noChangeArrowheads="1"/>
          </p:cNvSpPr>
          <p:nvPr/>
        </p:nvSpPr>
        <p:spPr bwMode="auto">
          <a:xfrm>
            <a:off x="4679950" y="347417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47" name="文本框 46"/>
          <p:cNvSpPr txBox="1">
            <a:spLocks noChangeArrowheads="1"/>
          </p:cNvSpPr>
          <p:nvPr/>
        </p:nvSpPr>
        <p:spPr bwMode="auto">
          <a:xfrm>
            <a:off x="5718175" y="491562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18448" name="矩形 47"/>
          <p:cNvSpPr>
            <a:spLocks noChangeArrowheads="1"/>
          </p:cNvSpPr>
          <p:nvPr/>
        </p:nvSpPr>
        <p:spPr bwMode="auto">
          <a:xfrm>
            <a:off x="5586413" y="2347047"/>
            <a:ext cx="1979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sp>
        <p:nvSpPr>
          <p:cNvPr id="18449" name="矩形 48"/>
          <p:cNvSpPr>
            <a:spLocks noChangeArrowheads="1"/>
          </p:cNvSpPr>
          <p:nvPr/>
        </p:nvSpPr>
        <p:spPr bwMode="auto">
          <a:xfrm>
            <a:off x="4679950" y="3872634"/>
            <a:ext cx="1979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sp>
        <p:nvSpPr>
          <p:cNvPr id="18450" name="矩形 49"/>
          <p:cNvSpPr>
            <a:spLocks noChangeArrowheads="1"/>
          </p:cNvSpPr>
          <p:nvPr/>
        </p:nvSpPr>
        <p:spPr bwMode="auto">
          <a:xfrm>
            <a:off x="5735638" y="5306147"/>
            <a:ext cx="1979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grpSp>
        <p:nvGrpSpPr>
          <p:cNvPr id="18451" name="组合 61"/>
          <p:cNvGrpSpPr>
            <a:grpSpLocks/>
          </p:cNvGrpSpPr>
          <p:nvPr/>
        </p:nvGrpSpPr>
        <p:grpSpPr bwMode="auto">
          <a:xfrm>
            <a:off x="1571625" y="2534372"/>
            <a:ext cx="1762125" cy="1760537"/>
            <a:chOff x="1571704" y="2912636"/>
            <a:chExt cx="1761387" cy="1761387"/>
          </a:xfrm>
        </p:grpSpPr>
        <p:sp>
          <p:nvSpPr>
            <p:cNvPr id="51" name="椭圆 50"/>
            <p:cNvSpPr/>
            <p:nvPr/>
          </p:nvSpPr>
          <p:spPr>
            <a:xfrm>
              <a:off x="1571704" y="2912636"/>
              <a:ext cx="1761387" cy="1761387"/>
            </a:xfrm>
            <a:prstGeom prst="ellipse">
              <a:avLst/>
            </a:prstGeom>
            <a:no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457" name="Freeform 328"/>
            <p:cNvSpPr>
              <a:spLocks noChangeArrowheads="1"/>
            </p:cNvSpPr>
            <p:nvPr/>
          </p:nvSpPr>
          <p:spPr bwMode="auto">
            <a:xfrm>
              <a:off x="1876302" y="3477363"/>
              <a:ext cx="1152190" cy="642547"/>
            </a:xfrm>
            <a:custGeom>
              <a:avLst/>
              <a:gdLst>
                <a:gd name="T0" fmla="*/ 430966 w 1564"/>
                <a:gd name="T1" fmla="*/ 450004 h 871"/>
                <a:gd name="T2" fmla="*/ 332249 w 1564"/>
                <a:gd name="T3" fmla="*/ 548858 h 871"/>
                <a:gd name="T4" fmla="*/ 430966 w 1564"/>
                <a:gd name="T5" fmla="*/ 641809 h 871"/>
                <a:gd name="T6" fmla="*/ 523053 w 1564"/>
                <a:gd name="T7" fmla="*/ 548858 h 871"/>
                <a:gd name="T8" fmla="*/ 430966 w 1564"/>
                <a:gd name="T9" fmla="*/ 450004 h 871"/>
                <a:gd name="T10" fmla="*/ 430966 w 1564"/>
                <a:gd name="T11" fmla="*/ 598284 h 871"/>
                <a:gd name="T12" fmla="*/ 381608 w 1564"/>
                <a:gd name="T13" fmla="*/ 548858 h 871"/>
                <a:gd name="T14" fmla="*/ 430966 w 1564"/>
                <a:gd name="T15" fmla="*/ 499431 h 871"/>
                <a:gd name="T16" fmla="*/ 473694 w 1564"/>
                <a:gd name="T17" fmla="*/ 548858 h 871"/>
                <a:gd name="T18" fmla="*/ 430966 w 1564"/>
                <a:gd name="T19" fmla="*/ 598284 h 871"/>
                <a:gd name="T20" fmla="*/ 1151453 w 1564"/>
                <a:gd name="T21" fmla="*/ 382872 h 871"/>
                <a:gd name="T22" fmla="*/ 1151453 w 1564"/>
                <a:gd name="T23" fmla="*/ 480988 h 871"/>
                <a:gd name="T24" fmla="*/ 1108725 w 1564"/>
                <a:gd name="T25" fmla="*/ 530415 h 871"/>
                <a:gd name="T26" fmla="*/ 1052736 w 1564"/>
                <a:gd name="T27" fmla="*/ 530415 h 871"/>
                <a:gd name="T28" fmla="*/ 929708 w 1564"/>
                <a:gd name="T29" fmla="*/ 419758 h 871"/>
                <a:gd name="T30" fmla="*/ 806680 w 1564"/>
                <a:gd name="T31" fmla="*/ 530415 h 871"/>
                <a:gd name="T32" fmla="*/ 553994 w 1564"/>
                <a:gd name="T33" fmla="*/ 530415 h 871"/>
                <a:gd name="T34" fmla="*/ 430966 w 1564"/>
                <a:gd name="T35" fmla="*/ 419758 h 871"/>
                <a:gd name="T36" fmla="*/ 301308 w 1564"/>
                <a:gd name="T37" fmla="*/ 530415 h 871"/>
                <a:gd name="T38" fmla="*/ 240162 w 1564"/>
                <a:gd name="T39" fmla="*/ 530415 h 871"/>
                <a:gd name="T40" fmla="*/ 196697 w 1564"/>
                <a:gd name="T41" fmla="*/ 480988 h 871"/>
                <a:gd name="T42" fmla="*/ 196697 w 1564"/>
                <a:gd name="T43" fmla="*/ 382872 h 871"/>
                <a:gd name="T44" fmla="*/ 1151453 w 1564"/>
                <a:gd name="T45" fmla="*/ 382872 h 871"/>
                <a:gd name="T46" fmla="*/ 929708 w 1564"/>
                <a:gd name="T47" fmla="*/ 450004 h 871"/>
                <a:gd name="T48" fmla="*/ 830991 w 1564"/>
                <a:gd name="T49" fmla="*/ 548858 h 871"/>
                <a:gd name="T50" fmla="*/ 929708 w 1564"/>
                <a:gd name="T51" fmla="*/ 641809 h 871"/>
                <a:gd name="T52" fmla="*/ 1028425 w 1564"/>
                <a:gd name="T53" fmla="*/ 548858 h 871"/>
                <a:gd name="T54" fmla="*/ 929708 w 1564"/>
                <a:gd name="T55" fmla="*/ 450004 h 871"/>
                <a:gd name="T56" fmla="*/ 929708 w 1564"/>
                <a:gd name="T57" fmla="*/ 598284 h 871"/>
                <a:gd name="T58" fmla="*/ 880350 w 1564"/>
                <a:gd name="T59" fmla="*/ 548858 h 871"/>
                <a:gd name="T60" fmla="*/ 929708 w 1564"/>
                <a:gd name="T61" fmla="*/ 499431 h 871"/>
                <a:gd name="T62" fmla="*/ 979067 w 1564"/>
                <a:gd name="T63" fmla="*/ 548858 h 871"/>
                <a:gd name="T64" fmla="*/ 929708 w 1564"/>
                <a:gd name="T65" fmla="*/ 598284 h 871"/>
                <a:gd name="T66" fmla="*/ 1133036 w 1564"/>
                <a:gd name="T67" fmla="*/ 277380 h 871"/>
                <a:gd name="T68" fmla="*/ 954019 w 1564"/>
                <a:gd name="T69" fmla="*/ 98853 h 871"/>
                <a:gd name="T70" fmla="*/ 905397 w 1564"/>
                <a:gd name="T71" fmla="*/ 80411 h 871"/>
                <a:gd name="T72" fmla="*/ 819204 w 1564"/>
                <a:gd name="T73" fmla="*/ 80411 h 871"/>
                <a:gd name="T74" fmla="*/ 819204 w 1564"/>
                <a:gd name="T75" fmla="*/ 43525 h 871"/>
                <a:gd name="T76" fmla="*/ 769846 w 1564"/>
                <a:gd name="T77" fmla="*/ 0 h 871"/>
                <a:gd name="T78" fmla="*/ 240162 w 1564"/>
                <a:gd name="T79" fmla="*/ 0 h 871"/>
                <a:gd name="T80" fmla="*/ 196697 w 1564"/>
                <a:gd name="T81" fmla="*/ 43525 h 871"/>
                <a:gd name="T82" fmla="*/ 196697 w 1564"/>
                <a:gd name="T83" fmla="*/ 55328 h 871"/>
                <a:gd name="T84" fmla="*/ 5894 w 1564"/>
                <a:gd name="T85" fmla="*/ 74509 h 871"/>
                <a:gd name="T86" fmla="*/ 338143 w 1564"/>
                <a:gd name="T87" fmla="*/ 117296 h 871"/>
                <a:gd name="T88" fmla="*/ 0 w 1564"/>
                <a:gd name="T89" fmla="*/ 154182 h 871"/>
                <a:gd name="T90" fmla="*/ 338143 w 1564"/>
                <a:gd name="T91" fmla="*/ 197707 h 871"/>
                <a:gd name="T92" fmla="*/ 0 w 1564"/>
                <a:gd name="T93" fmla="*/ 227953 h 871"/>
                <a:gd name="T94" fmla="*/ 196697 w 1564"/>
                <a:gd name="T95" fmla="*/ 265576 h 871"/>
                <a:gd name="T96" fmla="*/ 196697 w 1564"/>
                <a:gd name="T97" fmla="*/ 357790 h 871"/>
                <a:gd name="T98" fmla="*/ 1151453 w 1564"/>
                <a:gd name="T99" fmla="*/ 357790 h 871"/>
                <a:gd name="T100" fmla="*/ 1151453 w 1564"/>
                <a:gd name="T101" fmla="*/ 320905 h 871"/>
                <a:gd name="T102" fmla="*/ 1133036 w 1564"/>
                <a:gd name="T103" fmla="*/ 277380 h 871"/>
                <a:gd name="T104" fmla="*/ 1052736 w 1564"/>
                <a:gd name="T105" fmla="*/ 284019 h 871"/>
                <a:gd name="T106" fmla="*/ 880350 w 1564"/>
                <a:gd name="T107" fmla="*/ 284019 h 871"/>
                <a:gd name="T108" fmla="*/ 867826 w 1564"/>
                <a:gd name="T109" fmla="*/ 277380 h 871"/>
                <a:gd name="T110" fmla="*/ 867826 w 1564"/>
                <a:gd name="T111" fmla="*/ 142378 h 871"/>
                <a:gd name="T112" fmla="*/ 880350 w 1564"/>
                <a:gd name="T113" fmla="*/ 135739 h 871"/>
                <a:gd name="T114" fmla="*/ 911291 w 1564"/>
                <a:gd name="T115" fmla="*/ 135739 h 871"/>
                <a:gd name="T116" fmla="*/ 917184 w 1564"/>
                <a:gd name="T117" fmla="*/ 135739 h 871"/>
                <a:gd name="T118" fmla="*/ 1059367 w 1564"/>
                <a:gd name="T119" fmla="*/ 271478 h 871"/>
                <a:gd name="T120" fmla="*/ 1052736 w 1564"/>
                <a:gd name="T121" fmla="*/ 284019 h 871"/>
                <a:gd name="T122" fmla="*/ 1052736 w 1564"/>
                <a:gd name="T123" fmla="*/ 284019 h 871"/>
                <a:gd name="T124" fmla="*/ 1052736 w 1564"/>
                <a:gd name="T125" fmla="*/ 284019 h 8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rgbClr val="4C7E51"/>
            </a:solidFill>
            <a:ln>
              <a:noFill/>
            </a:ln>
            <a:extLst>
              <a:ext uri="{91240B29-F687-4F45-9708-019B960494DF}">
                <a14:hiddenLine xmlns:a14="http://schemas.microsoft.com/office/drawing/2010/main" w="9525">
                  <a:solidFill>
                    <a:srgbClr val="000000"/>
                  </a:solidFill>
                  <a:round/>
                  <a:headEnd/>
                  <a:tailEnd/>
                </a14:hiddenLine>
              </a:ext>
            </a:extLst>
          </p:spPr>
          <p:txBody>
            <a:bodyPr wrap="none" lIns="243852" tIns="121926" rIns="243852" bIns="121926" anchor="ctr"/>
            <a:lstStyle/>
            <a:p>
              <a:endParaRPr lang="zh-CN" altLang="en-US"/>
            </a:p>
          </p:txBody>
        </p:sp>
      </p:grpSp>
      <p:sp>
        <p:nvSpPr>
          <p:cNvPr id="52" name="椭圆 51"/>
          <p:cNvSpPr/>
          <p:nvPr/>
        </p:nvSpPr>
        <p:spPr>
          <a:xfrm>
            <a:off x="8858250" y="2534372"/>
            <a:ext cx="1762125" cy="1760537"/>
          </a:xfrm>
          <a:prstGeom prst="ellipse">
            <a:avLst/>
          </a:prstGeom>
          <a:no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54" name="Group 587"/>
          <p:cNvGrpSpPr>
            <a:grpSpLocks/>
          </p:cNvGrpSpPr>
          <p:nvPr/>
        </p:nvGrpSpPr>
        <p:grpSpPr bwMode="auto">
          <a:xfrm>
            <a:off x="9302675" y="3028353"/>
            <a:ext cx="873854" cy="772570"/>
            <a:chOff x="1530350" y="5719762"/>
            <a:chExt cx="452438" cy="400050"/>
          </a:xfrm>
          <a:solidFill>
            <a:srgbClr val="4C7E51"/>
          </a:solidFill>
        </p:grpSpPr>
        <p:sp>
          <p:nvSpPr>
            <p:cNvPr id="55"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6"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7"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8"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9"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60"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64" name="文本框 63"/>
          <p:cNvSpPr txBox="1"/>
          <p:nvPr/>
        </p:nvSpPr>
        <p:spPr>
          <a:xfrm>
            <a:off x="8509000" y="4623522"/>
            <a:ext cx="2460625" cy="831850"/>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65" name="文本框 64"/>
          <p:cNvSpPr txBox="1"/>
          <p:nvPr/>
        </p:nvSpPr>
        <p:spPr>
          <a:xfrm>
            <a:off x="1212850" y="4623522"/>
            <a:ext cx="2460625" cy="831850"/>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48" name="矩形 4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66" name="组合 65"/>
          <p:cNvGrpSpPr/>
          <p:nvPr/>
        </p:nvGrpSpPr>
        <p:grpSpPr>
          <a:xfrm>
            <a:off x="245745" y="213360"/>
            <a:ext cx="563880" cy="563880"/>
            <a:chOff x="276225" y="213360"/>
            <a:chExt cx="563880" cy="563880"/>
          </a:xfrm>
          <a:solidFill>
            <a:srgbClr val="3D7351"/>
          </a:solidFill>
        </p:grpSpPr>
        <p:sp>
          <p:nvSpPr>
            <p:cNvPr id="67" name="矩形 6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8" name="椭圆 6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70" name="文本框 6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37844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strVal val="#ppt_w+.3"/>
                                          </p:val>
                                        </p:tav>
                                        <p:tav tm="100000">
                                          <p:val>
                                            <p:strVal val="#ppt_w"/>
                                          </p:val>
                                        </p:tav>
                                      </p:tavLst>
                                    </p:anim>
                                    <p:anim calcmode="lin" valueType="num">
                                      <p:cBhvr>
                                        <p:cTn id="8" dur="500" fill="hold"/>
                                        <p:tgtEl>
                                          <p:spTgt spid="36"/>
                                        </p:tgtEl>
                                        <p:attrNameLst>
                                          <p:attrName>ppt_h</p:attrName>
                                        </p:attrNameLst>
                                      </p:cBhvr>
                                      <p:tavLst>
                                        <p:tav tm="0">
                                          <p:val>
                                            <p:strVal val="#ppt_h"/>
                                          </p:val>
                                        </p:tav>
                                        <p:tav tm="100000">
                                          <p:val>
                                            <p:strVal val="#ppt_h"/>
                                          </p:val>
                                        </p:tav>
                                      </p:tavLst>
                                    </p:anim>
                                    <p:animEffect transition="in" filter="fade">
                                      <p:cBhvr>
                                        <p:cTn id="9" dur="500"/>
                                        <p:tgtEl>
                                          <p:spTgt spid="3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46"/>
                                        </p:tgtEl>
                                        <p:attrNameLst>
                                          <p:attrName>style.visibility</p:attrName>
                                        </p:attrNameLst>
                                      </p:cBhvr>
                                      <p:to>
                                        <p:strVal val="visible"/>
                                      </p:to>
                                    </p:set>
                                    <p:anim calcmode="lin" valueType="num">
                                      <p:cBhvr>
                                        <p:cTn id="14" dur="500" fill="hold"/>
                                        <p:tgtEl>
                                          <p:spTgt spid="46"/>
                                        </p:tgtEl>
                                        <p:attrNameLst>
                                          <p:attrName>ppt_w</p:attrName>
                                        </p:attrNameLst>
                                      </p:cBhvr>
                                      <p:tavLst>
                                        <p:tav tm="0">
                                          <p:val>
                                            <p:strVal val="#ppt_w+.3"/>
                                          </p:val>
                                        </p:tav>
                                        <p:tav tm="100000">
                                          <p:val>
                                            <p:strVal val="#ppt_w"/>
                                          </p:val>
                                        </p:tav>
                                      </p:tavLst>
                                    </p:anim>
                                    <p:anim calcmode="lin" valueType="num">
                                      <p:cBhvr>
                                        <p:cTn id="15" dur="500" fill="hold"/>
                                        <p:tgtEl>
                                          <p:spTgt spid="46"/>
                                        </p:tgtEl>
                                        <p:attrNameLst>
                                          <p:attrName>ppt_h</p:attrName>
                                        </p:attrNameLst>
                                      </p:cBhvr>
                                      <p:tavLst>
                                        <p:tav tm="0">
                                          <p:val>
                                            <p:strVal val="#ppt_h"/>
                                          </p:val>
                                        </p:tav>
                                        <p:tav tm="100000">
                                          <p:val>
                                            <p:strVal val="#ppt_h"/>
                                          </p:val>
                                        </p:tav>
                                      </p:tavLst>
                                    </p:anim>
                                    <p:animEffect transition="in" filter="fade">
                                      <p:cBhvr>
                                        <p:cTn id="16" dur="500"/>
                                        <p:tgtEl>
                                          <p:spTgt spid="4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strVal val="#ppt_w+.3"/>
                                          </p:val>
                                        </p:tav>
                                        <p:tav tm="100000">
                                          <p:val>
                                            <p:strVal val="#ppt_w"/>
                                          </p:val>
                                        </p:tav>
                                      </p:tavLst>
                                    </p:anim>
                                    <p:anim calcmode="lin" valueType="num">
                                      <p:cBhvr>
                                        <p:cTn id="22" dur="500" fill="hold"/>
                                        <p:tgtEl>
                                          <p:spTgt spid="47"/>
                                        </p:tgtEl>
                                        <p:attrNameLst>
                                          <p:attrName>ppt_h</p:attrName>
                                        </p:attrNameLst>
                                      </p:cBhvr>
                                      <p:tavLst>
                                        <p:tav tm="0">
                                          <p:val>
                                            <p:strVal val="#ppt_h"/>
                                          </p:val>
                                        </p:tav>
                                        <p:tav tm="100000">
                                          <p:val>
                                            <p:strVal val="#ppt_h"/>
                                          </p:val>
                                        </p:tav>
                                      </p:tavLst>
                                    </p:anim>
                                    <p:animEffect transition="in" filter="fade">
                                      <p:cBhvr>
                                        <p:cTn id="23" dur="500"/>
                                        <p:tgtEl>
                                          <p:spTgt spid="47"/>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1000"/>
                                        <p:tgtEl>
                                          <p:spTgt spid="64"/>
                                        </p:tgtEl>
                                      </p:cBhvr>
                                    </p:animEffect>
                                    <p:anim calcmode="lin" valueType="num">
                                      <p:cBhvr>
                                        <p:cTn id="27" dur="1000" fill="hold"/>
                                        <p:tgtEl>
                                          <p:spTgt spid="64"/>
                                        </p:tgtEl>
                                        <p:attrNameLst>
                                          <p:attrName>ppt_x</p:attrName>
                                        </p:attrNameLst>
                                      </p:cBhvr>
                                      <p:tavLst>
                                        <p:tav tm="0">
                                          <p:val>
                                            <p:strVal val="#ppt_x"/>
                                          </p:val>
                                        </p:tav>
                                        <p:tav tm="100000">
                                          <p:val>
                                            <p:strVal val="#ppt_x"/>
                                          </p:val>
                                        </p:tav>
                                      </p:tavLst>
                                    </p:anim>
                                    <p:anim calcmode="lin" valueType="num">
                                      <p:cBhvr>
                                        <p:cTn id="28" dur="1000" fill="hold"/>
                                        <p:tgtEl>
                                          <p:spTgt spid="6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6" grpId="0"/>
      <p:bldP spid="47" grpId="0"/>
      <p:bldP spid="64" grpId="0"/>
      <p:bldP spid="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4" name="组合 95"/>
          <p:cNvGrpSpPr>
            <a:grpSpLocks/>
          </p:cNvGrpSpPr>
          <p:nvPr/>
        </p:nvGrpSpPr>
        <p:grpSpPr bwMode="auto">
          <a:xfrm>
            <a:off x="1909763" y="2268538"/>
            <a:ext cx="833437" cy="2343150"/>
            <a:chOff x="2206367" y="2686846"/>
            <a:chExt cx="832757" cy="2342168"/>
          </a:xfrm>
          <a:solidFill>
            <a:srgbClr val="8EB453"/>
          </a:solidFill>
        </p:grpSpPr>
        <p:grpSp>
          <p:nvGrpSpPr>
            <p:cNvPr id="43073" name="组合 10"/>
            <p:cNvGrpSpPr>
              <a:grpSpLocks/>
            </p:cNvGrpSpPr>
            <p:nvPr/>
          </p:nvGrpSpPr>
          <p:grpSpPr bwMode="auto">
            <a:xfrm>
              <a:off x="2206367" y="2686846"/>
              <a:ext cx="832757" cy="2342168"/>
              <a:chOff x="2206367" y="2686846"/>
              <a:chExt cx="832757" cy="2342168"/>
            </a:xfrm>
            <a:grpFill/>
          </p:grpSpPr>
          <p:sp>
            <p:nvSpPr>
              <p:cNvPr id="9" name="矩形 8"/>
              <p:cNvSpPr/>
              <p:nvPr/>
            </p:nvSpPr>
            <p:spPr>
              <a:xfrm>
                <a:off x="2206367" y="3032776"/>
                <a:ext cx="832757" cy="15804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0" name="椭圆 9"/>
              <p:cNvSpPr/>
              <p:nvPr/>
            </p:nvSpPr>
            <p:spPr>
              <a:xfrm>
                <a:off x="2206367" y="2686846"/>
                <a:ext cx="832757" cy="833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椭圆 53"/>
              <p:cNvSpPr/>
              <p:nvPr/>
            </p:nvSpPr>
            <p:spPr>
              <a:xfrm>
                <a:off x="2206367" y="4195925"/>
                <a:ext cx="832757" cy="8330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2" name="椭圆 11"/>
            <p:cNvSpPr/>
            <p:nvPr/>
          </p:nvSpPr>
          <p:spPr>
            <a:xfrm>
              <a:off x="2342781" y="4332393"/>
              <a:ext cx="559930" cy="560153"/>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椭圆 54"/>
            <p:cNvSpPr/>
            <p:nvPr/>
          </p:nvSpPr>
          <p:spPr>
            <a:xfrm>
              <a:off x="2279332" y="4268920"/>
              <a:ext cx="686826" cy="687100"/>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5" name="组合 94"/>
          <p:cNvGrpSpPr>
            <a:grpSpLocks/>
          </p:cNvGrpSpPr>
          <p:nvPr/>
        </p:nvGrpSpPr>
        <p:grpSpPr bwMode="auto">
          <a:xfrm>
            <a:off x="3175000" y="1738313"/>
            <a:ext cx="833438" cy="2873375"/>
            <a:chOff x="3411053" y="2155105"/>
            <a:chExt cx="832757" cy="2873909"/>
          </a:xfrm>
          <a:solidFill>
            <a:srgbClr val="4C7E51"/>
          </a:solidFill>
        </p:grpSpPr>
        <p:grpSp>
          <p:nvGrpSpPr>
            <p:cNvPr id="43067" name="组合 55"/>
            <p:cNvGrpSpPr>
              <a:grpSpLocks/>
            </p:cNvGrpSpPr>
            <p:nvPr/>
          </p:nvGrpSpPr>
          <p:grpSpPr bwMode="auto">
            <a:xfrm>
              <a:off x="3411053" y="2155105"/>
              <a:ext cx="832757" cy="2873909"/>
              <a:chOff x="2206367" y="2155105"/>
              <a:chExt cx="832757" cy="2873909"/>
            </a:xfrm>
            <a:grpFill/>
          </p:grpSpPr>
          <p:sp>
            <p:nvSpPr>
              <p:cNvPr id="57" name="矩形 56"/>
              <p:cNvSpPr/>
              <p:nvPr/>
            </p:nvSpPr>
            <p:spPr>
              <a:xfrm>
                <a:off x="2206367" y="2518710"/>
                <a:ext cx="832757" cy="20943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58" name="椭圆 57"/>
              <p:cNvSpPr/>
              <p:nvPr/>
            </p:nvSpPr>
            <p:spPr>
              <a:xfrm>
                <a:off x="2206367" y="2155105"/>
                <a:ext cx="832757" cy="8320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9" name="椭圆 58"/>
              <p:cNvSpPr/>
              <p:nvPr/>
            </p:nvSpPr>
            <p:spPr>
              <a:xfrm>
                <a:off x="2206367" y="4197009"/>
                <a:ext cx="832757" cy="8320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60" name="椭圆 59"/>
            <p:cNvSpPr/>
            <p:nvPr/>
          </p:nvSpPr>
          <p:spPr>
            <a:xfrm>
              <a:off x="3547466" y="4331971"/>
              <a:ext cx="559930" cy="560492"/>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椭圆 60"/>
            <p:cNvSpPr/>
            <p:nvPr/>
          </p:nvSpPr>
          <p:spPr>
            <a:xfrm>
              <a:off x="3484018" y="4268460"/>
              <a:ext cx="686826" cy="687516"/>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6" name="组合 93"/>
          <p:cNvGrpSpPr>
            <a:grpSpLocks/>
          </p:cNvGrpSpPr>
          <p:nvPr/>
        </p:nvGrpSpPr>
        <p:grpSpPr bwMode="auto">
          <a:xfrm>
            <a:off x="4440238" y="1782763"/>
            <a:ext cx="833437" cy="2828925"/>
            <a:chOff x="4615739" y="2200728"/>
            <a:chExt cx="832757" cy="2828286"/>
          </a:xfrm>
          <a:solidFill>
            <a:srgbClr val="8EB453"/>
          </a:solidFill>
        </p:grpSpPr>
        <p:grpSp>
          <p:nvGrpSpPr>
            <p:cNvPr id="43061" name="组合 61"/>
            <p:cNvGrpSpPr>
              <a:grpSpLocks/>
            </p:cNvGrpSpPr>
            <p:nvPr/>
          </p:nvGrpSpPr>
          <p:grpSpPr bwMode="auto">
            <a:xfrm>
              <a:off x="4615739" y="2200728"/>
              <a:ext cx="832757" cy="2828286"/>
              <a:chOff x="2206367" y="2200728"/>
              <a:chExt cx="832757" cy="2828286"/>
            </a:xfrm>
            <a:grpFill/>
          </p:grpSpPr>
          <p:sp>
            <p:nvSpPr>
              <p:cNvPr id="63" name="矩形 62"/>
              <p:cNvSpPr/>
              <p:nvPr/>
            </p:nvSpPr>
            <p:spPr>
              <a:xfrm>
                <a:off x="2206367" y="2581642"/>
                <a:ext cx="832757" cy="20315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64" name="椭圆 63"/>
              <p:cNvSpPr/>
              <p:nvPr/>
            </p:nvSpPr>
            <p:spPr>
              <a:xfrm>
                <a:off x="2206367" y="2200728"/>
                <a:ext cx="832757" cy="833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5" name="椭圆 64"/>
              <p:cNvSpPr/>
              <p:nvPr/>
            </p:nvSpPr>
            <p:spPr>
              <a:xfrm>
                <a:off x="2206367" y="4195764"/>
                <a:ext cx="832757" cy="833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66" name="椭圆 65"/>
            <p:cNvSpPr/>
            <p:nvPr/>
          </p:nvSpPr>
          <p:spPr>
            <a:xfrm>
              <a:off x="4752153" y="4332258"/>
              <a:ext cx="559930" cy="560261"/>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7" name="椭圆 66"/>
            <p:cNvSpPr/>
            <p:nvPr/>
          </p:nvSpPr>
          <p:spPr>
            <a:xfrm>
              <a:off x="4688704" y="4268773"/>
              <a:ext cx="686826" cy="687233"/>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7" name="组合 92"/>
          <p:cNvGrpSpPr>
            <a:grpSpLocks/>
          </p:cNvGrpSpPr>
          <p:nvPr/>
        </p:nvGrpSpPr>
        <p:grpSpPr bwMode="auto">
          <a:xfrm>
            <a:off x="5705475" y="2674938"/>
            <a:ext cx="833438" cy="1936750"/>
            <a:chOff x="5716134" y="3093057"/>
            <a:chExt cx="832757" cy="1935957"/>
          </a:xfrm>
          <a:solidFill>
            <a:srgbClr val="4C7E51"/>
          </a:solidFill>
        </p:grpSpPr>
        <p:grpSp>
          <p:nvGrpSpPr>
            <p:cNvPr id="43055" name="组合 67"/>
            <p:cNvGrpSpPr>
              <a:grpSpLocks/>
            </p:cNvGrpSpPr>
            <p:nvPr/>
          </p:nvGrpSpPr>
          <p:grpSpPr bwMode="auto">
            <a:xfrm>
              <a:off x="5716134" y="3093057"/>
              <a:ext cx="832757" cy="1935957"/>
              <a:chOff x="2206367" y="3093057"/>
              <a:chExt cx="832757" cy="1935957"/>
            </a:xfrm>
            <a:grpFill/>
          </p:grpSpPr>
          <p:sp>
            <p:nvSpPr>
              <p:cNvPr id="69" name="矩形 68"/>
              <p:cNvSpPr/>
              <p:nvPr/>
            </p:nvSpPr>
            <p:spPr>
              <a:xfrm>
                <a:off x="2206367" y="3519919"/>
                <a:ext cx="832757" cy="10933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70" name="椭圆 69"/>
              <p:cNvSpPr/>
              <p:nvPr/>
            </p:nvSpPr>
            <p:spPr>
              <a:xfrm>
                <a:off x="2206367" y="3093057"/>
                <a:ext cx="832757" cy="8330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 name="椭圆 70"/>
              <p:cNvSpPr/>
              <p:nvPr/>
            </p:nvSpPr>
            <p:spPr>
              <a:xfrm>
                <a:off x="2206367" y="4195917"/>
                <a:ext cx="832757" cy="8330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2" name="椭圆 71"/>
            <p:cNvSpPr/>
            <p:nvPr/>
          </p:nvSpPr>
          <p:spPr>
            <a:xfrm>
              <a:off x="5852547" y="4332386"/>
              <a:ext cx="559930" cy="560159"/>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3" name="椭圆 72"/>
            <p:cNvSpPr/>
            <p:nvPr/>
          </p:nvSpPr>
          <p:spPr>
            <a:xfrm>
              <a:off x="5789099" y="4268912"/>
              <a:ext cx="686826" cy="687107"/>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8" name="组合 91"/>
          <p:cNvGrpSpPr>
            <a:grpSpLocks/>
          </p:cNvGrpSpPr>
          <p:nvPr/>
        </p:nvGrpSpPr>
        <p:grpSpPr bwMode="auto">
          <a:xfrm>
            <a:off x="6970713" y="1268413"/>
            <a:ext cx="833437" cy="3343275"/>
            <a:chOff x="6978876" y="1686112"/>
            <a:chExt cx="832757" cy="3342902"/>
          </a:xfrm>
          <a:solidFill>
            <a:srgbClr val="8EB453"/>
          </a:solidFill>
        </p:grpSpPr>
        <p:grpSp>
          <p:nvGrpSpPr>
            <p:cNvPr id="43049" name="组合 73"/>
            <p:cNvGrpSpPr>
              <a:grpSpLocks/>
            </p:cNvGrpSpPr>
            <p:nvPr/>
          </p:nvGrpSpPr>
          <p:grpSpPr bwMode="auto">
            <a:xfrm>
              <a:off x="6978876" y="1686112"/>
              <a:ext cx="832757" cy="3342902"/>
              <a:chOff x="2206367" y="1686112"/>
              <a:chExt cx="832757" cy="3342902"/>
            </a:xfrm>
            <a:grpFill/>
          </p:grpSpPr>
          <p:sp>
            <p:nvSpPr>
              <p:cNvPr id="75" name="矩形 74"/>
              <p:cNvSpPr/>
              <p:nvPr/>
            </p:nvSpPr>
            <p:spPr>
              <a:xfrm>
                <a:off x="2206367" y="2101991"/>
                <a:ext cx="832757" cy="25111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椭圆 75"/>
              <p:cNvSpPr/>
              <p:nvPr/>
            </p:nvSpPr>
            <p:spPr>
              <a:xfrm>
                <a:off x="2206367" y="1686112"/>
                <a:ext cx="832757" cy="8333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2206367" y="4195669"/>
                <a:ext cx="832757" cy="833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椭圆 77"/>
            <p:cNvSpPr/>
            <p:nvPr/>
          </p:nvSpPr>
          <p:spPr>
            <a:xfrm>
              <a:off x="7115290" y="4332179"/>
              <a:ext cx="559930" cy="560325"/>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椭圆 78"/>
            <p:cNvSpPr/>
            <p:nvPr/>
          </p:nvSpPr>
          <p:spPr>
            <a:xfrm>
              <a:off x="7051841" y="4268686"/>
              <a:ext cx="686826" cy="6873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9" name="组合 13"/>
          <p:cNvGrpSpPr>
            <a:grpSpLocks/>
          </p:cNvGrpSpPr>
          <p:nvPr/>
        </p:nvGrpSpPr>
        <p:grpSpPr bwMode="auto">
          <a:xfrm>
            <a:off x="8235950" y="2154238"/>
            <a:ext cx="833438" cy="2457450"/>
            <a:chOff x="8157735" y="2571482"/>
            <a:chExt cx="832757" cy="2457532"/>
          </a:xfrm>
          <a:solidFill>
            <a:srgbClr val="4C7E51"/>
          </a:solidFill>
        </p:grpSpPr>
        <p:grpSp>
          <p:nvGrpSpPr>
            <p:cNvPr id="43043" name="组合 79"/>
            <p:cNvGrpSpPr>
              <a:grpSpLocks/>
            </p:cNvGrpSpPr>
            <p:nvPr/>
          </p:nvGrpSpPr>
          <p:grpSpPr bwMode="auto">
            <a:xfrm>
              <a:off x="8157735" y="2571482"/>
              <a:ext cx="832757" cy="2457532"/>
              <a:chOff x="2206367" y="2571482"/>
              <a:chExt cx="832757" cy="2457532"/>
            </a:xfrm>
            <a:grpFill/>
          </p:grpSpPr>
          <p:sp>
            <p:nvSpPr>
              <p:cNvPr id="81" name="矩形 80"/>
              <p:cNvSpPr/>
              <p:nvPr/>
            </p:nvSpPr>
            <p:spPr>
              <a:xfrm>
                <a:off x="2206367" y="2987421"/>
                <a:ext cx="832757" cy="16256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2" name="椭圆 81"/>
              <p:cNvSpPr/>
              <p:nvPr/>
            </p:nvSpPr>
            <p:spPr>
              <a:xfrm>
                <a:off x="2206367" y="2571482"/>
                <a:ext cx="832757" cy="8334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3" name="椭圆 82"/>
              <p:cNvSpPr/>
              <p:nvPr/>
            </p:nvSpPr>
            <p:spPr>
              <a:xfrm>
                <a:off x="2206367" y="4195548"/>
                <a:ext cx="832757" cy="8334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84" name="椭圆 83"/>
            <p:cNvSpPr/>
            <p:nvPr/>
          </p:nvSpPr>
          <p:spPr>
            <a:xfrm>
              <a:off x="8294148" y="4332078"/>
              <a:ext cx="559930" cy="560407"/>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椭圆 84"/>
            <p:cNvSpPr/>
            <p:nvPr/>
          </p:nvSpPr>
          <p:spPr>
            <a:xfrm>
              <a:off x="8230700" y="4268576"/>
              <a:ext cx="686826" cy="6874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20" name="组合 12"/>
          <p:cNvGrpSpPr>
            <a:grpSpLocks/>
          </p:cNvGrpSpPr>
          <p:nvPr/>
        </p:nvGrpSpPr>
        <p:grpSpPr bwMode="auto">
          <a:xfrm>
            <a:off x="9501188" y="1268413"/>
            <a:ext cx="833437" cy="3343275"/>
            <a:chOff x="9797850" y="1686112"/>
            <a:chExt cx="832757" cy="3342902"/>
          </a:xfrm>
          <a:solidFill>
            <a:srgbClr val="8EB453"/>
          </a:solidFill>
        </p:grpSpPr>
        <p:grpSp>
          <p:nvGrpSpPr>
            <p:cNvPr id="43037" name="组合 85"/>
            <p:cNvGrpSpPr>
              <a:grpSpLocks/>
            </p:cNvGrpSpPr>
            <p:nvPr/>
          </p:nvGrpSpPr>
          <p:grpSpPr bwMode="auto">
            <a:xfrm>
              <a:off x="9797850" y="1686112"/>
              <a:ext cx="832757" cy="3342902"/>
              <a:chOff x="2206367" y="1686112"/>
              <a:chExt cx="832757" cy="3342902"/>
            </a:xfrm>
            <a:grpFill/>
          </p:grpSpPr>
          <p:sp>
            <p:nvSpPr>
              <p:cNvPr id="87" name="矩形 86"/>
              <p:cNvSpPr/>
              <p:nvPr/>
            </p:nvSpPr>
            <p:spPr>
              <a:xfrm>
                <a:off x="2206367" y="2101991"/>
                <a:ext cx="832757" cy="25111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8" name="椭圆 87"/>
              <p:cNvSpPr/>
              <p:nvPr/>
            </p:nvSpPr>
            <p:spPr>
              <a:xfrm>
                <a:off x="2206367" y="1686112"/>
                <a:ext cx="832757" cy="8333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9" name="椭圆 88"/>
              <p:cNvSpPr/>
              <p:nvPr/>
            </p:nvSpPr>
            <p:spPr>
              <a:xfrm>
                <a:off x="2206367" y="4195669"/>
                <a:ext cx="832757" cy="833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90" name="椭圆 89"/>
            <p:cNvSpPr/>
            <p:nvPr/>
          </p:nvSpPr>
          <p:spPr>
            <a:xfrm>
              <a:off x="9934264" y="4332179"/>
              <a:ext cx="559930" cy="560325"/>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1" name="椭圆 90"/>
            <p:cNvSpPr/>
            <p:nvPr/>
          </p:nvSpPr>
          <p:spPr>
            <a:xfrm>
              <a:off x="9870815" y="4268686"/>
              <a:ext cx="686826" cy="6873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3021" name="文本框 96"/>
          <p:cNvSpPr txBox="1">
            <a:spLocks noChangeArrowheads="1"/>
          </p:cNvSpPr>
          <p:nvPr/>
        </p:nvSpPr>
        <p:spPr bwMode="auto">
          <a:xfrm>
            <a:off x="208597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2" name="文本框 97"/>
          <p:cNvSpPr txBox="1">
            <a:spLocks noChangeArrowheads="1"/>
          </p:cNvSpPr>
          <p:nvPr/>
        </p:nvSpPr>
        <p:spPr bwMode="auto">
          <a:xfrm>
            <a:off x="3360738"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3" name="文本框 98"/>
          <p:cNvSpPr txBox="1">
            <a:spLocks noChangeArrowheads="1"/>
          </p:cNvSpPr>
          <p:nvPr/>
        </p:nvSpPr>
        <p:spPr bwMode="auto">
          <a:xfrm>
            <a:off x="4651375" y="3963988"/>
            <a:ext cx="646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4" name="文本框 99"/>
          <p:cNvSpPr txBox="1">
            <a:spLocks noChangeArrowheads="1"/>
          </p:cNvSpPr>
          <p:nvPr/>
        </p:nvSpPr>
        <p:spPr bwMode="auto">
          <a:xfrm>
            <a:off x="5926138" y="3963988"/>
            <a:ext cx="646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5" name="文本框 100"/>
          <p:cNvSpPr txBox="1">
            <a:spLocks noChangeArrowheads="1"/>
          </p:cNvSpPr>
          <p:nvPr/>
        </p:nvSpPr>
        <p:spPr bwMode="auto">
          <a:xfrm>
            <a:off x="714692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6" name="文本框 101"/>
          <p:cNvSpPr txBox="1">
            <a:spLocks noChangeArrowheads="1"/>
          </p:cNvSpPr>
          <p:nvPr/>
        </p:nvSpPr>
        <p:spPr bwMode="auto">
          <a:xfrm>
            <a:off x="8421688"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7" name="文本框 103"/>
          <p:cNvSpPr txBox="1">
            <a:spLocks noChangeArrowheads="1"/>
          </p:cNvSpPr>
          <p:nvPr/>
        </p:nvSpPr>
        <p:spPr bwMode="auto">
          <a:xfrm>
            <a:off x="1963738" y="2384425"/>
            <a:ext cx="9636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28" name="文本框 104"/>
          <p:cNvSpPr txBox="1">
            <a:spLocks noChangeArrowheads="1"/>
          </p:cNvSpPr>
          <p:nvPr/>
        </p:nvSpPr>
        <p:spPr bwMode="auto">
          <a:xfrm>
            <a:off x="3246438" y="1862138"/>
            <a:ext cx="963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29" name="文本框 105"/>
          <p:cNvSpPr txBox="1">
            <a:spLocks noChangeArrowheads="1"/>
          </p:cNvSpPr>
          <p:nvPr/>
        </p:nvSpPr>
        <p:spPr bwMode="auto">
          <a:xfrm>
            <a:off x="4492625" y="1862138"/>
            <a:ext cx="96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0" name="文本框 106"/>
          <p:cNvSpPr txBox="1">
            <a:spLocks noChangeArrowheads="1"/>
          </p:cNvSpPr>
          <p:nvPr/>
        </p:nvSpPr>
        <p:spPr bwMode="auto">
          <a:xfrm>
            <a:off x="5767388" y="2732088"/>
            <a:ext cx="963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1" name="文本框 107"/>
          <p:cNvSpPr txBox="1">
            <a:spLocks noChangeArrowheads="1"/>
          </p:cNvSpPr>
          <p:nvPr/>
        </p:nvSpPr>
        <p:spPr bwMode="auto">
          <a:xfrm>
            <a:off x="6988175" y="1373188"/>
            <a:ext cx="96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2" name="文本框 108"/>
          <p:cNvSpPr txBox="1">
            <a:spLocks noChangeArrowheads="1"/>
          </p:cNvSpPr>
          <p:nvPr/>
        </p:nvSpPr>
        <p:spPr bwMode="auto">
          <a:xfrm>
            <a:off x="8235950" y="2244725"/>
            <a:ext cx="96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3" name="文本框 109"/>
          <p:cNvSpPr txBox="1">
            <a:spLocks noChangeArrowheads="1"/>
          </p:cNvSpPr>
          <p:nvPr/>
        </p:nvSpPr>
        <p:spPr bwMode="auto">
          <a:xfrm>
            <a:off x="9515475" y="1400175"/>
            <a:ext cx="96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103" name="文本框 102"/>
          <p:cNvSpPr txBox="1">
            <a:spLocks noChangeArrowheads="1"/>
          </p:cNvSpPr>
          <p:nvPr/>
        </p:nvSpPr>
        <p:spPr bwMode="auto">
          <a:xfrm>
            <a:off x="2046288" y="5357813"/>
            <a:ext cx="82883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r>
              <a:rPr lang="en-US" altLang="zh-CN" sz="1600">
                <a:solidFill>
                  <a:srgbClr val="505050"/>
                </a:solidFill>
                <a:latin typeface="微软雅黑" panose="020B0503020204020204" pitchFamily="34" charset="-122"/>
                <a:ea typeface="微软雅黑" panose="020B0503020204020204" pitchFamily="34" charset="-122"/>
              </a:rPr>
              <a:t>,</a:t>
            </a:r>
            <a:r>
              <a:rPr lang="zh-CN" altLang="en-US" sz="1600">
                <a:solidFill>
                  <a:srgbClr val="505050"/>
                </a:solidFill>
                <a:latin typeface="微软雅黑" panose="020B0503020204020204" pitchFamily="34" charset="-122"/>
                <a:ea typeface="微软雅黑" panose="020B0503020204020204" pitchFamily="34" charset="-122"/>
              </a:rPr>
              <a:t>编辑文字标题</a:t>
            </a:r>
          </a:p>
        </p:txBody>
      </p:sp>
      <p:sp>
        <p:nvSpPr>
          <p:cNvPr id="43035" name="文本框 110"/>
          <p:cNvSpPr txBox="1">
            <a:spLocks noChangeArrowheads="1"/>
          </p:cNvSpPr>
          <p:nvPr/>
        </p:nvSpPr>
        <p:spPr bwMode="auto">
          <a:xfrm>
            <a:off x="2022475" y="4826000"/>
            <a:ext cx="192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rgbClr val="505050"/>
                </a:solidFill>
                <a:latin typeface="微软雅黑" panose="020B0503020204020204" pitchFamily="34" charset="-122"/>
                <a:ea typeface="微软雅黑" panose="020B0503020204020204" pitchFamily="34" charset="-122"/>
              </a:rPr>
              <a:t>输入文字</a:t>
            </a:r>
          </a:p>
        </p:txBody>
      </p:sp>
      <p:sp>
        <p:nvSpPr>
          <p:cNvPr id="43036" name="文本框 111"/>
          <p:cNvSpPr txBox="1">
            <a:spLocks noChangeArrowheads="1"/>
          </p:cNvSpPr>
          <p:nvPr/>
        </p:nvSpPr>
        <p:spPr bwMode="auto">
          <a:xfrm>
            <a:off x="968692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95" name="矩形 94"/>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96" name="组合 95"/>
          <p:cNvGrpSpPr/>
          <p:nvPr/>
        </p:nvGrpSpPr>
        <p:grpSpPr>
          <a:xfrm>
            <a:off x="245745" y="213360"/>
            <a:ext cx="563880" cy="563880"/>
            <a:chOff x="276225" y="213360"/>
            <a:chExt cx="563880" cy="563880"/>
          </a:xfrm>
          <a:solidFill>
            <a:srgbClr val="3D7351"/>
          </a:solidFill>
        </p:grpSpPr>
        <p:sp>
          <p:nvSpPr>
            <p:cNvPr id="97" name="矩形 9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8" name="椭圆 9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9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100" name="文本框 9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89872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anim calcmode="lin" valueType="num">
                                      <p:cBhvr>
                                        <p:cTn id="8" dur="1000" fill="hold"/>
                                        <p:tgtEl>
                                          <p:spTgt spid="103"/>
                                        </p:tgtEl>
                                        <p:attrNameLst>
                                          <p:attrName>ppt_x</p:attrName>
                                        </p:attrNameLst>
                                      </p:cBhvr>
                                      <p:tavLst>
                                        <p:tav tm="0">
                                          <p:val>
                                            <p:strVal val="#ppt_x"/>
                                          </p:val>
                                        </p:tav>
                                        <p:tav tm="100000">
                                          <p:val>
                                            <p:strVal val="#ppt_x"/>
                                          </p:val>
                                        </p:tav>
                                      </p:tavLst>
                                    </p:anim>
                                    <p:anim calcmode="lin" valueType="num">
                                      <p:cBhvr>
                                        <p:cTn id="9"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3"/>
          <p:cNvGrpSpPr>
            <a:grpSpLocks/>
          </p:cNvGrpSpPr>
          <p:nvPr/>
        </p:nvGrpSpPr>
        <p:grpSpPr bwMode="auto">
          <a:xfrm>
            <a:off x="5799138" y="1751013"/>
            <a:ext cx="4957762" cy="3954462"/>
            <a:chOff x="5208649" y="1158221"/>
            <a:chExt cx="6264214" cy="4996068"/>
          </a:xfrm>
        </p:grpSpPr>
        <p:pic>
          <p:nvPicPr>
            <p:cNvPr id="12297"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08649" y="2398385"/>
              <a:ext cx="4106801" cy="274030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298" name="图片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29738" y="3781153"/>
              <a:ext cx="1357312" cy="113109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299" name="图片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329738" y="2401854"/>
              <a:ext cx="2143125" cy="137929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300" name="图片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15237" y="5168451"/>
              <a:ext cx="1700213" cy="9858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301" name="图片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208649" y="1158221"/>
              <a:ext cx="1892239" cy="123459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291" name="组合 9"/>
          <p:cNvGrpSpPr>
            <a:grpSpLocks/>
          </p:cNvGrpSpPr>
          <p:nvPr/>
        </p:nvGrpSpPr>
        <p:grpSpPr bwMode="auto">
          <a:xfrm>
            <a:off x="819150" y="2735263"/>
            <a:ext cx="4322763" cy="1574800"/>
            <a:chOff x="301752" y="2392504"/>
            <a:chExt cx="4323804" cy="1574113"/>
          </a:xfrm>
        </p:grpSpPr>
        <p:sp>
          <p:nvSpPr>
            <p:cNvPr id="12295" name="文本框 10"/>
            <p:cNvSpPr txBox="1">
              <a:spLocks noChangeArrowheads="1"/>
            </p:cNvSpPr>
            <p:nvPr/>
          </p:nvSpPr>
          <p:spPr bwMode="auto">
            <a:xfrm>
              <a:off x="469002" y="2392504"/>
              <a:ext cx="3989304" cy="523220"/>
            </a:xfrm>
            <a:prstGeom prst="rect">
              <a:avLst/>
            </a:prstGeom>
            <a:solidFill>
              <a:srgbClr val="3D735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dirty="0">
                  <a:solidFill>
                    <a:srgbClr val="FFFFFF"/>
                  </a:solidFill>
                  <a:latin typeface="微软雅黑" panose="020B0503020204020204" pitchFamily="34" charset="-122"/>
                  <a:ea typeface="微软雅黑" panose="020B0503020204020204" pitchFamily="34" charset="-122"/>
                </a:rPr>
                <a:t> 单击此处添加您的标题</a:t>
              </a:r>
            </a:p>
          </p:txBody>
        </p:sp>
        <p:sp>
          <p:nvSpPr>
            <p:cNvPr id="12296" name="矩形 11"/>
            <p:cNvSpPr>
              <a:spLocks noChangeArrowheads="1"/>
            </p:cNvSpPr>
            <p:nvPr/>
          </p:nvSpPr>
          <p:spPr bwMode="auto">
            <a:xfrm>
              <a:off x="301752" y="3012510"/>
              <a:ext cx="432380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400">
                  <a:solidFill>
                    <a:srgbClr val="2D2727"/>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p>
          </p:txBody>
        </p:sp>
      </p:grpSp>
      <p:sp>
        <p:nvSpPr>
          <p:cNvPr id="22" name="矩形 2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3" name="组合 22"/>
          <p:cNvGrpSpPr/>
          <p:nvPr/>
        </p:nvGrpSpPr>
        <p:grpSpPr>
          <a:xfrm>
            <a:off x="245745" y="213360"/>
            <a:ext cx="563880" cy="563880"/>
            <a:chOff x="276225" y="213360"/>
            <a:chExt cx="563880" cy="563880"/>
          </a:xfrm>
          <a:solidFill>
            <a:srgbClr val="3D7351"/>
          </a:solidFill>
        </p:grpSpPr>
        <p:sp>
          <p:nvSpPr>
            <p:cNvPr id="24" name="矩形 23"/>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5" name="椭圆 24"/>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6"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7" name="文本框 2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719811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471412" cy="1104503"/>
            <a:chOff x="3621789" y="2876749"/>
            <a:chExt cx="5471412"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77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1" y="3596167"/>
              <a:ext cx="12995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2800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02</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3410569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355725" y="3076575"/>
            <a:ext cx="9617075" cy="0"/>
          </a:xfrm>
          <a:prstGeom prst="line">
            <a:avLst/>
          </a:prstGeom>
          <a:ln w="19050">
            <a:solidFill>
              <a:srgbClr val="708265"/>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636838"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4987925"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7340600"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9691688"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535238"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4" name="椭圆 73"/>
          <p:cNvSpPr/>
          <p:nvPr/>
        </p:nvSpPr>
        <p:spPr>
          <a:xfrm>
            <a:off x="4886325"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5" name="椭圆 74"/>
          <p:cNvSpPr/>
          <p:nvPr/>
        </p:nvSpPr>
        <p:spPr>
          <a:xfrm>
            <a:off x="7248525"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6" name="椭圆 75"/>
          <p:cNvSpPr/>
          <p:nvPr/>
        </p:nvSpPr>
        <p:spPr>
          <a:xfrm>
            <a:off x="9599613"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pic>
        <p:nvPicPr>
          <p:cNvPr id="77" name="图片 76"/>
          <p:cNvPicPr>
            <a:picLocks noChangeAspect="1"/>
          </p:cNvPicPr>
          <p:nvPr/>
        </p:nvPicPr>
        <p:blipFill rotWithShape="1">
          <a:blip r:embed="rId3" cstate="print">
            <a:extLst>
              <a:ext uri="{28A0092B-C50C-407E-A947-70E740481C1C}">
                <a14:useLocalDpi xmlns:a14="http://schemas.microsoft.com/office/drawing/2010/main" val="0"/>
              </a:ext>
            </a:extLst>
          </a:blip>
          <a:srcRect l="27289" t="13310" r="55683" b="59446"/>
          <a:stretch/>
        </p:blipFill>
        <p:spPr>
          <a:xfrm>
            <a:off x="1961808" y="1382094"/>
            <a:ext cx="1350904" cy="1350904"/>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78" name="图片 77"/>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4253278" y="120423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79" name="图片 78"/>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6575509" y="120423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80" name="图片 79"/>
          <p:cNvPicPr>
            <a:picLocks noChangeAspect="1"/>
          </p:cNvPicPr>
          <p:nvPr/>
        </p:nvPicPr>
        <p:blipFill rotWithShape="1">
          <a:blip r:embed="rId3" cstate="print">
            <a:extLst>
              <a:ext uri="{28A0092B-C50C-407E-A947-70E740481C1C}">
                <a14:useLocalDpi xmlns:a14="http://schemas.microsoft.com/office/drawing/2010/main" val="0"/>
              </a:ext>
            </a:extLst>
          </a:blip>
          <a:srcRect l="27289" t="13310" r="55683" b="59446"/>
          <a:stretch/>
        </p:blipFill>
        <p:spPr>
          <a:xfrm>
            <a:off x="9023431" y="1382094"/>
            <a:ext cx="1350904" cy="1350904"/>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sp>
        <p:nvSpPr>
          <p:cNvPr id="81" name="文本框 80"/>
          <p:cNvSpPr txBox="1">
            <a:spLocks noChangeArrowheads="1"/>
          </p:cNvSpPr>
          <p:nvPr/>
        </p:nvSpPr>
        <p:spPr bwMode="auto">
          <a:xfrm>
            <a:off x="2017713" y="38925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2" name="文本框 81"/>
          <p:cNvSpPr txBox="1">
            <a:spLocks noChangeArrowheads="1"/>
          </p:cNvSpPr>
          <p:nvPr/>
        </p:nvSpPr>
        <p:spPr bwMode="auto">
          <a:xfrm>
            <a:off x="4383088" y="3892550"/>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3" name="文本框 82"/>
          <p:cNvSpPr txBox="1">
            <a:spLocks noChangeArrowheads="1"/>
          </p:cNvSpPr>
          <p:nvPr/>
        </p:nvSpPr>
        <p:spPr bwMode="auto">
          <a:xfrm>
            <a:off x="6734175" y="3892550"/>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4" name="文本框 83"/>
          <p:cNvSpPr txBox="1">
            <a:spLocks noChangeArrowheads="1"/>
          </p:cNvSpPr>
          <p:nvPr/>
        </p:nvSpPr>
        <p:spPr bwMode="auto">
          <a:xfrm>
            <a:off x="9101138" y="38925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5" name="文本框 84"/>
          <p:cNvSpPr txBox="1"/>
          <p:nvPr/>
        </p:nvSpPr>
        <p:spPr>
          <a:xfrm>
            <a:off x="1782763" y="4275138"/>
            <a:ext cx="1709737"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86" name="文本框 85"/>
          <p:cNvSpPr txBox="1"/>
          <p:nvPr/>
        </p:nvSpPr>
        <p:spPr>
          <a:xfrm>
            <a:off x="4133850" y="4275138"/>
            <a:ext cx="1709738"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87" name="文本框 86"/>
          <p:cNvSpPr txBox="1"/>
          <p:nvPr/>
        </p:nvSpPr>
        <p:spPr>
          <a:xfrm>
            <a:off x="6484938" y="4275138"/>
            <a:ext cx="1709737"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106" name="文本框 105"/>
          <p:cNvSpPr txBox="1"/>
          <p:nvPr/>
        </p:nvSpPr>
        <p:spPr>
          <a:xfrm>
            <a:off x="8836025" y="4275138"/>
            <a:ext cx="1709738"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9" name="矩形 2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31" name="组合 30"/>
          <p:cNvGrpSpPr/>
          <p:nvPr/>
        </p:nvGrpSpPr>
        <p:grpSpPr>
          <a:xfrm>
            <a:off x="245745" y="213360"/>
            <a:ext cx="563880" cy="563880"/>
            <a:chOff x="276225" y="213360"/>
            <a:chExt cx="563880" cy="563880"/>
          </a:xfrm>
          <a:solidFill>
            <a:srgbClr val="3D7351"/>
          </a:solidFill>
        </p:grpSpPr>
        <p:sp>
          <p:nvSpPr>
            <p:cNvPr id="37" name="矩形 3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8" name="椭圆 3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40" name="文本框 3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2654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strVal val="#ppt_w+.3"/>
                                          </p:val>
                                        </p:tav>
                                        <p:tav tm="100000">
                                          <p:val>
                                            <p:strVal val="#ppt_w"/>
                                          </p:val>
                                        </p:tav>
                                      </p:tavLst>
                                    </p:anim>
                                    <p:anim calcmode="lin" valueType="num">
                                      <p:cBhvr>
                                        <p:cTn id="8" dur="500" fill="hold"/>
                                        <p:tgtEl>
                                          <p:spTgt spid="81"/>
                                        </p:tgtEl>
                                        <p:attrNameLst>
                                          <p:attrName>ppt_h</p:attrName>
                                        </p:attrNameLst>
                                      </p:cBhvr>
                                      <p:tavLst>
                                        <p:tav tm="0">
                                          <p:val>
                                            <p:strVal val="#ppt_h"/>
                                          </p:val>
                                        </p:tav>
                                        <p:tav tm="100000">
                                          <p:val>
                                            <p:strVal val="#ppt_h"/>
                                          </p:val>
                                        </p:tav>
                                      </p:tavLst>
                                    </p:anim>
                                    <p:animEffect transition="in" filter="fade">
                                      <p:cBhvr>
                                        <p:cTn id="9" dur="500"/>
                                        <p:tgtEl>
                                          <p:spTgt spid="8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82"/>
                                        </p:tgtEl>
                                        <p:attrNameLst>
                                          <p:attrName>style.visibility</p:attrName>
                                        </p:attrNameLst>
                                      </p:cBhvr>
                                      <p:to>
                                        <p:strVal val="visible"/>
                                      </p:to>
                                    </p:set>
                                    <p:anim calcmode="lin" valueType="num">
                                      <p:cBhvr>
                                        <p:cTn id="14" dur="500" fill="hold"/>
                                        <p:tgtEl>
                                          <p:spTgt spid="82"/>
                                        </p:tgtEl>
                                        <p:attrNameLst>
                                          <p:attrName>ppt_w</p:attrName>
                                        </p:attrNameLst>
                                      </p:cBhvr>
                                      <p:tavLst>
                                        <p:tav tm="0">
                                          <p:val>
                                            <p:strVal val="#ppt_w+.3"/>
                                          </p:val>
                                        </p:tav>
                                        <p:tav tm="100000">
                                          <p:val>
                                            <p:strVal val="#ppt_w"/>
                                          </p:val>
                                        </p:tav>
                                      </p:tavLst>
                                    </p:anim>
                                    <p:anim calcmode="lin" valueType="num">
                                      <p:cBhvr>
                                        <p:cTn id="15" dur="500" fill="hold"/>
                                        <p:tgtEl>
                                          <p:spTgt spid="82"/>
                                        </p:tgtEl>
                                        <p:attrNameLst>
                                          <p:attrName>ppt_h</p:attrName>
                                        </p:attrNameLst>
                                      </p:cBhvr>
                                      <p:tavLst>
                                        <p:tav tm="0">
                                          <p:val>
                                            <p:strVal val="#ppt_h"/>
                                          </p:val>
                                        </p:tav>
                                        <p:tav tm="100000">
                                          <p:val>
                                            <p:strVal val="#ppt_h"/>
                                          </p:val>
                                        </p:tav>
                                      </p:tavLst>
                                    </p:anim>
                                    <p:animEffect transition="in" filter="fade">
                                      <p:cBhvr>
                                        <p:cTn id="16" dur="500"/>
                                        <p:tgtEl>
                                          <p:spTgt spid="8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strVal val="#ppt_w+.3"/>
                                          </p:val>
                                        </p:tav>
                                        <p:tav tm="100000">
                                          <p:val>
                                            <p:strVal val="#ppt_w"/>
                                          </p:val>
                                        </p:tav>
                                      </p:tavLst>
                                    </p:anim>
                                    <p:anim calcmode="lin" valueType="num">
                                      <p:cBhvr>
                                        <p:cTn id="22" dur="500" fill="hold"/>
                                        <p:tgtEl>
                                          <p:spTgt spid="83"/>
                                        </p:tgtEl>
                                        <p:attrNameLst>
                                          <p:attrName>ppt_h</p:attrName>
                                        </p:attrNameLst>
                                      </p:cBhvr>
                                      <p:tavLst>
                                        <p:tav tm="0">
                                          <p:val>
                                            <p:strVal val="#ppt_h"/>
                                          </p:val>
                                        </p:tav>
                                        <p:tav tm="100000">
                                          <p:val>
                                            <p:strVal val="#ppt_h"/>
                                          </p:val>
                                        </p:tav>
                                      </p:tavLst>
                                    </p:anim>
                                    <p:animEffect transition="in" filter="fade">
                                      <p:cBhvr>
                                        <p:cTn id="23" dur="500"/>
                                        <p:tgtEl>
                                          <p:spTgt spid="8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84"/>
                                        </p:tgtEl>
                                        <p:attrNameLst>
                                          <p:attrName>style.visibility</p:attrName>
                                        </p:attrNameLst>
                                      </p:cBhvr>
                                      <p:to>
                                        <p:strVal val="visible"/>
                                      </p:to>
                                    </p:set>
                                    <p:anim calcmode="lin" valueType="num">
                                      <p:cBhvr>
                                        <p:cTn id="28" dur="500" fill="hold"/>
                                        <p:tgtEl>
                                          <p:spTgt spid="84"/>
                                        </p:tgtEl>
                                        <p:attrNameLst>
                                          <p:attrName>ppt_w</p:attrName>
                                        </p:attrNameLst>
                                      </p:cBhvr>
                                      <p:tavLst>
                                        <p:tav tm="0">
                                          <p:val>
                                            <p:strVal val="#ppt_w+.3"/>
                                          </p:val>
                                        </p:tav>
                                        <p:tav tm="100000">
                                          <p:val>
                                            <p:strVal val="#ppt_w"/>
                                          </p:val>
                                        </p:tav>
                                      </p:tavLst>
                                    </p:anim>
                                    <p:anim calcmode="lin" valueType="num">
                                      <p:cBhvr>
                                        <p:cTn id="29" dur="500" fill="hold"/>
                                        <p:tgtEl>
                                          <p:spTgt spid="84"/>
                                        </p:tgtEl>
                                        <p:attrNameLst>
                                          <p:attrName>ppt_h</p:attrName>
                                        </p:attrNameLst>
                                      </p:cBhvr>
                                      <p:tavLst>
                                        <p:tav tm="0">
                                          <p:val>
                                            <p:strVal val="#ppt_h"/>
                                          </p:val>
                                        </p:tav>
                                        <p:tav tm="100000">
                                          <p:val>
                                            <p:strVal val="#ppt_h"/>
                                          </p:val>
                                        </p:tav>
                                      </p:tavLst>
                                    </p:anim>
                                    <p:animEffect transition="in" filter="fade">
                                      <p:cBhvr>
                                        <p:cTn id="30" dur="500"/>
                                        <p:tgtEl>
                                          <p:spTgt spid="84"/>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fade">
                                      <p:cBhvr>
                                        <p:cTn id="33" dur="1000"/>
                                        <p:tgtEl>
                                          <p:spTgt spid="85"/>
                                        </p:tgtEl>
                                      </p:cBhvr>
                                    </p:animEffect>
                                    <p:anim calcmode="lin" valueType="num">
                                      <p:cBhvr>
                                        <p:cTn id="34" dur="1000" fill="hold"/>
                                        <p:tgtEl>
                                          <p:spTgt spid="85"/>
                                        </p:tgtEl>
                                        <p:attrNameLst>
                                          <p:attrName>ppt_x</p:attrName>
                                        </p:attrNameLst>
                                      </p:cBhvr>
                                      <p:tavLst>
                                        <p:tav tm="0">
                                          <p:val>
                                            <p:strVal val="#ppt_x"/>
                                          </p:val>
                                        </p:tav>
                                        <p:tav tm="100000">
                                          <p:val>
                                            <p:strVal val="#ppt_x"/>
                                          </p:val>
                                        </p:tav>
                                      </p:tavLst>
                                    </p:anim>
                                    <p:anim calcmode="lin" valueType="num">
                                      <p:cBhvr>
                                        <p:cTn id="35" dur="1000" fill="hold"/>
                                        <p:tgtEl>
                                          <p:spTgt spid="8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fade">
                                      <p:cBhvr>
                                        <p:cTn id="38" dur="1000"/>
                                        <p:tgtEl>
                                          <p:spTgt spid="86"/>
                                        </p:tgtEl>
                                      </p:cBhvr>
                                    </p:animEffect>
                                    <p:anim calcmode="lin" valueType="num">
                                      <p:cBhvr>
                                        <p:cTn id="39" dur="1000" fill="hold"/>
                                        <p:tgtEl>
                                          <p:spTgt spid="86"/>
                                        </p:tgtEl>
                                        <p:attrNameLst>
                                          <p:attrName>ppt_x</p:attrName>
                                        </p:attrNameLst>
                                      </p:cBhvr>
                                      <p:tavLst>
                                        <p:tav tm="0">
                                          <p:val>
                                            <p:strVal val="#ppt_x"/>
                                          </p:val>
                                        </p:tav>
                                        <p:tav tm="100000">
                                          <p:val>
                                            <p:strVal val="#ppt_x"/>
                                          </p:val>
                                        </p:tav>
                                      </p:tavLst>
                                    </p:anim>
                                    <p:anim calcmode="lin" valueType="num">
                                      <p:cBhvr>
                                        <p:cTn id="40" dur="1000" fill="hold"/>
                                        <p:tgtEl>
                                          <p:spTgt spid="8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fade">
                                      <p:cBhvr>
                                        <p:cTn id="43" dur="1000"/>
                                        <p:tgtEl>
                                          <p:spTgt spid="87"/>
                                        </p:tgtEl>
                                      </p:cBhvr>
                                    </p:animEffect>
                                    <p:anim calcmode="lin" valueType="num">
                                      <p:cBhvr>
                                        <p:cTn id="44" dur="1000" fill="hold"/>
                                        <p:tgtEl>
                                          <p:spTgt spid="87"/>
                                        </p:tgtEl>
                                        <p:attrNameLst>
                                          <p:attrName>ppt_x</p:attrName>
                                        </p:attrNameLst>
                                      </p:cBhvr>
                                      <p:tavLst>
                                        <p:tav tm="0">
                                          <p:val>
                                            <p:strVal val="#ppt_x"/>
                                          </p:val>
                                        </p:tav>
                                        <p:tav tm="100000">
                                          <p:val>
                                            <p:strVal val="#ppt_x"/>
                                          </p:val>
                                        </p:tav>
                                      </p:tavLst>
                                    </p:anim>
                                    <p:anim calcmode="lin" valueType="num">
                                      <p:cBhvr>
                                        <p:cTn id="45" dur="1000" fill="hold"/>
                                        <p:tgtEl>
                                          <p:spTgt spid="8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1000"/>
                                        <p:tgtEl>
                                          <p:spTgt spid="106"/>
                                        </p:tgtEl>
                                      </p:cBhvr>
                                    </p:animEffect>
                                    <p:anim calcmode="lin" valueType="num">
                                      <p:cBhvr>
                                        <p:cTn id="49" dur="1000" fill="hold"/>
                                        <p:tgtEl>
                                          <p:spTgt spid="106"/>
                                        </p:tgtEl>
                                        <p:attrNameLst>
                                          <p:attrName>ppt_x</p:attrName>
                                        </p:attrNameLst>
                                      </p:cBhvr>
                                      <p:tavLst>
                                        <p:tav tm="0">
                                          <p:val>
                                            <p:strVal val="#ppt_x"/>
                                          </p:val>
                                        </p:tav>
                                        <p:tav tm="100000">
                                          <p:val>
                                            <p:strVal val="#ppt_x"/>
                                          </p:val>
                                        </p:tav>
                                      </p:tavLst>
                                    </p:anim>
                                    <p:anim calcmode="lin" valueType="num">
                                      <p:cBhvr>
                                        <p:cTn id="50"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P spid="85" grpId="0"/>
      <p:bldP spid="86" grpId="0"/>
      <p:bldP spid="87" grpId="0"/>
      <p:bldP spid="10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6" name="图片 1"/>
          <p:cNvPicPr>
            <a:picLocks noChangeAspect="1"/>
          </p:cNvPicPr>
          <p:nvPr/>
        </p:nvPicPr>
        <p:blipFill>
          <a:blip r:embed="rId3">
            <a:extLst>
              <a:ext uri="{28A0092B-C50C-407E-A947-70E740481C1C}">
                <a14:useLocalDpi xmlns:a14="http://schemas.microsoft.com/office/drawing/2010/main" val="0"/>
              </a:ext>
            </a:extLst>
          </a:blip>
          <a:srcRect l="28450" r="30038" b="26173"/>
          <a:stretch>
            <a:fillRect/>
          </a:stretch>
        </p:blipFill>
        <p:spPr bwMode="auto">
          <a:xfrm>
            <a:off x="3476625" y="1604963"/>
            <a:ext cx="2655888"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图片 2"/>
          <p:cNvPicPr>
            <a:picLocks noChangeAspect="1"/>
          </p:cNvPicPr>
          <p:nvPr/>
        </p:nvPicPr>
        <p:blipFill>
          <a:blip r:embed="rId4">
            <a:extLst>
              <a:ext uri="{28A0092B-C50C-407E-A947-70E740481C1C}">
                <a14:useLocalDpi xmlns:a14="http://schemas.microsoft.com/office/drawing/2010/main" val="0"/>
              </a:ext>
            </a:extLst>
          </a:blip>
          <a:srcRect l="21609" t="10149" r="33206" b="17526"/>
          <a:stretch>
            <a:fillRect/>
          </a:stretch>
        </p:blipFill>
        <p:spPr bwMode="auto">
          <a:xfrm>
            <a:off x="6132513" y="1604963"/>
            <a:ext cx="2655887"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476625" y="4262438"/>
            <a:ext cx="2655888" cy="1893887"/>
          </a:xfrm>
          <a:prstGeom prst="rect">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矩形 31"/>
          <p:cNvSpPr/>
          <p:nvPr/>
        </p:nvSpPr>
        <p:spPr>
          <a:xfrm>
            <a:off x="6132513" y="4262438"/>
            <a:ext cx="2655887" cy="1893887"/>
          </a:xfrm>
          <a:prstGeom prst="rect">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半闭框 5"/>
          <p:cNvSpPr/>
          <p:nvPr/>
        </p:nvSpPr>
        <p:spPr>
          <a:xfrm>
            <a:off x="3105150" y="1241425"/>
            <a:ext cx="741363" cy="693738"/>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5" name="半闭框 34"/>
          <p:cNvSpPr/>
          <p:nvPr/>
        </p:nvSpPr>
        <p:spPr>
          <a:xfrm rot="16200000">
            <a:off x="3044825" y="5846763"/>
            <a:ext cx="741363" cy="693737"/>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6" name="半闭框 35"/>
          <p:cNvSpPr/>
          <p:nvPr/>
        </p:nvSpPr>
        <p:spPr>
          <a:xfrm rot="5400000">
            <a:off x="8478838" y="1241425"/>
            <a:ext cx="741362" cy="693738"/>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7" name="半闭框 36"/>
          <p:cNvSpPr/>
          <p:nvPr/>
        </p:nvSpPr>
        <p:spPr>
          <a:xfrm rot="10800000">
            <a:off x="8524875" y="5868988"/>
            <a:ext cx="741363" cy="695325"/>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0" name="文本框 39"/>
          <p:cNvSpPr txBox="1">
            <a:spLocks noChangeArrowheads="1"/>
          </p:cNvSpPr>
          <p:nvPr/>
        </p:nvSpPr>
        <p:spPr bwMode="auto">
          <a:xfrm>
            <a:off x="3641725" y="4357688"/>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F8F8F8"/>
                </a:solidFill>
                <a:latin typeface="微软雅黑" panose="020B0503020204020204" pitchFamily="34" charset="-122"/>
                <a:ea typeface="微软雅黑" panose="020B0503020204020204" pitchFamily="34" charset="-122"/>
              </a:rPr>
              <a:t>编辑文字</a:t>
            </a:r>
          </a:p>
        </p:txBody>
      </p:sp>
      <p:sp>
        <p:nvSpPr>
          <p:cNvPr id="41" name="文本框 40"/>
          <p:cNvSpPr txBox="1">
            <a:spLocks noChangeArrowheads="1"/>
          </p:cNvSpPr>
          <p:nvPr/>
        </p:nvSpPr>
        <p:spPr bwMode="auto">
          <a:xfrm>
            <a:off x="6367463" y="4357688"/>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F8F8F8"/>
                </a:solidFill>
                <a:latin typeface="微软雅黑" panose="020B0503020204020204" pitchFamily="34" charset="-122"/>
                <a:ea typeface="微软雅黑" panose="020B0503020204020204" pitchFamily="34" charset="-122"/>
              </a:rPr>
              <a:t>编辑文字</a:t>
            </a:r>
          </a:p>
        </p:txBody>
      </p:sp>
      <p:sp>
        <p:nvSpPr>
          <p:cNvPr id="42" name="文本框 41"/>
          <p:cNvSpPr txBox="1">
            <a:spLocks noChangeArrowheads="1"/>
          </p:cNvSpPr>
          <p:nvPr/>
        </p:nvSpPr>
        <p:spPr bwMode="auto">
          <a:xfrm>
            <a:off x="3641725" y="4687888"/>
            <a:ext cx="2325688"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a:t>
            </a:r>
          </a:p>
          <a:p>
            <a:pPr eaLnBrk="1" hangingPunct="1"/>
            <a:endParaRPr lang="zh-CN" altLang="en-US" sz="1600">
              <a:solidFill>
                <a:srgbClr val="F6F6F6"/>
              </a:solidFill>
              <a:latin typeface="微软雅黑" panose="020B0503020204020204" pitchFamily="34" charset="-122"/>
              <a:ea typeface="微软雅黑" panose="020B0503020204020204" pitchFamily="34" charset="-122"/>
            </a:endParaRPr>
          </a:p>
        </p:txBody>
      </p:sp>
      <p:sp>
        <p:nvSpPr>
          <p:cNvPr id="56" name="文本框 55"/>
          <p:cNvSpPr txBox="1">
            <a:spLocks noChangeArrowheads="1"/>
          </p:cNvSpPr>
          <p:nvPr/>
        </p:nvSpPr>
        <p:spPr bwMode="auto">
          <a:xfrm>
            <a:off x="6367463" y="4687888"/>
            <a:ext cx="232568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a:t>
            </a:r>
          </a:p>
          <a:p>
            <a:pPr eaLnBrk="1" hangingPunct="1"/>
            <a:endParaRPr lang="zh-CN" altLang="en-US" sz="1600">
              <a:solidFill>
                <a:srgbClr val="F6F6F6"/>
              </a:solidFill>
              <a:latin typeface="微软雅黑" panose="020B0503020204020204" pitchFamily="34" charset="-122"/>
              <a:ea typeface="微软雅黑" panose="020B0503020204020204" pitchFamily="34" charset="-122"/>
            </a:endParaRPr>
          </a:p>
        </p:txBody>
      </p:sp>
      <p:sp>
        <p:nvSpPr>
          <p:cNvPr id="26" name="矩形 2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7" name="组合 26"/>
          <p:cNvGrpSpPr/>
          <p:nvPr/>
        </p:nvGrpSpPr>
        <p:grpSpPr>
          <a:xfrm>
            <a:off x="245745" y="213360"/>
            <a:ext cx="563880" cy="563880"/>
            <a:chOff x="276225" y="213360"/>
            <a:chExt cx="563880" cy="563880"/>
          </a:xfrm>
          <a:solidFill>
            <a:srgbClr val="3D7351"/>
          </a:solidFill>
        </p:grpSpPr>
        <p:sp>
          <p:nvSpPr>
            <p:cNvPr id="28" name="矩形 2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9" name="椭圆 2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1" name="文本框 3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699084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ppt_w+.3"/>
                                          </p:val>
                                        </p:tav>
                                        <p:tav tm="100000">
                                          <p:val>
                                            <p:strVal val="#ppt_w"/>
                                          </p:val>
                                        </p:tav>
                                      </p:tavLst>
                                    </p:anim>
                                    <p:anim calcmode="lin" valueType="num">
                                      <p:cBhvr>
                                        <p:cTn id="8" dur="500" fill="hold"/>
                                        <p:tgtEl>
                                          <p:spTgt spid="40"/>
                                        </p:tgtEl>
                                        <p:attrNameLst>
                                          <p:attrName>ppt_h</p:attrName>
                                        </p:attrNameLst>
                                      </p:cBhvr>
                                      <p:tavLst>
                                        <p:tav tm="0">
                                          <p:val>
                                            <p:strVal val="#ppt_h"/>
                                          </p:val>
                                        </p:tav>
                                        <p:tav tm="100000">
                                          <p:val>
                                            <p:strVal val="#ppt_h"/>
                                          </p:val>
                                        </p:tav>
                                      </p:tavLst>
                                    </p:anim>
                                    <p:animEffect transition="in" filter="fade">
                                      <p:cBhvr>
                                        <p:cTn id="9" dur="500"/>
                                        <p:tgtEl>
                                          <p:spTgt spid="4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strVal val="#ppt_w+.3"/>
                                          </p:val>
                                        </p:tav>
                                        <p:tav tm="100000">
                                          <p:val>
                                            <p:strVal val="#ppt_w"/>
                                          </p:val>
                                        </p:tav>
                                      </p:tavLst>
                                    </p:anim>
                                    <p:anim calcmode="lin" valueType="num">
                                      <p:cBhvr>
                                        <p:cTn id="15" dur="500" fill="hold"/>
                                        <p:tgtEl>
                                          <p:spTgt spid="41"/>
                                        </p:tgtEl>
                                        <p:attrNameLst>
                                          <p:attrName>ppt_h</p:attrName>
                                        </p:attrNameLst>
                                      </p:cBhvr>
                                      <p:tavLst>
                                        <p:tav tm="0">
                                          <p:val>
                                            <p:strVal val="#ppt_h"/>
                                          </p:val>
                                        </p:tav>
                                        <p:tav tm="100000">
                                          <p:val>
                                            <p:strVal val="#ppt_h"/>
                                          </p:val>
                                        </p:tav>
                                      </p:tavLst>
                                    </p:anim>
                                    <p:animEffect transition="in" filter="fade">
                                      <p:cBhvr>
                                        <p:cTn id="16" dur="500"/>
                                        <p:tgtEl>
                                          <p:spTgt spid="4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8" name="图片 1"/>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113665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图片 27"/>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382270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图片 28"/>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650875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图片 29"/>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919480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p:nvPr/>
        </p:nvGrpSpPr>
        <p:grpSpPr>
          <a:xfrm>
            <a:off x="1136928" y="3806398"/>
            <a:ext cx="2038350" cy="79802"/>
            <a:chOff x="1136928" y="3768298"/>
            <a:chExt cx="2038350" cy="84565"/>
          </a:xfrm>
          <a:solidFill>
            <a:srgbClr val="4C7E51"/>
          </a:solidFill>
        </p:grpSpPr>
        <p:sp>
          <p:nvSpPr>
            <p:cNvPr id="3" name="矩形 2"/>
            <p:cNvSpPr/>
            <p:nvPr/>
          </p:nvSpPr>
          <p:spPr>
            <a:xfrm>
              <a:off x="1136928"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矩形 30"/>
            <p:cNvSpPr/>
            <p:nvPr/>
          </p:nvSpPr>
          <p:spPr>
            <a:xfrm>
              <a:off x="1683265"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矩形 31"/>
            <p:cNvSpPr/>
            <p:nvPr/>
          </p:nvSpPr>
          <p:spPr>
            <a:xfrm>
              <a:off x="2229602"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矩形 32"/>
            <p:cNvSpPr/>
            <p:nvPr/>
          </p:nvSpPr>
          <p:spPr>
            <a:xfrm>
              <a:off x="2775939" y="3768298"/>
              <a:ext cx="399339"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9" name="文本框 48"/>
          <p:cNvSpPr txBox="1">
            <a:spLocks noChangeArrowheads="1"/>
          </p:cNvSpPr>
          <p:nvPr/>
        </p:nvSpPr>
        <p:spPr bwMode="auto">
          <a:xfrm>
            <a:off x="1447800"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0" name="文本框 49"/>
          <p:cNvSpPr txBox="1">
            <a:spLocks noChangeArrowheads="1"/>
          </p:cNvSpPr>
          <p:nvPr/>
        </p:nvSpPr>
        <p:spPr bwMode="auto">
          <a:xfrm>
            <a:off x="4133850"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1" name="文本框 50"/>
          <p:cNvSpPr txBox="1">
            <a:spLocks noChangeArrowheads="1"/>
          </p:cNvSpPr>
          <p:nvPr/>
        </p:nvSpPr>
        <p:spPr bwMode="auto">
          <a:xfrm>
            <a:off x="6808788"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2" name="文本框 51"/>
          <p:cNvSpPr txBox="1">
            <a:spLocks noChangeArrowheads="1"/>
          </p:cNvSpPr>
          <p:nvPr/>
        </p:nvSpPr>
        <p:spPr bwMode="auto">
          <a:xfrm>
            <a:off x="9494838"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3" name="文本框 52"/>
          <p:cNvSpPr txBox="1">
            <a:spLocks noChangeArrowheads="1"/>
          </p:cNvSpPr>
          <p:nvPr/>
        </p:nvSpPr>
        <p:spPr bwMode="auto">
          <a:xfrm>
            <a:off x="124301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4" name="文本框 53"/>
          <p:cNvSpPr txBox="1">
            <a:spLocks noChangeArrowheads="1"/>
          </p:cNvSpPr>
          <p:nvPr/>
        </p:nvSpPr>
        <p:spPr bwMode="auto">
          <a:xfrm>
            <a:off x="392906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5" name="文本框 54"/>
          <p:cNvSpPr txBox="1">
            <a:spLocks noChangeArrowheads="1"/>
          </p:cNvSpPr>
          <p:nvPr/>
        </p:nvSpPr>
        <p:spPr bwMode="auto">
          <a:xfrm>
            <a:off x="661511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6" name="文本框 55"/>
          <p:cNvSpPr txBox="1">
            <a:spLocks noChangeArrowheads="1"/>
          </p:cNvSpPr>
          <p:nvPr/>
        </p:nvSpPr>
        <p:spPr bwMode="auto">
          <a:xfrm>
            <a:off x="930116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grpSp>
        <p:nvGrpSpPr>
          <p:cNvPr id="93" name="组合 92"/>
          <p:cNvGrpSpPr/>
          <p:nvPr/>
        </p:nvGrpSpPr>
        <p:grpSpPr>
          <a:xfrm>
            <a:off x="3806071" y="3824620"/>
            <a:ext cx="2038350" cy="79802"/>
            <a:chOff x="1136928" y="3768298"/>
            <a:chExt cx="2038350" cy="84565"/>
          </a:xfrm>
          <a:solidFill>
            <a:srgbClr val="8EB453"/>
          </a:solidFill>
        </p:grpSpPr>
        <p:sp>
          <p:nvSpPr>
            <p:cNvPr id="94" name="矩形 93"/>
            <p:cNvSpPr/>
            <p:nvPr/>
          </p:nvSpPr>
          <p:spPr>
            <a:xfrm>
              <a:off x="1136928"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5" name="矩形 94"/>
            <p:cNvSpPr/>
            <p:nvPr/>
          </p:nvSpPr>
          <p:spPr>
            <a:xfrm>
              <a:off x="1683265"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6" name="矩形 95"/>
            <p:cNvSpPr/>
            <p:nvPr/>
          </p:nvSpPr>
          <p:spPr>
            <a:xfrm>
              <a:off x="2229602"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矩形 96"/>
            <p:cNvSpPr/>
            <p:nvPr/>
          </p:nvSpPr>
          <p:spPr>
            <a:xfrm>
              <a:off x="2775939" y="3768298"/>
              <a:ext cx="399339"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98" name="组合 97"/>
          <p:cNvGrpSpPr/>
          <p:nvPr/>
        </p:nvGrpSpPr>
        <p:grpSpPr>
          <a:xfrm>
            <a:off x="6615112" y="3845885"/>
            <a:ext cx="2038350" cy="79802"/>
            <a:chOff x="1136928" y="3768298"/>
            <a:chExt cx="2038350" cy="84565"/>
          </a:xfrm>
          <a:solidFill>
            <a:srgbClr val="4C7E51"/>
          </a:solidFill>
        </p:grpSpPr>
        <p:sp>
          <p:nvSpPr>
            <p:cNvPr id="99" name="矩形 98"/>
            <p:cNvSpPr/>
            <p:nvPr/>
          </p:nvSpPr>
          <p:spPr>
            <a:xfrm>
              <a:off x="1136928"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0" name="矩形 99"/>
            <p:cNvSpPr/>
            <p:nvPr/>
          </p:nvSpPr>
          <p:spPr>
            <a:xfrm>
              <a:off x="1683265"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1" name="矩形 100"/>
            <p:cNvSpPr/>
            <p:nvPr/>
          </p:nvSpPr>
          <p:spPr>
            <a:xfrm>
              <a:off x="2229602"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2" name="矩形 101"/>
            <p:cNvSpPr/>
            <p:nvPr/>
          </p:nvSpPr>
          <p:spPr>
            <a:xfrm>
              <a:off x="2775939" y="3768298"/>
              <a:ext cx="399339"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03" name="组合 102"/>
          <p:cNvGrpSpPr/>
          <p:nvPr/>
        </p:nvGrpSpPr>
        <p:grpSpPr>
          <a:xfrm>
            <a:off x="9319577" y="3846299"/>
            <a:ext cx="2038350" cy="79802"/>
            <a:chOff x="1136928" y="3768298"/>
            <a:chExt cx="2038350" cy="84565"/>
          </a:xfrm>
          <a:solidFill>
            <a:srgbClr val="8EB453"/>
          </a:solidFill>
        </p:grpSpPr>
        <p:sp>
          <p:nvSpPr>
            <p:cNvPr id="104" name="矩形 103"/>
            <p:cNvSpPr/>
            <p:nvPr/>
          </p:nvSpPr>
          <p:spPr>
            <a:xfrm>
              <a:off x="1136928"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5" name="矩形 104"/>
            <p:cNvSpPr/>
            <p:nvPr/>
          </p:nvSpPr>
          <p:spPr>
            <a:xfrm>
              <a:off x="1683265"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6" name="矩形 105"/>
            <p:cNvSpPr/>
            <p:nvPr/>
          </p:nvSpPr>
          <p:spPr>
            <a:xfrm>
              <a:off x="2229602"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7" name="矩形 106"/>
            <p:cNvSpPr/>
            <p:nvPr/>
          </p:nvSpPr>
          <p:spPr>
            <a:xfrm>
              <a:off x="2775939" y="3768298"/>
              <a:ext cx="399339"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6" name="矩形 4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47" name="组合 46"/>
          <p:cNvGrpSpPr/>
          <p:nvPr/>
        </p:nvGrpSpPr>
        <p:grpSpPr>
          <a:xfrm>
            <a:off x="245745" y="213360"/>
            <a:ext cx="563880" cy="563880"/>
            <a:chOff x="276225" y="213360"/>
            <a:chExt cx="563880" cy="563880"/>
          </a:xfrm>
          <a:solidFill>
            <a:srgbClr val="3D7351"/>
          </a:solidFill>
        </p:grpSpPr>
        <p:sp>
          <p:nvSpPr>
            <p:cNvPr id="48" name="矩形 4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7" name="椭圆 56"/>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8"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9" name="文本框 58"/>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83151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strVal val="#ppt_w+.3"/>
                                          </p:val>
                                        </p:tav>
                                        <p:tav tm="100000">
                                          <p:val>
                                            <p:strVal val="#ppt_w"/>
                                          </p:val>
                                        </p:tav>
                                      </p:tavLst>
                                    </p:anim>
                                    <p:anim calcmode="lin" valueType="num">
                                      <p:cBhvr>
                                        <p:cTn id="8" dur="500" fill="hold"/>
                                        <p:tgtEl>
                                          <p:spTgt spid="49"/>
                                        </p:tgtEl>
                                        <p:attrNameLst>
                                          <p:attrName>ppt_h</p:attrName>
                                        </p:attrNameLst>
                                      </p:cBhvr>
                                      <p:tavLst>
                                        <p:tav tm="0">
                                          <p:val>
                                            <p:strVal val="#ppt_h"/>
                                          </p:val>
                                        </p:tav>
                                        <p:tav tm="100000">
                                          <p:val>
                                            <p:strVal val="#ppt_h"/>
                                          </p:val>
                                        </p:tav>
                                      </p:tavLst>
                                    </p:anim>
                                    <p:animEffect transition="in" filter="fade">
                                      <p:cBhvr>
                                        <p:cTn id="9" dur="500"/>
                                        <p:tgtEl>
                                          <p:spTgt spid="4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50"/>
                                        </p:tgtEl>
                                        <p:attrNameLst>
                                          <p:attrName>style.visibility</p:attrName>
                                        </p:attrNameLst>
                                      </p:cBhvr>
                                      <p:to>
                                        <p:strVal val="visible"/>
                                      </p:to>
                                    </p:set>
                                    <p:anim calcmode="lin" valueType="num">
                                      <p:cBhvr>
                                        <p:cTn id="14" dur="500" fill="hold"/>
                                        <p:tgtEl>
                                          <p:spTgt spid="50"/>
                                        </p:tgtEl>
                                        <p:attrNameLst>
                                          <p:attrName>ppt_w</p:attrName>
                                        </p:attrNameLst>
                                      </p:cBhvr>
                                      <p:tavLst>
                                        <p:tav tm="0">
                                          <p:val>
                                            <p:strVal val="#ppt_w+.3"/>
                                          </p:val>
                                        </p:tav>
                                        <p:tav tm="100000">
                                          <p:val>
                                            <p:strVal val="#ppt_w"/>
                                          </p:val>
                                        </p:tav>
                                      </p:tavLst>
                                    </p:anim>
                                    <p:anim calcmode="lin" valueType="num">
                                      <p:cBhvr>
                                        <p:cTn id="15" dur="500" fill="hold"/>
                                        <p:tgtEl>
                                          <p:spTgt spid="50"/>
                                        </p:tgtEl>
                                        <p:attrNameLst>
                                          <p:attrName>ppt_h</p:attrName>
                                        </p:attrNameLst>
                                      </p:cBhvr>
                                      <p:tavLst>
                                        <p:tav tm="0">
                                          <p:val>
                                            <p:strVal val="#ppt_h"/>
                                          </p:val>
                                        </p:tav>
                                        <p:tav tm="100000">
                                          <p:val>
                                            <p:strVal val="#ppt_h"/>
                                          </p:val>
                                        </p:tav>
                                      </p:tavLst>
                                    </p:anim>
                                    <p:animEffect transition="in" filter="fade">
                                      <p:cBhvr>
                                        <p:cTn id="16" dur="500"/>
                                        <p:tgtEl>
                                          <p:spTgt spid="5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strVal val="#ppt_w+.3"/>
                                          </p:val>
                                        </p:tav>
                                        <p:tav tm="100000">
                                          <p:val>
                                            <p:strVal val="#ppt_w"/>
                                          </p:val>
                                        </p:tav>
                                      </p:tavLst>
                                    </p:anim>
                                    <p:anim calcmode="lin" valueType="num">
                                      <p:cBhvr>
                                        <p:cTn id="22" dur="500" fill="hold"/>
                                        <p:tgtEl>
                                          <p:spTgt spid="51"/>
                                        </p:tgtEl>
                                        <p:attrNameLst>
                                          <p:attrName>ppt_h</p:attrName>
                                        </p:attrNameLst>
                                      </p:cBhvr>
                                      <p:tavLst>
                                        <p:tav tm="0">
                                          <p:val>
                                            <p:strVal val="#ppt_h"/>
                                          </p:val>
                                        </p:tav>
                                        <p:tav tm="100000">
                                          <p:val>
                                            <p:strVal val="#ppt_h"/>
                                          </p:val>
                                        </p:tav>
                                      </p:tavLst>
                                    </p:anim>
                                    <p:animEffect transition="in" filter="fade">
                                      <p:cBhvr>
                                        <p:cTn id="23" dur="500"/>
                                        <p:tgtEl>
                                          <p:spTgt spid="5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strVal val="#ppt_w+.3"/>
                                          </p:val>
                                        </p:tav>
                                        <p:tav tm="100000">
                                          <p:val>
                                            <p:strVal val="#ppt_w"/>
                                          </p:val>
                                        </p:tav>
                                      </p:tavLst>
                                    </p:anim>
                                    <p:anim calcmode="lin" valueType="num">
                                      <p:cBhvr>
                                        <p:cTn id="29" dur="500" fill="hold"/>
                                        <p:tgtEl>
                                          <p:spTgt spid="52"/>
                                        </p:tgtEl>
                                        <p:attrNameLst>
                                          <p:attrName>ppt_h</p:attrName>
                                        </p:attrNameLst>
                                      </p:cBhvr>
                                      <p:tavLst>
                                        <p:tav tm="0">
                                          <p:val>
                                            <p:strVal val="#ppt_h"/>
                                          </p:val>
                                        </p:tav>
                                        <p:tav tm="100000">
                                          <p:val>
                                            <p:strVal val="#ppt_h"/>
                                          </p:val>
                                        </p:tav>
                                      </p:tavLst>
                                    </p:anim>
                                    <p:animEffect transition="in" filter="fade">
                                      <p:cBhvr>
                                        <p:cTn id="30" dur="500"/>
                                        <p:tgtEl>
                                          <p:spTgt spid="52"/>
                                        </p:tgtEl>
                                      </p:cBhvr>
                                    </p:animEffect>
                                  </p:childTnLst>
                                </p:cTn>
                              </p:par>
                              <p:par>
                                <p:cTn id="31" presetID="50" presetClass="entr" presetSubtype="0" decel="100000" fill="hold" grpId="0" nodeType="withEffect">
                                  <p:stCondLst>
                                    <p:cond delay="0"/>
                                  </p:stCondLst>
                                  <p:iterate type="lt">
                                    <p:tmPct val="10000"/>
                                  </p:iterate>
                                  <p:childTnLst>
                                    <p:set>
                                      <p:cBhvr>
                                        <p:cTn id="32" dur="1" fill="hold">
                                          <p:stCondLst>
                                            <p:cond delay="0"/>
                                          </p:stCondLst>
                                        </p:cTn>
                                        <p:tgtEl>
                                          <p:spTgt spid="53"/>
                                        </p:tgtEl>
                                        <p:attrNameLst>
                                          <p:attrName>style.visibility</p:attrName>
                                        </p:attrNameLst>
                                      </p:cBhvr>
                                      <p:to>
                                        <p:strVal val="visible"/>
                                      </p:to>
                                    </p:set>
                                    <p:anim calcmode="lin" valueType="num">
                                      <p:cBhvr>
                                        <p:cTn id="33" dur="1000" fill="hold"/>
                                        <p:tgtEl>
                                          <p:spTgt spid="53"/>
                                        </p:tgtEl>
                                        <p:attrNameLst>
                                          <p:attrName>ppt_w</p:attrName>
                                        </p:attrNameLst>
                                      </p:cBhvr>
                                      <p:tavLst>
                                        <p:tav tm="0">
                                          <p:val>
                                            <p:strVal val="#ppt_w+.3"/>
                                          </p:val>
                                        </p:tav>
                                        <p:tav tm="100000">
                                          <p:val>
                                            <p:strVal val="#ppt_w"/>
                                          </p:val>
                                        </p:tav>
                                      </p:tavLst>
                                    </p:anim>
                                    <p:anim calcmode="lin" valueType="num">
                                      <p:cBhvr>
                                        <p:cTn id="34" dur="1000" fill="hold"/>
                                        <p:tgtEl>
                                          <p:spTgt spid="53"/>
                                        </p:tgtEl>
                                        <p:attrNameLst>
                                          <p:attrName>ppt_h</p:attrName>
                                        </p:attrNameLst>
                                      </p:cBhvr>
                                      <p:tavLst>
                                        <p:tav tm="0">
                                          <p:val>
                                            <p:strVal val="#ppt_h"/>
                                          </p:val>
                                        </p:tav>
                                        <p:tav tm="100000">
                                          <p:val>
                                            <p:strVal val="#ppt_h"/>
                                          </p:val>
                                        </p:tav>
                                      </p:tavLst>
                                    </p:anim>
                                    <p:animEffect transition="in" filter="fade">
                                      <p:cBhvr>
                                        <p:cTn id="35" dur="1000"/>
                                        <p:tgtEl>
                                          <p:spTgt spid="53"/>
                                        </p:tgtEl>
                                      </p:cBhvr>
                                    </p:animEffect>
                                  </p:childTnLst>
                                </p:cTn>
                              </p:par>
                              <p:par>
                                <p:cTn id="36" presetID="50" presetClass="entr" presetSubtype="0" decel="100000" fill="hold" grpId="0" nodeType="withEffect">
                                  <p:stCondLst>
                                    <p:cond delay="0"/>
                                  </p:stCondLst>
                                  <p:iterate type="lt">
                                    <p:tmPct val="10000"/>
                                  </p:iterate>
                                  <p:childTnLst>
                                    <p:set>
                                      <p:cBhvr>
                                        <p:cTn id="37" dur="1" fill="hold">
                                          <p:stCondLst>
                                            <p:cond delay="0"/>
                                          </p:stCondLst>
                                        </p:cTn>
                                        <p:tgtEl>
                                          <p:spTgt spid="54"/>
                                        </p:tgtEl>
                                        <p:attrNameLst>
                                          <p:attrName>style.visibility</p:attrName>
                                        </p:attrNameLst>
                                      </p:cBhvr>
                                      <p:to>
                                        <p:strVal val="visible"/>
                                      </p:to>
                                    </p:set>
                                    <p:anim calcmode="lin" valueType="num">
                                      <p:cBhvr>
                                        <p:cTn id="38" dur="1000" fill="hold"/>
                                        <p:tgtEl>
                                          <p:spTgt spid="54"/>
                                        </p:tgtEl>
                                        <p:attrNameLst>
                                          <p:attrName>ppt_w</p:attrName>
                                        </p:attrNameLst>
                                      </p:cBhvr>
                                      <p:tavLst>
                                        <p:tav tm="0">
                                          <p:val>
                                            <p:strVal val="#ppt_w+.3"/>
                                          </p:val>
                                        </p:tav>
                                        <p:tav tm="100000">
                                          <p:val>
                                            <p:strVal val="#ppt_w"/>
                                          </p:val>
                                        </p:tav>
                                      </p:tavLst>
                                    </p:anim>
                                    <p:anim calcmode="lin" valueType="num">
                                      <p:cBhvr>
                                        <p:cTn id="39" dur="1000" fill="hold"/>
                                        <p:tgtEl>
                                          <p:spTgt spid="54"/>
                                        </p:tgtEl>
                                        <p:attrNameLst>
                                          <p:attrName>ppt_h</p:attrName>
                                        </p:attrNameLst>
                                      </p:cBhvr>
                                      <p:tavLst>
                                        <p:tav tm="0">
                                          <p:val>
                                            <p:strVal val="#ppt_h"/>
                                          </p:val>
                                        </p:tav>
                                        <p:tav tm="100000">
                                          <p:val>
                                            <p:strVal val="#ppt_h"/>
                                          </p:val>
                                        </p:tav>
                                      </p:tavLst>
                                    </p:anim>
                                    <p:animEffect transition="in" filter="fade">
                                      <p:cBhvr>
                                        <p:cTn id="40" dur="1000"/>
                                        <p:tgtEl>
                                          <p:spTgt spid="54"/>
                                        </p:tgtEl>
                                      </p:cBhvr>
                                    </p:animEffect>
                                  </p:childTnLst>
                                </p:cTn>
                              </p:par>
                              <p:par>
                                <p:cTn id="41" presetID="50" presetClass="entr" presetSubtype="0" decel="100000" fill="hold" grpId="0" nodeType="withEffect">
                                  <p:stCondLst>
                                    <p:cond delay="0"/>
                                  </p:stCondLst>
                                  <p:iterate type="lt">
                                    <p:tmPct val="10000"/>
                                  </p:iterate>
                                  <p:childTnLst>
                                    <p:set>
                                      <p:cBhvr>
                                        <p:cTn id="42" dur="1" fill="hold">
                                          <p:stCondLst>
                                            <p:cond delay="0"/>
                                          </p:stCondLst>
                                        </p:cTn>
                                        <p:tgtEl>
                                          <p:spTgt spid="55"/>
                                        </p:tgtEl>
                                        <p:attrNameLst>
                                          <p:attrName>style.visibility</p:attrName>
                                        </p:attrNameLst>
                                      </p:cBhvr>
                                      <p:to>
                                        <p:strVal val="visible"/>
                                      </p:to>
                                    </p:set>
                                    <p:anim calcmode="lin" valueType="num">
                                      <p:cBhvr>
                                        <p:cTn id="43" dur="1000" fill="hold"/>
                                        <p:tgtEl>
                                          <p:spTgt spid="55"/>
                                        </p:tgtEl>
                                        <p:attrNameLst>
                                          <p:attrName>ppt_w</p:attrName>
                                        </p:attrNameLst>
                                      </p:cBhvr>
                                      <p:tavLst>
                                        <p:tav tm="0">
                                          <p:val>
                                            <p:strVal val="#ppt_w+.3"/>
                                          </p:val>
                                        </p:tav>
                                        <p:tav tm="100000">
                                          <p:val>
                                            <p:strVal val="#ppt_w"/>
                                          </p:val>
                                        </p:tav>
                                      </p:tavLst>
                                    </p:anim>
                                    <p:anim calcmode="lin" valueType="num">
                                      <p:cBhvr>
                                        <p:cTn id="44" dur="1000" fill="hold"/>
                                        <p:tgtEl>
                                          <p:spTgt spid="55"/>
                                        </p:tgtEl>
                                        <p:attrNameLst>
                                          <p:attrName>ppt_h</p:attrName>
                                        </p:attrNameLst>
                                      </p:cBhvr>
                                      <p:tavLst>
                                        <p:tav tm="0">
                                          <p:val>
                                            <p:strVal val="#ppt_h"/>
                                          </p:val>
                                        </p:tav>
                                        <p:tav tm="100000">
                                          <p:val>
                                            <p:strVal val="#ppt_h"/>
                                          </p:val>
                                        </p:tav>
                                      </p:tavLst>
                                    </p:anim>
                                    <p:animEffect transition="in" filter="fade">
                                      <p:cBhvr>
                                        <p:cTn id="45" dur="1000"/>
                                        <p:tgtEl>
                                          <p:spTgt spid="55"/>
                                        </p:tgtEl>
                                      </p:cBhvr>
                                    </p:animEffect>
                                  </p:childTnLst>
                                </p:cTn>
                              </p:par>
                              <p:par>
                                <p:cTn id="46" presetID="50" presetClass="entr" presetSubtype="0" decel="100000" fill="hold" grpId="0" nodeType="withEffect">
                                  <p:stCondLst>
                                    <p:cond delay="0"/>
                                  </p:stCondLst>
                                  <p:iterate type="lt">
                                    <p:tmPct val="10000"/>
                                  </p:iterate>
                                  <p:childTnLst>
                                    <p:set>
                                      <p:cBhvr>
                                        <p:cTn id="47" dur="1" fill="hold">
                                          <p:stCondLst>
                                            <p:cond delay="0"/>
                                          </p:stCondLst>
                                        </p:cTn>
                                        <p:tgtEl>
                                          <p:spTgt spid="56"/>
                                        </p:tgtEl>
                                        <p:attrNameLst>
                                          <p:attrName>style.visibility</p:attrName>
                                        </p:attrNameLst>
                                      </p:cBhvr>
                                      <p:to>
                                        <p:strVal val="visible"/>
                                      </p:to>
                                    </p:set>
                                    <p:anim calcmode="lin" valueType="num">
                                      <p:cBhvr>
                                        <p:cTn id="48" dur="1000" fill="hold"/>
                                        <p:tgtEl>
                                          <p:spTgt spid="56"/>
                                        </p:tgtEl>
                                        <p:attrNameLst>
                                          <p:attrName>ppt_w</p:attrName>
                                        </p:attrNameLst>
                                      </p:cBhvr>
                                      <p:tavLst>
                                        <p:tav tm="0">
                                          <p:val>
                                            <p:strVal val="#ppt_w+.3"/>
                                          </p:val>
                                        </p:tav>
                                        <p:tav tm="100000">
                                          <p:val>
                                            <p:strVal val="#ppt_w"/>
                                          </p:val>
                                        </p:tav>
                                      </p:tavLst>
                                    </p:anim>
                                    <p:anim calcmode="lin" valueType="num">
                                      <p:cBhvr>
                                        <p:cTn id="49" dur="1000" fill="hold"/>
                                        <p:tgtEl>
                                          <p:spTgt spid="56"/>
                                        </p:tgtEl>
                                        <p:attrNameLst>
                                          <p:attrName>ppt_h</p:attrName>
                                        </p:attrNameLst>
                                      </p:cBhvr>
                                      <p:tavLst>
                                        <p:tav tm="0">
                                          <p:val>
                                            <p:strVal val="#ppt_h"/>
                                          </p:val>
                                        </p:tav>
                                        <p:tav tm="100000">
                                          <p:val>
                                            <p:strVal val="#ppt_h"/>
                                          </p:val>
                                        </p:tav>
                                      </p:tavLst>
                                    </p:anim>
                                    <p:animEffect transition="in" filter="fade">
                                      <p:cBhvr>
                                        <p:cTn id="50"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513745" cy="1104503"/>
            <a:chOff x="3621789" y="2876749"/>
            <a:chExt cx="5513745"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355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3926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3224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03</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3872483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图片 1"/>
          <p:cNvPicPr>
            <a:picLocks noChangeAspect="1"/>
          </p:cNvPicPr>
          <p:nvPr/>
        </p:nvPicPr>
        <p:blipFill>
          <a:blip r:embed="rId3">
            <a:extLst>
              <a:ext uri="{28A0092B-C50C-407E-A947-70E740481C1C}">
                <a14:useLocalDpi xmlns:a14="http://schemas.microsoft.com/office/drawing/2010/main" val="0"/>
              </a:ext>
            </a:extLst>
          </a:blip>
          <a:srcRect b="26277"/>
          <a:stretch>
            <a:fillRect/>
          </a:stretch>
        </p:blipFill>
        <p:spPr bwMode="auto">
          <a:xfrm>
            <a:off x="1341438" y="1693863"/>
            <a:ext cx="4791075"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341438" y="3900488"/>
            <a:ext cx="1466850" cy="1584325"/>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8" name="矩形 17"/>
          <p:cNvSpPr/>
          <p:nvPr/>
        </p:nvSpPr>
        <p:spPr>
          <a:xfrm>
            <a:off x="2808288" y="3900488"/>
            <a:ext cx="3324225" cy="1584325"/>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AutoShape 29"/>
          <p:cNvSpPr>
            <a:spLocks/>
          </p:cNvSpPr>
          <p:nvPr/>
        </p:nvSpPr>
        <p:spPr bwMode="auto">
          <a:xfrm>
            <a:off x="1771650" y="4387850"/>
            <a:ext cx="608013" cy="609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3" name="文本框 22"/>
          <p:cNvSpPr txBox="1">
            <a:spLocks noChangeArrowheads="1"/>
          </p:cNvSpPr>
          <p:nvPr/>
        </p:nvSpPr>
        <p:spPr bwMode="auto">
          <a:xfrm>
            <a:off x="3009900" y="41211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FFFFFF"/>
                </a:solidFill>
                <a:latin typeface="微软雅黑" panose="020B0503020204020204" pitchFamily="34" charset="-122"/>
                <a:ea typeface="微软雅黑" panose="020B0503020204020204" pitchFamily="34" charset="-122"/>
              </a:rPr>
              <a:t>编辑文字</a:t>
            </a:r>
          </a:p>
        </p:txBody>
      </p:sp>
      <p:sp>
        <p:nvSpPr>
          <p:cNvPr id="32" name="文本框 31"/>
          <p:cNvSpPr txBox="1">
            <a:spLocks noChangeArrowheads="1"/>
          </p:cNvSpPr>
          <p:nvPr/>
        </p:nvSpPr>
        <p:spPr bwMode="auto">
          <a:xfrm>
            <a:off x="2989263" y="4521200"/>
            <a:ext cx="31432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5F5F5"/>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35" name="文本框 34"/>
          <p:cNvSpPr txBox="1">
            <a:spLocks noChangeArrowheads="1"/>
          </p:cNvSpPr>
          <p:nvPr/>
        </p:nvSpPr>
        <p:spPr bwMode="auto">
          <a:xfrm>
            <a:off x="6584950" y="1693863"/>
            <a:ext cx="1724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单击编辑文字</a:t>
            </a:r>
          </a:p>
        </p:txBody>
      </p:sp>
      <p:sp>
        <p:nvSpPr>
          <p:cNvPr id="36" name="文本框 35"/>
          <p:cNvSpPr txBox="1">
            <a:spLocks noChangeArrowheads="1"/>
          </p:cNvSpPr>
          <p:nvPr/>
        </p:nvSpPr>
        <p:spPr bwMode="auto">
          <a:xfrm>
            <a:off x="6584950" y="2178050"/>
            <a:ext cx="4349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6" name="空心弧 5"/>
          <p:cNvSpPr/>
          <p:nvPr/>
        </p:nvSpPr>
        <p:spPr>
          <a:xfrm>
            <a:off x="7024688" y="3221038"/>
            <a:ext cx="1168400" cy="1166812"/>
          </a:xfrm>
          <a:prstGeom prst="blockArc">
            <a:avLst>
              <a:gd name="adj1" fmla="val 10800000"/>
              <a:gd name="adj2" fmla="val 5577116"/>
              <a:gd name="adj3" fmla="val 9501"/>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7" name="空心弧 36"/>
          <p:cNvSpPr/>
          <p:nvPr/>
        </p:nvSpPr>
        <p:spPr>
          <a:xfrm rot="3491225">
            <a:off x="7011193" y="3225007"/>
            <a:ext cx="1166813" cy="1168400"/>
          </a:xfrm>
          <a:prstGeom prst="blockArc">
            <a:avLst>
              <a:gd name="adj1" fmla="val 2180491"/>
              <a:gd name="adj2" fmla="val 7181815"/>
              <a:gd name="adj3" fmla="val 9425"/>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0" name="文本框 39"/>
          <p:cNvSpPr txBox="1">
            <a:spLocks noChangeArrowheads="1"/>
          </p:cNvSpPr>
          <p:nvPr/>
        </p:nvSpPr>
        <p:spPr bwMode="auto">
          <a:xfrm>
            <a:off x="7135813" y="3498850"/>
            <a:ext cx="946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b="1">
                <a:solidFill>
                  <a:srgbClr val="505050"/>
                </a:solidFill>
                <a:latin typeface="微软雅黑" panose="020B0503020204020204" pitchFamily="34" charset="-122"/>
                <a:ea typeface="微软雅黑" panose="020B0503020204020204" pitchFamily="34" charset="-122"/>
              </a:rPr>
              <a:t>75</a:t>
            </a:r>
            <a:r>
              <a:rPr lang="en-US" altLang="zh-CN" sz="1400" b="1">
                <a:solidFill>
                  <a:srgbClr val="505050"/>
                </a:solidFill>
                <a:latin typeface="微软雅黑" panose="020B0503020204020204" pitchFamily="34" charset="-122"/>
                <a:ea typeface="微软雅黑" panose="020B0503020204020204" pitchFamily="34" charset="-122"/>
              </a:rPr>
              <a:t>%</a:t>
            </a:r>
            <a:endParaRPr lang="zh-CN" altLang="en-US" sz="3600" b="1">
              <a:solidFill>
                <a:srgbClr val="505050"/>
              </a:solidFill>
              <a:latin typeface="微软雅黑" panose="020B0503020204020204" pitchFamily="34" charset="-122"/>
              <a:ea typeface="微软雅黑" panose="020B0503020204020204" pitchFamily="34" charset="-122"/>
            </a:endParaRPr>
          </a:p>
        </p:txBody>
      </p:sp>
      <p:sp>
        <p:nvSpPr>
          <p:cNvPr id="41" name="空心弧 40"/>
          <p:cNvSpPr/>
          <p:nvPr/>
        </p:nvSpPr>
        <p:spPr>
          <a:xfrm>
            <a:off x="8851900" y="3221038"/>
            <a:ext cx="1166813" cy="1166812"/>
          </a:xfrm>
          <a:prstGeom prst="blockArc">
            <a:avLst>
              <a:gd name="adj1" fmla="val 10800000"/>
              <a:gd name="adj2" fmla="val 823887"/>
              <a:gd name="adj3" fmla="val 6792"/>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2" name="文本框 41"/>
          <p:cNvSpPr txBox="1">
            <a:spLocks noChangeArrowheads="1"/>
          </p:cNvSpPr>
          <p:nvPr/>
        </p:nvSpPr>
        <p:spPr bwMode="auto">
          <a:xfrm>
            <a:off x="8961438" y="3498850"/>
            <a:ext cx="922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b="1">
                <a:solidFill>
                  <a:srgbClr val="505050"/>
                </a:solidFill>
                <a:latin typeface="微软雅黑" panose="020B0503020204020204" pitchFamily="34" charset="-122"/>
                <a:ea typeface="微软雅黑" panose="020B0503020204020204" pitchFamily="34" charset="-122"/>
              </a:rPr>
              <a:t>55</a:t>
            </a:r>
            <a:r>
              <a:rPr lang="en-US" altLang="zh-CN" sz="1400" b="1">
                <a:solidFill>
                  <a:srgbClr val="505050"/>
                </a:solidFill>
                <a:latin typeface="微软雅黑" panose="020B0503020204020204" pitchFamily="34" charset="-122"/>
                <a:ea typeface="微软雅黑" panose="020B0503020204020204" pitchFamily="34" charset="-122"/>
              </a:rPr>
              <a:t>%</a:t>
            </a:r>
            <a:endParaRPr lang="zh-CN" altLang="en-US" sz="3600" b="1">
              <a:solidFill>
                <a:srgbClr val="505050"/>
              </a:solidFill>
              <a:latin typeface="微软雅黑" panose="020B0503020204020204" pitchFamily="34" charset="-122"/>
              <a:ea typeface="微软雅黑" panose="020B0503020204020204" pitchFamily="34" charset="-122"/>
            </a:endParaRPr>
          </a:p>
        </p:txBody>
      </p:sp>
      <p:sp>
        <p:nvSpPr>
          <p:cNvPr id="43" name="空心弧 42"/>
          <p:cNvSpPr/>
          <p:nvPr/>
        </p:nvSpPr>
        <p:spPr>
          <a:xfrm rot="3491225">
            <a:off x="8853487" y="3225801"/>
            <a:ext cx="1166813" cy="1166812"/>
          </a:xfrm>
          <a:prstGeom prst="blockArc">
            <a:avLst>
              <a:gd name="adj1" fmla="val 19021639"/>
              <a:gd name="adj2" fmla="val 7155007"/>
              <a:gd name="adj3" fmla="val 7370"/>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6" name="文本框 45"/>
          <p:cNvSpPr txBox="1">
            <a:spLocks noChangeArrowheads="1"/>
          </p:cNvSpPr>
          <p:nvPr/>
        </p:nvSpPr>
        <p:spPr bwMode="auto">
          <a:xfrm>
            <a:off x="7726363" y="4757738"/>
            <a:ext cx="33162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47" name="椭圆 46"/>
          <p:cNvSpPr/>
          <p:nvPr/>
        </p:nvSpPr>
        <p:spPr>
          <a:xfrm>
            <a:off x="6791325" y="4622800"/>
            <a:ext cx="817563" cy="817563"/>
          </a:xfrm>
          <a:prstGeom prst="ellipse">
            <a:avLst/>
          </a:prstGeom>
          <a:solidFill>
            <a:srgbClr val="4C7E51"/>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49" name="Group 2"/>
          <p:cNvGrpSpPr>
            <a:grpSpLocks/>
          </p:cNvGrpSpPr>
          <p:nvPr/>
        </p:nvGrpSpPr>
        <p:grpSpPr bwMode="auto">
          <a:xfrm>
            <a:off x="6993223" y="4813867"/>
            <a:ext cx="413920" cy="409944"/>
            <a:chOff x="1569458" y="688424"/>
            <a:chExt cx="334962" cy="331788"/>
          </a:xfrm>
          <a:solidFill>
            <a:srgbClr val="FFFFFF"/>
          </a:solidFill>
        </p:grpSpPr>
        <p:sp>
          <p:nvSpPr>
            <p:cNvPr id="5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31" name="矩形 30"/>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48" name="组合 47"/>
          <p:cNvGrpSpPr/>
          <p:nvPr/>
        </p:nvGrpSpPr>
        <p:grpSpPr>
          <a:xfrm>
            <a:off x="245745" y="213360"/>
            <a:ext cx="563880" cy="563880"/>
            <a:chOff x="276225" y="213360"/>
            <a:chExt cx="563880" cy="563880"/>
          </a:xfrm>
          <a:solidFill>
            <a:srgbClr val="3D7351"/>
          </a:solidFill>
        </p:grpSpPr>
        <p:sp>
          <p:nvSpPr>
            <p:cNvPr id="56" name="矩形 55"/>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7" name="椭圆 56"/>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8"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9" name="文本框 58"/>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27149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809625"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4859111"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2834368"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cxnSp>
        <p:nvCxnSpPr>
          <p:cNvPr id="3" name="直接连接符 2"/>
          <p:cNvCxnSpPr/>
          <p:nvPr/>
        </p:nvCxnSpPr>
        <p:spPr>
          <a:xfrm>
            <a:off x="1022350" y="3771900"/>
            <a:ext cx="9999663" cy="0"/>
          </a:xfrm>
          <a:prstGeom prst="line">
            <a:avLst/>
          </a:prstGeom>
          <a:ln w="19050">
            <a:solidFill>
              <a:srgbClr val="4C7E51"/>
            </a:solidFill>
            <a:prstDash val="lgDash"/>
          </a:ln>
        </p:spPr>
        <p:style>
          <a:lnRef idx="1">
            <a:schemeClr val="accent1"/>
          </a:lnRef>
          <a:fillRef idx="0">
            <a:schemeClr val="accent1"/>
          </a:fillRef>
          <a:effectRef idx="0">
            <a:schemeClr val="accent1"/>
          </a:effectRef>
          <a:fontRef idx="minor">
            <a:schemeClr val="tx1"/>
          </a:fontRef>
        </p:style>
      </p:cxnSp>
      <p:sp>
        <p:nvSpPr>
          <p:cNvPr id="21" name="文本框 20"/>
          <p:cNvSpPr txBox="1">
            <a:spLocks noChangeArrowheads="1"/>
          </p:cNvSpPr>
          <p:nvPr/>
        </p:nvSpPr>
        <p:spPr bwMode="auto">
          <a:xfrm>
            <a:off x="3543300" y="3913188"/>
            <a:ext cx="265588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3200" b="1" dirty="0">
                <a:solidFill>
                  <a:srgbClr val="708265"/>
                </a:solidFill>
                <a:latin typeface="幼圆" panose="02010509060101010101" pitchFamily="49" charset="-122"/>
                <a:ea typeface="幼圆" panose="02010509060101010101" pitchFamily="49" charset="-122"/>
              </a:rPr>
              <a:t>加</a:t>
            </a:r>
            <a:endParaRPr lang="en-US" altLang="zh-CN" sz="3200" b="1" dirty="0">
              <a:solidFill>
                <a:srgbClr val="708265"/>
              </a:solidFill>
              <a:latin typeface="幼圆" panose="02010509060101010101" pitchFamily="49" charset="-122"/>
              <a:ea typeface="幼圆" panose="02010509060101010101" pitchFamily="49" charset="-122"/>
            </a:endParaRPr>
          </a:p>
          <a:p>
            <a:pPr algn="r" eaLnBrk="1" hangingPunct="1"/>
            <a:r>
              <a:rPr lang="zh-CN" altLang="en-US" sz="3200" b="1" dirty="0">
                <a:solidFill>
                  <a:srgbClr val="708265"/>
                </a:solidFill>
                <a:latin typeface="幼圆" panose="02010509060101010101" pitchFamily="49" charset="-122"/>
                <a:ea typeface="幼圆" panose="02010509060101010101" pitchFamily="49" charset="-122"/>
              </a:rPr>
              <a:t>添主题观点及</a:t>
            </a:r>
            <a:endParaRPr lang="en-US" altLang="zh-CN" sz="3200" b="1" dirty="0">
              <a:solidFill>
                <a:srgbClr val="708265"/>
              </a:solidFill>
              <a:latin typeface="幼圆" panose="02010509060101010101" pitchFamily="49" charset="-122"/>
              <a:ea typeface="幼圆" panose="02010509060101010101" pitchFamily="49" charset="-122"/>
            </a:endParaRPr>
          </a:p>
          <a:p>
            <a:pPr algn="r" eaLnBrk="1" hangingPunct="1"/>
            <a:r>
              <a:rPr lang="zh-CN" altLang="en-US" sz="3200" b="1" dirty="0">
                <a:solidFill>
                  <a:srgbClr val="708265"/>
                </a:solidFill>
                <a:latin typeface="幼圆" panose="02010509060101010101" pitchFamily="49" charset="-122"/>
                <a:ea typeface="幼圆" panose="02010509060101010101" pitchFamily="49" charset="-122"/>
              </a:rPr>
              <a:t>关键词</a:t>
            </a:r>
          </a:p>
        </p:txBody>
      </p:sp>
      <p:sp>
        <p:nvSpPr>
          <p:cNvPr id="22" name="文本框 21"/>
          <p:cNvSpPr txBox="1">
            <a:spLocks noChangeArrowheads="1"/>
          </p:cNvSpPr>
          <p:nvPr/>
        </p:nvSpPr>
        <p:spPr bwMode="auto">
          <a:xfrm>
            <a:off x="6296025" y="4064000"/>
            <a:ext cx="472598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6296025" y="5016500"/>
            <a:ext cx="47259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a:t>
            </a:r>
          </a:p>
        </p:txBody>
      </p:sp>
      <p:sp>
        <p:nvSpPr>
          <p:cNvPr id="18" name="矩形 1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19" name="组合 18"/>
          <p:cNvGrpSpPr/>
          <p:nvPr/>
        </p:nvGrpSpPr>
        <p:grpSpPr>
          <a:xfrm>
            <a:off x="245745" y="213360"/>
            <a:ext cx="563880" cy="563880"/>
            <a:chOff x="276225" y="213360"/>
            <a:chExt cx="563880" cy="563880"/>
          </a:xfrm>
          <a:solidFill>
            <a:srgbClr val="3D7351"/>
          </a:solidFill>
        </p:grpSpPr>
        <p:sp>
          <p:nvSpPr>
            <p:cNvPr id="20" name="矩形 19"/>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4" name="椭圆 23"/>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5"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6" name="文本框 25"/>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75963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ppt_w+.3"/>
                                          </p:val>
                                        </p:tav>
                                        <p:tav tm="100000">
                                          <p:val>
                                            <p:strVal val="#ppt_w"/>
                                          </p:val>
                                        </p:tav>
                                      </p:tavLst>
                                    </p:anim>
                                    <p:anim calcmode="lin" valueType="num">
                                      <p:cBhvr>
                                        <p:cTn id="8" dur="500" fill="hold"/>
                                        <p:tgtEl>
                                          <p:spTgt spid="21"/>
                                        </p:tgtEl>
                                        <p:attrNameLst>
                                          <p:attrName>ppt_h</p:attrName>
                                        </p:attrNameLst>
                                      </p:cBhvr>
                                      <p:tavLst>
                                        <p:tav tm="0">
                                          <p:val>
                                            <p:strVal val="#ppt_h"/>
                                          </p:val>
                                        </p:tav>
                                        <p:tav tm="100000">
                                          <p:val>
                                            <p:strVal val="#ppt_h"/>
                                          </p:val>
                                        </p:tav>
                                      </p:tavLst>
                                    </p:anim>
                                    <p:animEffect transition="in" filter="fade">
                                      <p:cBhvr>
                                        <p:cTn id="9" dur="500"/>
                                        <p:tgtEl>
                                          <p:spTgt spid="21"/>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2433425" y="186550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sp>
        <p:nvSpPr>
          <p:cNvPr id="18" name="矩形 17"/>
          <p:cNvSpPr/>
          <p:nvPr/>
        </p:nvSpPr>
        <p:spPr>
          <a:xfrm>
            <a:off x="3798888" y="1865313"/>
            <a:ext cx="1147762"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矩形 23"/>
          <p:cNvSpPr/>
          <p:nvPr/>
        </p:nvSpPr>
        <p:spPr>
          <a:xfrm>
            <a:off x="1022350" y="1897063"/>
            <a:ext cx="1149350"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1022628" y="322649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3798263" y="322649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2433425" y="458748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sp>
        <p:nvSpPr>
          <p:cNvPr id="34" name="矩形 33"/>
          <p:cNvSpPr/>
          <p:nvPr/>
        </p:nvSpPr>
        <p:spPr>
          <a:xfrm>
            <a:off x="3798888" y="4587875"/>
            <a:ext cx="1147762"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矩形 34"/>
          <p:cNvSpPr/>
          <p:nvPr/>
        </p:nvSpPr>
        <p:spPr>
          <a:xfrm>
            <a:off x="1022350" y="4587875"/>
            <a:ext cx="1149350"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矩形 35"/>
          <p:cNvSpPr/>
          <p:nvPr/>
        </p:nvSpPr>
        <p:spPr>
          <a:xfrm>
            <a:off x="2409825" y="3225800"/>
            <a:ext cx="1149350" cy="1149350"/>
          </a:xfrm>
          <a:prstGeom prst="rect">
            <a:avLst/>
          </a:prstGeom>
          <a:solidFill>
            <a:srgbClr val="8EB453"/>
          </a:solidFill>
          <a:ln>
            <a:solidFill>
              <a:srgbClr val="92A57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6" name="直接连接符 5"/>
          <p:cNvCxnSpPr/>
          <p:nvPr/>
        </p:nvCxnSpPr>
        <p:spPr>
          <a:xfrm>
            <a:off x="4946650" y="2187575"/>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4946650" y="2981325"/>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946650" y="3706813"/>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946650" y="4735513"/>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946650" y="5405438"/>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65788" y="1865313"/>
            <a:ext cx="0" cy="534987"/>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665788" y="2692400"/>
            <a:ext cx="0" cy="533400"/>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665788" y="3438525"/>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665788" y="4467225"/>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665788" y="5137150"/>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a:spLocks noChangeArrowheads="1"/>
          </p:cNvSpPr>
          <p:nvPr/>
        </p:nvSpPr>
        <p:spPr bwMode="auto">
          <a:xfrm>
            <a:off x="5838825" y="1901825"/>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0" name="文本框 49"/>
          <p:cNvSpPr txBox="1">
            <a:spLocks noChangeArrowheads="1"/>
          </p:cNvSpPr>
          <p:nvPr/>
        </p:nvSpPr>
        <p:spPr bwMode="auto">
          <a:xfrm>
            <a:off x="5838825" y="2703513"/>
            <a:ext cx="51498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1" name="文本框 50"/>
          <p:cNvSpPr txBox="1">
            <a:spLocks noChangeArrowheads="1"/>
          </p:cNvSpPr>
          <p:nvPr/>
        </p:nvSpPr>
        <p:spPr bwMode="auto">
          <a:xfrm>
            <a:off x="5838825" y="3506788"/>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2" name="文本框 51"/>
          <p:cNvSpPr txBox="1">
            <a:spLocks noChangeArrowheads="1"/>
          </p:cNvSpPr>
          <p:nvPr/>
        </p:nvSpPr>
        <p:spPr bwMode="auto">
          <a:xfrm>
            <a:off x="5838825" y="4310063"/>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3" name="文本框 52"/>
          <p:cNvSpPr txBox="1">
            <a:spLocks noChangeArrowheads="1"/>
          </p:cNvSpPr>
          <p:nvPr/>
        </p:nvSpPr>
        <p:spPr bwMode="auto">
          <a:xfrm>
            <a:off x="5838825" y="5111750"/>
            <a:ext cx="51498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6" name="矩形 5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57" name="组合 56"/>
          <p:cNvGrpSpPr/>
          <p:nvPr/>
        </p:nvGrpSpPr>
        <p:grpSpPr>
          <a:xfrm>
            <a:off x="245745" y="213360"/>
            <a:ext cx="563880" cy="563880"/>
            <a:chOff x="276225" y="213360"/>
            <a:chExt cx="563880" cy="563880"/>
          </a:xfrm>
          <a:solidFill>
            <a:srgbClr val="3D7351"/>
          </a:solidFill>
        </p:grpSpPr>
        <p:sp>
          <p:nvSpPr>
            <p:cNvPr id="58" name="矩形 5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9" name="椭圆 5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61" name="文本框 6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28614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1000"/>
                                        <p:tgtEl>
                                          <p:spTgt spid="53"/>
                                        </p:tgtEl>
                                      </p:cBhvr>
                                    </p:animEffect>
                                    <p:anim calcmode="lin" valueType="num">
                                      <p:cBhvr>
                                        <p:cTn id="28" dur="1000" fill="hold"/>
                                        <p:tgtEl>
                                          <p:spTgt spid="53"/>
                                        </p:tgtEl>
                                        <p:attrNameLst>
                                          <p:attrName>ppt_x</p:attrName>
                                        </p:attrNameLst>
                                      </p:cBhvr>
                                      <p:tavLst>
                                        <p:tav tm="0">
                                          <p:val>
                                            <p:strVal val="#ppt_x"/>
                                          </p:val>
                                        </p:tav>
                                        <p:tav tm="100000">
                                          <p:val>
                                            <p:strVal val="#ppt_x"/>
                                          </p:val>
                                        </p:tav>
                                      </p:tavLst>
                                    </p:anim>
                                    <p:anim calcmode="lin" valueType="num">
                                      <p:cBhvr>
                                        <p:cTn id="29"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901372" y="1638300"/>
            <a:ext cx="882372" cy="781051"/>
          </a:xfrm>
          <a:prstGeom prst="round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3" name="矩形 2"/>
          <p:cNvSpPr/>
          <p:nvPr/>
        </p:nvSpPr>
        <p:spPr>
          <a:xfrm>
            <a:off x="2609258" y="1638299"/>
            <a:ext cx="892232" cy="781051"/>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4" name="等腰三角形 3"/>
          <p:cNvSpPr/>
          <p:nvPr/>
        </p:nvSpPr>
        <p:spPr>
          <a:xfrm rot="5400000">
            <a:off x="3250964" y="1905494"/>
            <a:ext cx="769145" cy="258567"/>
          </a:xfrm>
          <a:prstGeom prst="triangle">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1" name="圆角矩形 60"/>
          <p:cNvSpPr/>
          <p:nvPr/>
        </p:nvSpPr>
        <p:spPr>
          <a:xfrm>
            <a:off x="1901372" y="2768537"/>
            <a:ext cx="882372" cy="781051"/>
          </a:xfrm>
          <a:prstGeom prst="round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4" name="矩形 63"/>
          <p:cNvSpPr/>
          <p:nvPr/>
        </p:nvSpPr>
        <p:spPr>
          <a:xfrm>
            <a:off x="2609258" y="2768536"/>
            <a:ext cx="892232" cy="781051"/>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5" name="等腰三角形 64"/>
          <p:cNvSpPr/>
          <p:nvPr/>
        </p:nvSpPr>
        <p:spPr>
          <a:xfrm rot="5400000">
            <a:off x="3250964" y="3035731"/>
            <a:ext cx="769145" cy="258567"/>
          </a:xfrm>
          <a:prstGeom prst="triangle">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6" name="圆角矩形 65"/>
          <p:cNvSpPr/>
          <p:nvPr/>
        </p:nvSpPr>
        <p:spPr>
          <a:xfrm>
            <a:off x="1901372" y="3910680"/>
            <a:ext cx="882372" cy="781051"/>
          </a:xfrm>
          <a:prstGeom prst="round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7" name="矩形 66"/>
          <p:cNvSpPr/>
          <p:nvPr/>
        </p:nvSpPr>
        <p:spPr>
          <a:xfrm>
            <a:off x="2609258" y="3910679"/>
            <a:ext cx="892232" cy="781051"/>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8" name="等腰三角形 67"/>
          <p:cNvSpPr/>
          <p:nvPr/>
        </p:nvSpPr>
        <p:spPr>
          <a:xfrm rot="5400000">
            <a:off x="3250964" y="4177874"/>
            <a:ext cx="769145" cy="258567"/>
          </a:xfrm>
          <a:prstGeom prst="triangle">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9" name="圆角矩形 68"/>
          <p:cNvSpPr/>
          <p:nvPr/>
        </p:nvSpPr>
        <p:spPr>
          <a:xfrm>
            <a:off x="1901372" y="5040917"/>
            <a:ext cx="882372" cy="781051"/>
          </a:xfrm>
          <a:prstGeom prst="round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70" name="矩形 69"/>
          <p:cNvSpPr/>
          <p:nvPr/>
        </p:nvSpPr>
        <p:spPr>
          <a:xfrm>
            <a:off x="2609258" y="5040916"/>
            <a:ext cx="892232" cy="781051"/>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71" name="等腰三角形 70"/>
          <p:cNvSpPr/>
          <p:nvPr/>
        </p:nvSpPr>
        <p:spPr>
          <a:xfrm rot="5400000">
            <a:off x="3250964" y="5308111"/>
            <a:ext cx="769145" cy="258567"/>
          </a:xfrm>
          <a:prstGeom prst="triangle">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20487" name="文本框 5"/>
          <p:cNvSpPr txBox="1">
            <a:spLocks noChangeArrowheads="1"/>
          </p:cNvSpPr>
          <p:nvPr/>
        </p:nvSpPr>
        <p:spPr bwMode="auto">
          <a:xfrm>
            <a:off x="1958975" y="1736725"/>
            <a:ext cx="5921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01</a:t>
            </a:r>
            <a:endParaRPr lang="zh-CN" altLang="en-US" sz="3200">
              <a:solidFill>
                <a:schemeClr val="bg1"/>
              </a:solidFill>
              <a:latin typeface="Impact" panose="020B0806030902050204" pitchFamily="34" charset="0"/>
            </a:endParaRPr>
          </a:p>
        </p:txBody>
      </p:sp>
      <p:sp>
        <p:nvSpPr>
          <p:cNvPr id="20488" name="文本框 71"/>
          <p:cNvSpPr txBox="1">
            <a:spLocks noChangeArrowheads="1"/>
          </p:cNvSpPr>
          <p:nvPr/>
        </p:nvSpPr>
        <p:spPr bwMode="auto">
          <a:xfrm>
            <a:off x="1958975" y="2867025"/>
            <a:ext cx="646113" cy="5842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02</a:t>
            </a:r>
            <a:endParaRPr lang="zh-CN" altLang="en-US" sz="3200">
              <a:solidFill>
                <a:schemeClr val="bg1"/>
              </a:solidFill>
              <a:latin typeface="Impact" panose="020B0806030902050204" pitchFamily="34" charset="0"/>
            </a:endParaRPr>
          </a:p>
        </p:txBody>
      </p:sp>
      <p:sp>
        <p:nvSpPr>
          <p:cNvPr id="20489" name="文本框 87"/>
          <p:cNvSpPr txBox="1">
            <a:spLocks noChangeArrowheads="1"/>
          </p:cNvSpPr>
          <p:nvPr/>
        </p:nvSpPr>
        <p:spPr bwMode="auto">
          <a:xfrm>
            <a:off x="1958975" y="4008438"/>
            <a:ext cx="6461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sp>
        <p:nvSpPr>
          <p:cNvPr id="20490" name="文本框 88"/>
          <p:cNvSpPr txBox="1">
            <a:spLocks noChangeArrowheads="1"/>
          </p:cNvSpPr>
          <p:nvPr/>
        </p:nvSpPr>
        <p:spPr bwMode="auto">
          <a:xfrm>
            <a:off x="1958975" y="5138738"/>
            <a:ext cx="6461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04</a:t>
            </a:r>
            <a:endParaRPr lang="zh-CN" altLang="en-US" sz="3200">
              <a:solidFill>
                <a:schemeClr val="bg1"/>
              </a:solidFill>
              <a:latin typeface="Impact" panose="020B0806030902050204" pitchFamily="34" charset="0"/>
            </a:endParaRPr>
          </a:p>
        </p:txBody>
      </p:sp>
      <p:sp>
        <p:nvSpPr>
          <p:cNvPr id="90" name="AutoShape 115"/>
          <p:cNvSpPr>
            <a:spLocks/>
          </p:cNvSpPr>
          <p:nvPr/>
        </p:nvSpPr>
        <p:spPr bwMode="auto">
          <a:xfrm>
            <a:off x="2857500" y="1808163"/>
            <a:ext cx="401638" cy="441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1" name="AutoShape 29"/>
          <p:cNvSpPr>
            <a:spLocks/>
          </p:cNvSpPr>
          <p:nvPr/>
        </p:nvSpPr>
        <p:spPr bwMode="auto">
          <a:xfrm>
            <a:off x="2857500" y="2943225"/>
            <a:ext cx="430213" cy="431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92" name="Group 2"/>
          <p:cNvGrpSpPr>
            <a:grpSpLocks/>
          </p:cNvGrpSpPr>
          <p:nvPr/>
        </p:nvGrpSpPr>
        <p:grpSpPr bwMode="auto">
          <a:xfrm>
            <a:off x="2857096" y="4084327"/>
            <a:ext cx="413920" cy="409944"/>
            <a:chOff x="1569458" y="688424"/>
            <a:chExt cx="334962" cy="331788"/>
          </a:xfrm>
          <a:solidFill>
            <a:srgbClr val="FFFFFF"/>
          </a:solidFill>
        </p:grpSpPr>
        <p:sp>
          <p:nvSpPr>
            <p:cNvPr id="93"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4"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5"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6"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7"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8"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99" name="Group 587"/>
          <p:cNvGrpSpPr>
            <a:grpSpLocks/>
          </p:cNvGrpSpPr>
          <p:nvPr/>
        </p:nvGrpSpPr>
        <p:grpSpPr bwMode="auto">
          <a:xfrm>
            <a:off x="2847545" y="5261965"/>
            <a:ext cx="522416" cy="461865"/>
            <a:chOff x="1530350" y="5719762"/>
            <a:chExt cx="452438" cy="400050"/>
          </a:xfrm>
          <a:solidFill>
            <a:srgbClr val="FFFFFF"/>
          </a:solidFill>
        </p:grpSpPr>
        <p:sp>
          <p:nvSpPr>
            <p:cNvPr id="100"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1"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2"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3"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4"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5"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cxnSp>
        <p:nvCxnSpPr>
          <p:cNvPr id="8" name="直接连接符 7"/>
          <p:cNvCxnSpPr>
            <a:stCxn id="4" idx="0"/>
          </p:cNvCxnSpPr>
          <p:nvPr/>
        </p:nvCxnSpPr>
        <p:spPr>
          <a:xfrm flipV="1">
            <a:off x="3765550" y="2028825"/>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3765550" y="3155950"/>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3765550" y="4289425"/>
            <a:ext cx="908050" cy="4763"/>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3765550" y="5416550"/>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4570413" y="1976438"/>
            <a:ext cx="106362" cy="104775"/>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0" name="椭圆 49"/>
          <p:cNvSpPr/>
          <p:nvPr/>
        </p:nvSpPr>
        <p:spPr>
          <a:xfrm>
            <a:off x="4570413" y="3090863"/>
            <a:ext cx="106362" cy="106362"/>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1" name="椭圆 50"/>
          <p:cNvSpPr/>
          <p:nvPr/>
        </p:nvSpPr>
        <p:spPr>
          <a:xfrm>
            <a:off x="4570413" y="4235450"/>
            <a:ext cx="106362" cy="106363"/>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2" name="椭圆 51"/>
          <p:cNvSpPr/>
          <p:nvPr/>
        </p:nvSpPr>
        <p:spPr>
          <a:xfrm>
            <a:off x="4570413" y="5351463"/>
            <a:ext cx="106362" cy="106362"/>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3" name="文本框 52"/>
          <p:cNvSpPr txBox="1">
            <a:spLocks noChangeArrowheads="1"/>
          </p:cNvSpPr>
          <p:nvPr/>
        </p:nvSpPr>
        <p:spPr bwMode="auto">
          <a:xfrm>
            <a:off x="5391150" y="1435100"/>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4" name="文本框 53"/>
          <p:cNvSpPr txBox="1"/>
          <p:nvPr/>
        </p:nvSpPr>
        <p:spPr>
          <a:xfrm>
            <a:off x="5391150" y="1835150"/>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5" name="文本框 54"/>
          <p:cNvSpPr txBox="1">
            <a:spLocks noChangeArrowheads="1"/>
          </p:cNvSpPr>
          <p:nvPr/>
        </p:nvSpPr>
        <p:spPr bwMode="auto">
          <a:xfrm>
            <a:off x="5391150" y="2733675"/>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6" name="文本框 55"/>
          <p:cNvSpPr txBox="1"/>
          <p:nvPr/>
        </p:nvSpPr>
        <p:spPr>
          <a:xfrm>
            <a:off x="5391150" y="3133725"/>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7" name="文本框 56"/>
          <p:cNvSpPr txBox="1">
            <a:spLocks noChangeArrowheads="1"/>
          </p:cNvSpPr>
          <p:nvPr/>
        </p:nvSpPr>
        <p:spPr bwMode="auto">
          <a:xfrm>
            <a:off x="5391150" y="3802063"/>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8" name="文本框 57"/>
          <p:cNvSpPr txBox="1"/>
          <p:nvPr/>
        </p:nvSpPr>
        <p:spPr>
          <a:xfrm>
            <a:off x="5391150" y="4202113"/>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9" name="文本框 58"/>
          <p:cNvSpPr txBox="1">
            <a:spLocks noChangeArrowheads="1"/>
          </p:cNvSpPr>
          <p:nvPr/>
        </p:nvSpPr>
        <p:spPr bwMode="auto">
          <a:xfrm>
            <a:off x="5391150" y="4951413"/>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60" name="文本框 59"/>
          <p:cNvSpPr txBox="1"/>
          <p:nvPr/>
        </p:nvSpPr>
        <p:spPr>
          <a:xfrm>
            <a:off x="5391150" y="5351463"/>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62" name="矩形 6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77" name="组合 76"/>
          <p:cNvGrpSpPr/>
          <p:nvPr/>
        </p:nvGrpSpPr>
        <p:grpSpPr>
          <a:xfrm>
            <a:off x="245745" y="213360"/>
            <a:ext cx="563880" cy="563880"/>
            <a:chOff x="276225" y="213360"/>
            <a:chExt cx="563880" cy="563880"/>
          </a:xfrm>
          <a:solidFill>
            <a:srgbClr val="3D7351"/>
          </a:solidFill>
        </p:grpSpPr>
        <p:sp>
          <p:nvSpPr>
            <p:cNvPr id="78" name="矩形 7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79" name="椭圆 7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8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81" name="文本框 8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57705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ppt_w+.3"/>
                                          </p:val>
                                        </p:tav>
                                        <p:tav tm="100000">
                                          <p:val>
                                            <p:strVal val="#ppt_w"/>
                                          </p:val>
                                        </p:tav>
                                      </p:tavLst>
                                    </p:anim>
                                    <p:anim calcmode="lin" valueType="num">
                                      <p:cBhvr>
                                        <p:cTn id="8" dur="500" fill="hold"/>
                                        <p:tgtEl>
                                          <p:spTgt spid="53"/>
                                        </p:tgtEl>
                                        <p:attrNameLst>
                                          <p:attrName>ppt_h</p:attrName>
                                        </p:attrNameLst>
                                      </p:cBhvr>
                                      <p:tavLst>
                                        <p:tav tm="0">
                                          <p:val>
                                            <p:strVal val="#ppt_h"/>
                                          </p:val>
                                        </p:tav>
                                        <p:tav tm="100000">
                                          <p:val>
                                            <p:strVal val="#ppt_h"/>
                                          </p:val>
                                        </p:tav>
                                      </p:tavLst>
                                    </p:anim>
                                    <p:animEffect transition="in" filter="fade">
                                      <p:cBhvr>
                                        <p:cTn id="9" dur="500"/>
                                        <p:tgtEl>
                                          <p:spTgt spid="5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0" presetClass="entr" presetSubtype="0" decel="100000" fill="hold" grpId="0" nodeType="clickEffect">
                                  <p:stCondLst>
                                    <p:cond delay="0"/>
                                  </p:stCondLst>
                                  <p:iterate type="lt">
                                    <p:tmPct val="5000"/>
                                  </p:iterate>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strVal val="#ppt_w+.3"/>
                                          </p:val>
                                        </p:tav>
                                        <p:tav tm="100000">
                                          <p:val>
                                            <p:strVal val="#ppt_w"/>
                                          </p:val>
                                        </p:tav>
                                      </p:tavLst>
                                    </p:anim>
                                    <p:anim calcmode="lin" valueType="num">
                                      <p:cBhvr>
                                        <p:cTn id="20" dur="500" fill="hold"/>
                                        <p:tgtEl>
                                          <p:spTgt spid="55"/>
                                        </p:tgtEl>
                                        <p:attrNameLst>
                                          <p:attrName>ppt_h</p:attrName>
                                        </p:attrNameLst>
                                      </p:cBhvr>
                                      <p:tavLst>
                                        <p:tav tm="0">
                                          <p:val>
                                            <p:strVal val="#ppt_h"/>
                                          </p:val>
                                        </p:tav>
                                        <p:tav tm="100000">
                                          <p:val>
                                            <p:strVal val="#ppt_h"/>
                                          </p:val>
                                        </p:tav>
                                      </p:tavLst>
                                    </p:anim>
                                    <p:animEffect transition="in" filter="fade">
                                      <p:cBhvr>
                                        <p:cTn id="21" dur="500"/>
                                        <p:tgtEl>
                                          <p:spTgt spid="55"/>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0" presetClass="entr" presetSubtype="0" decel="100000" fill="hold" grpId="0" nodeType="clickEffect">
                                  <p:stCondLst>
                                    <p:cond delay="0"/>
                                  </p:stCondLst>
                                  <p:iterate type="lt">
                                    <p:tmPct val="5000"/>
                                  </p:iterate>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strVal val="#ppt_w+.3"/>
                                          </p:val>
                                        </p:tav>
                                        <p:tav tm="100000">
                                          <p:val>
                                            <p:strVal val="#ppt_w"/>
                                          </p:val>
                                        </p:tav>
                                      </p:tavLst>
                                    </p:anim>
                                    <p:anim calcmode="lin" valueType="num">
                                      <p:cBhvr>
                                        <p:cTn id="32" dur="500" fill="hold"/>
                                        <p:tgtEl>
                                          <p:spTgt spid="57"/>
                                        </p:tgtEl>
                                        <p:attrNameLst>
                                          <p:attrName>ppt_h</p:attrName>
                                        </p:attrNameLst>
                                      </p:cBhvr>
                                      <p:tavLst>
                                        <p:tav tm="0">
                                          <p:val>
                                            <p:strVal val="#ppt_h"/>
                                          </p:val>
                                        </p:tav>
                                        <p:tav tm="100000">
                                          <p:val>
                                            <p:strVal val="#ppt_h"/>
                                          </p:val>
                                        </p:tav>
                                      </p:tavLst>
                                    </p:anim>
                                    <p:animEffect transition="in" filter="fade">
                                      <p:cBhvr>
                                        <p:cTn id="33" dur="500"/>
                                        <p:tgtEl>
                                          <p:spTgt spid="57"/>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1000"/>
                                        <p:tgtEl>
                                          <p:spTgt spid="58"/>
                                        </p:tgtEl>
                                      </p:cBhvr>
                                    </p:animEffect>
                                    <p:anim calcmode="lin" valueType="num">
                                      <p:cBhvr>
                                        <p:cTn id="37" dur="1000" fill="hold"/>
                                        <p:tgtEl>
                                          <p:spTgt spid="58"/>
                                        </p:tgtEl>
                                        <p:attrNameLst>
                                          <p:attrName>ppt_x</p:attrName>
                                        </p:attrNameLst>
                                      </p:cBhvr>
                                      <p:tavLst>
                                        <p:tav tm="0">
                                          <p:val>
                                            <p:strVal val="#ppt_x"/>
                                          </p:val>
                                        </p:tav>
                                        <p:tav tm="100000">
                                          <p:val>
                                            <p:strVal val="#ppt_x"/>
                                          </p:val>
                                        </p:tav>
                                      </p:tavLst>
                                    </p:anim>
                                    <p:anim calcmode="lin" valueType="num">
                                      <p:cBhvr>
                                        <p:cTn id="3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50" presetClass="entr" presetSubtype="0" decel="100000" fill="hold" grpId="0" nodeType="clickEffect">
                                  <p:stCondLst>
                                    <p:cond delay="0"/>
                                  </p:stCondLst>
                                  <p:iterate type="lt">
                                    <p:tmPct val="5000"/>
                                  </p:iterate>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ppt_w</p:attrName>
                                        </p:attrNameLst>
                                      </p:cBhvr>
                                      <p:tavLst>
                                        <p:tav tm="0">
                                          <p:val>
                                            <p:strVal val="#ppt_w+.3"/>
                                          </p:val>
                                        </p:tav>
                                        <p:tav tm="100000">
                                          <p:val>
                                            <p:strVal val="#ppt_w"/>
                                          </p:val>
                                        </p:tav>
                                      </p:tavLst>
                                    </p:anim>
                                    <p:anim calcmode="lin" valueType="num">
                                      <p:cBhvr>
                                        <p:cTn id="44" dur="500" fill="hold"/>
                                        <p:tgtEl>
                                          <p:spTgt spid="59"/>
                                        </p:tgtEl>
                                        <p:attrNameLst>
                                          <p:attrName>ppt_h</p:attrName>
                                        </p:attrNameLst>
                                      </p:cBhvr>
                                      <p:tavLst>
                                        <p:tav tm="0">
                                          <p:val>
                                            <p:strVal val="#ppt_h"/>
                                          </p:val>
                                        </p:tav>
                                        <p:tav tm="100000">
                                          <p:val>
                                            <p:strVal val="#ppt_h"/>
                                          </p:val>
                                        </p:tav>
                                      </p:tavLst>
                                    </p:anim>
                                    <p:animEffect transition="in" filter="fade">
                                      <p:cBhvr>
                                        <p:cTn id="45" dur="500"/>
                                        <p:tgtEl>
                                          <p:spTgt spid="59"/>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1000"/>
                                        <p:tgtEl>
                                          <p:spTgt spid="60"/>
                                        </p:tgtEl>
                                      </p:cBhvr>
                                    </p:animEffect>
                                    <p:anim calcmode="lin" valueType="num">
                                      <p:cBhvr>
                                        <p:cTn id="49" dur="1000" fill="hold"/>
                                        <p:tgtEl>
                                          <p:spTgt spid="60"/>
                                        </p:tgtEl>
                                        <p:attrNameLst>
                                          <p:attrName>ppt_x</p:attrName>
                                        </p:attrNameLst>
                                      </p:cBhvr>
                                      <p:tavLst>
                                        <p:tav tm="0">
                                          <p:val>
                                            <p:strVal val="#ppt_x"/>
                                          </p:val>
                                        </p:tav>
                                        <p:tav tm="100000">
                                          <p:val>
                                            <p:strVal val="#ppt_x"/>
                                          </p:val>
                                        </p:tav>
                                      </p:tavLst>
                                    </p:anim>
                                    <p:anim calcmode="lin" valueType="num">
                                      <p:cBhvr>
                                        <p:cTn id="50"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43" name="组合 6"/>
          <p:cNvGrpSpPr>
            <a:grpSpLocks/>
          </p:cNvGrpSpPr>
          <p:nvPr/>
        </p:nvGrpSpPr>
        <p:grpSpPr bwMode="auto">
          <a:xfrm>
            <a:off x="5170488" y="1426590"/>
            <a:ext cx="1851025" cy="1851025"/>
            <a:chOff x="5170714" y="1506991"/>
            <a:chExt cx="1850572" cy="1850572"/>
          </a:xfrm>
          <a:solidFill>
            <a:srgbClr val="EF9279"/>
          </a:solidFill>
        </p:grpSpPr>
        <p:sp>
          <p:nvSpPr>
            <p:cNvPr id="5" name="椭圆 4"/>
            <p:cNvSpPr/>
            <p:nvPr/>
          </p:nvSpPr>
          <p:spPr>
            <a:xfrm>
              <a:off x="5170714" y="1506991"/>
              <a:ext cx="1850572" cy="1850572"/>
            </a:xfrm>
            <a:prstGeom prst="ellipse">
              <a:avLst/>
            </a:prstGeom>
            <a:solidFill>
              <a:srgbClr val="4C7E51"/>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FFFFFF"/>
                </a:solidFill>
              </a:endParaRPr>
            </a:p>
          </p:txBody>
        </p:sp>
        <p:pic>
          <p:nvPicPr>
            <p:cNvPr id="59" name="图片 58"/>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5331618" y="166789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grpFill/>
            <a:ln>
              <a:solidFill>
                <a:schemeClr val="bg1"/>
              </a:solidFill>
            </a:ln>
          </p:spPr>
        </p:pic>
      </p:grpSp>
      <p:sp>
        <p:nvSpPr>
          <p:cNvPr id="60" name="文本框 59"/>
          <p:cNvSpPr txBox="1">
            <a:spLocks noChangeArrowheads="1"/>
          </p:cNvSpPr>
          <p:nvPr/>
        </p:nvSpPr>
        <p:spPr bwMode="auto">
          <a:xfrm>
            <a:off x="5537201" y="3666843"/>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5D522D"/>
                </a:solidFill>
                <a:latin typeface="微软雅黑" panose="020B0503020204020204" pitchFamily="34" charset="-122"/>
                <a:ea typeface="微软雅黑" panose="020B0503020204020204" pitchFamily="34" charset="-122"/>
              </a:rPr>
              <a:t>编辑文字</a:t>
            </a:r>
          </a:p>
        </p:txBody>
      </p:sp>
      <p:sp>
        <p:nvSpPr>
          <p:cNvPr id="61" name="文本框 60"/>
          <p:cNvSpPr txBox="1">
            <a:spLocks noChangeArrowheads="1"/>
          </p:cNvSpPr>
          <p:nvPr/>
        </p:nvSpPr>
        <p:spPr bwMode="auto">
          <a:xfrm>
            <a:off x="5387975" y="3269459"/>
            <a:ext cx="1646605"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rgbClr val="5D522D"/>
                </a:solidFill>
                <a:latin typeface="微软雅黑" panose="020B0503020204020204" pitchFamily="34" charset="-122"/>
                <a:ea typeface="微软雅黑" panose="020B0503020204020204" pitchFamily="34" charset="-122"/>
              </a:rPr>
              <a:t>NAME IT </a:t>
            </a:r>
            <a:endParaRPr lang="zh-CN" altLang="en-US" sz="2400" b="1" dirty="0">
              <a:solidFill>
                <a:srgbClr val="5D522D"/>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560781" y="4128970"/>
            <a:ext cx="1162514" cy="220208"/>
            <a:chOff x="5529075" y="4149410"/>
            <a:chExt cx="1162514" cy="220208"/>
          </a:xfrm>
          <a:solidFill>
            <a:srgbClr val="5D522D"/>
          </a:solidFill>
        </p:grpSpPr>
        <p:sp>
          <p:nvSpPr>
            <p:cNvPr id="8" name="椭圆 7"/>
            <p:cNvSpPr/>
            <p:nvPr/>
          </p:nvSpPr>
          <p:spPr>
            <a:xfrm>
              <a:off x="6000228" y="4149410"/>
              <a:ext cx="220208" cy="220208"/>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D522D"/>
                </a:solidFill>
              </a:endParaRPr>
            </a:p>
          </p:txBody>
        </p:sp>
        <p:sp>
          <p:nvSpPr>
            <p:cNvPr id="62" name="椭圆 61"/>
            <p:cNvSpPr/>
            <p:nvPr/>
          </p:nvSpPr>
          <p:spPr>
            <a:xfrm>
              <a:off x="6274276" y="4182389"/>
              <a:ext cx="158653" cy="15865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3" name="椭圆 62"/>
            <p:cNvSpPr/>
            <p:nvPr/>
          </p:nvSpPr>
          <p:spPr>
            <a:xfrm>
              <a:off x="5787735" y="4182389"/>
              <a:ext cx="158653" cy="15865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6" name="椭圆 65"/>
            <p:cNvSpPr/>
            <p:nvPr/>
          </p:nvSpPr>
          <p:spPr>
            <a:xfrm>
              <a:off x="5638622" y="4210965"/>
              <a:ext cx="95273" cy="9527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7" name="椭圆 66"/>
            <p:cNvSpPr/>
            <p:nvPr/>
          </p:nvSpPr>
          <p:spPr>
            <a:xfrm>
              <a:off x="6486769" y="4210965"/>
              <a:ext cx="95273" cy="9527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8" name="椭圆 67"/>
            <p:cNvSpPr/>
            <p:nvPr/>
          </p:nvSpPr>
          <p:spPr>
            <a:xfrm>
              <a:off x="5529075" y="4235647"/>
              <a:ext cx="55707" cy="55707"/>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9" name="椭圆 68"/>
            <p:cNvSpPr/>
            <p:nvPr/>
          </p:nvSpPr>
          <p:spPr>
            <a:xfrm>
              <a:off x="6635882" y="4235647"/>
              <a:ext cx="55707" cy="55707"/>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grpSp>
      <p:sp>
        <p:nvSpPr>
          <p:cNvPr id="70" name="文本框 69"/>
          <p:cNvSpPr txBox="1"/>
          <p:nvPr/>
        </p:nvSpPr>
        <p:spPr>
          <a:xfrm>
            <a:off x="1419225" y="4612702"/>
            <a:ext cx="9447213" cy="132397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单击此处您的团队名称，单击此处添加您的、编辑文字标题您的团队名称，您的公司名称单击此处添加您的编辑文字标题，您的团队名称，您的公司名称单击此处您的团队名称</a:t>
            </a:r>
          </a:p>
          <a:p>
            <a:pPr algn="ctr" eaLnBrk="1" fontAlgn="auto" hangingPunct="1">
              <a:spcBef>
                <a:spcPts val="0"/>
              </a:spcBef>
              <a:spcAft>
                <a:spcPts val="0"/>
              </a:spcAft>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636713" y="5684265"/>
            <a:ext cx="9010650" cy="0"/>
          </a:xfrm>
          <a:prstGeom prst="line">
            <a:avLst/>
          </a:prstGeom>
          <a:ln>
            <a:solidFill>
              <a:srgbClr val="404040"/>
            </a:solidFill>
            <a:prstDash val="lgDash"/>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8" name="组合 27"/>
          <p:cNvGrpSpPr/>
          <p:nvPr/>
        </p:nvGrpSpPr>
        <p:grpSpPr>
          <a:xfrm>
            <a:off x="245745" y="213360"/>
            <a:ext cx="563880" cy="563880"/>
            <a:chOff x="276225" y="213360"/>
            <a:chExt cx="563880" cy="563880"/>
          </a:xfrm>
          <a:solidFill>
            <a:srgbClr val="3D7351"/>
          </a:solidFill>
        </p:grpSpPr>
        <p:sp>
          <p:nvSpPr>
            <p:cNvPr id="29" name="矩形 28"/>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0" name="椭圆 29"/>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1"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2" name="文本框 31"/>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7164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488345" cy="1104503"/>
            <a:chOff x="3621789" y="2876749"/>
            <a:chExt cx="5488345"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609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36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2970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04</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58598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10" name="组合 44"/>
          <p:cNvGrpSpPr>
            <a:grpSpLocks/>
          </p:cNvGrpSpPr>
          <p:nvPr/>
        </p:nvGrpSpPr>
        <p:grpSpPr bwMode="auto">
          <a:xfrm>
            <a:off x="1160463" y="1884363"/>
            <a:ext cx="4737100" cy="4343400"/>
            <a:chOff x="1082387" y="806448"/>
            <a:chExt cx="5521613" cy="5062793"/>
          </a:xfrm>
        </p:grpSpPr>
        <p:pic>
          <p:nvPicPr>
            <p:cNvPr id="47121" name="Picture 13" descr="iMac-Mas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2387" y="806448"/>
              <a:ext cx="5521613" cy="506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2" name="图片 46"/>
            <p:cNvPicPr>
              <a:picLocks noChangeAspect="1"/>
            </p:cNvPicPr>
            <p:nvPr/>
          </p:nvPicPr>
          <p:blipFill>
            <a:blip r:embed="rId4">
              <a:extLst>
                <a:ext uri="{28A0092B-C50C-407E-A947-70E740481C1C}">
                  <a14:useLocalDpi xmlns:a14="http://schemas.microsoft.com/office/drawing/2010/main" val="0"/>
                </a:ext>
              </a:extLst>
            </a:blip>
            <a:srcRect t="5641" b="9682"/>
            <a:stretch>
              <a:fillRect/>
            </a:stretch>
          </p:blipFill>
          <p:spPr bwMode="auto">
            <a:xfrm>
              <a:off x="1445985" y="1130403"/>
              <a:ext cx="4824185" cy="287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矩形 1"/>
          <p:cNvSpPr/>
          <p:nvPr/>
        </p:nvSpPr>
        <p:spPr>
          <a:xfrm>
            <a:off x="6418263" y="2341563"/>
            <a:ext cx="776287" cy="131762"/>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矩形 48"/>
          <p:cNvSpPr/>
          <p:nvPr/>
        </p:nvSpPr>
        <p:spPr>
          <a:xfrm>
            <a:off x="7326313" y="2341563"/>
            <a:ext cx="3352800" cy="131762"/>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矩形 49"/>
          <p:cNvSpPr/>
          <p:nvPr/>
        </p:nvSpPr>
        <p:spPr>
          <a:xfrm>
            <a:off x="6418263" y="4478338"/>
            <a:ext cx="776287" cy="131762"/>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矩形 50"/>
          <p:cNvSpPr/>
          <p:nvPr/>
        </p:nvSpPr>
        <p:spPr>
          <a:xfrm>
            <a:off x="7326313" y="4478338"/>
            <a:ext cx="3352800" cy="131762"/>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文本框 51"/>
          <p:cNvSpPr txBox="1">
            <a:spLocks noChangeArrowheads="1"/>
          </p:cNvSpPr>
          <p:nvPr/>
        </p:nvSpPr>
        <p:spPr bwMode="auto">
          <a:xfrm>
            <a:off x="6272213" y="3059113"/>
            <a:ext cx="4470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7116" name="文本框 52"/>
          <p:cNvSpPr txBox="1">
            <a:spLocks noChangeArrowheads="1"/>
          </p:cNvSpPr>
          <p:nvPr/>
        </p:nvSpPr>
        <p:spPr bwMode="auto">
          <a:xfrm>
            <a:off x="6272213" y="2659063"/>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54" name="文本框 53"/>
          <p:cNvSpPr txBox="1">
            <a:spLocks noChangeArrowheads="1"/>
          </p:cNvSpPr>
          <p:nvPr/>
        </p:nvSpPr>
        <p:spPr bwMode="auto">
          <a:xfrm>
            <a:off x="6272213" y="5278438"/>
            <a:ext cx="44704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7118" name="文本框 54"/>
          <p:cNvSpPr txBox="1">
            <a:spLocks noChangeArrowheads="1"/>
          </p:cNvSpPr>
          <p:nvPr/>
        </p:nvSpPr>
        <p:spPr bwMode="auto">
          <a:xfrm>
            <a:off x="6272213" y="4878388"/>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47119" name="文本框 55"/>
          <p:cNvSpPr txBox="1">
            <a:spLocks noChangeArrowheads="1"/>
          </p:cNvSpPr>
          <p:nvPr/>
        </p:nvSpPr>
        <p:spPr bwMode="auto">
          <a:xfrm>
            <a:off x="6272213" y="1808163"/>
            <a:ext cx="1920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4C7E51"/>
                </a:solidFill>
                <a:latin typeface="微软雅黑" panose="020B0503020204020204" pitchFamily="34" charset="-122"/>
                <a:ea typeface="微软雅黑" panose="020B0503020204020204" pitchFamily="34" charset="-122"/>
              </a:rPr>
              <a:t>工作概述</a:t>
            </a:r>
          </a:p>
        </p:txBody>
      </p:sp>
      <p:sp>
        <p:nvSpPr>
          <p:cNvPr id="47120" name="文本框 56"/>
          <p:cNvSpPr txBox="1">
            <a:spLocks noChangeArrowheads="1"/>
          </p:cNvSpPr>
          <p:nvPr/>
        </p:nvSpPr>
        <p:spPr bwMode="auto">
          <a:xfrm>
            <a:off x="6272213" y="3932238"/>
            <a:ext cx="1920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4C7E51"/>
                </a:solidFill>
                <a:latin typeface="微软雅黑" panose="020B0503020204020204" pitchFamily="34" charset="-122"/>
                <a:ea typeface="微软雅黑" panose="020B0503020204020204" pitchFamily="34" charset="-122"/>
              </a:rPr>
              <a:t>大势分析</a:t>
            </a:r>
          </a:p>
        </p:txBody>
      </p:sp>
      <p:sp>
        <p:nvSpPr>
          <p:cNvPr id="27" name="矩形 26"/>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8" name="组合 27"/>
          <p:cNvGrpSpPr/>
          <p:nvPr/>
        </p:nvGrpSpPr>
        <p:grpSpPr>
          <a:xfrm>
            <a:off x="245745" y="213360"/>
            <a:ext cx="563880" cy="563880"/>
            <a:chOff x="276225" y="213360"/>
            <a:chExt cx="563880" cy="563880"/>
          </a:xfrm>
          <a:solidFill>
            <a:srgbClr val="3D7351"/>
          </a:solidFill>
        </p:grpSpPr>
        <p:sp>
          <p:nvSpPr>
            <p:cNvPr id="29" name="矩形 28"/>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0" name="椭圆 29"/>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1"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2" name="文本框 31"/>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43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17467525">
            <a:off x="1730375" y="1708150"/>
            <a:ext cx="2441575" cy="182562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0483" name="文本框 4"/>
          <p:cNvSpPr txBox="1">
            <a:spLocks noChangeArrowheads="1"/>
          </p:cNvSpPr>
          <p:nvPr/>
        </p:nvSpPr>
        <p:spPr bwMode="auto">
          <a:xfrm>
            <a:off x="2670175" y="1549400"/>
            <a:ext cx="8143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3600" b="1">
                <a:solidFill>
                  <a:srgbClr val="FFFFFF"/>
                </a:solidFill>
                <a:latin typeface="微软雅黑" panose="020B0503020204020204" pitchFamily="34" charset="-122"/>
                <a:ea typeface="微软雅黑" panose="020B0503020204020204" pitchFamily="34" charset="-122"/>
              </a:rPr>
              <a:t>01</a:t>
            </a:r>
            <a:endParaRPr lang="zh-CN" altLang="en-US" sz="3600" b="1">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890098" y="2299013"/>
            <a:ext cx="2480371" cy="1826285"/>
            <a:chOff x="2890098" y="2299013"/>
            <a:chExt cx="2480371" cy="1826285"/>
          </a:xfrm>
          <a:solidFill>
            <a:srgbClr val="4C7E51"/>
          </a:solidFill>
        </p:grpSpPr>
        <p:sp>
          <p:nvSpPr>
            <p:cNvPr id="7" name="任意多边形 6"/>
            <p:cNvSpPr/>
            <p:nvPr/>
          </p:nvSpPr>
          <p:spPr>
            <a:xfrm rot="407279">
              <a:off x="2890098" y="2299013"/>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8" name="文本框 7"/>
            <p:cNvSpPr txBox="1"/>
            <p:nvPr/>
          </p:nvSpPr>
          <p:spPr>
            <a:xfrm>
              <a:off x="4556533" y="2871527"/>
              <a:ext cx="813936" cy="646331"/>
            </a:xfrm>
            <a:prstGeom prst="rect">
              <a:avLst/>
            </a:prstGeom>
            <a:noFill/>
            <a:ln>
              <a:no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02</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966864" y="3289067"/>
            <a:ext cx="1826285" cy="2441777"/>
            <a:chOff x="2966864" y="3289067"/>
            <a:chExt cx="1826285" cy="2441777"/>
          </a:xfrm>
          <a:solidFill>
            <a:srgbClr val="8EB453"/>
          </a:solidFill>
        </p:grpSpPr>
        <p:sp>
          <p:nvSpPr>
            <p:cNvPr id="10" name="任意多边形 9"/>
            <p:cNvSpPr/>
            <p:nvPr/>
          </p:nvSpPr>
          <p:spPr>
            <a:xfrm rot="5015132">
              <a:off x="2659118" y="3596813"/>
              <a:ext cx="2441777"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1" name="文本框 10"/>
            <p:cNvSpPr txBox="1"/>
            <p:nvPr/>
          </p:nvSpPr>
          <p:spPr>
            <a:xfrm>
              <a:off x="3769819" y="4966306"/>
              <a:ext cx="813936" cy="646331"/>
            </a:xfrm>
            <a:prstGeom prst="rect">
              <a:avLst/>
            </a:prstGeom>
            <a:noFill/>
            <a:ln>
              <a:no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03</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372812" y="3792378"/>
            <a:ext cx="2441778" cy="1826285"/>
            <a:chOff x="1372812" y="3792378"/>
            <a:chExt cx="2441778" cy="1826285"/>
          </a:xfrm>
          <a:solidFill>
            <a:srgbClr val="4C7E51"/>
          </a:solidFill>
        </p:grpSpPr>
        <p:sp>
          <p:nvSpPr>
            <p:cNvPr id="13" name="任意多边形 12"/>
            <p:cNvSpPr/>
            <p:nvPr/>
          </p:nvSpPr>
          <p:spPr>
            <a:xfrm rot="8929173">
              <a:off x="1372812" y="3792378"/>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文本框 13"/>
            <p:cNvSpPr txBox="1"/>
            <p:nvPr/>
          </p:nvSpPr>
          <p:spPr>
            <a:xfrm>
              <a:off x="1820853" y="4966307"/>
              <a:ext cx="813936" cy="646331"/>
            </a:xfrm>
            <a:prstGeom prst="rect">
              <a:avLst/>
            </a:prstGeom>
            <a:grpFill/>
            <a:ln>
              <a:solidFill>
                <a:srgbClr val="4C7E51"/>
              </a:solid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04</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93795" y="2621841"/>
            <a:ext cx="2441778" cy="1826285"/>
            <a:chOff x="793795" y="2621841"/>
            <a:chExt cx="2441778" cy="1826285"/>
          </a:xfrm>
          <a:solidFill>
            <a:srgbClr val="4C7E51"/>
          </a:solidFill>
        </p:grpSpPr>
        <p:sp>
          <p:nvSpPr>
            <p:cNvPr id="16" name="任意多边形 15"/>
            <p:cNvSpPr/>
            <p:nvPr/>
          </p:nvSpPr>
          <p:spPr>
            <a:xfrm rot="13070320">
              <a:off x="793795" y="2621841"/>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7" name="文本框 16"/>
            <p:cNvSpPr txBox="1"/>
            <p:nvPr/>
          </p:nvSpPr>
          <p:spPr>
            <a:xfrm>
              <a:off x="948062" y="3051088"/>
              <a:ext cx="813936" cy="646331"/>
            </a:xfrm>
            <a:prstGeom prst="rect">
              <a:avLst/>
            </a:prstGeom>
            <a:grpFill/>
            <a:ln>
              <a:solidFill>
                <a:srgbClr val="4C7E51"/>
              </a:solid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05</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sp>
        <p:nvSpPr>
          <p:cNvPr id="20488" name="文本框 17"/>
          <p:cNvSpPr txBox="1">
            <a:spLocks noChangeArrowheads="1"/>
          </p:cNvSpPr>
          <p:nvPr/>
        </p:nvSpPr>
        <p:spPr bwMode="auto">
          <a:xfrm>
            <a:off x="2603500" y="3324225"/>
            <a:ext cx="1460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dirty="0">
                <a:solidFill>
                  <a:srgbClr val="000000"/>
                </a:solidFill>
                <a:latin typeface="微软雅黑" panose="020B0503020204020204" pitchFamily="34" charset="-122"/>
                <a:ea typeface="微软雅黑" panose="020B0503020204020204" pitchFamily="34" charset="-122"/>
              </a:rPr>
              <a:t>标题</a:t>
            </a:r>
          </a:p>
        </p:txBody>
      </p:sp>
      <p:sp>
        <p:nvSpPr>
          <p:cNvPr id="20500" name="文本框 19"/>
          <p:cNvSpPr txBox="1">
            <a:spLocks noChangeArrowheads="1"/>
          </p:cNvSpPr>
          <p:nvPr/>
        </p:nvSpPr>
        <p:spPr bwMode="auto">
          <a:xfrm>
            <a:off x="6459538" y="4089400"/>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rgbClr val="708265"/>
                </a:solidFill>
                <a:latin typeface="微软雅黑" panose="020B0503020204020204" pitchFamily="34" charset="-122"/>
                <a:ea typeface="微软雅黑" panose="020B0503020204020204" pitchFamily="34" charset="-122"/>
              </a:rPr>
              <a:t>单击此处添加标题</a:t>
            </a:r>
          </a:p>
        </p:txBody>
      </p:sp>
      <p:sp>
        <p:nvSpPr>
          <p:cNvPr id="20501" name="矩形 20"/>
          <p:cNvSpPr>
            <a:spLocks noChangeArrowheads="1"/>
          </p:cNvSpPr>
          <p:nvPr/>
        </p:nvSpPr>
        <p:spPr bwMode="auto">
          <a:xfrm>
            <a:off x="6459538" y="4372837"/>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20498" name="文本框 22"/>
          <p:cNvSpPr txBox="1">
            <a:spLocks noChangeArrowheads="1"/>
          </p:cNvSpPr>
          <p:nvPr/>
        </p:nvSpPr>
        <p:spPr bwMode="auto">
          <a:xfrm>
            <a:off x="6459538" y="2508250"/>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rgbClr val="708265"/>
                </a:solidFill>
                <a:latin typeface="微软雅黑" panose="020B0503020204020204" pitchFamily="34" charset="-122"/>
                <a:ea typeface="微软雅黑" panose="020B0503020204020204" pitchFamily="34" charset="-122"/>
              </a:rPr>
              <a:t>单击此处添加标题</a:t>
            </a:r>
          </a:p>
        </p:txBody>
      </p:sp>
      <p:sp>
        <p:nvSpPr>
          <p:cNvPr id="20499" name="矩形 23"/>
          <p:cNvSpPr>
            <a:spLocks noChangeArrowheads="1"/>
          </p:cNvSpPr>
          <p:nvPr/>
        </p:nvSpPr>
        <p:spPr bwMode="auto">
          <a:xfrm>
            <a:off x="6459538" y="2791687"/>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20496" name="文本框 25"/>
          <p:cNvSpPr txBox="1">
            <a:spLocks noChangeArrowheads="1"/>
          </p:cNvSpPr>
          <p:nvPr/>
        </p:nvSpPr>
        <p:spPr bwMode="auto">
          <a:xfrm>
            <a:off x="6459538" y="3322638"/>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a:solidFill>
                  <a:srgbClr val="708265"/>
                </a:solidFill>
                <a:latin typeface="微软雅黑" panose="020B0503020204020204" pitchFamily="34" charset="-122"/>
                <a:ea typeface="微软雅黑" panose="020B0503020204020204" pitchFamily="34" charset="-122"/>
              </a:rPr>
              <a:t>单击此处添加标题</a:t>
            </a:r>
          </a:p>
        </p:txBody>
      </p:sp>
      <p:sp>
        <p:nvSpPr>
          <p:cNvPr id="20497" name="矩形 26"/>
          <p:cNvSpPr>
            <a:spLocks noChangeArrowheads="1"/>
          </p:cNvSpPr>
          <p:nvPr/>
        </p:nvSpPr>
        <p:spPr bwMode="auto">
          <a:xfrm>
            <a:off x="6459538" y="3606075"/>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30" name="矩形 29"/>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33" name="组合 32"/>
          <p:cNvGrpSpPr/>
          <p:nvPr/>
        </p:nvGrpSpPr>
        <p:grpSpPr>
          <a:xfrm>
            <a:off x="245745" y="213360"/>
            <a:ext cx="563880" cy="563880"/>
            <a:chOff x="276225" y="213360"/>
            <a:chExt cx="563880" cy="563880"/>
          </a:xfrm>
          <a:solidFill>
            <a:srgbClr val="3D7351"/>
          </a:solidFill>
        </p:grpSpPr>
        <p:sp>
          <p:nvSpPr>
            <p:cNvPr id="37" name="矩形 3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8" name="椭圆 3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40" name="文本框 3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77275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新月形 4"/>
          <p:cNvSpPr>
            <a:spLocks noChangeArrowheads="1"/>
          </p:cNvSpPr>
          <p:nvPr/>
        </p:nvSpPr>
        <p:spPr bwMode="auto">
          <a:xfrm rot="20751297">
            <a:off x="4364038" y="2060575"/>
            <a:ext cx="1589087" cy="3178175"/>
          </a:xfrm>
          <a:prstGeom prst="moon">
            <a:avLst>
              <a:gd name="adj" fmla="val 15190"/>
            </a:avLst>
          </a:prstGeom>
          <a:solidFill>
            <a:srgbClr val="8EB453"/>
          </a:solidFill>
          <a:ln w="3175" cmpd="sng">
            <a:solidFill>
              <a:srgbClr val="8EB453"/>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39" name="新月形 5"/>
          <p:cNvSpPr>
            <a:spLocks noChangeArrowheads="1"/>
          </p:cNvSpPr>
          <p:nvPr/>
        </p:nvSpPr>
        <p:spPr bwMode="auto">
          <a:xfrm rot="4551297">
            <a:off x="5176838" y="1025525"/>
            <a:ext cx="1589088" cy="3176587"/>
          </a:xfrm>
          <a:prstGeom prst="moon">
            <a:avLst>
              <a:gd name="adj" fmla="val 15190"/>
            </a:avLst>
          </a:prstGeom>
          <a:solidFill>
            <a:srgbClr val="4C7E51"/>
          </a:solidFill>
          <a:ln w="3175" cmpd="sng">
            <a:solidFill>
              <a:srgbClr val="F8F8F8"/>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0" name="新月形 6"/>
          <p:cNvSpPr>
            <a:spLocks noChangeArrowheads="1"/>
          </p:cNvSpPr>
          <p:nvPr/>
        </p:nvSpPr>
        <p:spPr bwMode="auto">
          <a:xfrm rot="9951297">
            <a:off x="6213475" y="1839913"/>
            <a:ext cx="1589088" cy="3178175"/>
          </a:xfrm>
          <a:prstGeom prst="moon">
            <a:avLst>
              <a:gd name="adj" fmla="val 15190"/>
            </a:avLst>
          </a:prstGeom>
          <a:solidFill>
            <a:srgbClr val="8EB453"/>
          </a:solidFill>
          <a:ln w="3175" cmpd="sng">
            <a:solidFill>
              <a:srgbClr val="8EB453"/>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1" name="新月形 7"/>
          <p:cNvSpPr>
            <a:spLocks noChangeArrowheads="1"/>
          </p:cNvSpPr>
          <p:nvPr/>
        </p:nvSpPr>
        <p:spPr bwMode="auto">
          <a:xfrm rot="15351297">
            <a:off x="5413375" y="2863850"/>
            <a:ext cx="1589088" cy="3176588"/>
          </a:xfrm>
          <a:prstGeom prst="moon">
            <a:avLst>
              <a:gd name="adj" fmla="val 15190"/>
            </a:avLst>
          </a:prstGeom>
          <a:solidFill>
            <a:srgbClr val="4C7E51"/>
          </a:solidFill>
          <a:ln w="3175" cmpd="sng">
            <a:solidFill>
              <a:srgbClr val="F8F8F8"/>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2" name="TextBox 11"/>
          <p:cNvSpPr>
            <a:spLocks noChangeArrowheads="1"/>
          </p:cNvSpPr>
          <p:nvPr/>
        </p:nvSpPr>
        <p:spPr bwMode="auto">
          <a:xfrm flipH="1">
            <a:off x="5076825" y="3236913"/>
            <a:ext cx="2111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r>
              <a:rPr lang="zh-CN" altLang="en-US" sz="2400" b="1" dirty="0">
                <a:solidFill>
                  <a:srgbClr val="445469"/>
                </a:solidFill>
                <a:ea typeface="微软雅黑" panose="020B0503020204020204" pitchFamily="34" charset="-122"/>
                <a:cs typeface="+mn-ea"/>
                <a:sym typeface="Arial" panose="020B0604020202020204" pitchFamily="34" charset="0"/>
              </a:rPr>
              <a:t>编辑标题</a:t>
            </a:r>
            <a:endParaRPr lang="en-US" sz="2400" b="1" dirty="0">
              <a:solidFill>
                <a:srgbClr val="445469"/>
              </a:solidFill>
              <a:ea typeface="微软雅黑" panose="020B0503020204020204" pitchFamily="34" charset="-122"/>
              <a:cs typeface="+mn-ea"/>
              <a:sym typeface="Arial" panose="020B0604020202020204" pitchFamily="34" charset="0"/>
            </a:endParaRPr>
          </a:p>
        </p:txBody>
      </p:sp>
      <p:sp>
        <p:nvSpPr>
          <p:cNvPr id="43" name="直接连接符 24"/>
          <p:cNvSpPr>
            <a:spLocks noChangeShapeType="1"/>
          </p:cNvSpPr>
          <p:nvPr/>
        </p:nvSpPr>
        <p:spPr bwMode="auto">
          <a:xfrm flipH="1">
            <a:off x="3465513" y="2903538"/>
            <a:ext cx="1049337"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直接连接符 24"/>
          <p:cNvSpPr>
            <a:spLocks noChangeShapeType="1"/>
          </p:cNvSpPr>
          <p:nvPr/>
        </p:nvSpPr>
        <p:spPr bwMode="auto">
          <a:xfrm flipH="1">
            <a:off x="4211638" y="5046663"/>
            <a:ext cx="1033462"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13"/>
          <p:cNvSpPr txBox="1"/>
          <p:nvPr/>
        </p:nvSpPr>
        <p:spPr>
          <a:xfrm>
            <a:off x="1295400" y="2590800"/>
            <a:ext cx="1952625" cy="246063"/>
          </a:xfrm>
          <a:prstGeom prst="rect">
            <a:avLst/>
          </a:prstGeom>
          <a:noFill/>
        </p:spPr>
        <p:txBody>
          <a:bodyPr lIns="0" tIns="0" rIns="0" bIns="0">
            <a:spAutoFit/>
          </a:bodyPr>
          <a:lstStyle/>
          <a:p>
            <a:pPr algn="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13"/>
          <p:cNvSpPr txBox="1"/>
          <p:nvPr/>
        </p:nvSpPr>
        <p:spPr>
          <a:xfrm>
            <a:off x="7894638" y="1698625"/>
            <a:ext cx="1257300" cy="246063"/>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13"/>
          <p:cNvSpPr txBox="1"/>
          <p:nvPr/>
        </p:nvSpPr>
        <p:spPr>
          <a:xfrm>
            <a:off x="2046288" y="4800600"/>
            <a:ext cx="1952625" cy="246063"/>
          </a:xfrm>
          <a:prstGeom prst="rect">
            <a:avLst/>
          </a:prstGeom>
          <a:noFill/>
        </p:spPr>
        <p:txBody>
          <a:bodyPr lIns="0" tIns="0" rIns="0" bIns="0">
            <a:spAutoFit/>
          </a:bodyPr>
          <a:lstStyle/>
          <a:p>
            <a:pPr algn="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13"/>
          <p:cNvSpPr txBox="1"/>
          <p:nvPr/>
        </p:nvSpPr>
        <p:spPr>
          <a:xfrm>
            <a:off x="8828088" y="3944938"/>
            <a:ext cx="1952625" cy="24606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直接连接符 24"/>
          <p:cNvSpPr>
            <a:spLocks noChangeShapeType="1"/>
          </p:cNvSpPr>
          <p:nvPr/>
        </p:nvSpPr>
        <p:spPr bwMode="auto">
          <a:xfrm flipH="1">
            <a:off x="7600950" y="4264025"/>
            <a:ext cx="1033463"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矩形 25"/>
          <p:cNvSpPr>
            <a:spLocks noChangeArrowheads="1"/>
          </p:cNvSpPr>
          <p:nvPr/>
        </p:nvSpPr>
        <p:spPr bwMode="auto">
          <a:xfrm>
            <a:off x="8828088" y="4264025"/>
            <a:ext cx="30178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矩形 25"/>
          <p:cNvSpPr>
            <a:spLocks noChangeArrowheads="1"/>
          </p:cNvSpPr>
          <p:nvPr/>
        </p:nvSpPr>
        <p:spPr bwMode="auto">
          <a:xfrm>
            <a:off x="7894638" y="2001838"/>
            <a:ext cx="30178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矩形 25"/>
          <p:cNvSpPr>
            <a:spLocks noChangeArrowheads="1"/>
          </p:cNvSpPr>
          <p:nvPr/>
        </p:nvSpPr>
        <p:spPr bwMode="auto">
          <a:xfrm>
            <a:off x="463550" y="2873375"/>
            <a:ext cx="3017838"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4" name="矩形 25"/>
          <p:cNvSpPr>
            <a:spLocks noChangeArrowheads="1"/>
          </p:cNvSpPr>
          <p:nvPr/>
        </p:nvSpPr>
        <p:spPr bwMode="auto">
          <a:xfrm>
            <a:off x="1101725" y="5157788"/>
            <a:ext cx="30178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矩形 23"/>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5" name="组合 24"/>
          <p:cNvGrpSpPr/>
          <p:nvPr/>
        </p:nvGrpSpPr>
        <p:grpSpPr>
          <a:xfrm>
            <a:off x="245745" y="213360"/>
            <a:ext cx="563880" cy="563880"/>
            <a:chOff x="276225" y="213360"/>
            <a:chExt cx="563880" cy="563880"/>
          </a:xfrm>
          <a:solidFill>
            <a:srgbClr val="3D7351"/>
          </a:solidFill>
        </p:grpSpPr>
        <p:sp>
          <p:nvSpPr>
            <p:cNvPr id="27" name="矩形 2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3" name="椭圆 32"/>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4"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5" name="文本框 34"/>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68316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313" y="1163638"/>
            <a:ext cx="6008687"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任意多边形 4"/>
          <p:cNvSpPr/>
          <p:nvPr/>
        </p:nvSpPr>
        <p:spPr>
          <a:xfrm rot="18987517">
            <a:off x="5507038" y="4994275"/>
            <a:ext cx="5276850" cy="338138"/>
          </a:xfrm>
          <a:custGeom>
            <a:avLst/>
            <a:gdLst>
              <a:gd name="connsiteX0" fmla="*/ 4920553 w 5276570"/>
              <a:gd name="connsiteY0" fmla="*/ 1 h 338338"/>
              <a:gd name="connsiteX1" fmla="*/ 5276570 w 5276570"/>
              <a:gd name="connsiteY1" fmla="*/ 338338 h 338338"/>
              <a:gd name="connsiteX2" fmla="*/ 356018 w 5276570"/>
              <a:gd name="connsiteY2" fmla="*/ 338337 h 338338"/>
              <a:gd name="connsiteX3" fmla="*/ 0 w 5276570"/>
              <a:gd name="connsiteY3" fmla="*/ 0 h 338338"/>
            </a:gdLst>
            <a:ahLst/>
            <a:cxnLst>
              <a:cxn ang="0">
                <a:pos x="connsiteX0" y="connsiteY0"/>
              </a:cxn>
              <a:cxn ang="0">
                <a:pos x="connsiteX1" y="connsiteY1"/>
              </a:cxn>
              <a:cxn ang="0">
                <a:pos x="connsiteX2" y="connsiteY2"/>
              </a:cxn>
              <a:cxn ang="0">
                <a:pos x="connsiteX3" y="connsiteY3"/>
              </a:cxn>
            </a:cxnLst>
            <a:rect l="l" t="t" r="r" b="b"/>
            <a:pathLst>
              <a:path w="5276570" h="338338">
                <a:moveTo>
                  <a:pt x="4920553" y="1"/>
                </a:moveTo>
                <a:lnTo>
                  <a:pt x="5276570" y="338338"/>
                </a:lnTo>
                <a:lnTo>
                  <a:pt x="356018" y="338337"/>
                </a:lnTo>
                <a:lnTo>
                  <a:pt x="0" y="0"/>
                </a:lnTo>
                <a:close/>
              </a:path>
            </a:pathLst>
          </a:cu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1268" name="矩形 5"/>
          <p:cNvSpPr>
            <a:spLocks noChangeArrowheads="1"/>
          </p:cNvSpPr>
          <p:nvPr/>
        </p:nvSpPr>
        <p:spPr bwMode="auto">
          <a:xfrm>
            <a:off x="696913" y="3910013"/>
            <a:ext cx="50133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rgbClr val="00000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专业的团队，完善的售后，热情的服务，科学严谨的逻辑，一丝不苟的工作态度，定能使您的发展如虎添翼！</a:t>
            </a:r>
            <a:endParaRPr lang="en-US" altLang="zh-CN" sz="1400">
              <a:solidFill>
                <a:srgbClr val="000000"/>
              </a:solidFill>
              <a:latin typeface="微软雅黑" panose="020B0503020204020204" pitchFamily="34" charset="-122"/>
              <a:ea typeface="微软雅黑" panose="020B0503020204020204" pitchFamily="34" charset="-122"/>
            </a:endParaRPr>
          </a:p>
        </p:txBody>
      </p:sp>
      <p:sp>
        <p:nvSpPr>
          <p:cNvPr id="11269" name="矩形 6"/>
          <p:cNvSpPr>
            <a:spLocks noChangeArrowheads="1"/>
          </p:cNvSpPr>
          <p:nvPr/>
        </p:nvSpPr>
        <p:spPr bwMode="auto">
          <a:xfrm>
            <a:off x="696913" y="3224213"/>
            <a:ext cx="40084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点击此处添加您的标题</a:t>
            </a:r>
            <a:endParaRPr lang="zh-CN" altLang="en-US" b="1"/>
          </a:p>
        </p:txBody>
      </p:sp>
      <p:cxnSp>
        <p:nvCxnSpPr>
          <p:cNvPr id="8" name="直接连接符 7"/>
          <p:cNvCxnSpPr/>
          <p:nvPr/>
        </p:nvCxnSpPr>
        <p:spPr>
          <a:xfrm>
            <a:off x="784225" y="3746500"/>
            <a:ext cx="381793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19" name="组合 18"/>
          <p:cNvGrpSpPr/>
          <p:nvPr/>
        </p:nvGrpSpPr>
        <p:grpSpPr>
          <a:xfrm>
            <a:off x="245745" y="213360"/>
            <a:ext cx="563880" cy="563880"/>
            <a:chOff x="276225" y="213360"/>
            <a:chExt cx="563880" cy="563880"/>
          </a:xfrm>
          <a:solidFill>
            <a:srgbClr val="3D7351"/>
          </a:solidFill>
        </p:grpSpPr>
        <p:sp>
          <p:nvSpPr>
            <p:cNvPr id="20" name="矩形 19"/>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1" name="椭圆 20"/>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2"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3" name="文本框 22"/>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555996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1637</Words>
  <Application>Microsoft Office PowerPoint</Application>
  <PresentationFormat>宽屏</PresentationFormat>
  <Paragraphs>249</Paragraphs>
  <Slides>24</Slides>
  <Notes>24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Gill Sans</vt:lpstr>
      <vt:lpstr>等线</vt:lpstr>
      <vt:lpstr>等线 Light</vt:lpstr>
      <vt:lpstr>方正清刻本悦宋简体</vt:lpstr>
      <vt:lpstr>宋体</vt:lpstr>
      <vt:lpstr>微软雅黑</vt:lpstr>
      <vt:lpstr>微软雅黑 Light</vt:lpstr>
      <vt:lpstr>幼圆</vt:lpstr>
      <vt:lpstr>Arial</vt:lpstr>
      <vt:lpstr>Calibri</vt:lpstr>
      <vt:lpstr>Impact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faith123</cp:lastModifiedBy>
  <cp:revision>16</cp:revision>
  <dcterms:created xsi:type="dcterms:W3CDTF">2016-05-18T19:05:46Z</dcterms:created>
  <dcterms:modified xsi:type="dcterms:W3CDTF">2019-03-14T05:14:03Z</dcterms:modified>
</cp:coreProperties>
</file>