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0"/>
  </p:notesMasterIdLst>
  <p:sldIdLst>
    <p:sldId id="279" r:id="rId2"/>
    <p:sldId id="259" r:id="rId3"/>
    <p:sldId id="265" r:id="rId4"/>
    <p:sldId id="262" r:id="rId5"/>
    <p:sldId id="267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7" r:id="rId16"/>
    <p:sldId id="278" r:id="rId17"/>
    <p:sldId id="276" r:id="rId18"/>
    <p:sldId id="281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615"/>
    <a:srgbClr val="DB0511"/>
    <a:srgbClr val="E70012"/>
    <a:srgbClr val="D5280A"/>
    <a:srgbClr val="DA290A"/>
    <a:srgbClr val="EE9D8F"/>
    <a:srgbClr val="F3E6AF"/>
    <a:srgbClr val="FFFCDB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00BAF-0F76-4C41-93B0-66A5335E35B9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645B8-96AC-41A9-BA75-D6C00D00F1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318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645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399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493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673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622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98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11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984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536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241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20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127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245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080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70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552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50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645B8-96AC-41A9-BA75-D6C00D00F1A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50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ibaotu.com/ppt/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ibaotu.com/ppt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1652955" y="1169378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rgbClr val="DA29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rgbClr val="DA29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rgbClr val="DA29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9" name="文本框 8"/>
          <p:cNvSpPr txBox="1"/>
          <p:nvPr userDrawn="1"/>
        </p:nvSpPr>
        <p:spPr>
          <a:xfrm>
            <a:off x="1652955" y="4984409"/>
            <a:ext cx="7297081" cy="368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DA290A"/>
                </a:solidFill>
              </a:rPr>
              <a:t>更多精品</a:t>
            </a:r>
            <a:r>
              <a:rPr lang="en-US" altLang="zh-CN" b="1" dirty="0">
                <a:solidFill>
                  <a:srgbClr val="DA290A"/>
                </a:solidFill>
              </a:rPr>
              <a:t>PPT</a:t>
            </a:r>
            <a:r>
              <a:rPr lang="zh-CN" altLang="en-US" b="1" dirty="0">
                <a:solidFill>
                  <a:srgbClr val="DA290A"/>
                </a:solidFill>
              </a:rPr>
              <a:t>模板：</a:t>
            </a:r>
            <a:r>
              <a:rPr lang="en-US" altLang="zh-CN" b="1" dirty="0">
                <a:solidFill>
                  <a:srgbClr val="DA290A"/>
                </a:solidFill>
                <a:hlinkClick r:id="rId3"/>
              </a:rPr>
              <a:t>http://www.51miz.com/ppt/</a:t>
            </a:r>
            <a:endParaRPr lang="en-US" altLang="zh-CN" b="1" dirty="0">
              <a:solidFill>
                <a:srgbClr val="DA290A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652955" y="1169378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rgbClr val="DA29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rgbClr val="DA29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rgbClr val="DA29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DA29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8" name="文本框 7"/>
          <p:cNvSpPr txBox="1"/>
          <p:nvPr userDrawn="1"/>
        </p:nvSpPr>
        <p:spPr>
          <a:xfrm>
            <a:off x="1652955" y="4984409"/>
            <a:ext cx="7297081" cy="368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DA290A"/>
                </a:solidFill>
              </a:rPr>
              <a:t>更多精品</a:t>
            </a:r>
            <a:r>
              <a:rPr lang="en-US" altLang="zh-CN" b="1" dirty="0">
                <a:solidFill>
                  <a:srgbClr val="DA290A"/>
                </a:solidFill>
              </a:rPr>
              <a:t>PPT</a:t>
            </a:r>
            <a:r>
              <a:rPr lang="zh-CN" altLang="en-US" b="1" dirty="0">
                <a:solidFill>
                  <a:srgbClr val="DA290A"/>
                </a:solidFill>
              </a:rPr>
              <a:t>模板：</a:t>
            </a:r>
            <a:r>
              <a:rPr lang="en-US" altLang="zh-CN" b="1" dirty="0">
                <a:solidFill>
                  <a:srgbClr val="DA290A"/>
                </a:solidFill>
                <a:hlinkClick r:id="rId2"/>
              </a:rPr>
              <a:t>http://www.51miz.com/ppt/</a:t>
            </a:r>
            <a:endParaRPr lang="en-US" altLang="zh-CN" b="1" dirty="0">
              <a:solidFill>
                <a:srgbClr val="DA290A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1652955" y="1169378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CE125-03B5-4A59-9C8A-280395514BF5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44DE8-684D-408E-BA49-2D7BD14E44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2.png"/><Relationship Id="rId5" Type="http://schemas.openxmlformats.org/officeDocument/2006/relationships/image" Target="../media/image22.png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58"/>
            <a:ext cx="12191999" cy="690235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88136" y="3492018"/>
            <a:ext cx="1588339" cy="1607839"/>
            <a:chOff x="3740418" y="2245186"/>
            <a:chExt cx="1049628" cy="1062514"/>
          </a:xfrm>
        </p:grpSpPr>
        <p:sp>
          <p:nvSpPr>
            <p:cNvPr id="2" name="椭圆 1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813174" y="2270416"/>
              <a:ext cx="864383" cy="103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b="1" dirty="0">
                  <a:ln>
                    <a:solidFill>
                      <a:srgbClr val="C00000"/>
                    </a:solidFill>
                  </a:ln>
                  <a:solidFill>
                    <a:srgbClr val="FFC000"/>
                  </a:solidFill>
                  <a:cs typeface="+mn-ea"/>
                  <a:sym typeface="+mn-lt"/>
                </a:rPr>
                <a:t>新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05987" y="3462983"/>
            <a:ext cx="1588339" cy="1588339"/>
            <a:chOff x="7658270" y="2245186"/>
            <a:chExt cx="1049628" cy="1049628"/>
          </a:xfrm>
        </p:grpSpPr>
        <p:sp>
          <p:nvSpPr>
            <p:cNvPr id="13" name="椭圆 12"/>
            <p:cNvSpPr/>
            <p:nvPr/>
          </p:nvSpPr>
          <p:spPr>
            <a:xfrm>
              <a:off x="7658270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730293" y="2250317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 smtClean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话</a:t>
              </a:r>
              <a:endParaRPr lang="zh-CN" altLang="en-US" sz="9600" b="1" dirty="0">
                <a:ln>
                  <a:solidFill>
                    <a:srgbClr val="C00000"/>
                  </a:solidFill>
                </a:ln>
                <a:solidFill>
                  <a:srgbClr val="FEC615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94092" y="3478599"/>
            <a:ext cx="1588340" cy="1608596"/>
            <a:chOff x="5046371" y="2245186"/>
            <a:chExt cx="1049628" cy="1063014"/>
          </a:xfrm>
        </p:grpSpPr>
        <p:sp>
          <p:nvSpPr>
            <p:cNvPr id="11" name="椭圆 10"/>
            <p:cNvSpPr/>
            <p:nvPr/>
          </p:nvSpPr>
          <p:spPr>
            <a:xfrm>
              <a:off x="5046371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109752" y="2270916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春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5975" y="3461407"/>
            <a:ext cx="1588340" cy="1646044"/>
            <a:chOff x="6338254" y="2245186"/>
            <a:chExt cx="1049628" cy="1087761"/>
          </a:xfrm>
        </p:grpSpPr>
        <p:sp>
          <p:nvSpPr>
            <p:cNvPr id="12" name="椭圆 11"/>
            <p:cNvSpPr/>
            <p:nvPr/>
          </p:nvSpPr>
          <p:spPr>
            <a:xfrm>
              <a:off x="6338254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433775" y="2295663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茶</a:t>
              </a:r>
            </a:p>
          </p:txBody>
        </p:sp>
      </p:grpSp>
      <p:pic>
        <p:nvPicPr>
          <p:cNvPr id="5" name="上海民族乐团 - 花好月圆(民乐合奏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692" y="-623042"/>
            <a:ext cx="609600" cy="6096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7699428" y="3462983"/>
            <a:ext cx="1588339" cy="1641396"/>
            <a:chOff x="9051711" y="2245186"/>
            <a:chExt cx="1049628" cy="1084690"/>
          </a:xfrm>
        </p:grpSpPr>
        <p:sp>
          <p:nvSpPr>
            <p:cNvPr id="16" name="椭圆 15"/>
            <p:cNvSpPr/>
            <p:nvPr/>
          </p:nvSpPr>
          <p:spPr>
            <a:xfrm>
              <a:off x="9051711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125136" y="2292592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 smtClean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会</a:t>
              </a:r>
              <a:endParaRPr lang="zh-CN" altLang="en-US" sz="9600" b="1" dirty="0">
                <a:ln>
                  <a:solidFill>
                    <a:srgbClr val="C00000"/>
                  </a:solidFill>
                </a:ln>
                <a:solidFill>
                  <a:srgbClr val="FEC615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046" y="3839147"/>
            <a:ext cx="2487662" cy="33537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306" y="44244"/>
            <a:ext cx="2936321" cy="379490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8" y="2414534"/>
            <a:ext cx="2790758" cy="4443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58"/>
            <a:ext cx="12191999" cy="690235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91" y="1249520"/>
            <a:ext cx="3326066" cy="429861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353472" y="1260377"/>
            <a:ext cx="1256585" cy="1256585"/>
            <a:chOff x="3740418" y="2245186"/>
            <a:chExt cx="1049628" cy="1049628"/>
          </a:xfrm>
        </p:grpSpPr>
        <p:sp>
          <p:nvSpPr>
            <p:cNvPr id="13" name="椭圆 12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833040" y="2276412"/>
              <a:ext cx="864383" cy="1002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ln>
                    <a:solidFill>
                      <a:srgbClr val="C00000"/>
                    </a:solidFill>
                  </a:ln>
                  <a:solidFill>
                    <a:srgbClr val="FFC000"/>
                  </a:solidFill>
                  <a:cs typeface="+mn-ea"/>
                  <a:sym typeface="+mn-lt"/>
                </a:rPr>
                <a:t>目</a:t>
              </a:r>
            </a:p>
          </p:txBody>
        </p:sp>
      </p:grpSp>
      <p:sp>
        <p:nvSpPr>
          <p:cNvPr id="15" name="副标题 7"/>
          <p:cNvSpPr>
            <a:spLocks noGrp="1"/>
          </p:cNvSpPr>
          <p:nvPr/>
        </p:nvSpPr>
        <p:spPr>
          <a:xfrm>
            <a:off x="5376087" y="1432956"/>
            <a:ext cx="4176463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4400" dirty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茶话会出席人员</a:t>
            </a:r>
            <a:endParaRPr lang="en-US" altLang="zh-CN" sz="4400" dirty="0" smtClean="0">
              <a:ln w="3175">
                <a:solidFill>
                  <a:srgbClr val="D5280A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pPr algn="l"/>
            <a:r>
              <a:rPr lang="zh-CN" altLang="en-US" sz="4400" dirty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领导</a:t>
            </a:r>
            <a:r>
              <a:rPr lang="zh-CN" altLang="en-US" sz="4400" dirty="0" smtClean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和</a:t>
            </a:r>
            <a:r>
              <a:rPr lang="zh-CN" altLang="en-US" sz="4400" dirty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员</a:t>
            </a:r>
            <a:r>
              <a:rPr lang="zh-CN" altLang="en-US" sz="4400" dirty="0" smtClean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工致辞</a:t>
            </a:r>
          </a:p>
          <a:p>
            <a:pPr algn="l"/>
            <a:r>
              <a:rPr lang="zh-CN" altLang="en-US" sz="4400" dirty="0" smtClean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晚宴表演环节</a:t>
            </a:r>
          </a:p>
          <a:p>
            <a:pPr algn="l"/>
            <a:r>
              <a:rPr lang="zh-CN" altLang="en-US" sz="4400" dirty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颁</a:t>
            </a:r>
            <a:r>
              <a:rPr lang="zh-CN" altLang="en-US" sz="4400" dirty="0" smtClean="0">
                <a:ln w="3175">
                  <a:solidFill>
                    <a:srgbClr val="D528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奖及合影留恋</a:t>
            </a:r>
            <a:endParaRPr lang="en-US" altLang="zh-CN" sz="4400" dirty="0" smtClean="0">
              <a:ln w="3175">
                <a:solidFill>
                  <a:srgbClr val="D5280A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pPr algn="l"/>
            <a:endParaRPr lang="en-US" altLang="zh-CN" sz="4400" dirty="0">
              <a:ln w="3175">
                <a:solidFill>
                  <a:srgbClr val="D5280A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pPr algn="l"/>
            <a:endParaRPr lang="zh-CN" altLang="en-US" sz="4400" dirty="0">
              <a:ln w="3175">
                <a:solidFill>
                  <a:srgbClr val="D5280A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695444" y="2765104"/>
            <a:ext cx="1256585" cy="1267442"/>
            <a:chOff x="3740418" y="2245186"/>
            <a:chExt cx="1049628" cy="1058697"/>
          </a:xfrm>
        </p:grpSpPr>
        <p:sp>
          <p:nvSpPr>
            <p:cNvPr id="17" name="椭圆 16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33040" y="2301246"/>
              <a:ext cx="864383" cy="1002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 smtClean="0">
                  <a:ln>
                    <a:solidFill>
                      <a:srgbClr val="C00000"/>
                    </a:solidFill>
                  </a:ln>
                  <a:solidFill>
                    <a:srgbClr val="FFC000"/>
                  </a:solidFill>
                  <a:cs typeface="+mn-ea"/>
                  <a:sym typeface="+mn-lt"/>
                </a:rPr>
                <a:t>录</a:t>
              </a:r>
              <a:endParaRPr lang="zh-CN" altLang="en-US" sz="7200" b="1" dirty="0">
                <a:ln>
                  <a:solidFill>
                    <a:srgbClr val="C00000"/>
                  </a:solidFill>
                </a:ln>
                <a:solidFill>
                  <a:srgbClr val="FFC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046" y="3839147"/>
            <a:ext cx="2487662" cy="335370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8" y="4256069"/>
            <a:ext cx="1634166" cy="26019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58"/>
            <a:ext cx="12191999" cy="6902358"/>
          </a:xfrm>
          <a:prstGeom prst="rect">
            <a:avLst/>
          </a:prstGeom>
        </p:spPr>
      </p:pic>
      <p:sp>
        <p:nvSpPr>
          <p:cNvPr id="15" name="副标题 7"/>
          <p:cNvSpPr>
            <a:spLocks noGrp="1"/>
          </p:cNvSpPr>
          <p:nvPr/>
        </p:nvSpPr>
        <p:spPr>
          <a:xfrm>
            <a:off x="2371858" y="3717848"/>
            <a:ext cx="9508414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8000" b="1" dirty="0">
                <a:ln w="3175">
                  <a:solidFill>
                    <a:srgbClr val="C00000"/>
                  </a:solidFill>
                </a:ln>
                <a:solidFill>
                  <a:srgbClr val="FFFF00"/>
                </a:solidFill>
                <a:cs typeface="+mn-ea"/>
                <a:sym typeface="+mn-lt"/>
              </a:rPr>
              <a:t>茶话会出席人员</a:t>
            </a:r>
            <a:endParaRPr lang="en-US" altLang="zh-CN" sz="8000" b="1" dirty="0" smtClean="0">
              <a:ln w="3175">
                <a:solidFill>
                  <a:srgbClr val="C00000"/>
                </a:solidFill>
              </a:ln>
              <a:solidFill>
                <a:srgbClr val="FFFF00"/>
              </a:solidFill>
              <a:cs typeface="+mn-ea"/>
              <a:sym typeface="+mn-lt"/>
            </a:endParaRPr>
          </a:p>
          <a:p>
            <a:pPr algn="l"/>
            <a:endParaRPr lang="zh-CN" altLang="en-US" sz="8000" b="1" dirty="0">
              <a:ln w="3175">
                <a:solidFill>
                  <a:srgbClr val="C00000"/>
                </a:solidFill>
              </a:ln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552" y="3683390"/>
            <a:ext cx="2120720" cy="285901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580" y="-44358"/>
            <a:ext cx="3255561" cy="420748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07" y="3367799"/>
            <a:ext cx="2192051" cy="3490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2907226" y="1784353"/>
            <a:ext cx="5188895" cy="397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zh-CN" sz="4800" b="1" dirty="0">
                <a:ln w="3175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茶话会出席人员</a:t>
            </a:r>
            <a:endParaRPr lang="en-US" altLang="zh-CN" sz="4800" b="1" dirty="0" smtClean="0">
              <a:ln w="3175">
                <a:solidFill>
                  <a:srgbClr val="C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pPr algn="l"/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9924" y="2744047"/>
            <a:ext cx="1377561" cy="1435482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  <p:sp>
        <p:nvSpPr>
          <p:cNvPr id="23" name="副标题 7"/>
          <p:cNvSpPr>
            <a:spLocks noGrp="1"/>
          </p:cNvSpPr>
          <p:nvPr/>
        </p:nvSpPr>
        <p:spPr>
          <a:xfrm>
            <a:off x="6113649" y="4403434"/>
            <a:ext cx="1519389" cy="358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张三</a:t>
            </a:r>
            <a:endParaRPr lang="en-US" altLang="zh-CN" sz="2400" b="1" dirty="0" smtClean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endParaRPr lang="zh-CN" altLang="en-US" sz="2400" b="1" dirty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副标题 7"/>
          <p:cNvSpPr>
            <a:spLocks noGrp="1"/>
          </p:cNvSpPr>
          <p:nvPr/>
        </p:nvSpPr>
        <p:spPr>
          <a:xfrm>
            <a:off x="8508096" y="4388530"/>
            <a:ext cx="1519389" cy="358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李四</a:t>
            </a:r>
            <a:endParaRPr lang="en-US" altLang="zh-CN" sz="2400" b="1" dirty="0" smtClean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endParaRPr lang="zh-CN" altLang="en-US" sz="2400" b="1" dirty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副标题 7"/>
          <p:cNvSpPr>
            <a:spLocks noGrp="1"/>
          </p:cNvSpPr>
          <p:nvPr/>
        </p:nvSpPr>
        <p:spPr>
          <a:xfrm>
            <a:off x="1387837" y="4403434"/>
            <a:ext cx="1519389" cy="358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王王</a:t>
            </a:r>
            <a:endParaRPr lang="en-US" altLang="zh-CN" sz="2400" b="1" dirty="0" smtClean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endParaRPr lang="zh-CN" altLang="en-US" sz="2400" b="1" dirty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副标题 7"/>
          <p:cNvSpPr>
            <a:spLocks noGrp="1"/>
          </p:cNvSpPr>
          <p:nvPr/>
        </p:nvSpPr>
        <p:spPr>
          <a:xfrm>
            <a:off x="3763540" y="4388531"/>
            <a:ext cx="1519389" cy="358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ln w="3175">
                  <a:noFill/>
                </a:ln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赵六</a:t>
            </a:r>
            <a:endParaRPr lang="en-US" altLang="zh-CN" sz="2400" b="1" dirty="0" smtClean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endParaRPr lang="zh-CN" altLang="en-US" sz="2400" b="1" dirty="0">
              <a:ln w="3175">
                <a:noFill/>
              </a:ln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2970" y="2744047"/>
            <a:ext cx="1428277" cy="1435482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7159" y="2796986"/>
            <a:ext cx="1428278" cy="1435484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0723" y="2744047"/>
            <a:ext cx="1369998" cy="1435482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58"/>
            <a:ext cx="12191999" cy="6902358"/>
          </a:xfrm>
          <a:prstGeom prst="rect">
            <a:avLst/>
          </a:prstGeom>
        </p:spPr>
      </p:pic>
      <p:sp>
        <p:nvSpPr>
          <p:cNvPr id="15" name="副标题 7"/>
          <p:cNvSpPr>
            <a:spLocks noGrp="1"/>
          </p:cNvSpPr>
          <p:nvPr/>
        </p:nvSpPr>
        <p:spPr>
          <a:xfrm>
            <a:off x="2782014" y="3724650"/>
            <a:ext cx="6627969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cs typeface="+mn-ea"/>
                <a:sym typeface="+mn-lt"/>
              </a:rPr>
              <a:t>领导员工致词</a:t>
            </a:r>
            <a:endParaRPr lang="zh-CN" altLang="en-US" sz="80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337" y="3570829"/>
            <a:ext cx="2487662" cy="335370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7" y="2902684"/>
            <a:ext cx="2484171" cy="395531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79" y="-110891"/>
            <a:ext cx="3135359" cy="4052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2566640" y="1984755"/>
            <a:ext cx="3177460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领导致词</a:t>
            </a:r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7816669" y="3985251"/>
            <a:ext cx="3023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总经理 </a:t>
            </a:r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（王先生</a:t>
            </a:r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）</a:t>
            </a:r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1546877" y="2779371"/>
            <a:ext cx="62697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5982" y="2150430"/>
            <a:ext cx="1605034" cy="1613131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5815023" y="1937052"/>
            <a:ext cx="3177460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领导致词</a:t>
            </a:r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742372" y="4337144"/>
            <a:ext cx="3023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副总经理 </a:t>
            </a:r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（赵先生</a:t>
            </a:r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）</a:t>
            </a:r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4083754" y="2895480"/>
            <a:ext cx="65499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1846" y="2296988"/>
            <a:ext cx="1756114" cy="1840054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2376509" y="1676193"/>
            <a:ext cx="4590961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员工代表致词</a:t>
            </a:r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7890057" y="4252410"/>
            <a:ext cx="3023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员工代表（李小姐）</a:t>
            </a:r>
            <a:r>
              <a:rPr lang="en-US" altLang="zh-CN" sz="28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 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1303350" y="2554477"/>
            <a:ext cx="617981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2737" y="2406807"/>
            <a:ext cx="1765809" cy="1840054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5646189" y="1740702"/>
            <a:ext cx="3177460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嘉宾致词</a:t>
            </a:r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873410" y="4246861"/>
            <a:ext cx="3023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嘉宾（张先生</a:t>
            </a:r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）</a:t>
            </a:r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8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3856540" y="2456120"/>
            <a:ext cx="62005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8369" y="2406807"/>
            <a:ext cx="1830819" cy="1840054"/>
          </a:xfrm>
          <a:prstGeom prst="ellipse">
            <a:avLst/>
          </a:prstGeom>
          <a:ln w="57150">
            <a:solidFill>
              <a:srgbClr val="FEC615"/>
            </a:solidFill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58"/>
            <a:ext cx="12191999" cy="6902358"/>
          </a:xfrm>
          <a:prstGeom prst="rect">
            <a:avLst/>
          </a:prstGeom>
        </p:spPr>
      </p:pic>
      <p:sp>
        <p:nvSpPr>
          <p:cNvPr id="15" name="副标题 7"/>
          <p:cNvSpPr>
            <a:spLocks noGrp="1"/>
          </p:cNvSpPr>
          <p:nvPr/>
        </p:nvSpPr>
        <p:spPr>
          <a:xfrm>
            <a:off x="3612858" y="3793151"/>
            <a:ext cx="4966282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cs typeface="+mn-ea"/>
                <a:sym typeface="+mn-lt"/>
              </a:rPr>
              <a:t>节目表演</a:t>
            </a:r>
            <a:endParaRPr lang="zh-CN" altLang="en-US" sz="80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337" y="3570829"/>
            <a:ext cx="2487662" cy="335370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7" y="2902684"/>
            <a:ext cx="2484171" cy="395531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79" y="-110891"/>
            <a:ext cx="3135359" cy="4052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2278288" y="2023168"/>
            <a:ext cx="3177460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节目表演</a:t>
            </a:r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45604" y="4247055"/>
            <a:ext cx="2726055" cy="7010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我</a:t>
            </a:r>
            <a:r>
              <a:rPr lang="zh-CN" altLang="en-US" sz="4000" b="1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的好兄弟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441444" y="2895801"/>
            <a:ext cx="1124241" cy="1124241"/>
            <a:chOff x="3740418" y="2245186"/>
            <a:chExt cx="1049628" cy="1049628"/>
          </a:xfrm>
        </p:grpSpPr>
        <p:sp>
          <p:nvSpPr>
            <p:cNvPr id="12" name="椭圆 11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13174" y="2270416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歌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18711" y="2895800"/>
            <a:ext cx="1124241" cy="1124241"/>
            <a:chOff x="3740418" y="2245186"/>
            <a:chExt cx="1049628" cy="1049628"/>
          </a:xfrm>
        </p:grpSpPr>
        <p:sp>
          <p:nvSpPr>
            <p:cNvPr id="20" name="椭圆 19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813174" y="2270416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曲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94232" y="2884105"/>
            <a:ext cx="1124241" cy="1124241"/>
            <a:chOff x="3740418" y="2245186"/>
            <a:chExt cx="1049628" cy="1049628"/>
          </a:xfrm>
        </p:grpSpPr>
        <p:sp>
          <p:nvSpPr>
            <p:cNvPr id="23" name="椭圆 22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813174" y="2270416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演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81616" y="2868533"/>
            <a:ext cx="1124241" cy="1124241"/>
            <a:chOff x="3740418" y="2245186"/>
            <a:chExt cx="1049628" cy="1049628"/>
          </a:xfrm>
        </p:grpSpPr>
        <p:sp>
          <p:nvSpPr>
            <p:cNvPr id="26" name="椭圆 25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813174" y="2270416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唱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283" y="1900749"/>
            <a:ext cx="5769717" cy="36349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189" y="1774639"/>
            <a:ext cx="2617018" cy="2066773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2589053" y="2488334"/>
            <a:ext cx="880421" cy="2927647"/>
          </a:xfrm>
          <a:prstGeom prst="rect">
            <a:avLst/>
          </a:prstGeom>
        </p:spPr>
        <p:txBody>
          <a:bodyPr vert="eaVert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节目表演</a:t>
            </a:r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32378" y="4403355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我的好日子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833271" y="3175735"/>
            <a:ext cx="1094557" cy="1094557"/>
            <a:chOff x="3740418" y="2245186"/>
            <a:chExt cx="1049628" cy="1049628"/>
          </a:xfrm>
        </p:grpSpPr>
        <p:sp>
          <p:nvSpPr>
            <p:cNvPr id="12" name="椭圆 11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13174" y="2302080"/>
              <a:ext cx="864383" cy="973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歌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42729" y="3169333"/>
            <a:ext cx="1094557" cy="1094557"/>
            <a:chOff x="3740418" y="2245186"/>
            <a:chExt cx="1049628" cy="1049628"/>
          </a:xfrm>
        </p:grpSpPr>
        <p:sp>
          <p:nvSpPr>
            <p:cNvPr id="20" name="椭圆 19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813174" y="2302080"/>
              <a:ext cx="864383" cy="973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曲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78828" y="3167546"/>
            <a:ext cx="1094557" cy="1094557"/>
            <a:chOff x="3740418" y="2245186"/>
            <a:chExt cx="1049628" cy="1049628"/>
          </a:xfrm>
        </p:grpSpPr>
        <p:sp>
          <p:nvSpPr>
            <p:cNvPr id="23" name="椭圆 22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813174" y="2302080"/>
              <a:ext cx="864383" cy="973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合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24581" y="3138280"/>
            <a:ext cx="1094557" cy="1094557"/>
            <a:chOff x="3740418" y="2245186"/>
            <a:chExt cx="1049628" cy="1049628"/>
          </a:xfrm>
        </p:grpSpPr>
        <p:sp>
          <p:nvSpPr>
            <p:cNvPr id="26" name="椭圆 25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noFill/>
                </a:ln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813174" y="2302080"/>
              <a:ext cx="864383" cy="973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ln>
                    <a:noFill/>
                  </a:ln>
                  <a:solidFill>
                    <a:srgbClr val="E70012"/>
                  </a:solidFill>
                  <a:cs typeface="+mn-ea"/>
                  <a:sym typeface="+mn-lt"/>
                </a:rPr>
                <a:t>唱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sp>
        <p:nvSpPr>
          <p:cNvPr id="18" name="副标题 7"/>
          <p:cNvSpPr>
            <a:spLocks noGrp="1"/>
          </p:cNvSpPr>
          <p:nvPr/>
        </p:nvSpPr>
        <p:spPr>
          <a:xfrm>
            <a:off x="7887574" y="1845141"/>
            <a:ext cx="980503" cy="2880008"/>
          </a:xfrm>
          <a:prstGeom prst="rect">
            <a:avLst/>
          </a:prstGeom>
        </p:spPr>
        <p:txBody>
          <a:bodyPr vert="eaVert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节目表演</a:t>
            </a:r>
            <a:endParaRPr lang="zh-CN" altLang="en-US" sz="48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84135" y="3450580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广场恰恰舞</a:t>
            </a:r>
            <a:endParaRPr lang="zh-CN" altLang="en-US" sz="4800" b="1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721541" y="2172599"/>
            <a:ext cx="1124241" cy="1124241"/>
            <a:chOff x="3740418" y="2245186"/>
            <a:chExt cx="1049628" cy="1049628"/>
          </a:xfrm>
        </p:grpSpPr>
        <p:sp>
          <p:nvSpPr>
            <p:cNvPr id="20" name="椭圆 19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813174" y="2270416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solidFill>
                    <a:srgbClr val="E70012"/>
                  </a:solidFill>
                  <a:cs typeface="+mn-ea"/>
                  <a:sym typeface="+mn-lt"/>
                </a:rPr>
                <a:t>人</a:t>
              </a:r>
              <a:endParaRPr lang="zh-CN" altLang="en-US" sz="6000" b="1" dirty="0"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97062" y="2160904"/>
            <a:ext cx="1124241" cy="1124241"/>
            <a:chOff x="3740418" y="2245186"/>
            <a:chExt cx="1049628" cy="1049628"/>
          </a:xfrm>
        </p:grpSpPr>
        <p:sp>
          <p:nvSpPr>
            <p:cNvPr id="23" name="椭圆 22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813174" y="2270416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solidFill>
                    <a:srgbClr val="E70012"/>
                  </a:solidFill>
                  <a:cs typeface="+mn-ea"/>
                  <a:sym typeface="+mn-lt"/>
                </a:rPr>
                <a:t>舞</a:t>
              </a:r>
              <a:endParaRPr lang="zh-CN" altLang="en-US" sz="6000" b="1" dirty="0"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884446" y="2145332"/>
            <a:ext cx="1124241" cy="1124241"/>
            <a:chOff x="3740418" y="2245186"/>
            <a:chExt cx="1049628" cy="1049628"/>
          </a:xfrm>
        </p:grpSpPr>
        <p:sp>
          <p:nvSpPr>
            <p:cNvPr id="26" name="椭圆 25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813174" y="2270416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solidFill>
                    <a:srgbClr val="E70012"/>
                  </a:solidFill>
                  <a:cs typeface="+mn-ea"/>
                  <a:sym typeface="+mn-lt"/>
                </a:rPr>
                <a:t>蹈</a:t>
              </a:r>
              <a:endParaRPr lang="zh-CN" altLang="en-US" sz="6000" b="1" dirty="0"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44274" y="2172600"/>
            <a:ext cx="1124241" cy="1124241"/>
            <a:chOff x="3740418" y="2245186"/>
            <a:chExt cx="1049628" cy="1049628"/>
          </a:xfrm>
        </p:grpSpPr>
        <p:sp>
          <p:nvSpPr>
            <p:cNvPr id="12" name="椭圆 11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38168" y="2323614"/>
              <a:ext cx="864383" cy="948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solidFill>
                    <a:srgbClr val="E70012"/>
                  </a:solidFill>
                  <a:cs typeface="+mn-ea"/>
                  <a:sym typeface="+mn-lt"/>
                </a:rPr>
                <a:t>双</a:t>
              </a:r>
              <a:endParaRPr lang="zh-CN" altLang="en-US" sz="6000" b="1" dirty="0">
                <a:solidFill>
                  <a:srgbClr val="E70012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196"/>
          <a:stretch>
            <a:fillRect/>
          </a:stretch>
        </p:blipFill>
        <p:spPr>
          <a:xfrm>
            <a:off x="4030256" y="4270062"/>
            <a:ext cx="2336063" cy="2598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58"/>
            <a:ext cx="12191999" cy="6902358"/>
          </a:xfrm>
          <a:prstGeom prst="rect">
            <a:avLst/>
          </a:prstGeom>
        </p:spPr>
      </p:pic>
      <p:sp>
        <p:nvSpPr>
          <p:cNvPr id="15" name="副标题 7"/>
          <p:cNvSpPr>
            <a:spLocks noGrp="1"/>
          </p:cNvSpPr>
          <p:nvPr/>
        </p:nvSpPr>
        <p:spPr>
          <a:xfrm>
            <a:off x="3110681" y="3599968"/>
            <a:ext cx="6475710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0" b="1" dirty="0" smtClean="0">
                <a:ln w="3175">
                  <a:solidFill>
                    <a:srgbClr val="C00000"/>
                  </a:solidFill>
                </a:ln>
                <a:solidFill>
                  <a:srgbClr val="FEC615"/>
                </a:solidFill>
                <a:cs typeface="+mn-ea"/>
                <a:sym typeface="+mn-lt"/>
              </a:rPr>
              <a:t>颁奖合影留念</a:t>
            </a:r>
            <a:endParaRPr lang="zh-CN" altLang="en-US" sz="8000" b="1" dirty="0">
              <a:ln w="3175">
                <a:solidFill>
                  <a:srgbClr val="C00000"/>
                </a:solidFill>
              </a:ln>
              <a:solidFill>
                <a:srgbClr val="FEC615"/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337" y="3570829"/>
            <a:ext cx="2487662" cy="335370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7" y="2902684"/>
            <a:ext cx="2484171" cy="395531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779" y="-110891"/>
            <a:ext cx="3135359" cy="4052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397" y="4204460"/>
            <a:ext cx="1281697" cy="1221815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solidFill>
              <a:srgbClr val="FEC615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664" y="2534428"/>
            <a:ext cx="1248833" cy="1262935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solidFill>
              <a:srgbClr val="FEC615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8418" y="2568048"/>
            <a:ext cx="1281697" cy="1221815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solidFill>
              <a:srgbClr val="FEC615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5679" y="4108939"/>
            <a:ext cx="1281697" cy="1221815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solidFill>
              <a:srgbClr val="FEC615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5467" y="2500288"/>
            <a:ext cx="1206563" cy="1250729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solidFill>
              <a:srgbClr val="FEC615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8418" y="4204460"/>
            <a:ext cx="1285804" cy="1227690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solidFill>
              <a:srgbClr val="FEC615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矩形 28"/>
          <p:cNvSpPr/>
          <p:nvPr/>
        </p:nvSpPr>
        <p:spPr>
          <a:xfrm>
            <a:off x="2896234" y="334611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李星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434574" y="3225797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刘洋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907604" y="489328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徐丽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4361" y="5077949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徐丽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384242" y="510951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吴传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077345" y="328664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李庆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副标题 7"/>
          <p:cNvSpPr>
            <a:spLocks noGrp="1"/>
          </p:cNvSpPr>
          <p:nvPr/>
        </p:nvSpPr>
        <p:spPr>
          <a:xfrm>
            <a:off x="2205364" y="1599520"/>
            <a:ext cx="6419761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>
                <a:ln>
                  <a:solidFill>
                    <a:srgbClr val="DA29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优秀员工获奖者名单：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1181" y="2623642"/>
            <a:ext cx="2264512" cy="2290083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solidFill>
              <a:srgbClr val="FEC615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矩形 33"/>
          <p:cNvSpPr/>
          <p:nvPr/>
        </p:nvSpPr>
        <p:spPr>
          <a:xfrm>
            <a:off x="2330271" y="512572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李庆</a:t>
            </a:r>
            <a:endParaRPr lang="zh-CN" altLang="en-US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副标题 7"/>
          <p:cNvSpPr>
            <a:spLocks noGrp="1"/>
          </p:cNvSpPr>
          <p:nvPr/>
        </p:nvSpPr>
        <p:spPr>
          <a:xfrm>
            <a:off x="2089032" y="1666542"/>
            <a:ext cx="6419761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>
                <a:ln>
                  <a:solidFill>
                    <a:srgbClr val="DA29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优秀员工</a:t>
            </a:r>
            <a:r>
              <a:rPr lang="zh-CN" altLang="en-US" sz="4800" b="1" dirty="0" smtClean="0">
                <a:ln>
                  <a:solidFill>
                    <a:srgbClr val="DA29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获奖者感言：</a:t>
            </a:r>
            <a:endParaRPr lang="zh-CN" altLang="en-US" sz="4800" b="1" dirty="0">
              <a:ln>
                <a:solidFill>
                  <a:srgbClr val="DA290A"/>
                </a:solidFill>
              </a:ln>
              <a:solidFill>
                <a:srgbClr val="FEC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8" name="TextBox 6"/>
          <p:cNvSpPr txBox="1"/>
          <p:nvPr/>
        </p:nvSpPr>
        <p:spPr>
          <a:xfrm>
            <a:off x="4524510" y="2623642"/>
            <a:ext cx="636308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文字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点击输入文字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b="9319"/>
          <a:stretch>
            <a:fillRect/>
          </a:stretch>
        </p:blipFill>
        <p:spPr>
          <a:xfrm>
            <a:off x="7961" y="-9207"/>
            <a:ext cx="12184039" cy="685800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" t="-3818" r="1430" b="3510"/>
          <a:stretch>
            <a:fillRect/>
          </a:stretch>
        </p:blipFill>
        <p:spPr>
          <a:xfrm>
            <a:off x="-90152" y="-66560"/>
            <a:ext cx="9865217" cy="189315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0" y="4246861"/>
            <a:ext cx="1634166" cy="260193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94" y="5154399"/>
            <a:ext cx="1302850" cy="175641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6230" y="3103918"/>
            <a:ext cx="2981325" cy="19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2" y="5330754"/>
            <a:ext cx="1607467" cy="1607467"/>
          </a:xfrm>
          <a:prstGeom prst="rect">
            <a:avLst/>
          </a:prstGeom>
        </p:spPr>
      </p:pic>
      <p:sp>
        <p:nvSpPr>
          <p:cNvPr id="35" name="副标题 7"/>
          <p:cNvSpPr>
            <a:spLocks noGrp="1"/>
          </p:cNvSpPr>
          <p:nvPr/>
        </p:nvSpPr>
        <p:spPr>
          <a:xfrm>
            <a:off x="1316717" y="1826598"/>
            <a:ext cx="11201565" cy="957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4800" b="1" dirty="0" smtClean="0">
                <a:ln>
                  <a:solidFill>
                    <a:srgbClr val="DA29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颁发</a:t>
            </a:r>
            <a:r>
              <a:rPr lang="zh-CN" altLang="en-US" sz="4800" b="1" dirty="0">
                <a:ln>
                  <a:solidFill>
                    <a:srgbClr val="DA29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荣誉证书和</a:t>
            </a:r>
            <a:r>
              <a:rPr lang="zh-CN" altLang="en-US" sz="4800" b="1" dirty="0" smtClean="0">
                <a:ln>
                  <a:solidFill>
                    <a:srgbClr val="DA29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奖金及</a:t>
            </a:r>
            <a:r>
              <a:rPr lang="zh-CN" altLang="en-US" sz="4800" b="1" dirty="0">
                <a:ln>
                  <a:solidFill>
                    <a:srgbClr val="DA290A"/>
                  </a:solidFill>
                </a:ln>
                <a:solidFill>
                  <a:srgbClr val="FEC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合影留念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797" y="3134891"/>
            <a:ext cx="3209925" cy="1838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0904" y="3071388"/>
            <a:ext cx="3009900" cy="1971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58"/>
            <a:ext cx="12191999" cy="690235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88136" y="3492018"/>
            <a:ext cx="1588339" cy="1607839"/>
            <a:chOff x="3740418" y="2245186"/>
            <a:chExt cx="1049628" cy="1062514"/>
          </a:xfrm>
        </p:grpSpPr>
        <p:sp>
          <p:nvSpPr>
            <p:cNvPr id="2" name="椭圆 1"/>
            <p:cNvSpPr/>
            <p:nvPr/>
          </p:nvSpPr>
          <p:spPr>
            <a:xfrm>
              <a:off x="3740418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813174" y="2270416"/>
              <a:ext cx="864383" cy="103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b="1" dirty="0">
                  <a:ln>
                    <a:solidFill>
                      <a:srgbClr val="C00000"/>
                    </a:solidFill>
                  </a:ln>
                  <a:solidFill>
                    <a:srgbClr val="FFC000"/>
                  </a:solidFill>
                  <a:cs typeface="+mn-ea"/>
                  <a:sym typeface="+mn-lt"/>
                </a:rPr>
                <a:t>新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05987" y="3462983"/>
            <a:ext cx="1588339" cy="1588339"/>
            <a:chOff x="7658270" y="2245186"/>
            <a:chExt cx="1049628" cy="1049628"/>
          </a:xfrm>
        </p:grpSpPr>
        <p:sp>
          <p:nvSpPr>
            <p:cNvPr id="13" name="椭圆 12"/>
            <p:cNvSpPr/>
            <p:nvPr/>
          </p:nvSpPr>
          <p:spPr>
            <a:xfrm>
              <a:off x="7658270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730293" y="2250317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 smtClean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话</a:t>
              </a:r>
              <a:endParaRPr lang="zh-CN" altLang="en-US" sz="9600" b="1" dirty="0">
                <a:ln>
                  <a:solidFill>
                    <a:srgbClr val="C00000"/>
                  </a:solidFill>
                </a:ln>
                <a:solidFill>
                  <a:srgbClr val="FEC615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94092" y="3478599"/>
            <a:ext cx="1588340" cy="1608596"/>
            <a:chOff x="5046371" y="2245186"/>
            <a:chExt cx="1049628" cy="1063014"/>
          </a:xfrm>
        </p:grpSpPr>
        <p:sp>
          <p:nvSpPr>
            <p:cNvPr id="11" name="椭圆 10"/>
            <p:cNvSpPr/>
            <p:nvPr/>
          </p:nvSpPr>
          <p:spPr>
            <a:xfrm>
              <a:off x="5046371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109752" y="2270916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春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85975" y="3461407"/>
            <a:ext cx="1588340" cy="1646044"/>
            <a:chOff x="6338254" y="2245186"/>
            <a:chExt cx="1049628" cy="1087761"/>
          </a:xfrm>
        </p:grpSpPr>
        <p:sp>
          <p:nvSpPr>
            <p:cNvPr id="12" name="椭圆 11"/>
            <p:cNvSpPr/>
            <p:nvPr/>
          </p:nvSpPr>
          <p:spPr>
            <a:xfrm>
              <a:off x="6338254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433775" y="2295663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茶</a:t>
              </a:r>
            </a:p>
          </p:txBody>
        </p:sp>
      </p:grpSp>
      <p:pic>
        <p:nvPicPr>
          <p:cNvPr id="5" name="上海民族乐团 - 花好月圆(民乐合奏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692" y="-623042"/>
            <a:ext cx="609600" cy="6096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7699428" y="3462983"/>
            <a:ext cx="1588339" cy="1641396"/>
            <a:chOff x="9051711" y="2245186"/>
            <a:chExt cx="1049628" cy="1084690"/>
          </a:xfrm>
        </p:grpSpPr>
        <p:sp>
          <p:nvSpPr>
            <p:cNvPr id="16" name="椭圆 15"/>
            <p:cNvSpPr/>
            <p:nvPr/>
          </p:nvSpPr>
          <p:spPr>
            <a:xfrm>
              <a:off x="9051711" y="2245186"/>
              <a:ext cx="1049628" cy="1049628"/>
            </a:xfrm>
            <a:prstGeom prst="ellipse">
              <a:avLst/>
            </a:prstGeom>
            <a:solidFill>
              <a:srgbClr val="F6F6F6"/>
            </a:solidFill>
            <a:ln w="25400">
              <a:solidFill>
                <a:srgbClr val="FEC6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ln>
                  <a:solidFill>
                    <a:srgbClr val="C00000"/>
                  </a:solidFill>
                </a:ln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125136" y="2292592"/>
              <a:ext cx="936650" cy="1037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b="1" dirty="0" smtClean="0">
                  <a:ln>
                    <a:solidFill>
                      <a:srgbClr val="C00000"/>
                    </a:solidFill>
                  </a:ln>
                  <a:solidFill>
                    <a:srgbClr val="FEC615"/>
                  </a:solidFill>
                  <a:cs typeface="+mn-ea"/>
                  <a:sym typeface="+mn-lt"/>
                </a:rPr>
                <a:t>会</a:t>
              </a:r>
              <a:endParaRPr lang="zh-CN" altLang="en-US" sz="9600" b="1" dirty="0">
                <a:ln>
                  <a:solidFill>
                    <a:srgbClr val="C00000"/>
                  </a:solidFill>
                </a:ln>
                <a:solidFill>
                  <a:srgbClr val="FEC615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046" y="3839147"/>
            <a:ext cx="2487662" cy="33537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306" y="44244"/>
            <a:ext cx="2936321" cy="379490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08" y="2414534"/>
            <a:ext cx="2790758" cy="4443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春节电子贺卡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42tjrj2">
      <a:majorFont>
        <a:latin typeface="华文隶书"/>
        <a:ea typeface="华文隶书"/>
        <a:cs typeface=""/>
      </a:majorFont>
      <a:minorFont>
        <a:latin typeface="华文隶书"/>
        <a:ea typeface="华文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</Words>
  <Application>Microsoft Office PowerPoint</Application>
  <PresentationFormat>宽屏</PresentationFormat>
  <Paragraphs>99</Paragraphs>
  <Slides>18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华文隶书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春节电子贺卡PPT模板</dc:title>
  <dc:creator/>
  <cp:lastModifiedBy/>
  <cp:revision>4</cp:revision>
  <dcterms:created xsi:type="dcterms:W3CDTF">2017-11-10T03:09:00Z</dcterms:created>
  <dcterms:modified xsi:type="dcterms:W3CDTF">2019-02-03T00:18:21Z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