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323" r:id="rId2"/>
    <p:sldId id="322" r:id="rId3"/>
    <p:sldId id="298" r:id="rId4"/>
    <p:sldId id="273" r:id="rId5"/>
    <p:sldId id="276" r:id="rId6"/>
    <p:sldId id="315" r:id="rId7"/>
    <p:sldId id="263" r:id="rId8"/>
    <p:sldId id="267" r:id="rId9"/>
    <p:sldId id="287" r:id="rId10"/>
    <p:sldId id="271" r:id="rId11"/>
    <p:sldId id="324" r:id="rId12"/>
    <p:sldId id="310" r:id="rId13"/>
    <p:sldId id="314" r:id="rId14"/>
    <p:sldId id="285" r:id="rId15"/>
    <p:sldId id="296" r:id="rId16"/>
    <p:sldId id="278" r:id="rId17"/>
    <p:sldId id="272" r:id="rId18"/>
    <p:sldId id="292" r:id="rId19"/>
    <p:sldId id="325" r:id="rId20"/>
    <p:sldId id="308" r:id="rId21"/>
    <p:sldId id="270" r:id="rId22"/>
    <p:sldId id="264" r:id="rId23"/>
    <p:sldId id="312" r:id="rId24"/>
    <p:sldId id="279" r:id="rId25"/>
    <p:sldId id="277" r:id="rId26"/>
    <p:sldId id="309" r:id="rId27"/>
    <p:sldId id="326" r:id="rId28"/>
    <p:sldId id="313" r:id="rId29"/>
    <p:sldId id="327" r:id="rId30"/>
    <p:sldId id="294" r:id="rId31"/>
    <p:sldId id="280" r:id="rId32"/>
    <p:sldId id="282" r:id="rId33"/>
    <p:sldId id="281" r:id="rId34"/>
    <p:sldId id="293" r:id="rId35"/>
    <p:sldId id="311" r:id="rId36"/>
    <p:sldId id="328" r:id="rId37"/>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68">
          <p15:clr>
            <a:srgbClr val="A4A3A4"/>
          </p15:clr>
        </p15:guide>
        <p15:guide id="2" pos="3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0AAD0"/>
    <a:srgbClr val="C7E7E9"/>
    <a:srgbClr val="CCE2E6"/>
    <a:srgbClr val="A3CCE3"/>
    <a:srgbClr val="E7F5F6"/>
    <a:srgbClr val="42BBA1"/>
    <a:srgbClr val="D5EDEF"/>
    <a:srgbClr val="F8F8F8"/>
    <a:srgbClr val="19A5BE"/>
    <a:srgbClr val="5ABE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5" autoAdjust="0"/>
    <p:restoredTop sz="94660"/>
  </p:normalViewPr>
  <p:slideViewPr>
    <p:cSldViewPr>
      <p:cViewPr varScale="1">
        <p:scale>
          <a:sx n="114" d="100"/>
          <a:sy n="114" d="100"/>
        </p:scale>
        <p:origin x="510" y="108"/>
      </p:cViewPr>
      <p:guideLst>
        <p:guide orient="horz" pos="2568"/>
        <p:guide pos="3477"/>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7FA7865-7C30-4B4D-B550-0BE0EBE67E12}" type="datetimeFigureOut">
              <a:rPr lang="zh-CN" altLang="en-US"/>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65CDC65-2690-451B-9C45-11DF765D09AF}" type="slidenum">
              <a:rPr lang="zh-CN" altLang="en-US"/>
              <a:t>‹#›</a:t>
            </a:fld>
            <a:endParaRPr lang="zh-CN" altLang="en-US"/>
          </a:p>
        </p:txBody>
      </p:sp>
    </p:spTree>
    <p:extLst>
      <p:ext uri="{BB962C8B-B14F-4D97-AF65-F5344CB8AC3E}">
        <p14:creationId xmlns:p14="http://schemas.microsoft.com/office/powerpoint/2010/main" val="2218857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mn-lt"/>
        <a:ea typeface="+mn-ea"/>
        <a:cs typeface="+mn-cs"/>
      </a:defRPr>
    </a:lvl1pPr>
    <a:lvl2pPr marL="540385" algn="l" rtl="0" eaLnBrk="0" fontAlgn="base" hangingPunct="0">
      <a:spcBef>
        <a:spcPct val="30000"/>
      </a:spcBef>
      <a:spcAft>
        <a:spcPct val="0"/>
      </a:spcAft>
      <a:defRPr sz="1465" kern="1200">
        <a:solidFill>
          <a:schemeClr val="tx1"/>
        </a:solidFill>
        <a:latin typeface="+mn-lt"/>
        <a:ea typeface="+mn-ea"/>
        <a:cs typeface="+mn-cs"/>
      </a:defRPr>
    </a:lvl2pPr>
    <a:lvl3pPr marL="1080770" algn="l" rtl="0" eaLnBrk="0" fontAlgn="base" hangingPunct="0">
      <a:spcBef>
        <a:spcPct val="30000"/>
      </a:spcBef>
      <a:spcAft>
        <a:spcPct val="0"/>
      </a:spcAft>
      <a:defRPr sz="1465" kern="1200">
        <a:solidFill>
          <a:schemeClr val="tx1"/>
        </a:solidFill>
        <a:latin typeface="+mn-lt"/>
        <a:ea typeface="+mn-ea"/>
        <a:cs typeface="+mn-cs"/>
      </a:defRPr>
    </a:lvl3pPr>
    <a:lvl4pPr marL="1620520" algn="l" rtl="0" eaLnBrk="0" fontAlgn="base" hangingPunct="0">
      <a:spcBef>
        <a:spcPct val="30000"/>
      </a:spcBef>
      <a:spcAft>
        <a:spcPct val="0"/>
      </a:spcAft>
      <a:defRPr sz="1465" kern="1200">
        <a:solidFill>
          <a:schemeClr val="tx1"/>
        </a:solidFill>
        <a:latin typeface="+mn-lt"/>
        <a:ea typeface="+mn-ea"/>
        <a:cs typeface="+mn-cs"/>
      </a:defRPr>
    </a:lvl4pPr>
    <a:lvl5pPr marL="2160905" algn="l" rtl="0" eaLnBrk="0" fontAlgn="base" hangingPunct="0">
      <a:spcBef>
        <a:spcPct val="30000"/>
      </a:spcBef>
      <a:spcAft>
        <a:spcPct val="0"/>
      </a:spcAft>
      <a:defRPr sz="1465" kern="1200">
        <a:solidFill>
          <a:schemeClr val="tx1"/>
        </a:solidFill>
        <a:latin typeface="+mn-lt"/>
        <a:ea typeface="+mn-ea"/>
        <a:cs typeface="+mn-cs"/>
      </a:defRPr>
    </a:lvl5pPr>
    <a:lvl6pPr marL="2701290" algn="l" defTabSz="1080135" rtl="0" eaLnBrk="1" latinLnBrk="0" hangingPunct="1">
      <a:defRPr sz="1465" kern="1200">
        <a:solidFill>
          <a:schemeClr val="tx1"/>
        </a:solidFill>
        <a:latin typeface="+mn-lt"/>
        <a:ea typeface="+mn-ea"/>
        <a:cs typeface="+mn-cs"/>
      </a:defRPr>
    </a:lvl6pPr>
    <a:lvl7pPr marL="3241675" algn="l" defTabSz="1080135" rtl="0" eaLnBrk="1" latinLnBrk="0" hangingPunct="1">
      <a:defRPr sz="1465" kern="1200">
        <a:solidFill>
          <a:schemeClr val="tx1"/>
        </a:solidFill>
        <a:latin typeface="+mn-lt"/>
        <a:ea typeface="+mn-ea"/>
        <a:cs typeface="+mn-cs"/>
      </a:defRPr>
    </a:lvl7pPr>
    <a:lvl8pPr marL="3782060" algn="l" defTabSz="1080135" rtl="0" eaLnBrk="1" latinLnBrk="0" hangingPunct="1">
      <a:defRPr sz="1465" kern="1200">
        <a:solidFill>
          <a:schemeClr val="tx1"/>
        </a:solidFill>
        <a:latin typeface="+mn-lt"/>
        <a:ea typeface="+mn-ea"/>
        <a:cs typeface="+mn-cs"/>
      </a:defRPr>
    </a:lvl8pPr>
    <a:lvl9pPr marL="4322445" algn="l" defTabSz="1080135"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1388420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865CDC65-2690-451B-9C45-11DF765D09AF}" type="slidenum">
              <a:rPr lang="zh-CN" altLang="en-US" smtClean="0"/>
              <a:t>2</a:t>
            </a:fld>
            <a:endParaRPr lang="zh-CN" altLang="en-US"/>
          </a:p>
        </p:txBody>
      </p:sp>
    </p:spTree>
    <p:extLst>
      <p:ext uri="{BB962C8B-B14F-4D97-AF65-F5344CB8AC3E}">
        <p14:creationId xmlns:p14="http://schemas.microsoft.com/office/powerpoint/2010/main" val="1934718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a:t>
            </a:fld>
            <a:endParaRPr lang="zh-CN" altLang="en-US"/>
          </a:p>
        </p:txBody>
      </p:sp>
    </p:spTree>
    <p:extLst>
      <p:ext uri="{BB962C8B-B14F-4D97-AF65-F5344CB8AC3E}">
        <p14:creationId xmlns:p14="http://schemas.microsoft.com/office/powerpoint/2010/main" val="218267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4</a:t>
            </a:fld>
            <a:endParaRPr lang="zh-CN" altLang="en-US"/>
          </a:p>
        </p:txBody>
      </p:sp>
    </p:spTree>
    <p:extLst>
      <p:ext uri="{BB962C8B-B14F-4D97-AF65-F5344CB8AC3E}">
        <p14:creationId xmlns:p14="http://schemas.microsoft.com/office/powerpoint/2010/main" val="1059816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5</a:t>
            </a:fld>
            <a:endParaRPr lang="zh-CN" altLang="en-US"/>
          </a:p>
        </p:txBody>
      </p:sp>
    </p:spTree>
    <p:extLst>
      <p:ext uri="{BB962C8B-B14F-4D97-AF65-F5344CB8AC3E}">
        <p14:creationId xmlns:p14="http://schemas.microsoft.com/office/powerpoint/2010/main" val="3087331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6</a:t>
            </a:fld>
            <a:endParaRPr lang="zh-CN" altLang="en-US"/>
          </a:p>
        </p:txBody>
      </p:sp>
    </p:spTree>
    <p:extLst>
      <p:ext uri="{BB962C8B-B14F-4D97-AF65-F5344CB8AC3E}">
        <p14:creationId xmlns:p14="http://schemas.microsoft.com/office/powerpoint/2010/main" val="3942720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7</a:t>
            </a:fld>
            <a:endParaRPr lang="zh-CN" altLang="en-US"/>
          </a:p>
        </p:txBody>
      </p:sp>
    </p:spTree>
    <p:extLst>
      <p:ext uri="{BB962C8B-B14F-4D97-AF65-F5344CB8AC3E}">
        <p14:creationId xmlns:p14="http://schemas.microsoft.com/office/powerpoint/2010/main" val="1241212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8</a:t>
            </a:fld>
            <a:endParaRPr lang="zh-CN" altLang="en-US"/>
          </a:p>
        </p:txBody>
      </p:sp>
    </p:spTree>
    <p:extLst>
      <p:ext uri="{BB962C8B-B14F-4D97-AF65-F5344CB8AC3E}">
        <p14:creationId xmlns:p14="http://schemas.microsoft.com/office/powerpoint/2010/main" val="3115273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9</a:t>
            </a:fld>
            <a:endParaRPr lang="zh-CN" altLang="en-US"/>
          </a:p>
        </p:txBody>
      </p:sp>
    </p:spTree>
    <p:extLst>
      <p:ext uri="{BB962C8B-B14F-4D97-AF65-F5344CB8AC3E}">
        <p14:creationId xmlns:p14="http://schemas.microsoft.com/office/powerpoint/2010/main" val="374676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10</a:t>
            </a:fld>
            <a:endParaRPr lang="zh-CN" altLang="en-US"/>
          </a:p>
        </p:txBody>
      </p:sp>
    </p:spTree>
    <p:extLst>
      <p:ext uri="{BB962C8B-B14F-4D97-AF65-F5344CB8AC3E}">
        <p14:creationId xmlns:p14="http://schemas.microsoft.com/office/powerpoint/2010/main" val="147151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11</a:t>
            </a:fld>
            <a:endParaRPr lang="zh-CN" altLang="en-US"/>
          </a:p>
        </p:txBody>
      </p:sp>
    </p:spTree>
    <p:extLst>
      <p:ext uri="{BB962C8B-B14F-4D97-AF65-F5344CB8AC3E}">
        <p14:creationId xmlns:p14="http://schemas.microsoft.com/office/powerpoint/2010/main" val="2538685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12</a:t>
            </a:fld>
            <a:endParaRPr lang="zh-CN" altLang="en-US"/>
          </a:p>
        </p:txBody>
      </p:sp>
    </p:spTree>
    <p:extLst>
      <p:ext uri="{BB962C8B-B14F-4D97-AF65-F5344CB8AC3E}">
        <p14:creationId xmlns:p14="http://schemas.microsoft.com/office/powerpoint/2010/main" val="481202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13</a:t>
            </a:fld>
            <a:endParaRPr lang="zh-CN" altLang="en-US"/>
          </a:p>
        </p:txBody>
      </p:sp>
    </p:spTree>
    <p:extLst>
      <p:ext uri="{BB962C8B-B14F-4D97-AF65-F5344CB8AC3E}">
        <p14:creationId xmlns:p14="http://schemas.microsoft.com/office/powerpoint/2010/main" val="706992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14</a:t>
            </a:fld>
            <a:endParaRPr lang="zh-CN" altLang="en-US"/>
          </a:p>
        </p:txBody>
      </p:sp>
    </p:spTree>
    <p:extLst>
      <p:ext uri="{BB962C8B-B14F-4D97-AF65-F5344CB8AC3E}">
        <p14:creationId xmlns:p14="http://schemas.microsoft.com/office/powerpoint/2010/main" val="3528395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15</a:t>
            </a:fld>
            <a:endParaRPr lang="zh-CN" altLang="en-US"/>
          </a:p>
        </p:txBody>
      </p:sp>
    </p:spTree>
    <p:extLst>
      <p:ext uri="{BB962C8B-B14F-4D97-AF65-F5344CB8AC3E}">
        <p14:creationId xmlns:p14="http://schemas.microsoft.com/office/powerpoint/2010/main" val="3276886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16</a:t>
            </a:fld>
            <a:endParaRPr lang="zh-CN" altLang="en-US"/>
          </a:p>
        </p:txBody>
      </p:sp>
    </p:spTree>
    <p:extLst>
      <p:ext uri="{BB962C8B-B14F-4D97-AF65-F5344CB8AC3E}">
        <p14:creationId xmlns:p14="http://schemas.microsoft.com/office/powerpoint/2010/main" val="1550797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17</a:t>
            </a:fld>
            <a:endParaRPr lang="zh-CN" altLang="en-US"/>
          </a:p>
        </p:txBody>
      </p:sp>
    </p:spTree>
    <p:extLst>
      <p:ext uri="{BB962C8B-B14F-4D97-AF65-F5344CB8AC3E}">
        <p14:creationId xmlns:p14="http://schemas.microsoft.com/office/powerpoint/2010/main" val="1769995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18</a:t>
            </a:fld>
            <a:endParaRPr lang="zh-CN" altLang="en-US"/>
          </a:p>
        </p:txBody>
      </p:sp>
    </p:spTree>
    <p:extLst>
      <p:ext uri="{BB962C8B-B14F-4D97-AF65-F5344CB8AC3E}">
        <p14:creationId xmlns:p14="http://schemas.microsoft.com/office/powerpoint/2010/main" val="2042818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19</a:t>
            </a:fld>
            <a:endParaRPr lang="zh-CN" altLang="en-US"/>
          </a:p>
        </p:txBody>
      </p:sp>
    </p:spTree>
    <p:extLst>
      <p:ext uri="{BB962C8B-B14F-4D97-AF65-F5344CB8AC3E}">
        <p14:creationId xmlns:p14="http://schemas.microsoft.com/office/powerpoint/2010/main" val="3020994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20</a:t>
            </a:fld>
            <a:endParaRPr lang="zh-CN" altLang="en-US"/>
          </a:p>
        </p:txBody>
      </p:sp>
    </p:spTree>
    <p:extLst>
      <p:ext uri="{BB962C8B-B14F-4D97-AF65-F5344CB8AC3E}">
        <p14:creationId xmlns:p14="http://schemas.microsoft.com/office/powerpoint/2010/main" val="935725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21</a:t>
            </a:fld>
            <a:endParaRPr lang="zh-CN" altLang="en-US"/>
          </a:p>
        </p:txBody>
      </p:sp>
    </p:spTree>
    <p:extLst>
      <p:ext uri="{BB962C8B-B14F-4D97-AF65-F5344CB8AC3E}">
        <p14:creationId xmlns:p14="http://schemas.microsoft.com/office/powerpoint/2010/main" val="3288834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22</a:t>
            </a:fld>
            <a:endParaRPr lang="zh-CN" altLang="en-US"/>
          </a:p>
        </p:txBody>
      </p:sp>
    </p:spTree>
    <p:extLst>
      <p:ext uri="{BB962C8B-B14F-4D97-AF65-F5344CB8AC3E}">
        <p14:creationId xmlns:p14="http://schemas.microsoft.com/office/powerpoint/2010/main" val="320843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23</a:t>
            </a:fld>
            <a:endParaRPr lang="zh-CN" altLang="en-US"/>
          </a:p>
        </p:txBody>
      </p:sp>
    </p:spTree>
    <p:extLst>
      <p:ext uri="{BB962C8B-B14F-4D97-AF65-F5344CB8AC3E}">
        <p14:creationId xmlns:p14="http://schemas.microsoft.com/office/powerpoint/2010/main" val="968572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24</a:t>
            </a:fld>
            <a:endParaRPr lang="zh-CN" altLang="en-US"/>
          </a:p>
        </p:txBody>
      </p:sp>
    </p:spTree>
    <p:extLst>
      <p:ext uri="{BB962C8B-B14F-4D97-AF65-F5344CB8AC3E}">
        <p14:creationId xmlns:p14="http://schemas.microsoft.com/office/powerpoint/2010/main" val="470664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25</a:t>
            </a:fld>
            <a:endParaRPr lang="zh-CN" altLang="en-US"/>
          </a:p>
        </p:txBody>
      </p:sp>
    </p:spTree>
    <p:extLst>
      <p:ext uri="{BB962C8B-B14F-4D97-AF65-F5344CB8AC3E}">
        <p14:creationId xmlns:p14="http://schemas.microsoft.com/office/powerpoint/2010/main" val="4041768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26</a:t>
            </a:fld>
            <a:endParaRPr lang="zh-CN" altLang="en-US"/>
          </a:p>
        </p:txBody>
      </p:sp>
    </p:spTree>
    <p:extLst>
      <p:ext uri="{BB962C8B-B14F-4D97-AF65-F5344CB8AC3E}">
        <p14:creationId xmlns:p14="http://schemas.microsoft.com/office/powerpoint/2010/main" val="1802089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27</a:t>
            </a:fld>
            <a:endParaRPr lang="zh-CN" altLang="en-US"/>
          </a:p>
        </p:txBody>
      </p:sp>
    </p:spTree>
    <p:extLst>
      <p:ext uri="{BB962C8B-B14F-4D97-AF65-F5344CB8AC3E}">
        <p14:creationId xmlns:p14="http://schemas.microsoft.com/office/powerpoint/2010/main" val="1821791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28</a:t>
            </a:fld>
            <a:endParaRPr lang="zh-CN" altLang="en-US"/>
          </a:p>
        </p:txBody>
      </p:sp>
    </p:spTree>
    <p:extLst>
      <p:ext uri="{BB962C8B-B14F-4D97-AF65-F5344CB8AC3E}">
        <p14:creationId xmlns:p14="http://schemas.microsoft.com/office/powerpoint/2010/main" val="1986259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29</a:t>
            </a:fld>
            <a:endParaRPr lang="zh-CN" altLang="en-US"/>
          </a:p>
        </p:txBody>
      </p:sp>
    </p:spTree>
    <p:extLst>
      <p:ext uri="{BB962C8B-B14F-4D97-AF65-F5344CB8AC3E}">
        <p14:creationId xmlns:p14="http://schemas.microsoft.com/office/powerpoint/2010/main" val="37092117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30</a:t>
            </a:fld>
            <a:endParaRPr lang="zh-CN" altLang="en-US"/>
          </a:p>
        </p:txBody>
      </p:sp>
    </p:spTree>
    <p:extLst>
      <p:ext uri="{BB962C8B-B14F-4D97-AF65-F5344CB8AC3E}">
        <p14:creationId xmlns:p14="http://schemas.microsoft.com/office/powerpoint/2010/main" val="2114927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31</a:t>
            </a:fld>
            <a:endParaRPr lang="zh-CN" altLang="en-US"/>
          </a:p>
        </p:txBody>
      </p:sp>
    </p:spTree>
    <p:extLst>
      <p:ext uri="{BB962C8B-B14F-4D97-AF65-F5344CB8AC3E}">
        <p14:creationId xmlns:p14="http://schemas.microsoft.com/office/powerpoint/2010/main" val="2743286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32</a:t>
            </a:fld>
            <a:endParaRPr lang="zh-CN" altLang="en-US"/>
          </a:p>
        </p:txBody>
      </p:sp>
    </p:spTree>
    <p:extLst>
      <p:ext uri="{BB962C8B-B14F-4D97-AF65-F5344CB8AC3E}">
        <p14:creationId xmlns:p14="http://schemas.microsoft.com/office/powerpoint/2010/main" val="3570533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33</a:t>
            </a:fld>
            <a:endParaRPr lang="zh-CN" altLang="en-US"/>
          </a:p>
        </p:txBody>
      </p:sp>
    </p:spTree>
    <p:extLst>
      <p:ext uri="{BB962C8B-B14F-4D97-AF65-F5344CB8AC3E}">
        <p14:creationId xmlns:p14="http://schemas.microsoft.com/office/powerpoint/2010/main" val="1936725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34</a:t>
            </a:fld>
            <a:endParaRPr lang="zh-CN" altLang="en-US"/>
          </a:p>
        </p:txBody>
      </p:sp>
    </p:spTree>
    <p:extLst>
      <p:ext uri="{BB962C8B-B14F-4D97-AF65-F5344CB8AC3E}">
        <p14:creationId xmlns:p14="http://schemas.microsoft.com/office/powerpoint/2010/main" val="173623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35</a:t>
            </a:fld>
            <a:endParaRPr lang="zh-CN" altLang="en-US"/>
          </a:p>
        </p:txBody>
      </p:sp>
    </p:spTree>
    <p:extLst>
      <p:ext uri="{BB962C8B-B14F-4D97-AF65-F5344CB8AC3E}">
        <p14:creationId xmlns:p14="http://schemas.microsoft.com/office/powerpoint/2010/main" val="237006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865CDC65-2690-451B-9C45-11DF765D09AF}" type="slidenum">
              <a:rPr lang="zh-CN" altLang="en-US" smtClean="0"/>
              <a:t>36</a:t>
            </a:fld>
            <a:endParaRPr lang="zh-CN" altLang="en-US"/>
          </a:p>
        </p:txBody>
      </p:sp>
    </p:spTree>
    <p:extLst>
      <p:ext uri="{BB962C8B-B14F-4D97-AF65-F5344CB8AC3E}">
        <p14:creationId xmlns:p14="http://schemas.microsoft.com/office/powerpoint/2010/main" val="106132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E469500-3AA6-4893-9816-B3D1E88D934D}"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96E1EFD-C9FB-4C8F-BF1F-8016E088C4B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3E6C6FF2-9737-4913-AF2C-EAB6B4DFA054}"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13FAD65-A404-4AAC-8F63-E140504FB0F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A463E029-6A30-49BE-AE38-D0F2989EDD34}"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E617E8B3-48F1-45F8-8112-4F43B536A9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5553FE5-A1D2-45DE-A0DB-CE40A26E5383}"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C1AD740-E183-45B2-B967-0038306595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DBC599DC-DC91-4737-ACA0-35249D7FC8B1}" type="datetimeFigureOut">
              <a:rPr lang="zh-CN" altLang="en-US" smtClean="0"/>
              <a:t>2020/2/14</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470CAAEC-8B46-460B-B169-ADF7941A870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B845480B-6AC6-4989-8465-025AFC2E1843}" type="datetimeFigureOut">
              <a:rPr lang="zh-CN" altLang="en-US" smtClean="0"/>
              <a:t>2020/2/14</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1280326A-C6FD-463E-AC91-3540BFA7B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10" name="Rectangle 5"/>
          <p:cNvSpPr>
            <a:spLocks noChangeArrowheads="1"/>
          </p:cNvSpPr>
          <p:nvPr userDrawn="1"/>
        </p:nvSpPr>
        <p:spPr bwMode="auto">
          <a:xfrm>
            <a:off x="0" y="0"/>
            <a:ext cx="12192000" cy="6858000"/>
          </a:xfrm>
          <a:prstGeom prst="rect">
            <a:avLst/>
          </a:prstGeom>
          <a:solidFill>
            <a:srgbClr val="E7F5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sp>
        <p:nvSpPr>
          <p:cNvPr id="12" name="矩形 11"/>
          <p:cNvSpPr/>
          <p:nvPr/>
        </p:nvSpPr>
        <p:spPr>
          <a:xfrm>
            <a:off x="616326" y="6485861"/>
            <a:ext cx="10256875" cy="116958"/>
          </a:xfrm>
          <a:prstGeom prst="rect">
            <a:avLst/>
          </a:prstGeom>
          <a:solidFill>
            <a:srgbClr val="42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1104365" y="6397373"/>
            <a:ext cx="293311" cy="293311"/>
          </a:xfrm>
          <a:custGeom>
            <a:avLst/>
            <a:gdLst>
              <a:gd name="connsiteX0" fmla="*/ 0 w 360000"/>
              <a:gd name="connsiteY0" fmla="*/ 248400 h 360000"/>
              <a:gd name="connsiteX1" fmla="*/ 0 w 360000"/>
              <a:gd name="connsiteY1" fmla="*/ 111600 h 360000"/>
              <a:gd name="connsiteX2" fmla="*/ 111600 w 360000"/>
              <a:gd name="connsiteY2" fmla="*/ 111600 h 360000"/>
              <a:gd name="connsiteX3" fmla="*/ 111600 w 360000"/>
              <a:gd name="connsiteY3" fmla="*/ 0 h 360000"/>
              <a:gd name="connsiteX4" fmla="*/ 248400 w 360000"/>
              <a:gd name="connsiteY4" fmla="*/ 0 h 360000"/>
              <a:gd name="connsiteX5" fmla="*/ 248400 w 360000"/>
              <a:gd name="connsiteY5" fmla="*/ 111600 h 360000"/>
              <a:gd name="connsiteX6" fmla="*/ 360000 w 360000"/>
              <a:gd name="connsiteY6" fmla="*/ 111600 h 360000"/>
              <a:gd name="connsiteX7" fmla="*/ 360000 w 360000"/>
              <a:gd name="connsiteY7" fmla="*/ 248400 h 360000"/>
              <a:gd name="connsiteX8" fmla="*/ 248400 w 360000"/>
              <a:gd name="connsiteY8" fmla="*/ 248400 h 360000"/>
              <a:gd name="connsiteX9" fmla="*/ 248400 w 360000"/>
              <a:gd name="connsiteY9" fmla="*/ 360000 h 360000"/>
              <a:gd name="connsiteX10" fmla="*/ 111600 w 360000"/>
              <a:gd name="connsiteY10" fmla="*/ 360000 h 360000"/>
              <a:gd name="connsiteX11" fmla="*/ 111600 w 360000"/>
              <a:gd name="connsiteY11" fmla="*/ 24840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000" h="360000">
                <a:moveTo>
                  <a:pt x="0" y="248400"/>
                </a:moveTo>
                <a:lnTo>
                  <a:pt x="0" y="111600"/>
                </a:lnTo>
                <a:lnTo>
                  <a:pt x="111600" y="111600"/>
                </a:lnTo>
                <a:lnTo>
                  <a:pt x="111600" y="0"/>
                </a:lnTo>
                <a:lnTo>
                  <a:pt x="248400" y="0"/>
                </a:lnTo>
                <a:lnTo>
                  <a:pt x="248400" y="111600"/>
                </a:lnTo>
                <a:lnTo>
                  <a:pt x="360000" y="111600"/>
                </a:lnTo>
                <a:lnTo>
                  <a:pt x="360000" y="248400"/>
                </a:lnTo>
                <a:lnTo>
                  <a:pt x="248400" y="248400"/>
                </a:lnTo>
                <a:lnTo>
                  <a:pt x="248400" y="360000"/>
                </a:lnTo>
                <a:lnTo>
                  <a:pt x="111600" y="360000"/>
                </a:lnTo>
                <a:lnTo>
                  <a:pt x="111600" y="248400"/>
                </a:lnTo>
                <a:close/>
              </a:path>
            </a:pathLst>
          </a:custGeom>
          <a:solidFill>
            <a:srgbClr val="7F7F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 name="任意多边形 14"/>
          <p:cNvSpPr/>
          <p:nvPr userDrawn="1"/>
        </p:nvSpPr>
        <p:spPr>
          <a:xfrm>
            <a:off x="672046" y="419099"/>
            <a:ext cx="389992" cy="389991"/>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285CACA-09C7-4C32-B5F2-D53278276A8E}"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67862C9-CFAC-4C7F-9228-319F53AF5DE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EAFEB19B-5581-45F9-B58C-3DD04EB18325}"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396F2AD3-F634-4E3A-AADA-3B0D15E0AC9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664D71AE-5AEB-48DC-A88D-4E8B067ACEBD}"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78057A-5BAF-4FB0-B47F-C00C6E19D20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256B69B4-26D0-4599-B450-0D10D81CBFA6}"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5625A86-B179-4474-A04F-3C57038F9D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sp>
        <p:nvSpPr>
          <p:cNvPr id="3" name="Rectangle 5"/>
          <p:cNvSpPr>
            <a:spLocks noChangeArrowheads="1"/>
          </p:cNvSpPr>
          <p:nvPr userDrawn="1"/>
        </p:nvSpPr>
        <p:spPr bwMode="auto">
          <a:xfrm>
            <a:off x="0" y="0"/>
            <a:ext cx="12192000" cy="6858000"/>
          </a:xfrm>
          <a:prstGeom prst="rect">
            <a:avLst/>
          </a:prstGeom>
          <a:solidFill>
            <a:srgbClr val="E7F5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med">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2" name="Rectangle 62"/>
          <p:cNvSpPr>
            <a:spLocks noChangeArrowheads="1"/>
          </p:cNvSpPr>
          <p:nvPr userDrawn="1"/>
        </p:nvSpPr>
        <p:spPr bwMode="auto">
          <a:xfrm>
            <a:off x="0" y="0"/>
            <a:ext cx="12192000" cy="6857999"/>
          </a:xfrm>
          <a:prstGeom prst="rect">
            <a:avLst/>
          </a:prstGeom>
          <a:solidFill>
            <a:srgbClr val="42BB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54404AA-76F2-4F7F-91D5-8234B890F8B2}" type="datetimeFigureOut">
              <a:rPr lang="zh-CN" altLang="en-US" smtClean="0"/>
              <a:t>2020/2/14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361AD1-7D79-4A71-957C-FEA1D83FA85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8.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5"/>
          <a:srcRect t="20133"/>
          <a:stretch>
            <a:fillRect/>
          </a:stretch>
        </p:blipFill>
        <p:spPr>
          <a:xfrm>
            <a:off x="3538612" y="-29029"/>
            <a:ext cx="5114776" cy="4528456"/>
          </a:xfrm>
          <a:prstGeom prst="rect">
            <a:avLst/>
          </a:prstGeom>
          <a:solidFill>
            <a:srgbClr val="E7F5F6"/>
          </a:solidFill>
        </p:spPr>
      </p:pic>
      <p:grpSp>
        <p:nvGrpSpPr>
          <p:cNvPr id="117" name="组合 116"/>
          <p:cNvGrpSpPr/>
          <p:nvPr/>
        </p:nvGrpSpPr>
        <p:grpSpPr>
          <a:xfrm>
            <a:off x="10632504" y="3690397"/>
            <a:ext cx="1457302" cy="746715"/>
            <a:chOff x="9175202" y="2082089"/>
            <a:chExt cx="2537422" cy="1300163"/>
          </a:xfrm>
        </p:grpSpPr>
        <p:sp>
          <p:nvSpPr>
            <p:cNvPr id="116" name="圆角矩形 115"/>
            <p:cNvSpPr/>
            <p:nvPr/>
          </p:nvSpPr>
          <p:spPr>
            <a:xfrm>
              <a:off x="9175202" y="2132856"/>
              <a:ext cx="2537422" cy="1152115"/>
            </a:xfrm>
            <a:prstGeom prst="roundRect">
              <a:avLst/>
            </a:prstGeom>
            <a:solidFill>
              <a:srgbClr val="C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9309048" y="2082089"/>
              <a:ext cx="2351628" cy="1300163"/>
              <a:chOff x="9309048" y="2082089"/>
              <a:chExt cx="2351628" cy="1300163"/>
            </a:xfrm>
          </p:grpSpPr>
          <p:sp>
            <p:nvSpPr>
              <p:cNvPr id="104" name="Freeform 65"/>
              <p:cNvSpPr/>
              <p:nvPr/>
            </p:nvSpPr>
            <p:spPr bwMode="auto">
              <a:xfrm rot="886028">
                <a:off x="9309048" y="2082089"/>
                <a:ext cx="1928813" cy="1300163"/>
              </a:xfrm>
              <a:custGeom>
                <a:avLst/>
                <a:gdLst>
                  <a:gd name="T0" fmla="*/ 619 w 628"/>
                  <a:gd name="T1" fmla="*/ 216 h 423"/>
                  <a:gd name="T2" fmla="*/ 567 w 628"/>
                  <a:gd name="T3" fmla="*/ 298 h 423"/>
                  <a:gd name="T4" fmla="*/ 138 w 628"/>
                  <a:gd name="T5" fmla="*/ 413 h 423"/>
                  <a:gd name="T6" fmla="*/ 52 w 628"/>
                  <a:gd name="T7" fmla="*/ 368 h 423"/>
                  <a:gd name="T8" fmla="*/ 9 w 628"/>
                  <a:gd name="T9" fmla="*/ 207 h 423"/>
                  <a:gd name="T10" fmla="*/ 61 w 628"/>
                  <a:gd name="T11" fmla="*/ 125 h 423"/>
                  <a:gd name="T12" fmla="*/ 490 w 628"/>
                  <a:gd name="T13" fmla="*/ 10 h 423"/>
                  <a:gd name="T14" fmla="*/ 576 w 628"/>
                  <a:gd name="T15" fmla="*/ 55 h 423"/>
                  <a:gd name="T16" fmla="*/ 619 w 628"/>
                  <a:gd name="T17" fmla="*/ 21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8" h="423">
                    <a:moveTo>
                      <a:pt x="619" y="216"/>
                    </a:moveTo>
                    <a:cubicBezTo>
                      <a:pt x="628" y="251"/>
                      <a:pt x="605" y="287"/>
                      <a:pt x="567" y="298"/>
                    </a:cubicBezTo>
                    <a:cubicBezTo>
                      <a:pt x="138" y="413"/>
                      <a:pt x="138" y="413"/>
                      <a:pt x="138" y="413"/>
                    </a:cubicBezTo>
                    <a:cubicBezTo>
                      <a:pt x="100" y="423"/>
                      <a:pt x="61" y="403"/>
                      <a:pt x="52" y="368"/>
                    </a:cubicBezTo>
                    <a:cubicBezTo>
                      <a:pt x="9" y="207"/>
                      <a:pt x="9" y="207"/>
                      <a:pt x="9" y="207"/>
                    </a:cubicBezTo>
                    <a:cubicBezTo>
                      <a:pt x="0" y="172"/>
                      <a:pt x="23" y="135"/>
                      <a:pt x="61" y="125"/>
                    </a:cubicBezTo>
                    <a:cubicBezTo>
                      <a:pt x="490" y="10"/>
                      <a:pt x="490" y="10"/>
                      <a:pt x="490" y="10"/>
                    </a:cubicBezTo>
                    <a:cubicBezTo>
                      <a:pt x="528" y="0"/>
                      <a:pt x="567" y="20"/>
                      <a:pt x="576" y="55"/>
                    </a:cubicBezTo>
                    <a:lnTo>
                      <a:pt x="619" y="216"/>
                    </a:lnTo>
                    <a:close/>
                  </a:path>
                </a:pathLst>
              </a:custGeom>
              <a:solidFill>
                <a:srgbClr val="EB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66"/>
              <p:cNvSpPr/>
              <p:nvPr/>
            </p:nvSpPr>
            <p:spPr bwMode="auto">
              <a:xfrm rot="886028">
                <a:off x="9420258" y="2321839"/>
                <a:ext cx="1752600" cy="850900"/>
              </a:xfrm>
              <a:custGeom>
                <a:avLst/>
                <a:gdLst>
                  <a:gd name="T0" fmla="*/ 565 w 571"/>
                  <a:gd name="T1" fmla="*/ 88 h 277"/>
                  <a:gd name="T2" fmla="*/ 533 w 571"/>
                  <a:gd name="T3" fmla="*/ 97 h 277"/>
                  <a:gd name="T4" fmla="*/ 511 w 571"/>
                  <a:gd name="T5" fmla="*/ 103 h 277"/>
                  <a:gd name="T6" fmla="*/ 506 w 571"/>
                  <a:gd name="T7" fmla="*/ 104 h 277"/>
                  <a:gd name="T8" fmla="*/ 466 w 571"/>
                  <a:gd name="T9" fmla="*/ 51 h 277"/>
                  <a:gd name="T10" fmla="*/ 460 w 571"/>
                  <a:gd name="T11" fmla="*/ 52 h 277"/>
                  <a:gd name="T12" fmla="*/ 452 w 571"/>
                  <a:gd name="T13" fmla="*/ 107 h 277"/>
                  <a:gd name="T14" fmla="*/ 386 w 571"/>
                  <a:gd name="T15" fmla="*/ 2 h 277"/>
                  <a:gd name="T16" fmla="*/ 380 w 571"/>
                  <a:gd name="T17" fmla="*/ 4 h 277"/>
                  <a:gd name="T18" fmla="*/ 405 w 571"/>
                  <a:gd name="T19" fmla="*/ 188 h 277"/>
                  <a:gd name="T20" fmla="*/ 351 w 571"/>
                  <a:gd name="T21" fmla="*/ 100 h 277"/>
                  <a:gd name="T22" fmla="*/ 345 w 571"/>
                  <a:gd name="T23" fmla="*/ 101 h 277"/>
                  <a:gd name="T24" fmla="*/ 337 w 571"/>
                  <a:gd name="T25" fmla="*/ 131 h 277"/>
                  <a:gd name="T26" fmla="*/ 333 w 571"/>
                  <a:gd name="T27" fmla="*/ 149 h 277"/>
                  <a:gd name="T28" fmla="*/ 332 w 571"/>
                  <a:gd name="T29" fmla="*/ 150 h 277"/>
                  <a:gd name="T30" fmla="*/ 330 w 571"/>
                  <a:gd name="T31" fmla="*/ 151 h 277"/>
                  <a:gd name="T32" fmla="*/ 267 w 571"/>
                  <a:gd name="T33" fmla="*/ 168 h 277"/>
                  <a:gd name="T34" fmla="*/ 247 w 571"/>
                  <a:gd name="T35" fmla="*/ 173 h 277"/>
                  <a:gd name="T36" fmla="*/ 242 w 571"/>
                  <a:gd name="T37" fmla="*/ 175 h 277"/>
                  <a:gd name="T38" fmla="*/ 203 w 571"/>
                  <a:gd name="T39" fmla="*/ 122 h 277"/>
                  <a:gd name="T40" fmla="*/ 197 w 571"/>
                  <a:gd name="T41" fmla="*/ 123 h 277"/>
                  <a:gd name="T42" fmla="*/ 188 w 571"/>
                  <a:gd name="T43" fmla="*/ 178 h 277"/>
                  <a:gd name="T44" fmla="*/ 123 w 571"/>
                  <a:gd name="T45" fmla="*/ 73 h 277"/>
                  <a:gd name="T46" fmla="*/ 117 w 571"/>
                  <a:gd name="T47" fmla="*/ 75 h 277"/>
                  <a:gd name="T48" fmla="*/ 141 w 571"/>
                  <a:gd name="T49" fmla="*/ 258 h 277"/>
                  <a:gd name="T50" fmla="*/ 87 w 571"/>
                  <a:gd name="T51" fmla="*/ 171 h 277"/>
                  <a:gd name="T52" fmla="*/ 81 w 571"/>
                  <a:gd name="T53" fmla="*/ 172 h 277"/>
                  <a:gd name="T54" fmla="*/ 73 w 571"/>
                  <a:gd name="T55" fmla="*/ 202 h 277"/>
                  <a:gd name="T56" fmla="*/ 69 w 571"/>
                  <a:gd name="T57" fmla="*/ 219 h 277"/>
                  <a:gd name="T58" fmla="*/ 68 w 571"/>
                  <a:gd name="T59" fmla="*/ 220 h 277"/>
                  <a:gd name="T60" fmla="*/ 66 w 571"/>
                  <a:gd name="T61" fmla="*/ 221 h 277"/>
                  <a:gd name="T62" fmla="*/ 4 w 571"/>
                  <a:gd name="T63" fmla="*/ 237 h 277"/>
                  <a:gd name="T64" fmla="*/ 6 w 571"/>
                  <a:gd name="T65" fmla="*/ 244 h 277"/>
                  <a:gd name="T66" fmla="*/ 70 w 571"/>
                  <a:gd name="T67" fmla="*/ 227 h 277"/>
                  <a:gd name="T68" fmla="*/ 78 w 571"/>
                  <a:gd name="T69" fmla="*/ 209 h 277"/>
                  <a:gd name="T70" fmla="*/ 85 w 571"/>
                  <a:gd name="T71" fmla="*/ 181 h 277"/>
                  <a:gd name="T72" fmla="*/ 143 w 571"/>
                  <a:gd name="T73" fmla="*/ 274 h 277"/>
                  <a:gd name="T74" fmla="*/ 150 w 571"/>
                  <a:gd name="T75" fmla="*/ 273 h 277"/>
                  <a:gd name="T76" fmla="*/ 125 w 571"/>
                  <a:gd name="T77" fmla="*/ 89 h 277"/>
                  <a:gd name="T78" fmla="*/ 187 w 571"/>
                  <a:gd name="T79" fmla="*/ 189 h 277"/>
                  <a:gd name="T80" fmla="*/ 193 w 571"/>
                  <a:gd name="T81" fmla="*/ 188 h 277"/>
                  <a:gd name="T82" fmla="*/ 202 w 571"/>
                  <a:gd name="T83" fmla="*/ 132 h 277"/>
                  <a:gd name="T84" fmla="*/ 238 w 571"/>
                  <a:gd name="T85" fmla="*/ 180 h 277"/>
                  <a:gd name="T86" fmla="*/ 242 w 571"/>
                  <a:gd name="T87" fmla="*/ 182 h 277"/>
                  <a:gd name="T88" fmla="*/ 303 w 571"/>
                  <a:gd name="T89" fmla="*/ 166 h 277"/>
                  <a:gd name="T90" fmla="*/ 334 w 571"/>
                  <a:gd name="T91" fmla="*/ 157 h 277"/>
                  <a:gd name="T92" fmla="*/ 342 w 571"/>
                  <a:gd name="T93" fmla="*/ 139 h 277"/>
                  <a:gd name="T94" fmla="*/ 349 w 571"/>
                  <a:gd name="T95" fmla="*/ 110 h 277"/>
                  <a:gd name="T96" fmla="*/ 407 w 571"/>
                  <a:gd name="T97" fmla="*/ 204 h 277"/>
                  <a:gd name="T98" fmla="*/ 413 w 571"/>
                  <a:gd name="T99" fmla="*/ 202 h 277"/>
                  <a:gd name="T100" fmla="*/ 389 w 571"/>
                  <a:gd name="T101" fmla="*/ 19 h 277"/>
                  <a:gd name="T102" fmla="*/ 451 w 571"/>
                  <a:gd name="T103" fmla="*/ 118 h 277"/>
                  <a:gd name="T104" fmla="*/ 457 w 571"/>
                  <a:gd name="T105" fmla="*/ 117 h 277"/>
                  <a:gd name="T106" fmla="*/ 465 w 571"/>
                  <a:gd name="T107" fmla="*/ 62 h 277"/>
                  <a:gd name="T108" fmla="*/ 502 w 571"/>
                  <a:gd name="T109" fmla="*/ 110 h 277"/>
                  <a:gd name="T110" fmla="*/ 505 w 571"/>
                  <a:gd name="T111" fmla="*/ 111 h 277"/>
                  <a:gd name="T112" fmla="*/ 567 w 571"/>
                  <a:gd name="T113" fmla="*/ 95 h 277"/>
                  <a:gd name="T114" fmla="*/ 565 w 571"/>
                  <a:gd name="T115" fmla="*/ 8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1" h="277">
                    <a:moveTo>
                      <a:pt x="565" y="88"/>
                    </a:moveTo>
                    <a:cubicBezTo>
                      <a:pt x="554" y="91"/>
                      <a:pt x="544" y="94"/>
                      <a:pt x="533" y="97"/>
                    </a:cubicBezTo>
                    <a:cubicBezTo>
                      <a:pt x="526" y="99"/>
                      <a:pt x="518" y="101"/>
                      <a:pt x="511" y="103"/>
                    </a:cubicBezTo>
                    <a:cubicBezTo>
                      <a:pt x="509" y="103"/>
                      <a:pt x="507" y="103"/>
                      <a:pt x="506" y="104"/>
                    </a:cubicBezTo>
                    <a:cubicBezTo>
                      <a:pt x="492" y="83"/>
                      <a:pt x="480" y="72"/>
                      <a:pt x="466" y="51"/>
                    </a:cubicBezTo>
                    <a:cubicBezTo>
                      <a:pt x="465" y="49"/>
                      <a:pt x="461" y="49"/>
                      <a:pt x="460" y="52"/>
                    </a:cubicBezTo>
                    <a:cubicBezTo>
                      <a:pt x="457" y="70"/>
                      <a:pt x="455" y="89"/>
                      <a:pt x="452" y="107"/>
                    </a:cubicBezTo>
                    <a:cubicBezTo>
                      <a:pt x="430" y="72"/>
                      <a:pt x="408" y="37"/>
                      <a:pt x="386" y="2"/>
                    </a:cubicBezTo>
                    <a:cubicBezTo>
                      <a:pt x="385" y="0"/>
                      <a:pt x="380" y="0"/>
                      <a:pt x="380" y="4"/>
                    </a:cubicBezTo>
                    <a:cubicBezTo>
                      <a:pt x="388" y="65"/>
                      <a:pt x="397" y="126"/>
                      <a:pt x="405" y="188"/>
                    </a:cubicBezTo>
                    <a:cubicBezTo>
                      <a:pt x="387" y="158"/>
                      <a:pt x="369" y="129"/>
                      <a:pt x="351" y="100"/>
                    </a:cubicBezTo>
                    <a:cubicBezTo>
                      <a:pt x="349" y="98"/>
                      <a:pt x="345" y="98"/>
                      <a:pt x="345" y="101"/>
                    </a:cubicBezTo>
                    <a:cubicBezTo>
                      <a:pt x="342" y="111"/>
                      <a:pt x="339" y="121"/>
                      <a:pt x="337" y="131"/>
                    </a:cubicBezTo>
                    <a:cubicBezTo>
                      <a:pt x="335" y="137"/>
                      <a:pt x="334" y="144"/>
                      <a:pt x="333" y="149"/>
                    </a:cubicBezTo>
                    <a:cubicBezTo>
                      <a:pt x="332" y="150"/>
                      <a:pt x="332" y="150"/>
                      <a:pt x="332" y="150"/>
                    </a:cubicBezTo>
                    <a:cubicBezTo>
                      <a:pt x="332" y="150"/>
                      <a:pt x="331" y="151"/>
                      <a:pt x="330" y="151"/>
                    </a:cubicBezTo>
                    <a:cubicBezTo>
                      <a:pt x="309" y="156"/>
                      <a:pt x="267" y="168"/>
                      <a:pt x="267" y="168"/>
                    </a:cubicBezTo>
                    <a:cubicBezTo>
                      <a:pt x="260" y="170"/>
                      <a:pt x="254" y="171"/>
                      <a:pt x="247" y="173"/>
                    </a:cubicBezTo>
                    <a:cubicBezTo>
                      <a:pt x="245" y="174"/>
                      <a:pt x="244" y="174"/>
                      <a:pt x="242" y="175"/>
                    </a:cubicBezTo>
                    <a:cubicBezTo>
                      <a:pt x="228" y="154"/>
                      <a:pt x="217" y="143"/>
                      <a:pt x="203" y="122"/>
                    </a:cubicBezTo>
                    <a:cubicBezTo>
                      <a:pt x="201" y="120"/>
                      <a:pt x="197" y="119"/>
                      <a:pt x="197" y="123"/>
                    </a:cubicBezTo>
                    <a:cubicBezTo>
                      <a:pt x="194" y="141"/>
                      <a:pt x="191" y="159"/>
                      <a:pt x="188" y="178"/>
                    </a:cubicBezTo>
                    <a:cubicBezTo>
                      <a:pt x="166" y="143"/>
                      <a:pt x="145" y="108"/>
                      <a:pt x="123" y="73"/>
                    </a:cubicBezTo>
                    <a:cubicBezTo>
                      <a:pt x="121" y="70"/>
                      <a:pt x="116" y="71"/>
                      <a:pt x="117" y="75"/>
                    </a:cubicBezTo>
                    <a:cubicBezTo>
                      <a:pt x="125" y="136"/>
                      <a:pt x="133" y="197"/>
                      <a:pt x="141" y="258"/>
                    </a:cubicBezTo>
                    <a:cubicBezTo>
                      <a:pt x="123" y="229"/>
                      <a:pt x="105" y="200"/>
                      <a:pt x="87" y="171"/>
                    </a:cubicBezTo>
                    <a:cubicBezTo>
                      <a:pt x="85" y="168"/>
                      <a:pt x="82" y="169"/>
                      <a:pt x="81" y="172"/>
                    </a:cubicBezTo>
                    <a:cubicBezTo>
                      <a:pt x="78" y="182"/>
                      <a:pt x="76" y="192"/>
                      <a:pt x="73" y="202"/>
                    </a:cubicBezTo>
                    <a:cubicBezTo>
                      <a:pt x="72" y="208"/>
                      <a:pt x="70" y="213"/>
                      <a:pt x="69" y="219"/>
                    </a:cubicBezTo>
                    <a:cubicBezTo>
                      <a:pt x="68" y="220"/>
                      <a:pt x="68" y="220"/>
                      <a:pt x="68" y="220"/>
                    </a:cubicBezTo>
                    <a:cubicBezTo>
                      <a:pt x="68" y="220"/>
                      <a:pt x="67" y="220"/>
                      <a:pt x="66" y="221"/>
                    </a:cubicBezTo>
                    <a:cubicBezTo>
                      <a:pt x="45" y="226"/>
                      <a:pt x="24" y="232"/>
                      <a:pt x="4" y="237"/>
                    </a:cubicBezTo>
                    <a:cubicBezTo>
                      <a:pt x="0" y="238"/>
                      <a:pt x="2" y="245"/>
                      <a:pt x="6" y="244"/>
                    </a:cubicBezTo>
                    <a:cubicBezTo>
                      <a:pt x="27" y="238"/>
                      <a:pt x="49" y="233"/>
                      <a:pt x="70" y="227"/>
                    </a:cubicBezTo>
                    <a:cubicBezTo>
                      <a:pt x="76" y="225"/>
                      <a:pt x="76" y="215"/>
                      <a:pt x="78" y="209"/>
                    </a:cubicBezTo>
                    <a:cubicBezTo>
                      <a:pt x="80" y="200"/>
                      <a:pt x="83" y="190"/>
                      <a:pt x="85" y="181"/>
                    </a:cubicBezTo>
                    <a:cubicBezTo>
                      <a:pt x="105" y="212"/>
                      <a:pt x="124" y="243"/>
                      <a:pt x="143" y="274"/>
                    </a:cubicBezTo>
                    <a:cubicBezTo>
                      <a:pt x="145" y="277"/>
                      <a:pt x="150" y="277"/>
                      <a:pt x="150" y="273"/>
                    </a:cubicBezTo>
                    <a:cubicBezTo>
                      <a:pt x="141" y="212"/>
                      <a:pt x="133" y="150"/>
                      <a:pt x="125" y="89"/>
                    </a:cubicBezTo>
                    <a:cubicBezTo>
                      <a:pt x="146" y="122"/>
                      <a:pt x="167" y="155"/>
                      <a:pt x="187" y="189"/>
                    </a:cubicBezTo>
                    <a:cubicBezTo>
                      <a:pt x="189" y="191"/>
                      <a:pt x="193" y="191"/>
                      <a:pt x="193" y="188"/>
                    </a:cubicBezTo>
                    <a:cubicBezTo>
                      <a:pt x="196" y="169"/>
                      <a:pt x="199" y="151"/>
                      <a:pt x="202" y="132"/>
                    </a:cubicBezTo>
                    <a:cubicBezTo>
                      <a:pt x="215" y="152"/>
                      <a:pt x="225" y="161"/>
                      <a:pt x="238" y="180"/>
                    </a:cubicBezTo>
                    <a:cubicBezTo>
                      <a:pt x="239" y="182"/>
                      <a:pt x="240" y="182"/>
                      <a:pt x="242" y="182"/>
                    </a:cubicBezTo>
                    <a:cubicBezTo>
                      <a:pt x="262" y="177"/>
                      <a:pt x="283" y="171"/>
                      <a:pt x="303" y="166"/>
                    </a:cubicBezTo>
                    <a:cubicBezTo>
                      <a:pt x="304" y="165"/>
                      <a:pt x="324" y="160"/>
                      <a:pt x="334" y="157"/>
                    </a:cubicBezTo>
                    <a:cubicBezTo>
                      <a:pt x="340" y="155"/>
                      <a:pt x="340" y="144"/>
                      <a:pt x="342" y="139"/>
                    </a:cubicBezTo>
                    <a:cubicBezTo>
                      <a:pt x="344" y="129"/>
                      <a:pt x="347" y="120"/>
                      <a:pt x="349" y="110"/>
                    </a:cubicBezTo>
                    <a:cubicBezTo>
                      <a:pt x="368" y="141"/>
                      <a:pt x="388" y="173"/>
                      <a:pt x="407" y="204"/>
                    </a:cubicBezTo>
                    <a:cubicBezTo>
                      <a:pt x="409" y="207"/>
                      <a:pt x="414" y="206"/>
                      <a:pt x="413" y="202"/>
                    </a:cubicBezTo>
                    <a:cubicBezTo>
                      <a:pt x="405" y="141"/>
                      <a:pt x="397" y="80"/>
                      <a:pt x="389" y="19"/>
                    </a:cubicBezTo>
                    <a:cubicBezTo>
                      <a:pt x="409" y="52"/>
                      <a:pt x="430" y="85"/>
                      <a:pt x="451" y="118"/>
                    </a:cubicBezTo>
                    <a:cubicBezTo>
                      <a:pt x="452" y="120"/>
                      <a:pt x="456" y="120"/>
                      <a:pt x="457" y="117"/>
                    </a:cubicBezTo>
                    <a:cubicBezTo>
                      <a:pt x="460" y="99"/>
                      <a:pt x="463" y="80"/>
                      <a:pt x="465" y="62"/>
                    </a:cubicBezTo>
                    <a:cubicBezTo>
                      <a:pt x="478" y="81"/>
                      <a:pt x="489" y="90"/>
                      <a:pt x="502" y="110"/>
                    </a:cubicBezTo>
                    <a:cubicBezTo>
                      <a:pt x="502" y="111"/>
                      <a:pt x="504" y="112"/>
                      <a:pt x="505" y="111"/>
                    </a:cubicBezTo>
                    <a:cubicBezTo>
                      <a:pt x="526" y="106"/>
                      <a:pt x="546" y="100"/>
                      <a:pt x="567" y="95"/>
                    </a:cubicBezTo>
                    <a:cubicBezTo>
                      <a:pt x="571" y="94"/>
                      <a:pt x="569" y="87"/>
                      <a:pt x="565" y="88"/>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67"/>
              <p:cNvSpPr/>
              <p:nvPr/>
            </p:nvSpPr>
            <p:spPr bwMode="auto">
              <a:xfrm rot="886028">
                <a:off x="11132038" y="2269681"/>
                <a:ext cx="528638" cy="912813"/>
              </a:xfrm>
              <a:custGeom>
                <a:avLst/>
                <a:gdLst>
                  <a:gd name="T0" fmla="*/ 165 w 172"/>
                  <a:gd name="T1" fmla="*/ 224 h 297"/>
                  <a:gd name="T2" fmla="*/ 124 w 172"/>
                  <a:gd name="T3" fmla="*/ 289 h 297"/>
                  <a:gd name="T4" fmla="*/ 55 w 172"/>
                  <a:gd name="T5" fmla="*/ 253 h 297"/>
                  <a:gd name="T6" fmla="*/ 7 w 172"/>
                  <a:gd name="T7" fmla="*/ 74 h 297"/>
                  <a:gd name="T8" fmla="*/ 48 w 172"/>
                  <a:gd name="T9" fmla="*/ 8 h 297"/>
                  <a:gd name="T10" fmla="*/ 117 w 172"/>
                  <a:gd name="T11" fmla="*/ 44 h 297"/>
                  <a:gd name="T12" fmla="*/ 165 w 172"/>
                  <a:gd name="T13" fmla="*/ 224 h 297"/>
                </a:gdLst>
                <a:ahLst/>
                <a:cxnLst>
                  <a:cxn ang="0">
                    <a:pos x="T0" y="T1"/>
                  </a:cxn>
                  <a:cxn ang="0">
                    <a:pos x="T2" y="T3"/>
                  </a:cxn>
                  <a:cxn ang="0">
                    <a:pos x="T4" y="T5"/>
                  </a:cxn>
                  <a:cxn ang="0">
                    <a:pos x="T6" y="T7"/>
                  </a:cxn>
                  <a:cxn ang="0">
                    <a:pos x="T8" y="T9"/>
                  </a:cxn>
                  <a:cxn ang="0">
                    <a:pos x="T10" y="T11"/>
                  </a:cxn>
                  <a:cxn ang="0">
                    <a:pos x="T12" y="T13"/>
                  </a:cxn>
                </a:cxnLst>
                <a:rect l="0" t="0" r="r" b="b"/>
                <a:pathLst>
                  <a:path w="172" h="297">
                    <a:moveTo>
                      <a:pt x="165" y="224"/>
                    </a:moveTo>
                    <a:cubicBezTo>
                      <a:pt x="172" y="252"/>
                      <a:pt x="154" y="281"/>
                      <a:pt x="124" y="289"/>
                    </a:cubicBezTo>
                    <a:cubicBezTo>
                      <a:pt x="93" y="297"/>
                      <a:pt x="63" y="281"/>
                      <a:pt x="55" y="253"/>
                    </a:cubicBezTo>
                    <a:cubicBezTo>
                      <a:pt x="7" y="74"/>
                      <a:pt x="7" y="74"/>
                      <a:pt x="7" y="74"/>
                    </a:cubicBezTo>
                    <a:cubicBezTo>
                      <a:pt x="0" y="46"/>
                      <a:pt x="18" y="16"/>
                      <a:pt x="48" y="8"/>
                    </a:cubicBezTo>
                    <a:cubicBezTo>
                      <a:pt x="79" y="0"/>
                      <a:pt x="109" y="16"/>
                      <a:pt x="117" y="44"/>
                    </a:cubicBezTo>
                    <a:lnTo>
                      <a:pt x="165" y="224"/>
                    </a:lnTo>
                    <a:close/>
                  </a:path>
                </a:pathLst>
              </a:custGeom>
              <a:solidFill>
                <a:srgbClr val="A3C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68"/>
              <p:cNvSpPr/>
              <p:nvPr/>
            </p:nvSpPr>
            <p:spPr bwMode="auto">
              <a:xfrm rot="886028">
                <a:off x="11412979" y="2333760"/>
                <a:ext cx="98425" cy="92075"/>
              </a:xfrm>
              <a:custGeom>
                <a:avLst/>
                <a:gdLst>
                  <a:gd name="T0" fmla="*/ 30 w 32"/>
                  <a:gd name="T1" fmla="*/ 11 h 30"/>
                  <a:gd name="T2" fmla="*/ 19 w 32"/>
                  <a:gd name="T3" fmla="*/ 28 h 30"/>
                  <a:gd name="T4" fmla="*/ 2 w 32"/>
                  <a:gd name="T5" fmla="*/ 18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2" y="30"/>
                      <a:pt x="4" y="26"/>
                      <a:pt x="2" y="18"/>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rot="886028">
                <a:off x="11280077" y="2489168"/>
                <a:ext cx="98425" cy="92075"/>
              </a:xfrm>
              <a:custGeom>
                <a:avLst/>
                <a:gdLst>
                  <a:gd name="T0" fmla="*/ 30 w 32"/>
                  <a:gd name="T1" fmla="*/ 11 h 30"/>
                  <a:gd name="T2" fmla="*/ 19 w 32"/>
                  <a:gd name="T3" fmla="*/ 28 h 30"/>
                  <a:gd name="T4" fmla="*/ 2 w 32"/>
                  <a:gd name="T5" fmla="*/ 19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1" y="30"/>
                      <a:pt x="4" y="26"/>
                      <a:pt x="2" y="19"/>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0"/>
              <p:cNvSpPr/>
              <p:nvPr/>
            </p:nvSpPr>
            <p:spPr bwMode="auto">
              <a:xfrm rot="886028">
                <a:off x="11280014" y="2645115"/>
                <a:ext cx="98425" cy="92075"/>
              </a:xfrm>
              <a:custGeom>
                <a:avLst/>
                <a:gdLst>
                  <a:gd name="T0" fmla="*/ 30 w 32"/>
                  <a:gd name="T1" fmla="*/ 11 h 30"/>
                  <a:gd name="T2" fmla="*/ 19 w 32"/>
                  <a:gd name="T3" fmla="*/ 28 h 30"/>
                  <a:gd name="T4" fmla="*/ 2 w 32"/>
                  <a:gd name="T5" fmla="*/ 18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2" y="30"/>
                      <a:pt x="4" y="26"/>
                      <a:pt x="2" y="18"/>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1"/>
              <p:cNvSpPr/>
              <p:nvPr/>
            </p:nvSpPr>
            <p:spPr bwMode="auto">
              <a:xfrm rot="886028">
                <a:off x="11279737" y="2334756"/>
                <a:ext cx="98425" cy="92075"/>
              </a:xfrm>
              <a:custGeom>
                <a:avLst/>
                <a:gdLst>
                  <a:gd name="T0" fmla="*/ 30 w 32"/>
                  <a:gd name="T1" fmla="*/ 11 h 30"/>
                  <a:gd name="T2" fmla="*/ 19 w 32"/>
                  <a:gd name="T3" fmla="*/ 28 h 30"/>
                  <a:gd name="T4" fmla="*/ 2 w 32"/>
                  <a:gd name="T5" fmla="*/ 19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1" y="30"/>
                      <a:pt x="4" y="26"/>
                      <a:pt x="2" y="19"/>
                    </a:cubicBezTo>
                    <a:cubicBezTo>
                      <a:pt x="0" y="12"/>
                      <a:pt x="4"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2"/>
              <p:cNvSpPr/>
              <p:nvPr/>
            </p:nvSpPr>
            <p:spPr bwMode="auto">
              <a:xfrm rot="886028">
                <a:off x="11413320" y="2486585"/>
                <a:ext cx="98425" cy="95250"/>
              </a:xfrm>
              <a:custGeom>
                <a:avLst/>
                <a:gdLst>
                  <a:gd name="T0" fmla="*/ 30 w 32"/>
                  <a:gd name="T1" fmla="*/ 12 h 31"/>
                  <a:gd name="T2" fmla="*/ 20 w 32"/>
                  <a:gd name="T3" fmla="*/ 29 h 31"/>
                  <a:gd name="T4" fmla="*/ 2 w 32"/>
                  <a:gd name="T5" fmla="*/ 19 h 31"/>
                  <a:gd name="T6" fmla="*/ 13 w 32"/>
                  <a:gd name="T7" fmla="*/ 3 h 31"/>
                  <a:gd name="T8" fmla="*/ 30 w 32"/>
                  <a:gd name="T9" fmla="*/ 12 h 31"/>
                </a:gdLst>
                <a:ahLst/>
                <a:cxnLst>
                  <a:cxn ang="0">
                    <a:pos x="T0" y="T1"/>
                  </a:cxn>
                  <a:cxn ang="0">
                    <a:pos x="T2" y="T3"/>
                  </a:cxn>
                  <a:cxn ang="0">
                    <a:pos x="T4" y="T5"/>
                  </a:cxn>
                  <a:cxn ang="0">
                    <a:pos x="T6" y="T7"/>
                  </a:cxn>
                  <a:cxn ang="0">
                    <a:pos x="T8" y="T9"/>
                  </a:cxn>
                </a:cxnLst>
                <a:rect l="0" t="0" r="r" b="b"/>
                <a:pathLst>
                  <a:path w="32" h="31">
                    <a:moveTo>
                      <a:pt x="30" y="12"/>
                    </a:moveTo>
                    <a:cubicBezTo>
                      <a:pt x="32" y="19"/>
                      <a:pt x="27" y="26"/>
                      <a:pt x="20" y="29"/>
                    </a:cubicBezTo>
                    <a:cubicBezTo>
                      <a:pt x="12" y="31"/>
                      <a:pt x="4" y="26"/>
                      <a:pt x="2" y="19"/>
                    </a:cubicBezTo>
                    <a:cubicBezTo>
                      <a:pt x="0" y="12"/>
                      <a:pt x="5" y="5"/>
                      <a:pt x="13" y="3"/>
                    </a:cubicBezTo>
                    <a:cubicBezTo>
                      <a:pt x="20" y="0"/>
                      <a:pt x="28" y="5"/>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3"/>
              <p:cNvSpPr/>
              <p:nvPr/>
            </p:nvSpPr>
            <p:spPr bwMode="auto">
              <a:xfrm rot="886028">
                <a:off x="11413660" y="2642584"/>
                <a:ext cx="98425" cy="92075"/>
              </a:xfrm>
              <a:custGeom>
                <a:avLst/>
                <a:gdLst>
                  <a:gd name="T0" fmla="*/ 30 w 32"/>
                  <a:gd name="T1" fmla="*/ 12 h 30"/>
                  <a:gd name="T2" fmla="*/ 20 w 32"/>
                  <a:gd name="T3" fmla="*/ 28 h 30"/>
                  <a:gd name="T4" fmla="*/ 2 w 32"/>
                  <a:gd name="T5" fmla="*/ 19 h 30"/>
                  <a:gd name="T6" fmla="*/ 13 w 32"/>
                  <a:gd name="T7" fmla="*/ 2 h 30"/>
                  <a:gd name="T8" fmla="*/ 30 w 32"/>
                  <a:gd name="T9" fmla="*/ 12 h 30"/>
                </a:gdLst>
                <a:ahLst/>
                <a:cxnLst>
                  <a:cxn ang="0">
                    <a:pos x="T0" y="T1"/>
                  </a:cxn>
                  <a:cxn ang="0">
                    <a:pos x="T2" y="T3"/>
                  </a:cxn>
                  <a:cxn ang="0">
                    <a:pos x="T4" y="T5"/>
                  </a:cxn>
                  <a:cxn ang="0">
                    <a:pos x="T6" y="T7"/>
                  </a:cxn>
                  <a:cxn ang="0">
                    <a:pos x="T8" y="T9"/>
                  </a:cxn>
                </a:cxnLst>
                <a:rect l="0" t="0" r="r" b="b"/>
                <a:pathLst>
                  <a:path w="32" h="30">
                    <a:moveTo>
                      <a:pt x="30" y="12"/>
                    </a:moveTo>
                    <a:cubicBezTo>
                      <a:pt x="32" y="19"/>
                      <a:pt x="27" y="26"/>
                      <a:pt x="20" y="28"/>
                    </a:cubicBezTo>
                    <a:cubicBezTo>
                      <a:pt x="12" y="30"/>
                      <a:pt x="4" y="26"/>
                      <a:pt x="2" y="19"/>
                    </a:cubicBezTo>
                    <a:cubicBezTo>
                      <a:pt x="0" y="12"/>
                      <a:pt x="5" y="4"/>
                      <a:pt x="13" y="2"/>
                    </a:cubicBezTo>
                    <a:cubicBezTo>
                      <a:pt x="20" y="0"/>
                      <a:pt x="28" y="4"/>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4"/>
              <p:cNvSpPr/>
              <p:nvPr/>
            </p:nvSpPr>
            <p:spPr bwMode="auto">
              <a:xfrm rot="886028">
                <a:off x="11280354" y="2797939"/>
                <a:ext cx="98425" cy="95250"/>
              </a:xfrm>
              <a:custGeom>
                <a:avLst/>
                <a:gdLst>
                  <a:gd name="T0" fmla="*/ 30 w 32"/>
                  <a:gd name="T1" fmla="*/ 12 h 31"/>
                  <a:gd name="T2" fmla="*/ 19 w 32"/>
                  <a:gd name="T3" fmla="*/ 28 h 31"/>
                  <a:gd name="T4" fmla="*/ 2 w 32"/>
                  <a:gd name="T5" fmla="*/ 19 h 31"/>
                  <a:gd name="T6" fmla="*/ 12 w 32"/>
                  <a:gd name="T7" fmla="*/ 2 h 31"/>
                  <a:gd name="T8" fmla="*/ 30 w 32"/>
                  <a:gd name="T9" fmla="*/ 12 h 31"/>
                </a:gdLst>
                <a:ahLst/>
                <a:cxnLst>
                  <a:cxn ang="0">
                    <a:pos x="T0" y="T1"/>
                  </a:cxn>
                  <a:cxn ang="0">
                    <a:pos x="T2" y="T3"/>
                  </a:cxn>
                  <a:cxn ang="0">
                    <a:pos x="T4" y="T5"/>
                  </a:cxn>
                  <a:cxn ang="0">
                    <a:pos x="T6" y="T7"/>
                  </a:cxn>
                  <a:cxn ang="0">
                    <a:pos x="T8" y="T9"/>
                  </a:cxn>
                </a:cxnLst>
                <a:rect l="0" t="0" r="r" b="b"/>
                <a:pathLst>
                  <a:path w="32" h="31">
                    <a:moveTo>
                      <a:pt x="30" y="12"/>
                    </a:moveTo>
                    <a:cubicBezTo>
                      <a:pt x="32" y="19"/>
                      <a:pt x="27" y="26"/>
                      <a:pt x="19" y="28"/>
                    </a:cubicBezTo>
                    <a:cubicBezTo>
                      <a:pt x="12" y="31"/>
                      <a:pt x="4" y="26"/>
                      <a:pt x="2" y="19"/>
                    </a:cubicBezTo>
                    <a:cubicBezTo>
                      <a:pt x="0" y="12"/>
                      <a:pt x="5" y="5"/>
                      <a:pt x="12" y="2"/>
                    </a:cubicBezTo>
                    <a:cubicBezTo>
                      <a:pt x="20" y="0"/>
                      <a:pt x="28" y="5"/>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5"/>
              <p:cNvSpPr/>
              <p:nvPr/>
            </p:nvSpPr>
            <p:spPr bwMode="auto">
              <a:xfrm rot="886028">
                <a:off x="11413596" y="2798532"/>
                <a:ext cx="98425" cy="92075"/>
              </a:xfrm>
              <a:custGeom>
                <a:avLst/>
                <a:gdLst>
                  <a:gd name="T0" fmla="*/ 30 w 32"/>
                  <a:gd name="T1" fmla="*/ 11 h 30"/>
                  <a:gd name="T2" fmla="*/ 20 w 32"/>
                  <a:gd name="T3" fmla="*/ 28 h 30"/>
                  <a:gd name="T4" fmla="*/ 2 w 32"/>
                  <a:gd name="T5" fmla="*/ 19 h 30"/>
                  <a:gd name="T6" fmla="*/ 13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9"/>
                      <a:pt x="27" y="26"/>
                      <a:pt x="20" y="28"/>
                    </a:cubicBezTo>
                    <a:cubicBezTo>
                      <a:pt x="12" y="30"/>
                      <a:pt x="4" y="26"/>
                      <a:pt x="2" y="19"/>
                    </a:cubicBezTo>
                    <a:cubicBezTo>
                      <a:pt x="0" y="12"/>
                      <a:pt x="5" y="4"/>
                      <a:pt x="13"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76"/>
              <p:cNvSpPr/>
              <p:nvPr/>
            </p:nvSpPr>
            <p:spPr bwMode="auto">
              <a:xfrm rot="886028">
                <a:off x="11278818" y="2903331"/>
                <a:ext cx="236538" cy="225425"/>
              </a:xfrm>
              <a:custGeom>
                <a:avLst/>
                <a:gdLst>
                  <a:gd name="T0" fmla="*/ 72 w 77"/>
                  <a:gd name="T1" fmla="*/ 27 h 73"/>
                  <a:gd name="T2" fmla="*/ 47 w 77"/>
                  <a:gd name="T3" fmla="*/ 68 h 73"/>
                  <a:gd name="T4" fmla="*/ 4 w 77"/>
                  <a:gd name="T5" fmla="*/ 45 h 73"/>
                  <a:gd name="T6" fmla="*/ 30 w 77"/>
                  <a:gd name="T7" fmla="*/ 5 h 73"/>
                  <a:gd name="T8" fmla="*/ 72 w 77"/>
                  <a:gd name="T9" fmla="*/ 27 h 73"/>
                </a:gdLst>
                <a:ahLst/>
                <a:cxnLst>
                  <a:cxn ang="0">
                    <a:pos x="T0" y="T1"/>
                  </a:cxn>
                  <a:cxn ang="0">
                    <a:pos x="T2" y="T3"/>
                  </a:cxn>
                  <a:cxn ang="0">
                    <a:pos x="T4" y="T5"/>
                  </a:cxn>
                  <a:cxn ang="0">
                    <a:pos x="T6" y="T7"/>
                  </a:cxn>
                  <a:cxn ang="0">
                    <a:pos x="T8" y="T9"/>
                  </a:cxn>
                </a:cxnLst>
                <a:rect l="0" t="0" r="r" b="b"/>
                <a:pathLst>
                  <a:path w="77" h="73">
                    <a:moveTo>
                      <a:pt x="72" y="27"/>
                    </a:moveTo>
                    <a:cubicBezTo>
                      <a:pt x="77" y="45"/>
                      <a:pt x="66" y="63"/>
                      <a:pt x="47" y="68"/>
                    </a:cubicBezTo>
                    <a:cubicBezTo>
                      <a:pt x="28" y="73"/>
                      <a:pt x="9" y="63"/>
                      <a:pt x="4" y="45"/>
                    </a:cubicBezTo>
                    <a:cubicBezTo>
                      <a:pt x="0" y="28"/>
                      <a:pt x="11" y="10"/>
                      <a:pt x="30" y="5"/>
                    </a:cubicBezTo>
                    <a:cubicBezTo>
                      <a:pt x="49" y="0"/>
                      <a:pt x="68" y="10"/>
                      <a:pt x="72" y="27"/>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3" name="Rectangle 62"/>
          <p:cNvSpPr>
            <a:spLocks noChangeArrowheads="1"/>
          </p:cNvSpPr>
          <p:nvPr/>
        </p:nvSpPr>
        <p:spPr bwMode="auto">
          <a:xfrm>
            <a:off x="0" y="4374032"/>
            <a:ext cx="12192000" cy="2513076"/>
          </a:xfrm>
          <a:prstGeom prst="rect">
            <a:avLst/>
          </a:prstGeom>
          <a:solidFill>
            <a:srgbClr val="42BB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矩形 65"/>
          <p:cNvSpPr/>
          <p:nvPr/>
        </p:nvSpPr>
        <p:spPr>
          <a:xfrm>
            <a:off x="1045029" y="5684249"/>
            <a:ext cx="10101942" cy="515206"/>
          </a:xfrm>
          <a:prstGeom prst="rect">
            <a:avLst/>
          </a:prstGeom>
          <a:noFill/>
        </p:spPr>
        <p:txBody>
          <a:bodyPr wrap="square">
            <a:spAutoFit/>
          </a:bodyPr>
          <a:lstStyle/>
          <a:p>
            <a:pPr algn="ctr">
              <a:lnSpc>
                <a:spcPct val="120000"/>
              </a:lnSpc>
            </a:pPr>
            <a:r>
              <a:rPr lang="en-US" altLang="zh-CN" sz="1200" dirty="0">
                <a:solidFill>
                  <a:schemeClr val="bg1"/>
                </a:solidFill>
              </a:rPr>
              <a:t>With the rapid development of Internet technology, network medical treatment </a:t>
            </a:r>
            <a:r>
              <a:rPr lang="en-US" altLang="zh-CN" sz="1200" dirty="0" err="1">
                <a:solidFill>
                  <a:schemeClr val="bg1"/>
                </a:solidFill>
              </a:rPr>
              <a:t>isdeveloping</a:t>
            </a:r>
            <a:r>
              <a:rPr lang="en-US" altLang="zh-CN" sz="1200" dirty="0">
                <a:solidFill>
                  <a:schemeClr val="bg1"/>
                </a:solidFill>
              </a:rPr>
              <a:t> quickly since it's so quick and convenient. Patients can find the </a:t>
            </a:r>
            <a:r>
              <a:rPr lang="en-US" altLang="zh-CN" sz="1200" dirty="0" err="1">
                <a:solidFill>
                  <a:schemeClr val="bg1"/>
                </a:solidFill>
              </a:rPr>
              <a:t>besthospitals</a:t>
            </a:r>
            <a:r>
              <a:rPr lang="en-US" altLang="zh-CN" sz="1200" dirty="0">
                <a:solidFill>
                  <a:schemeClr val="bg1"/>
                </a:solidFill>
              </a:rPr>
              <a:t> and doctors and get the most advanced medical services at home. </a:t>
            </a:r>
            <a:endParaRPr lang="zh-CN" altLang="en-US" sz="1200" dirty="0">
              <a:solidFill>
                <a:schemeClr val="bg1"/>
              </a:solidFill>
            </a:endParaRPr>
          </a:p>
        </p:txBody>
      </p:sp>
      <p:sp>
        <p:nvSpPr>
          <p:cNvPr id="67" name="文本框 24"/>
          <p:cNvSpPr txBox="1">
            <a:spLocks noChangeArrowheads="1"/>
          </p:cNvSpPr>
          <p:nvPr/>
        </p:nvSpPr>
        <p:spPr bwMode="auto">
          <a:xfrm>
            <a:off x="3280229" y="4607549"/>
            <a:ext cx="563154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rPr>
              <a:t>简约全面医疗系统专用</a:t>
            </a:r>
          </a:p>
        </p:txBody>
      </p:sp>
      <p:sp>
        <p:nvSpPr>
          <p:cNvPr id="68" name="文本框 67"/>
          <p:cNvSpPr txBox="1">
            <a:spLocks noChangeArrowheads="1"/>
          </p:cNvSpPr>
          <p:nvPr/>
        </p:nvSpPr>
        <p:spPr bwMode="auto">
          <a:xfrm>
            <a:off x="4648200" y="6292455"/>
            <a:ext cx="2895600" cy="275590"/>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en-US" altLang="zh-CN" sz="1200" dirty="0"/>
              <a:t>Designed by :  xxx</a:t>
            </a:r>
            <a:endParaRPr lang="zh-CN" altLang="en-US" sz="1200" dirty="0"/>
          </a:p>
        </p:txBody>
      </p:sp>
      <p:sp>
        <p:nvSpPr>
          <p:cNvPr id="37" name="TextBox 15"/>
          <p:cNvSpPr txBox="1"/>
          <p:nvPr/>
        </p:nvSpPr>
        <p:spPr>
          <a:xfrm>
            <a:off x="1712686" y="5085184"/>
            <a:ext cx="8766628" cy="646331"/>
          </a:xfrm>
          <a:prstGeom prst="rect">
            <a:avLst/>
          </a:prstGeom>
          <a:noFill/>
        </p:spPr>
        <p:txBody>
          <a:bodyPr wrap="square" rtlCol="0">
            <a:spAutoFit/>
          </a:bodyPr>
          <a:lstStyle/>
          <a:p>
            <a:pPr algn="ctr"/>
            <a:r>
              <a:rPr lang="zh-CN" altLang="en-US" sz="3600" b="1" dirty="0">
                <a:solidFill>
                  <a:schemeClr val="bg1"/>
                </a:solidFill>
                <a:latin typeface="Verdana" panose="020B0604030504040204"/>
                <a:ea typeface="微软雅黑" panose="020B0503020204020204" pitchFamily="34" charset="-122"/>
              </a:rPr>
              <a:t>医疗系统</a:t>
            </a:r>
            <a:r>
              <a:rPr lang="en-US" altLang="zh-CN" sz="3600" b="1" dirty="0">
                <a:solidFill>
                  <a:schemeClr val="bg1"/>
                </a:solidFill>
                <a:latin typeface="Verdana" panose="020B0604030504040204"/>
                <a:ea typeface="微软雅黑" panose="020B0503020204020204" pitchFamily="34" charset="-122"/>
              </a:rPr>
              <a:t>|</a:t>
            </a:r>
            <a:r>
              <a:rPr lang="zh-CN" altLang="en-US" sz="3600" b="1" dirty="0">
                <a:solidFill>
                  <a:schemeClr val="bg1"/>
                </a:solidFill>
                <a:latin typeface="Verdana" panose="020B0604030504040204"/>
                <a:ea typeface="微软雅黑" panose="020B0503020204020204" pitchFamily="34" charset="-122"/>
              </a:rPr>
              <a:t>家庭医疗</a:t>
            </a:r>
            <a:r>
              <a:rPr lang="en-US" altLang="zh-CN" sz="3600" b="1" dirty="0">
                <a:solidFill>
                  <a:schemeClr val="bg1"/>
                </a:solidFill>
                <a:latin typeface="Verdana" panose="020B0604030504040204"/>
                <a:ea typeface="微软雅黑" panose="020B0503020204020204" pitchFamily="34" charset="-122"/>
              </a:rPr>
              <a:t>|</a:t>
            </a:r>
            <a:r>
              <a:rPr lang="zh-CN" altLang="en-US" sz="3600" b="1" dirty="0">
                <a:solidFill>
                  <a:schemeClr val="bg1"/>
                </a:solidFill>
                <a:latin typeface="Verdana" panose="020B0604030504040204"/>
                <a:ea typeface="微软雅黑" panose="020B0503020204020204" pitchFamily="34" charset="-122"/>
              </a:rPr>
              <a:t>网上医疗</a:t>
            </a:r>
            <a:r>
              <a:rPr lang="en-US" altLang="zh-CN" sz="3600" b="1" dirty="0">
                <a:solidFill>
                  <a:schemeClr val="bg1"/>
                </a:solidFill>
                <a:latin typeface="Verdana" panose="020B0604030504040204"/>
                <a:ea typeface="微软雅黑" panose="020B0503020204020204" pitchFamily="34" charset="-122"/>
              </a:rPr>
              <a:t>|</a:t>
            </a:r>
            <a:r>
              <a:rPr lang="zh-CN" altLang="en-US" sz="3600" b="1" dirty="0">
                <a:solidFill>
                  <a:schemeClr val="bg1"/>
                </a:solidFill>
                <a:latin typeface="Verdana" panose="020B0604030504040204"/>
                <a:ea typeface="微软雅黑" panose="020B0503020204020204" pitchFamily="34" charset="-122"/>
              </a:rPr>
              <a:t>网络救护</a:t>
            </a:r>
          </a:p>
        </p:txBody>
      </p:sp>
      <p:grpSp>
        <p:nvGrpSpPr>
          <p:cNvPr id="30" name="组合 29"/>
          <p:cNvGrpSpPr/>
          <p:nvPr/>
        </p:nvGrpSpPr>
        <p:grpSpPr>
          <a:xfrm>
            <a:off x="1662025" y="3402215"/>
            <a:ext cx="1248935" cy="1126903"/>
            <a:chOff x="1069761" y="3608350"/>
            <a:chExt cx="1110878" cy="1002335"/>
          </a:xfrm>
        </p:grpSpPr>
        <p:sp>
          <p:nvSpPr>
            <p:cNvPr id="40" name="Freeform 36"/>
            <p:cNvSpPr/>
            <p:nvPr/>
          </p:nvSpPr>
          <p:spPr bwMode="auto">
            <a:xfrm rot="20089755">
              <a:off x="1450219" y="3608350"/>
              <a:ext cx="363943" cy="253658"/>
            </a:xfrm>
            <a:custGeom>
              <a:avLst/>
              <a:gdLst>
                <a:gd name="T0" fmla="*/ 26 w 188"/>
                <a:gd name="T1" fmla="*/ 64 h 131"/>
                <a:gd name="T2" fmla="*/ 28 w 188"/>
                <a:gd name="T3" fmla="*/ 60 h 131"/>
                <a:gd name="T4" fmla="*/ 84 w 188"/>
                <a:gd name="T5" fmla="*/ 40 h 131"/>
                <a:gd name="T6" fmla="*/ 125 w 188"/>
                <a:gd name="T7" fmla="*/ 59 h 131"/>
                <a:gd name="T8" fmla="*/ 146 w 188"/>
                <a:gd name="T9" fmla="*/ 115 h 131"/>
                <a:gd name="T10" fmla="*/ 145 w 188"/>
                <a:gd name="T11" fmla="*/ 118 h 131"/>
                <a:gd name="T12" fmla="*/ 171 w 188"/>
                <a:gd name="T13" fmla="*/ 131 h 131"/>
                <a:gd name="T14" fmla="*/ 174 w 188"/>
                <a:gd name="T15" fmla="*/ 122 h 131"/>
                <a:gd name="T16" fmla="*/ 145 w 188"/>
                <a:gd name="T17" fmla="*/ 41 h 131"/>
                <a:gd name="T18" fmla="*/ 85 w 188"/>
                <a:gd name="T19" fmla="*/ 14 h 131"/>
                <a:gd name="T20" fmla="*/ 4 w 188"/>
                <a:gd name="T21" fmla="*/ 43 h 131"/>
                <a:gd name="T22" fmla="*/ 0 w 188"/>
                <a:gd name="T23" fmla="*/ 52 h 131"/>
                <a:gd name="T24" fmla="*/ 26 w 188"/>
                <a:gd name="T25" fmla="*/ 6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31">
                  <a:moveTo>
                    <a:pt x="26" y="64"/>
                  </a:moveTo>
                  <a:cubicBezTo>
                    <a:pt x="28" y="60"/>
                    <a:pt x="28" y="60"/>
                    <a:pt x="28" y="60"/>
                  </a:cubicBezTo>
                  <a:cubicBezTo>
                    <a:pt x="37" y="39"/>
                    <a:pt x="62" y="30"/>
                    <a:pt x="84" y="40"/>
                  </a:cubicBezTo>
                  <a:cubicBezTo>
                    <a:pt x="125" y="59"/>
                    <a:pt x="125" y="59"/>
                    <a:pt x="125" y="59"/>
                  </a:cubicBezTo>
                  <a:cubicBezTo>
                    <a:pt x="147" y="69"/>
                    <a:pt x="156" y="94"/>
                    <a:pt x="146" y="115"/>
                  </a:cubicBezTo>
                  <a:cubicBezTo>
                    <a:pt x="145" y="118"/>
                    <a:pt x="145" y="118"/>
                    <a:pt x="145" y="118"/>
                  </a:cubicBezTo>
                  <a:cubicBezTo>
                    <a:pt x="171" y="131"/>
                    <a:pt x="171" y="131"/>
                    <a:pt x="171" y="131"/>
                  </a:cubicBezTo>
                  <a:cubicBezTo>
                    <a:pt x="174" y="122"/>
                    <a:pt x="174" y="122"/>
                    <a:pt x="174" y="122"/>
                  </a:cubicBezTo>
                  <a:cubicBezTo>
                    <a:pt x="188" y="92"/>
                    <a:pt x="175" y="56"/>
                    <a:pt x="145" y="41"/>
                  </a:cubicBezTo>
                  <a:cubicBezTo>
                    <a:pt x="85" y="14"/>
                    <a:pt x="85" y="14"/>
                    <a:pt x="85" y="14"/>
                  </a:cubicBezTo>
                  <a:cubicBezTo>
                    <a:pt x="54" y="0"/>
                    <a:pt x="18" y="13"/>
                    <a:pt x="4" y="43"/>
                  </a:cubicBezTo>
                  <a:cubicBezTo>
                    <a:pt x="0" y="52"/>
                    <a:pt x="0" y="52"/>
                    <a:pt x="0" y="52"/>
                  </a:cubicBezTo>
                  <a:lnTo>
                    <a:pt x="26" y="64"/>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7"/>
            <p:cNvSpPr/>
            <p:nvPr/>
          </p:nvSpPr>
          <p:spPr bwMode="auto">
            <a:xfrm rot="20089755">
              <a:off x="1069761" y="3618113"/>
              <a:ext cx="1110878" cy="992572"/>
            </a:xfrm>
            <a:custGeom>
              <a:avLst/>
              <a:gdLst>
                <a:gd name="T0" fmla="*/ 455 w 573"/>
                <a:gd name="T1" fmla="*/ 472 h 512"/>
                <a:gd name="T2" fmla="*/ 381 w 573"/>
                <a:gd name="T3" fmla="*/ 499 h 512"/>
                <a:gd name="T4" fmla="*/ 40 w 573"/>
                <a:gd name="T5" fmla="*/ 341 h 512"/>
                <a:gd name="T6" fmla="*/ 13 w 573"/>
                <a:gd name="T7" fmla="*/ 267 h 512"/>
                <a:gd name="T8" fmla="*/ 118 w 573"/>
                <a:gd name="T9" fmla="*/ 41 h 512"/>
                <a:gd name="T10" fmla="*/ 192 w 573"/>
                <a:gd name="T11" fmla="*/ 13 h 512"/>
                <a:gd name="T12" fmla="*/ 533 w 573"/>
                <a:gd name="T13" fmla="*/ 171 h 512"/>
                <a:gd name="T14" fmla="*/ 560 w 573"/>
                <a:gd name="T15" fmla="*/ 245 h 512"/>
                <a:gd name="T16" fmla="*/ 455 w 573"/>
                <a:gd name="T17" fmla="*/ 47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3" h="512">
                  <a:moveTo>
                    <a:pt x="455" y="472"/>
                  </a:moveTo>
                  <a:cubicBezTo>
                    <a:pt x="442" y="499"/>
                    <a:pt x="409" y="512"/>
                    <a:pt x="381" y="499"/>
                  </a:cubicBezTo>
                  <a:cubicBezTo>
                    <a:pt x="40" y="341"/>
                    <a:pt x="40" y="341"/>
                    <a:pt x="40" y="341"/>
                  </a:cubicBezTo>
                  <a:cubicBezTo>
                    <a:pt x="12" y="328"/>
                    <a:pt x="0" y="295"/>
                    <a:pt x="13" y="267"/>
                  </a:cubicBezTo>
                  <a:cubicBezTo>
                    <a:pt x="118" y="41"/>
                    <a:pt x="118" y="41"/>
                    <a:pt x="118" y="41"/>
                  </a:cubicBezTo>
                  <a:cubicBezTo>
                    <a:pt x="131" y="13"/>
                    <a:pt x="164" y="0"/>
                    <a:pt x="192" y="13"/>
                  </a:cubicBezTo>
                  <a:cubicBezTo>
                    <a:pt x="533" y="171"/>
                    <a:pt x="533" y="171"/>
                    <a:pt x="533" y="171"/>
                  </a:cubicBezTo>
                  <a:cubicBezTo>
                    <a:pt x="560" y="184"/>
                    <a:pt x="573" y="217"/>
                    <a:pt x="560" y="245"/>
                  </a:cubicBezTo>
                  <a:lnTo>
                    <a:pt x="455" y="472"/>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43" name="Freeform 39"/>
            <p:cNvSpPr/>
            <p:nvPr/>
          </p:nvSpPr>
          <p:spPr bwMode="auto">
            <a:xfrm rot="20089755">
              <a:off x="1498253" y="3923317"/>
              <a:ext cx="282732" cy="284738"/>
            </a:xfrm>
            <a:custGeom>
              <a:avLst/>
              <a:gdLst>
                <a:gd name="T0" fmla="*/ 282 w 282"/>
                <a:gd name="T1" fmla="*/ 153 h 284"/>
                <a:gd name="T2" fmla="*/ 209 w 282"/>
                <a:gd name="T3" fmla="*/ 118 h 284"/>
                <a:gd name="T4" fmla="*/ 244 w 282"/>
                <a:gd name="T5" fmla="*/ 42 h 284"/>
                <a:gd name="T6" fmla="*/ 151 w 282"/>
                <a:gd name="T7" fmla="*/ 0 h 284"/>
                <a:gd name="T8" fmla="*/ 116 w 282"/>
                <a:gd name="T9" fmla="*/ 75 h 284"/>
                <a:gd name="T10" fmla="*/ 41 w 282"/>
                <a:gd name="T11" fmla="*/ 41 h 284"/>
                <a:gd name="T12" fmla="*/ 0 w 282"/>
                <a:gd name="T13" fmla="*/ 131 h 284"/>
                <a:gd name="T14" fmla="*/ 73 w 282"/>
                <a:gd name="T15" fmla="*/ 166 h 284"/>
                <a:gd name="T16" fmla="*/ 39 w 282"/>
                <a:gd name="T17" fmla="*/ 242 h 284"/>
                <a:gd name="T18" fmla="*/ 132 w 282"/>
                <a:gd name="T19" fmla="*/ 284 h 284"/>
                <a:gd name="T20" fmla="*/ 166 w 282"/>
                <a:gd name="T21" fmla="*/ 209 h 284"/>
                <a:gd name="T22" fmla="*/ 242 w 282"/>
                <a:gd name="T23" fmla="*/ 244 h 284"/>
                <a:gd name="T24" fmla="*/ 282 w 282"/>
                <a:gd name="T25"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2" h="284">
                  <a:moveTo>
                    <a:pt x="282" y="153"/>
                  </a:moveTo>
                  <a:lnTo>
                    <a:pt x="209" y="118"/>
                  </a:lnTo>
                  <a:lnTo>
                    <a:pt x="244" y="42"/>
                  </a:lnTo>
                  <a:lnTo>
                    <a:pt x="151" y="0"/>
                  </a:lnTo>
                  <a:lnTo>
                    <a:pt x="116" y="75"/>
                  </a:lnTo>
                  <a:lnTo>
                    <a:pt x="41" y="41"/>
                  </a:lnTo>
                  <a:lnTo>
                    <a:pt x="0" y="131"/>
                  </a:lnTo>
                  <a:lnTo>
                    <a:pt x="73" y="166"/>
                  </a:lnTo>
                  <a:lnTo>
                    <a:pt x="39" y="242"/>
                  </a:lnTo>
                  <a:lnTo>
                    <a:pt x="132" y="284"/>
                  </a:lnTo>
                  <a:lnTo>
                    <a:pt x="166" y="209"/>
                  </a:lnTo>
                  <a:lnTo>
                    <a:pt x="242" y="244"/>
                  </a:lnTo>
                  <a:lnTo>
                    <a:pt x="282" y="153"/>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0" name="组合 119"/>
          <p:cNvGrpSpPr/>
          <p:nvPr/>
        </p:nvGrpSpPr>
        <p:grpSpPr>
          <a:xfrm>
            <a:off x="3174150" y="3322183"/>
            <a:ext cx="718944" cy="1141427"/>
            <a:chOff x="3174150" y="3322183"/>
            <a:chExt cx="718944" cy="1141427"/>
          </a:xfrm>
        </p:grpSpPr>
        <p:sp>
          <p:nvSpPr>
            <p:cNvPr id="46" name="Freeform 140"/>
            <p:cNvSpPr/>
            <p:nvPr/>
          </p:nvSpPr>
          <p:spPr bwMode="auto">
            <a:xfrm rot="20620041">
              <a:off x="3219832" y="3322183"/>
              <a:ext cx="164967" cy="141797"/>
            </a:xfrm>
            <a:custGeom>
              <a:avLst/>
              <a:gdLst>
                <a:gd name="T0" fmla="*/ 17 w 92"/>
                <a:gd name="T1" fmla="*/ 27 h 79"/>
                <a:gd name="T2" fmla="*/ 1 w 92"/>
                <a:gd name="T3" fmla="*/ 41 h 79"/>
                <a:gd name="T4" fmla="*/ 21 w 92"/>
                <a:gd name="T5" fmla="*/ 77 h 79"/>
                <a:gd name="T6" fmla="*/ 41 w 92"/>
                <a:gd name="T7" fmla="*/ 71 h 79"/>
                <a:gd name="T8" fmla="*/ 75 w 92"/>
                <a:gd name="T9" fmla="*/ 53 h 79"/>
                <a:gd name="T10" fmla="*/ 91 w 92"/>
                <a:gd name="T11" fmla="*/ 39 h 79"/>
                <a:gd name="T12" fmla="*/ 71 w 92"/>
                <a:gd name="T13" fmla="*/ 2 h 79"/>
                <a:gd name="T14" fmla="*/ 50 w 92"/>
                <a:gd name="T15" fmla="*/ 9 h 79"/>
                <a:gd name="T16" fmla="*/ 17 w 92"/>
                <a:gd name="T17" fmla="*/ 2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79">
                  <a:moveTo>
                    <a:pt x="17" y="27"/>
                  </a:moveTo>
                  <a:cubicBezTo>
                    <a:pt x="7" y="33"/>
                    <a:pt x="0" y="39"/>
                    <a:pt x="1" y="41"/>
                  </a:cubicBezTo>
                  <a:cubicBezTo>
                    <a:pt x="21" y="77"/>
                    <a:pt x="21" y="77"/>
                    <a:pt x="21" y="77"/>
                  </a:cubicBezTo>
                  <a:cubicBezTo>
                    <a:pt x="22" y="79"/>
                    <a:pt x="31" y="77"/>
                    <a:pt x="41" y="71"/>
                  </a:cubicBezTo>
                  <a:cubicBezTo>
                    <a:pt x="75" y="53"/>
                    <a:pt x="75" y="53"/>
                    <a:pt x="75" y="53"/>
                  </a:cubicBezTo>
                  <a:cubicBezTo>
                    <a:pt x="85" y="47"/>
                    <a:pt x="92" y="41"/>
                    <a:pt x="91" y="39"/>
                  </a:cubicBezTo>
                  <a:cubicBezTo>
                    <a:pt x="71" y="2"/>
                    <a:pt x="71" y="2"/>
                    <a:pt x="71" y="2"/>
                  </a:cubicBezTo>
                  <a:cubicBezTo>
                    <a:pt x="70" y="0"/>
                    <a:pt x="61" y="3"/>
                    <a:pt x="50" y="9"/>
                  </a:cubicBezTo>
                  <a:lnTo>
                    <a:pt x="17" y="27"/>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41"/>
            <p:cNvSpPr/>
            <p:nvPr/>
          </p:nvSpPr>
          <p:spPr bwMode="auto">
            <a:xfrm rot="20620041">
              <a:off x="3689383" y="3772291"/>
              <a:ext cx="120481" cy="132530"/>
            </a:xfrm>
            <a:custGeom>
              <a:avLst/>
              <a:gdLst>
                <a:gd name="T0" fmla="*/ 0 w 130"/>
                <a:gd name="T1" fmla="*/ 41 h 143"/>
                <a:gd name="T2" fmla="*/ 56 w 130"/>
                <a:gd name="T3" fmla="*/ 143 h 143"/>
                <a:gd name="T4" fmla="*/ 130 w 130"/>
                <a:gd name="T5" fmla="*/ 101 h 143"/>
                <a:gd name="T6" fmla="*/ 76 w 130"/>
                <a:gd name="T7" fmla="*/ 0 h 143"/>
                <a:gd name="T8" fmla="*/ 0 w 130"/>
                <a:gd name="T9" fmla="*/ 41 h 143"/>
              </a:gdLst>
              <a:ahLst/>
              <a:cxnLst>
                <a:cxn ang="0">
                  <a:pos x="T0" y="T1"/>
                </a:cxn>
                <a:cxn ang="0">
                  <a:pos x="T2" y="T3"/>
                </a:cxn>
                <a:cxn ang="0">
                  <a:pos x="T4" y="T5"/>
                </a:cxn>
                <a:cxn ang="0">
                  <a:pos x="T6" y="T7"/>
                </a:cxn>
                <a:cxn ang="0">
                  <a:pos x="T8" y="T9"/>
                </a:cxn>
              </a:cxnLst>
              <a:rect l="0" t="0" r="r" b="b"/>
              <a:pathLst>
                <a:path w="130" h="143">
                  <a:moveTo>
                    <a:pt x="0" y="41"/>
                  </a:moveTo>
                  <a:lnTo>
                    <a:pt x="56" y="143"/>
                  </a:lnTo>
                  <a:lnTo>
                    <a:pt x="130" y="101"/>
                  </a:lnTo>
                  <a:lnTo>
                    <a:pt x="76" y="0"/>
                  </a:lnTo>
                  <a:lnTo>
                    <a:pt x="0" y="41"/>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42"/>
            <p:cNvSpPr/>
            <p:nvPr/>
          </p:nvSpPr>
          <p:spPr bwMode="auto">
            <a:xfrm rot="20620041">
              <a:off x="3305932" y="3323940"/>
              <a:ext cx="439293" cy="581090"/>
            </a:xfrm>
            <a:custGeom>
              <a:avLst/>
              <a:gdLst>
                <a:gd name="T0" fmla="*/ 21 w 245"/>
                <a:gd name="T1" fmla="*/ 35 h 324"/>
                <a:gd name="T2" fmla="*/ 7 w 245"/>
                <a:gd name="T3" fmla="*/ 73 h 324"/>
                <a:gd name="T4" fmla="*/ 136 w 245"/>
                <a:gd name="T5" fmla="*/ 307 h 324"/>
                <a:gd name="T6" fmla="*/ 176 w 245"/>
                <a:gd name="T7" fmla="*/ 316 h 324"/>
                <a:gd name="T8" fmla="*/ 224 w 245"/>
                <a:gd name="T9" fmla="*/ 289 h 324"/>
                <a:gd name="T10" fmla="*/ 237 w 245"/>
                <a:gd name="T11" fmla="*/ 251 h 324"/>
                <a:gd name="T12" fmla="*/ 109 w 245"/>
                <a:gd name="T13" fmla="*/ 17 h 324"/>
                <a:gd name="T14" fmla="*/ 69 w 245"/>
                <a:gd name="T15" fmla="*/ 8 h 324"/>
                <a:gd name="T16" fmla="*/ 21 w 245"/>
                <a:gd name="T17" fmla="*/ 3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324">
                  <a:moveTo>
                    <a:pt x="21" y="35"/>
                  </a:moveTo>
                  <a:cubicBezTo>
                    <a:pt x="6" y="43"/>
                    <a:pt x="0" y="60"/>
                    <a:pt x="7" y="73"/>
                  </a:cubicBezTo>
                  <a:cubicBezTo>
                    <a:pt x="136" y="307"/>
                    <a:pt x="136" y="307"/>
                    <a:pt x="136" y="307"/>
                  </a:cubicBezTo>
                  <a:cubicBezTo>
                    <a:pt x="143" y="320"/>
                    <a:pt x="161" y="324"/>
                    <a:pt x="176" y="316"/>
                  </a:cubicBezTo>
                  <a:cubicBezTo>
                    <a:pt x="224" y="289"/>
                    <a:pt x="224" y="289"/>
                    <a:pt x="224" y="289"/>
                  </a:cubicBezTo>
                  <a:cubicBezTo>
                    <a:pt x="238" y="281"/>
                    <a:pt x="245" y="264"/>
                    <a:pt x="237" y="251"/>
                  </a:cubicBezTo>
                  <a:cubicBezTo>
                    <a:pt x="109" y="17"/>
                    <a:pt x="109" y="17"/>
                    <a:pt x="109" y="17"/>
                  </a:cubicBezTo>
                  <a:cubicBezTo>
                    <a:pt x="102" y="4"/>
                    <a:pt x="84" y="0"/>
                    <a:pt x="69" y="8"/>
                  </a:cubicBezTo>
                  <a:lnTo>
                    <a:pt x="21" y="35"/>
                  </a:ln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43"/>
            <p:cNvSpPr/>
            <p:nvPr/>
          </p:nvSpPr>
          <p:spPr bwMode="auto">
            <a:xfrm rot="20620041">
              <a:off x="3174150" y="3635726"/>
              <a:ext cx="410563" cy="466170"/>
            </a:xfrm>
            <a:custGeom>
              <a:avLst/>
              <a:gdLst>
                <a:gd name="T0" fmla="*/ 229 w 229"/>
                <a:gd name="T1" fmla="*/ 28 h 260"/>
                <a:gd name="T2" fmla="*/ 219 w 229"/>
                <a:gd name="T3" fmla="*/ 60 h 260"/>
                <a:gd name="T4" fmla="*/ 43 w 229"/>
                <a:gd name="T5" fmla="*/ 157 h 260"/>
                <a:gd name="T6" fmla="*/ 52 w 229"/>
                <a:gd name="T7" fmla="*/ 260 h 260"/>
                <a:gd name="T8" fmla="*/ 11 w 229"/>
                <a:gd name="T9" fmla="*/ 248 h 260"/>
                <a:gd name="T10" fmla="*/ 10 w 229"/>
                <a:gd name="T11" fmla="*/ 148 h 260"/>
                <a:gd name="T12" fmla="*/ 229 w 229"/>
                <a:gd name="T13" fmla="*/ 28 h 260"/>
              </a:gdLst>
              <a:ahLst/>
              <a:cxnLst>
                <a:cxn ang="0">
                  <a:pos x="T0" y="T1"/>
                </a:cxn>
                <a:cxn ang="0">
                  <a:pos x="T2" y="T3"/>
                </a:cxn>
                <a:cxn ang="0">
                  <a:pos x="T4" y="T5"/>
                </a:cxn>
                <a:cxn ang="0">
                  <a:pos x="T6" y="T7"/>
                </a:cxn>
                <a:cxn ang="0">
                  <a:pos x="T8" y="T9"/>
                </a:cxn>
                <a:cxn ang="0">
                  <a:pos x="T10" y="T11"/>
                </a:cxn>
                <a:cxn ang="0">
                  <a:pos x="T12" y="T13"/>
                </a:cxn>
              </a:cxnLst>
              <a:rect l="0" t="0" r="r" b="b"/>
              <a:pathLst>
                <a:path w="229" h="260">
                  <a:moveTo>
                    <a:pt x="229" y="28"/>
                  </a:moveTo>
                  <a:cubicBezTo>
                    <a:pt x="219" y="60"/>
                    <a:pt x="219" y="60"/>
                    <a:pt x="219" y="60"/>
                  </a:cubicBezTo>
                  <a:cubicBezTo>
                    <a:pt x="144" y="38"/>
                    <a:pt x="65" y="82"/>
                    <a:pt x="43" y="157"/>
                  </a:cubicBezTo>
                  <a:cubicBezTo>
                    <a:pt x="33" y="193"/>
                    <a:pt x="37" y="229"/>
                    <a:pt x="52" y="260"/>
                  </a:cubicBezTo>
                  <a:cubicBezTo>
                    <a:pt x="11" y="248"/>
                    <a:pt x="11" y="248"/>
                    <a:pt x="11" y="248"/>
                  </a:cubicBezTo>
                  <a:cubicBezTo>
                    <a:pt x="1" y="217"/>
                    <a:pt x="0" y="182"/>
                    <a:pt x="10" y="148"/>
                  </a:cubicBezTo>
                  <a:cubicBezTo>
                    <a:pt x="37" y="54"/>
                    <a:pt x="135" y="0"/>
                    <a:pt x="229" y="28"/>
                  </a:cubicBez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44"/>
            <p:cNvSpPr/>
            <p:nvPr/>
          </p:nvSpPr>
          <p:spPr bwMode="auto">
            <a:xfrm rot="20620041">
              <a:off x="3356137" y="3538726"/>
              <a:ext cx="256718" cy="256718"/>
            </a:xfrm>
            <a:custGeom>
              <a:avLst/>
              <a:gdLst>
                <a:gd name="T0" fmla="*/ 10 w 143"/>
                <a:gd name="T1" fmla="*/ 54 h 143"/>
                <a:gd name="T2" fmla="*/ 54 w 143"/>
                <a:gd name="T3" fmla="*/ 133 h 143"/>
                <a:gd name="T4" fmla="*/ 133 w 143"/>
                <a:gd name="T5" fmla="*/ 89 h 143"/>
                <a:gd name="T6" fmla="*/ 89 w 143"/>
                <a:gd name="T7" fmla="*/ 10 h 143"/>
                <a:gd name="T8" fmla="*/ 10 w 143"/>
                <a:gd name="T9" fmla="*/ 54 h 143"/>
              </a:gdLst>
              <a:ahLst/>
              <a:cxnLst>
                <a:cxn ang="0">
                  <a:pos x="T0" y="T1"/>
                </a:cxn>
                <a:cxn ang="0">
                  <a:pos x="T2" y="T3"/>
                </a:cxn>
                <a:cxn ang="0">
                  <a:pos x="T4" y="T5"/>
                </a:cxn>
                <a:cxn ang="0">
                  <a:pos x="T6" y="T7"/>
                </a:cxn>
                <a:cxn ang="0">
                  <a:pos x="T8" y="T9"/>
                </a:cxn>
              </a:cxnLst>
              <a:rect l="0" t="0" r="r" b="b"/>
              <a:pathLst>
                <a:path w="143" h="143">
                  <a:moveTo>
                    <a:pt x="10" y="54"/>
                  </a:moveTo>
                  <a:cubicBezTo>
                    <a:pt x="0" y="88"/>
                    <a:pt x="20" y="123"/>
                    <a:pt x="54" y="133"/>
                  </a:cubicBezTo>
                  <a:cubicBezTo>
                    <a:pt x="88" y="143"/>
                    <a:pt x="123" y="123"/>
                    <a:pt x="133" y="89"/>
                  </a:cubicBezTo>
                  <a:cubicBezTo>
                    <a:pt x="143" y="56"/>
                    <a:pt x="123" y="20"/>
                    <a:pt x="89" y="10"/>
                  </a:cubicBezTo>
                  <a:cubicBezTo>
                    <a:pt x="55" y="0"/>
                    <a:pt x="20" y="20"/>
                    <a:pt x="10" y="54"/>
                  </a:cubicBezTo>
                  <a:close/>
                </a:path>
              </a:pathLst>
            </a:custGeom>
            <a:solidFill>
              <a:srgbClr val="42BB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5"/>
            <p:cNvSpPr/>
            <p:nvPr/>
          </p:nvSpPr>
          <p:spPr bwMode="auto">
            <a:xfrm rot="20620041">
              <a:off x="3394135" y="3576724"/>
              <a:ext cx="180722" cy="180722"/>
            </a:xfrm>
            <a:custGeom>
              <a:avLst/>
              <a:gdLst>
                <a:gd name="T0" fmla="*/ 7 w 101"/>
                <a:gd name="T1" fmla="*/ 38 h 101"/>
                <a:gd name="T2" fmla="*/ 38 w 101"/>
                <a:gd name="T3" fmla="*/ 94 h 101"/>
                <a:gd name="T4" fmla="*/ 94 w 101"/>
                <a:gd name="T5" fmla="*/ 63 h 101"/>
                <a:gd name="T6" fmla="*/ 63 w 101"/>
                <a:gd name="T7" fmla="*/ 7 h 101"/>
                <a:gd name="T8" fmla="*/ 7 w 101"/>
                <a:gd name="T9" fmla="*/ 38 h 101"/>
              </a:gdLst>
              <a:ahLst/>
              <a:cxnLst>
                <a:cxn ang="0">
                  <a:pos x="T0" y="T1"/>
                </a:cxn>
                <a:cxn ang="0">
                  <a:pos x="T2" y="T3"/>
                </a:cxn>
                <a:cxn ang="0">
                  <a:pos x="T4" y="T5"/>
                </a:cxn>
                <a:cxn ang="0">
                  <a:pos x="T6" y="T7"/>
                </a:cxn>
                <a:cxn ang="0">
                  <a:pos x="T8" y="T9"/>
                </a:cxn>
              </a:cxnLst>
              <a:rect l="0" t="0" r="r" b="b"/>
              <a:pathLst>
                <a:path w="101" h="101">
                  <a:moveTo>
                    <a:pt x="7" y="38"/>
                  </a:moveTo>
                  <a:cubicBezTo>
                    <a:pt x="0" y="62"/>
                    <a:pt x="14" y="87"/>
                    <a:pt x="38" y="94"/>
                  </a:cubicBezTo>
                  <a:cubicBezTo>
                    <a:pt x="62" y="101"/>
                    <a:pt x="87" y="87"/>
                    <a:pt x="94" y="63"/>
                  </a:cubicBezTo>
                  <a:cubicBezTo>
                    <a:pt x="101" y="39"/>
                    <a:pt x="87" y="14"/>
                    <a:pt x="63" y="7"/>
                  </a:cubicBezTo>
                  <a:cubicBezTo>
                    <a:pt x="39" y="0"/>
                    <a:pt x="14" y="14"/>
                    <a:pt x="7" y="38"/>
                  </a:cubicBez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46"/>
            <p:cNvSpPr/>
            <p:nvPr/>
          </p:nvSpPr>
          <p:spPr bwMode="auto">
            <a:xfrm rot="20620041">
              <a:off x="3519602" y="3958555"/>
              <a:ext cx="373492" cy="120481"/>
            </a:xfrm>
            <a:custGeom>
              <a:avLst/>
              <a:gdLst>
                <a:gd name="T0" fmla="*/ 403 w 403"/>
                <a:gd name="T1" fmla="*/ 106 h 130"/>
                <a:gd name="T2" fmla="*/ 397 w 403"/>
                <a:gd name="T3" fmla="*/ 130 h 130"/>
                <a:gd name="T4" fmla="*/ 53 w 403"/>
                <a:gd name="T5" fmla="*/ 31 h 130"/>
                <a:gd name="T6" fmla="*/ 24 w 403"/>
                <a:gd name="T7" fmla="*/ 130 h 130"/>
                <a:gd name="T8" fmla="*/ 0 w 403"/>
                <a:gd name="T9" fmla="*/ 124 h 130"/>
                <a:gd name="T10" fmla="*/ 37 w 403"/>
                <a:gd name="T11" fmla="*/ 0 h 130"/>
                <a:gd name="T12" fmla="*/ 403 w 403"/>
                <a:gd name="T13" fmla="*/ 106 h 130"/>
              </a:gdLst>
              <a:ahLst/>
              <a:cxnLst>
                <a:cxn ang="0">
                  <a:pos x="T0" y="T1"/>
                </a:cxn>
                <a:cxn ang="0">
                  <a:pos x="T2" y="T3"/>
                </a:cxn>
                <a:cxn ang="0">
                  <a:pos x="T4" y="T5"/>
                </a:cxn>
                <a:cxn ang="0">
                  <a:pos x="T6" y="T7"/>
                </a:cxn>
                <a:cxn ang="0">
                  <a:pos x="T8" y="T9"/>
                </a:cxn>
                <a:cxn ang="0">
                  <a:pos x="T10" y="T11"/>
                </a:cxn>
                <a:cxn ang="0">
                  <a:pos x="T12" y="T13"/>
                </a:cxn>
              </a:cxnLst>
              <a:rect l="0" t="0" r="r" b="b"/>
              <a:pathLst>
                <a:path w="403" h="130">
                  <a:moveTo>
                    <a:pt x="403" y="106"/>
                  </a:moveTo>
                  <a:lnTo>
                    <a:pt x="397" y="130"/>
                  </a:lnTo>
                  <a:lnTo>
                    <a:pt x="53" y="31"/>
                  </a:lnTo>
                  <a:lnTo>
                    <a:pt x="24" y="130"/>
                  </a:lnTo>
                  <a:lnTo>
                    <a:pt x="0" y="124"/>
                  </a:lnTo>
                  <a:lnTo>
                    <a:pt x="37" y="0"/>
                  </a:lnTo>
                  <a:lnTo>
                    <a:pt x="403" y="10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47"/>
            <p:cNvSpPr/>
            <p:nvPr/>
          </p:nvSpPr>
          <p:spPr bwMode="auto">
            <a:xfrm rot="20620041">
              <a:off x="3237994" y="4049340"/>
              <a:ext cx="616308" cy="414270"/>
            </a:xfrm>
            <a:custGeom>
              <a:avLst/>
              <a:gdLst>
                <a:gd name="T0" fmla="*/ 565 w 665"/>
                <a:gd name="T1" fmla="*/ 141 h 447"/>
                <a:gd name="T2" fmla="*/ 542 w 665"/>
                <a:gd name="T3" fmla="*/ 222 h 447"/>
                <a:gd name="T4" fmla="*/ 391 w 665"/>
                <a:gd name="T5" fmla="*/ 178 h 447"/>
                <a:gd name="T6" fmla="*/ 371 w 665"/>
                <a:gd name="T7" fmla="*/ 242 h 447"/>
                <a:gd name="T8" fmla="*/ 665 w 665"/>
                <a:gd name="T9" fmla="*/ 327 h 447"/>
                <a:gd name="T10" fmla="*/ 632 w 665"/>
                <a:gd name="T11" fmla="*/ 447 h 447"/>
                <a:gd name="T12" fmla="*/ 0 w 665"/>
                <a:gd name="T13" fmla="*/ 263 h 447"/>
                <a:gd name="T14" fmla="*/ 75 w 665"/>
                <a:gd name="T15" fmla="*/ 0 h 447"/>
                <a:gd name="T16" fmla="*/ 565 w 665"/>
                <a:gd name="T17" fmla="*/ 1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5" h="447">
                  <a:moveTo>
                    <a:pt x="565" y="141"/>
                  </a:moveTo>
                  <a:lnTo>
                    <a:pt x="542" y="222"/>
                  </a:lnTo>
                  <a:lnTo>
                    <a:pt x="391" y="178"/>
                  </a:lnTo>
                  <a:lnTo>
                    <a:pt x="371" y="242"/>
                  </a:lnTo>
                  <a:lnTo>
                    <a:pt x="665" y="327"/>
                  </a:lnTo>
                  <a:lnTo>
                    <a:pt x="632" y="447"/>
                  </a:lnTo>
                  <a:lnTo>
                    <a:pt x="0" y="263"/>
                  </a:lnTo>
                  <a:lnTo>
                    <a:pt x="75" y="0"/>
                  </a:lnTo>
                  <a:lnTo>
                    <a:pt x="565" y="141"/>
                  </a:ln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48"/>
            <p:cNvSpPr/>
            <p:nvPr/>
          </p:nvSpPr>
          <p:spPr bwMode="auto">
            <a:xfrm rot="20620041">
              <a:off x="3289158" y="4153663"/>
              <a:ext cx="37998" cy="37998"/>
            </a:xfrm>
            <a:custGeom>
              <a:avLst/>
              <a:gdLst>
                <a:gd name="T0" fmla="*/ 1 w 21"/>
                <a:gd name="T1" fmla="*/ 8 h 21"/>
                <a:gd name="T2" fmla="*/ 8 w 21"/>
                <a:gd name="T3" fmla="*/ 20 h 21"/>
                <a:gd name="T4" fmla="*/ 19 w 21"/>
                <a:gd name="T5" fmla="*/ 13 h 21"/>
                <a:gd name="T6" fmla="*/ 13 w 21"/>
                <a:gd name="T7" fmla="*/ 2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3" y="18"/>
                    <a:pt x="8" y="20"/>
                  </a:cubicBezTo>
                  <a:cubicBezTo>
                    <a:pt x="13" y="21"/>
                    <a:pt x="18" y="18"/>
                    <a:pt x="19" y="13"/>
                  </a:cubicBezTo>
                  <a:cubicBezTo>
                    <a:pt x="21" y="9"/>
                    <a:pt x="18" y="3"/>
                    <a:pt x="13" y="2"/>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9"/>
            <p:cNvSpPr/>
            <p:nvPr/>
          </p:nvSpPr>
          <p:spPr bwMode="auto">
            <a:xfrm rot="20620041">
              <a:off x="3289011" y="4301466"/>
              <a:ext cx="37998" cy="37998"/>
            </a:xfrm>
            <a:custGeom>
              <a:avLst/>
              <a:gdLst>
                <a:gd name="T0" fmla="*/ 1 w 21"/>
                <a:gd name="T1" fmla="*/ 8 h 21"/>
                <a:gd name="T2" fmla="*/ 8 w 21"/>
                <a:gd name="T3" fmla="*/ 19 h 21"/>
                <a:gd name="T4" fmla="*/ 19 w 21"/>
                <a:gd name="T5" fmla="*/ 13 h 21"/>
                <a:gd name="T6" fmla="*/ 13 w 21"/>
                <a:gd name="T7" fmla="*/ 1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3" y="18"/>
                    <a:pt x="8" y="19"/>
                  </a:cubicBezTo>
                  <a:cubicBezTo>
                    <a:pt x="13" y="21"/>
                    <a:pt x="18" y="18"/>
                    <a:pt x="19" y="13"/>
                  </a:cubicBezTo>
                  <a:cubicBezTo>
                    <a:pt x="21" y="8"/>
                    <a:pt x="18" y="3"/>
                    <a:pt x="13" y="1"/>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50"/>
            <p:cNvSpPr/>
            <p:nvPr/>
          </p:nvSpPr>
          <p:spPr bwMode="auto">
            <a:xfrm rot="20620041">
              <a:off x="3526598" y="4153734"/>
              <a:ext cx="37071" cy="37071"/>
            </a:xfrm>
            <a:custGeom>
              <a:avLst/>
              <a:gdLst>
                <a:gd name="T0" fmla="*/ 2 w 21"/>
                <a:gd name="T1" fmla="*/ 8 h 21"/>
                <a:gd name="T2" fmla="*/ 8 w 21"/>
                <a:gd name="T3" fmla="*/ 20 h 21"/>
                <a:gd name="T4" fmla="*/ 20 w 21"/>
                <a:gd name="T5" fmla="*/ 13 h 21"/>
                <a:gd name="T6" fmla="*/ 13 w 21"/>
                <a:gd name="T7" fmla="*/ 2 h 21"/>
                <a:gd name="T8" fmla="*/ 2 w 21"/>
                <a:gd name="T9" fmla="*/ 8 h 21"/>
              </a:gdLst>
              <a:ahLst/>
              <a:cxnLst>
                <a:cxn ang="0">
                  <a:pos x="T0" y="T1"/>
                </a:cxn>
                <a:cxn ang="0">
                  <a:pos x="T2" y="T3"/>
                </a:cxn>
                <a:cxn ang="0">
                  <a:pos x="T4" y="T5"/>
                </a:cxn>
                <a:cxn ang="0">
                  <a:pos x="T6" y="T7"/>
                </a:cxn>
                <a:cxn ang="0">
                  <a:pos x="T8" y="T9"/>
                </a:cxn>
              </a:cxnLst>
              <a:rect l="0" t="0" r="r" b="b"/>
              <a:pathLst>
                <a:path w="21" h="21">
                  <a:moveTo>
                    <a:pt x="2" y="8"/>
                  </a:moveTo>
                  <a:cubicBezTo>
                    <a:pt x="0" y="13"/>
                    <a:pt x="3" y="18"/>
                    <a:pt x="8" y="20"/>
                  </a:cubicBezTo>
                  <a:cubicBezTo>
                    <a:pt x="13" y="21"/>
                    <a:pt x="18" y="18"/>
                    <a:pt x="20" y="13"/>
                  </a:cubicBezTo>
                  <a:cubicBezTo>
                    <a:pt x="21" y="9"/>
                    <a:pt x="18" y="3"/>
                    <a:pt x="13" y="2"/>
                  </a:cubicBezTo>
                  <a:cubicBezTo>
                    <a:pt x="8" y="0"/>
                    <a:pt x="3" y="3"/>
                    <a:pt x="2"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51"/>
            <p:cNvSpPr/>
            <p:nvPr/>
          </p:nvSpPr>
          <p:spPr bwMode="auto">
            <a:xfrm rot="20620041">
              <a:off x="3528212" y="4300886"/>
              <a:ext cx="37998" cy="37071"/>
            </a:xfrm>
            <a:custGeom>
              <a:avLst/>
              <a:gdLst>
                <a:gd name="T0" fmla="*/ 1 w 21"/>
                <a:gd name="T1" fmla="*/ 8 h 21"/>
                <a:gd name="T2" fmla="*/ 7 w 21"/>
                <a:gd name="T3" fmla="*/ 19 h 21"/>
                <a:gd name="T4" fmla="*/ 19 w 21"/>
                <a:gd name="T5" fmla="*/ 13 h 21"/>
                <a:gd name="T6" fmla="*/ 13 w 21"/>
                <a:gd name="T7" fmla="*/ 1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2" y="18"/>
                    <a:pt x="7" y="19"/>
                  </a:cubicBezTo>
                  <a:cubicBezTo>
                    <a:pt x="12" y="21"/>
                    <a:pt x="18" y="18"/>
                    <a:pt x="19" y="13"/>
                  </a:cubicBezTo>
                  <a:cubicBezTo>
                    <a:pt x="21" y="8"/>
                    <a:pt x="18" y="3"/>
                    <a:pt x="13" y="1"/>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8610500" y="3575745"/>
            <a:ext cx="543703" cy="870672"/>
            <a:chOff x="8701687" y="3575745"/>
            <a:chExt cx="543703" cy="870672"/>
          </a:xfrm>
        </p:grpSpPr>
        <p:sp>
          <p:nvSpPr>
            <p:cNvPr id="58" name="Freeform 34"/>
            <p:cNvSpPr/>
            <p:nvPr/>
          </p:nvSpPr>
          <p:spPr bwMode="auto">
            <a:xfrm rot="20773736">
              <a:off x="8701687" y="3575745"/>
              <a:ext cx="543703" cy="870672"/>
            </a:xfrm>
            <a:custGeom>
              <a:avLst/>
              <a:gdLst>
                <a:gd name="T0" fmla="*/ 292 w 301"/>
                <a:gd name="T1" fmla="*/ 432 h 482"/>
                <a:gd name="T2" fmla="*/ 233 w 301"/>
                <a:gd name="T3" fmla="*/ 233 h 482"/>
                <a:gd name="T4" fmla="*/ 276 w 301"/>
                <a:gd name="T5" fmla="*/ 55 h 482"/>
                <a:gd name="T6" fmla="*/ 293 w 301"/>
                <a:gd name="T7" fmla="*/ 60 h 482"/>
                <a:gd name="T8" fmla="*/ 301 w 301"/>
                <a:gd name="T9" fmla="*/ 25 h 482"/>
                <a:gd name="T10" fmla="*/ 198 w 301"/>
                <a:gd name="T11" fmla="*/ 0 h 482"/>
                <a:gd name="T12" fmla="*/ 190 w 301"/>
                <a:gd name="T13" fmla="*/ 35 h 482"/>
                <a:gd name="T14" fmla="*/ 207 w 301"/>
                <a:gd name="T15" fmla="*/ 39 h 482"/>
                <a:gd name="T16" fmla="*/ 164 w 301"/>
                <a:gd name="T17" fmla="*/ 217 h 482"/>
                <a:gd name="T18" fmla="*/ 21 w 301"/>
                <a:gd name="T19" fmla="*/ 368 h 482"/>
                <a:gd name="T20" fmla="*/ 60 w 301"/>
                <a:gd name="T21" fmla="*/ 427 h 482"/>
                <a:gd name="T22" fmla="*/ 145 w 301"/>
                <a:gd name="T23" fmla="*/ 447 h 482"/>
                <a:gd name="T24" fmla="*/ 230 w 301"/>
                <a:gd name="T25" fmla="*/ 468 h 482"/>
                <a:gd name="T26" fmla="*/ 292 w 301"/>
                <a:gd name="T27" fmla="*/ 43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1" h="482">
                  <a:moveTo>
                    <a:pt x="292" y="432"/>
                  </a:moveTo>
                  <a:cubicBezTo>
                    <a:pt x="233" y="233"/>
                    <a:pt x="233" y="233"/>
                    <a:pt x="233" y="233"/>
                  </a:cubicBezTo>
                  <a:cubicBezTo>
                    <a:pt x="276" y="55"/>
                    <a:pt x="276" y="55"/>
                    <a:pt x="276" y="55"/>
                  </a:cubicBezTo>
                  <a:cubicBezTo>
                    <a:pt x="293" y="60"/>
                    <a:pt x="293" y="60"/>
                    <a:pt x="293" y="60"/>
                  </a:cubicBezTo>
                  <a:cubicBezTo>
                    <a:pt x="301" y="25"/>
                    <a:pt x="301" y="25"/>
                    <a:pt x="301" y="25"/>
                  </a:cubicBezTo>
                  <a:cubicBezTo>
                    <a:pt x="198" y="0"/>
                    <a:pt x="198" y="0"/>
                    <a:pt x="198" y="0"/>
                  </a:cubicBezTo>
                  <a:cubicBezTo>
                    <a:pt x="190" y="35"/>
                    <a:pt x="190" y="35"/>
                    <a:pt x="190" y="35"/>
                  </a:cubicBezTo>
                  <a:cubicBezTo>
                    <a:pt x="207" y="39"/>
                    <a:pt x="207" y="39"/>
                    <a:pt x="207" y="39"/>
                  </a:cubicBezTo>
                  <a:cubicBezTo>
                    <a:pt x="164" y="217"/>
                    <a:pt x="164" y="217"/>
                    <a:pt x="164" y="217"/>
                  </a:cubicBezTo>
                  <a:cubicBezTo>
                    <a:pt x="21" y="368"/>
                    <a:pt x="21" y="368"/>
                    <a:pt x="21" y="368"/>
                  </a:cubicBezTo>
                  <a:cubicBezTo>
                    <a:pt x="21" y="368"/>
                    <a:pt x="0" y="412"/>
                    <a:pt x="60" y="427"/>
                  </a:cubicBezTo>
                  <a:cubicBezTo>
                    <a:pt x="121" y="441"/>
                    <a:pt x="145" y="447"/>
                    <a:pt x="145" y="447"/>
                  </a:cubicBezTo>
                  <a:cubicBezTo>
                    <a:pt x="145" y="447"/>
                    <a:pt x="169" y="453"/>
                    <a:pt x="230" y="468"/>
                  </a:cubicBezTo>
                  <a:cubicBezTo>
                    <a:pt x="291" y="482"/>
                    <a:pt x="292" y="432"/>
                    <a:pt x="292" y="432"/>
                  </a:cubicBez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60" name="Freeform 35"/>
            <p:cNvSpPr/>
            <p:nvPr/>
          </p:nvSpPr>
          <p:spPr bwMode="auto">
            <a:xfrm rot="20773736">
              <a:off x="8823410" y="4067579"/>
              <a:ext cx="411981" cy="323232"/>
            </a:xfrm>
            <a:custGeom>
              <a:avLst/>
              <a:gdLst>
                <a:gd name="T0" fmla="*/ 228 w 228"/>
                <a:gd name="T1" fmla="*/ 145 h 179"/>
                <a:gd name="T2" fmla="*/ 191 w 228"/>
                <a:gd name="T3" fmla="*/ 21 h 179"/>
                <a:gd name="T4" fmla="*/ 146 w 228"/>
                <a:gd name="T5" fmla="*/ 10 h 179"/>
                <a:gd name="T6" fmla="*/ 101 w 228"/>
                <a:gd name="T7" fmla="*/ 0 h 179"/>
                <a:gd name="T8" fmla="*/ 11 w 228"/>
                <a:gd name="T9" fmla="*/ 94 h 179"/>
                <a:gd name="T10" fmla="*/ 36 w 228"/>
                <a:gd name="T11" fmla="*/ 134 h 179"/>
                <a:gd name="T12" fmla="*/ 112 w 228"/>
                <a:gd name="T13" fmla="*/ 152 h 179"/>
                <a:gd name="T14" fmla="*/ 187 w 228"/>
                <a:gd name="T15" fmla="*/ 170 h 179"/>
                <a:gd name="T16" fmla="*/ 228 w 228"/>
                <a:gd name="T17" fmla="*/ 1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179">
                  <a:moveTo>
                    <a:pt x="228" y="145"/>
                  </a:moveTo>
                  <a:cubicBezTo>
                    <a:pt x="191" y="21"/>
                    <a:pt x="191" y="21"/>
                    <a:pt x="191" y="21"/>
                  </a:cubicBezTo>
                  <a:cubicBezTo>
                    <a:pt x="146" y="10"/>
                    <a:pt x="146" y="10"/>
                    <a:pt x="146" y="10"/>
                  </a:cubicBezTo>
                  <a:cubicBezTo>
                    <a:pt x="101" y="0"/>
                    <a:pt x="101" y="0"/>
                    <a:pt x="101" y="0"/>
                  </a:cubicBezTo>
                  <a:cubicBezTo>
                    <a:pt x="11" y="94"/>
                    <a:pt x="11" y="94"/>
                    <a:pt x="11" y="94"/>
                  </a:cubicBezTo>
                  <a:cubicBezTo>
                    <a:pt x="11" y="94"/>
                    <a:pt x="0" y="125"/>
                    <a:pt x="36" y="134"/>
                  </a:cubicBezTo>
                  <a:cubicBezTo>
                    <a:pt x="73" y="143"/>
                    <a:pt x="112" y="152"/>
                    <a:pt x="112" y="152"/>
                  </a:cubicBezTo>
                  <a:cubicBezTo>
                    <a:pt x="112" y="152"/>
                    <a:pt x="151" y="162"/>
                    <a:pt x="187" y="170"/>
                  </a:cubicBezTo>
                  <a:cubicBezTo>
                    <a:pt x="224" y="179"/>
                    <a:pt x="228" y="145"/>
                    <a:pt x="228" y="145"/>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rot="2784681">
            <a:off x="7896798" y="4154787"/>
            <a:ext cx="299713" cy="299713"/>
            <a:chOff x="7694613" y="5910262"/>
            <a:chExt cx="1166813" cy="1166813"/>
          </a:xfrm>
        </p:grpSpPr>
        <p:sp>
          <p:nvSpPr>
            <p:cNvPr id="62" name="Freeform 40"/>
            <p:cNvSpPr/>
            <p:nvPr/>
          </p:nvSpPr>
          <p:spPr bwMode="auto">
            <a:xfrm>
              <a:off x="7694613" y="5910262"/>
              <a:ext cx="1166813" cy="1166813"/>
            </a:xfrm>
            <a:custGeom>
              <a:avLst/>
              <a:gdLst>
                <a:gd name="T0" fmla="*/ 33 w 380"/>
                <a:gd name="T1" fmla="*/ 340 h 380"/>
                <a:gd name="T2" fmla="*/ 33 w 380"/>
                <a:gd name="T3" fmla="*/ 222 h 380"/>
                <a:gd name="T4" fmla="*/ 221 w 380"/>
                <a:gd name="T5" fmla="*/ 33 h 380"/>
                <a:gd name="T6" fmla="*/ 338 w 380"/>
                <a:gd name="T7" fmla="*/ 33 h 380"/>
                <a:gd name="T8" fmla="*/ 347 w 380"/>
                <a:gd name="T9" fmla="*/ 41 h 380"/>
                <a:gd name="T10" fmla="*/ 347 w 380"/>
                <a:gd name="T11" fmla="*/ 159 h 380"/>
                <a:gd name="T12" fmla="*/ 159 w 380"/>
                <a:gd name="T13" fmla="*/ 348 h 380"/>
                <a:gd name="T14" fmla="*/ 42 w 380"/>
                <a:gd name="T15" fmla="*/ 348 h 380"/>
                <a:gd name="T16" fmla="*/ 33 w 380"/>
                <a:gd name="T17" fmla="*/ 34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380">
                  <a:moveTo>
                    <a:pt x="33" y="340"/>
                  </a:moveTo>
                  <a:cubicBezTo>
                    <a:pt x="0" y="307"/>
                    <a:pt x="0" y="255"/>
                    <a:pt x="33" y="222"/>
                  </a:cubicBezTo>
                  <a:cubicBezTo>
                    <a:pt x="221" y="33"/>
                    <a:pt x="221" y="33"/>
                    <a:pt x="221" y="33"/>
                  </a:cubicBezTo>
                  <a:cubicBezTo>
                    <a:pt x="253" y="1"/>
                    <a:pt x="306" y="0"/>
                    <a:pt x="338" y="33"/>
                  </a:cubicBezTo>
                  <a:cubicBezTo>
                    <a:pt x="347" y="41"/>
                    <a:pt x="347" y="41"/>
                    <a:pt x="347" y="41"/>
                  </a:cubicBezTo>
                  <a:cubicBezTo>
                    <a:pt x="379" y="74"/>
                    <a:pt x="380" y="126"/>
                    <a:pt x="347" y="159"/>
                  </a:cubicBezTo>
                  <a:cubicBezTo>
                    <a:pt x="159" y="348"/>
                    <a:pt x="159" y="348"/>
                    <a:pt x="159" y="348"/>
                  </a:cubicBezTo>
                  <a:cubicBezTo>
                    <a:pt x="127" y="380"/>
                    <a:pt x="74" y="380"/>
                    <a:pt x="42" y="348"/>
                  </a:cubicBezTo>
                  <a:cubicBezTo>
                    <a:pt x="33" y="340"/>
                    <a:pt x="33" y="340"/>
                    <a:pt x="33" y="340"/>
                  </a:cubicBezTo>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1"/>
            <p:cNvSpPr/>
            <p:nvPr/>
          </p:nvSpPr>
          <p:spPr bwMode="auto">
            <a:xfrm>
              <a:off x="8083550" y="5910262"/>
              <a:ext cx="777875" cy="776288"/>
            </a:xfrm>
            <a:custGeom>
              <a:avLst/>
              <a:gdLst>
                <a:gd name="T0" fmla="*/ 126 w 253"/>
                <a:gd name="T1" fmla="*/ 253 h 253"/>
                <a:gd name="T2" fmla="*/ 220 w 253"/>
                <a:gd name="T3" fmla="*/ 159 h 253"/>
                <a:gd name="T4" fmla="*/ 220 w 253"/>
                <a:gd name="T5" fmla="*/ 41 h 253"/>
                <a:gd name="T6" fmla="*/ 211 w 253"/>
                <a:gd name="T7" fmla="*/ 33 h 253"/>
                <a:gd name="T8" fmla="*/ 94 w 253"/>
                <a:gd name="T9" fmla="*/ 33 h 253"/>
                <a:gd name="T10" fmla="*/ 0 w 253"/>
                <a:gd name="T11" fmla="*/ 128 h 253"/>
                <a:gd name="T12" fmla="*/ 126 w 253"/>
                <a:gd name="T13" fmla="*/ 253 h 253"/>
              </a:gdLst>
              <a:ahLst/>
              <a:cxnLst>
                <a:cxn ang="0">
                  <a:pos x="T0" y="T1"/>
                </a:cxn>
                <a:cxn ang="0">
                  <a:pos x="T2" y="T3"/>
                </a:cxn>
                <a:cxn ang="0">
                  <a:pos x="T4" y="T5"/>
                </a:cxn>
                <a:cxn ang="0">
                  <a:pos x="T6" y="T7"/>
                </a:cxn>
                <a:cxn ang="0">
                  <a:pos x="T8" y="T9"/>
                </a:cxn>
                <a:cxn ang="0">
                  <a:pos x="T10" y="T11"/>
                </a:cxn>
                <a:cxn ang="0">
                  <a:pos x="T12" y="T13"/>
                </a:cxn>
              </a:cxnLst>
              <a:rect l="0" t="0" r="r" b="b"/>
              <a:pathLst>
                <a:path w="253" h="253">
                  <a:moveTo>
                    <a:pt x="126" y="253"/>
                  </a:moveTo>
                  <a:cubicBezTo>
                    <a:pt x="220" y="159"/>
                    <a:pt x="220" y="159"/>
                    <a:pt x="220" y="159"/>
                  </a:cubicBezTo>
                  <a:cubicBezTo>
                    <a:pt x="253" y="126"/>
                    <a:pt x="252" y="74"/>
                    <a:pt x="220" y="41"/>
                  </a:cubicBezTo>
                  <a:cubicBezTo>
                    <a:pt x="211" y="33"/>
                    <a:pt x="211" y="33"/>
                    <a:pt x="211" y="33"/>
                  </a:cubicBezTo>
                  <a:cubicBezTo>
                    <a:pt x="179" y="0"/>
                    <a:pt x="126" y="1"/>
                    <a:pt x="94" y="33"/>
                  </a:cubicBezTo>
                  <a:cubicBezTo>
                    <a:pt x="0" y="128"/>
                    <a:pt x="0" y="128"/>
                    <a:pt x="0" y="128"/>
                  </a:cubicBezTo>
                  <a:cubicBezTo>
                    <a:pt x="126" y="253"/>
                    <a:pt x="126" y="253"/>
                    <a:pt x="126" y="253"/>
                  </a:cubicBezTo>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2"/>
            <p:cNvSpPr/>
            <p:nvPr/>
          </p:nvSpPr>
          <p:spPr bwMode="auto">
            <a:xfrm>
              <a:off x="8074025" y="6597650"/>
              <a:ext cx="357188" cy="350838"/>
            </a:xfrm>
            <a:custGeom>
              <a:avLst/>
              <a:gdLst>
                <a:gd name="T0" fmla="*/ 99 w 116"/>
                <a:gd name="T1" fmla="*/ 0 h 114"/>
                <a:gd name="T2" fmla="*/ 5 w 116"/>
                <a:gd name="T3" fmla="*/ 95 h 114"/>
                <a:gd name="T4" fmla="*/ 5 w 116"/>
                <a:gd name="T5" fmla="*/ 111 h 114"/>
                <a:gd name="T6" fmla="*/ 13 w 116"/>
                <a:gd name="T7" fmla="*/ 114 h 114"/>
                <a:gd name="T8" fmla="*/ 21 w 116"/>
                <a:gd name="T9" fmla="*/ 111 h 114"/>
                <a:gd name="T10" fmla="*/ 116 w 116"/>
                <a:gd name="T11" fmla="*/ 16 h 114"/>
                <a:gd name="T12" fmla="*/ 99 w 116"/>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116" h="114">
                  <a:moveTo>
                    <a:pt x="99" y="0"/>
                  </a:moveTo>
                  <a:cubicBezTo>
                    <a:pt x="5" y="95"/>
                    <a:pt x="5" y="95"/>
                    <a:pt x="5" y="95"/>
                  </a:cubicBezTo>
                  <a:cubicBezTo>
                    <a:pt x="0" y="99"/>
                    <a:pt x="0" y="107"/>
                    <a:pt x="5" y="111"/>
                  </a:cubicBezTo>
                  <a:cubicBezTo>
                    <a:pt x="7" y="113"/>
                    <a:pt x="10" y="114"/>
                    <a:pt x="13" y="114"/>
                  </a:cubicBezTo>
                  <a:cubicBezTo>
                    <a:pt x="16" y="114"/>
                    <a:pt x="19" y="113"/>
                    <a:pt x="21" y="111"/>
                  </a:cubicBezTo>
                  <a:cubicBezTo>
                    <a:pt x="116" y="16"/>
                    <a:pt x="116" y="16"/>
                    <a:pt x="116" y="16"/>
                  </a:cubicBezTo>
                  <a:cubicBezTo>
                    <a:pt x="99" y="0"/>
                    <a:pt x="99" y="0"/>
                    <a:pt x="99" y="0"/>
                  </a:cubicBezTo>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3"/>
            <p:cNvSpPr/>
            <p:nvPr/>
          </p:nvSpPr>
          <p:spPr bwMode="auto">
            <a:xfrm>
              <a:off x="8378825" y="6275387"/>
              <a:ext cx="374650" cy="371475"/>
            </a:xfrm>
            <a:custGeom>
              <a:avLst/>
              <a:gdLst>
                <a:gd name="T0" fmla="*/ 109 w 122"/>
                <a:gd name="T1" fmla="*/ 0 h 121"/>
                <a:gd name="T2" fmla="*/ 101 w 122"/>
                <a:gd name="T3" fmla="*/ 4 h 121"/>
                <a:gd name="T4" fmla="*/ 0 w 122"/>
                <a:gd name="T5" fmla="*/ 105 h 121"/>
                <a:gd name="T6" fmla="*/ 17 w 122"/>
                <a:gd name="T7" fmla="*/ 121 h 121"/>
                <a:gd name="T8" fmla="*/ 117 w 122"/>
                <a:gd name="T9" fmla="*/ 20 h 121"/>
                <a:gd name="T10" fmla="*/ 117 w 122"/>
                <a:gd name="T11" fmla="*/ 4 h 121"/>
                <a:gd name="T12" fmla="*/ 109 w 122"/>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22" h="121">
                  <a:moveTo>
                    <a:pt x="109" y="0"/>
                  </a:moveTo>
                  <a:cubicBezTo>
                    <a:pt x="106" y="0"/>
                    <a:pt x="103" y="1"/>
                    <a:pt x="101" y="4"/>
                  </a:cubicBezTo>
                  <a:cubicBezTo>
                    <a:pt x="0" y="105"/>
                    <a:pt x="0" y="105"/>
                    <a:pt x="0" y="105"/>
                  </a:cubicBezTo>
                  <a:cubicBezTo>
                    <a:pt x="17" y="121"/>
                    <a:pt x="17" y="121"/>
                    <a:pt x="17" y="121"/>
                  </a:cubicBezTo>
                  <a:cubicBezTo>
                    <a:pt x="117" y="20"/>
                    <a:pt x="117" y="20"/>
                    <a:pt x="117" y="20"/>
                  </a:cubicBezTo>
                  <a:cubicBezTo>
                    <a:pt x="122" y="15"/>
                    <a:pt x="122" y="8"/>
                    <a:pt x="117" y="4"/>
                  </a:cubicBezTo>
                  <a:cubicBezTo>
                    <a:pt x="115" y="1"/>
                    <a:pt x="112" y="0"/>
                    <a:pt x="109" y="0"/>
                  </a:cubicBezTo>
                </a:path>
              </a:pathLst>
            </a:custGeom>
            <a:solidFill>
              <a:srgbClr val="EF72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249115" y="2856001"/>
            <a:ext cx="1563713" cy="1685484"/>
            <a:chOff x="9493037" y="2203553"/>
            <a:chExt cx="2011363" cy="2167994"/>
          </a:xfrm>
        </p:grpSpPr>
        <p:sp>
          <p:nvSpPr>
            <p:cNvPr id="73" name="Freeform 48"/>
            <p:cNvSpPr/>
            <p:nvPr/>
          </p:nvSpPr>
          <p:spPr bwMode="auto">
            <a:xfrm rot="19534421">
              <a:off x="9493037" y="2258584"/>
              <a:ext cx="2011363" cy="2112963"/>
            </a:xfrm>
            <a:custGeom>
              <a:avLst/>
              <a:gdLst>
                <a:gd name="T0" fmla="*/ 668 w 1267"/>
                <a:gd name="T1" fmla="*/ 1331 h 1331"/>
                <a:gd name="T2" fmla="*/ 0 w 1267"/>
                <a:gd name="T3" fmla="*/ 872 h 1331"/>
                <a:gd name="T4" fmla="*/ 600 w 1267"/>
                <a:gd name="T5" fmla="*/ 0 h 1331"/>
                <a:gd name="T6" fmla="*/ 1267 w 1267"/>
                <a:gd name="T7" fmla="*/ 458 h 1331"/>
                <a:gd name="T8" fmla="*/ 668 w 1267"/>
                <a:gd name="T9" fmla="*/ 1331 h 1331"/>
              </a:gdLst>
              <a:ahLst/>
              <a:cxnLst>
                <a:cxn ang="0">
                  <a:pos x="T0" y="T1"/>
                </a:cxn>
                <a:cxn ang="0">
                  <a:pos x="T2" y="T3"/>
                </a:cxn>
                <a:cxn ang="0">
                  <a:pos x="T4" y="T5"/>
                </a:cxn>
                <a:cxn ang="0">
                  <a:pos x="T6" y="T7"/>
                </a:cxn>
                <a:cxn ang="0">
                  <a:pos x="T8" y="T9"/>
                </a:cxn>
              </a:cxnLst>
              <a:rect l="0" t="0" r="r" b="b"/>
              <a:pathLst>
                <a:path w="1267" h="1331">
                  <a:moveTo>
                    <a:pt x="668" y="1331"/>
                  </a:moveTo>
                  <a:lnTo>
                    <a:pt x="0" y="872"/>
                  </a:lnTo>
                  <a:lnTo>
                    <a:pt x="600" y="0"/>
                  </a:lnTo>
                  <a:lnTo>
                    <a:pt x="1267" y="458"/>
                  </a:lnTo>
                  <a:lnTo>
                    <a:pt x="668" y="1331"/>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74" name="Freeform 49"/>
            <p:cNvSpPr/>
            <p:nvPr/>
          </p:nvSpPr>
          <p:spPr bwMode="auto">
            <a:xfrm rot="19534421">
              <a:off x="9641301" y="2356280"/>
              <a:ext cx="1719263" cy="1851025"/>
            </a:xfrm>
            <a:custGeom>
              <a:avLst/>
              <a:gdLst>
                <a:gd name="T0" fmla="*/ 534 w 1083"/>
                <a:gd name="T1" fmla="*/ 1166 h 1166"/>
                <a:gd name="T2" fmla="*/ 0 w 1083"/>
                <a:gd name="T3" fmla="*/ 799 h 1166"/>
                <a:gd name="T4" fmla="*/ 547 w 1083"/>
                <a:gd name="T5" fmla="*/ 0 h 1166"/>
                <a:gd name="T6" fmla="*/ 1083 w 1083"/>
                <a:gd name="T7" fmla="*/ 367 h 1166"/>
                <a:gd name="T8" fmla="*/ 534 w 1083"/>
                <a:gd name="T9" fmla="*/ 1166 h 1166"/>
              </a:gdLst>
              <a:ahLst/>
              <a:cxnLst>
                <a:cxn ang="0">
                  <a:pos x="T0" y="T1"/>
                </a:cxn>
                <a:cxn ang="0">
                  <a:pos x="T2" y="T3"/>
                </a:cxn>
                <a:cxn ang="0">
                  <a:pos x="T4" y="T5"/>
                </a:cxn>
                <a:cxn ang="0">
                  <a:pos x="T6" y="T7"/>
                </a:cxn>
                <a:cxn ang="0">
                  <a:pos x="T8" y="T9"/>
                </a:cxn>
              </a:cxnLst>
              <a:rect l="0" t="0" r="r" b="b"/>
              <a:pathLst>
                <a:path w="1083" h="1166">
                  <a:moveTo>
                    <a:pt x="534" y="1166"/>
                  </a:moveTo>
                  <a:lnTo>
                    <a:pt x="0" y="799"/>
                  </a:lnTo>
                  <a:lnTo>
                    <a:pt x="547" y="0"/>
                  </a:lnTo>
                  <a:lnTo>
                    <a:pt x="1083" y="367"/>
                  </a:lnTo>
                  <a:lnTo>
                    <a:pt x="534" y="1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0"/>
            <p:cNvSpPr/>
            <p:nvPr/>
          </p:nvSpPr>
          <p:spPr bwMode="auto">
            <a:xfrm rot="19534421">
              <a:off x="10352554" y="2682386"/>
              <a:ext cx="295275" cy="295275"/>
            </a:xfrm>
            <a:custGeom>
              <a:avLst/>
              <a:gdLst>
                <a:gd name="T0" fmla="*/ 186 w 186"/>
                <a:gd name="T1" fmla="*/ 116 h 186"/>
                <a:gd name="T2" fmla="*/ 139 w 186"/>
                <a:gd name="T3" fmla="*/ 83 h 186"/>
                <a:gd name="T4" fmla="*/ 172 w 186"/>
                <a:gd name="T5" fmla="*/ 37 h 186"/>
                <a:gd name="T6" fmla="*/ 116 w 186"/>
                <a:gd name="T7" fmla="*/ 0 h 186"/>
                <a:gd name="T8" fmla="*/ 83 w 186"/>
                <a:gd name="T9" fmla="*/ 45 h 186"/>
                <a:gd name="T10" fmla="*/ 39 w 186"/>
                <a:gd name="T11" fmla="*/ 14 h 186"/>
                <a:gd name="T12" fmla="*/ 0 w 186"/>
                <a:gd name="T13" fmla="*/ 70 h 186"/>
                <a:gd name="T14" fmla="*/ 46 w 186"/>
                <a:gd name="T15" fmla="*/ 101 h 186"/>
                <a:gd name="T16" fmla="*/ 14 w 186"/>
                <a:gd name="T17" fmla="*/ 147 h 186"/>
                <a:gd name="T18" fmla="*/ 70 w 186"/>
                <a:gd name="T19" fmla="*/ 186 h 186"/>
                <a:gd name="T20" fmla="*/ 103 w 186"/>
                <a:gd name="T21" fmla="*/ 139 h 186"/>
                <a:gd name="T22" fmla="*/ 147 w 186"/>
                <a:gd name="T23" fmla="*/ 170 h 186"/>
                <a:gd name="T24" fmla="*/ 186 w 186"/>
                <a:gd name="T25" fmla="*/ 11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186">
                  <a:moveTo>
                    <a:pt x="186" y="116"/>
                  </a:moveTo>
                  <a:lnTo>
                    <a:pt x="139" y="83"/>
                  </a:lnTo>
                  <a:lnTo>
                    <a:pt x="172" y="37"/>
                  </a:lnTo>
                  <a:lnTo>
                    <a:pt x="116" y="0"/>
                  </a:lnTo>
                  <a:lnTo>
                    <a:pt x="83" y="45"/>
                  </a:lnTo>
                  <a:lnTo>
                    <a:pt x="39" y="14"/>
                  </a:lnTo>
                  <a:lnTo>
                    <a:pt x="0" y="70"/>
                  </a:lnTo>
                  <a:lnTo>
                    <a:pt x="46" y="101"/>
                  </a:lnTo>
                  <a:lnTo>
                    <a:pt x="14" y="147"/>
                  </a:lnTo>
                  <a:lnTo>
                    <a:pt x="70" y="186"/>
                  </a:lnTo>
                  <a:lnTo>
                    <a:pt x="103" y="139"/>
                  </a:lnTo>
                  <a:lnTo>
                    <a:pt x="147" y="170"/>
                  </a:lnTo>
                  <a:lnTo>
                    <a:pt x="186" y="11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1"/>
            <p:cNvSpPr/>
            <p:nvPr/>
          </p:nvSpPr>
          <p:spPr bwMode="auto">
            <a:xfrm rot="19534421">
              <a:off x="10122548" y="2834811"/>
              <a:ext cx="752475" cy="525463"/>
            </a:xfrm>
            <a:custGeom>
              <a:avLst/>
              <a:gdLst>
                <a:gd name="T0" fmla="*/ 466 w 474"/>
                <a:gd name="T1" fmla="*/ 331 h 331"/>
                <a:gd name="T2" fmla="*/ 0 w 474"/>
                <a:gd name="T3" fmla="*/ 11 h 331"/>
                <a:gd name="T4" fmla="*/ 8 w 474"/>
                <a:gd name="T5" fmla="*/ 0 h 331"/>
                <a:gd name="T6" fmla="*/ 474 w 474"/>
                <a:gd name="T7" fmla="*/ 321 h 331"/>
                <a:gd name="T8" fmla="*/ 466 w 474"/>
                <a:gd name="T9" fmla="*/ 331 h 331"/>
              </a:gdLst>
              <a:ahLst/>
              <a:cxnLst>
                <a:cxn ang="0">
                  <a:pos x="T0" y="T1"/>
                </a:cxn>
                <a:cxn ang="0">
                  <a:pos x="T2" y="T3"/>
                </a:cxn>
                <a:cxn ang="0">
                  <a:pos x="T4" y="T5"/>
                </a:cxn>
                <a:cxn ang="0">
                  <a:pos x="T6" y="T7"/>
                </a:cxn>
                <a:cxn ang="0">
                  <a:pos x="T8" y="T9"/>
                </a:cxn>
              </a:cxnLst>
              <a:rect l="0" t="0" r="r" b="b"/>
              <a:pathLst>
                <a:path w="474" h="331">
                  <a:moveTo>
                    <a:pt x="466" y="331"/>
                  </a:moveTo>
                  <a:lnTo>
                    <a:pt x="0" y="11"/>
                  </a:lnTo>
                  <a:lnTo>
                    <a:pt x="8" y="0"/>
                  </a:lnTo>
                  <a:lnTo>
                    <a:pt x="474" y="321"/>
                  </a:lnTo>
                  <a:lnTo>
                    <a:pt x="466"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2"/>
            <p:cNvSpPr/>
            <p:nvPr/>
          </p:nvSpPr>
          <p:spPr bwMode="auto">
            <a:xfrm rot="19534421">
              <a:off x="10122194" y="2911700"/>
              <a:ext cx="752475" cy="522288"/>
            </a:xfrm>
            <a:custGeom>
              <a:avLst/>
              <a:gdLst>
                <a:gd name="T0" fmla="*/ 468 w 474"/>
                <a:gd name="T1" fmla="*/ 329 h 329"/>
                <a:gd name="T2" fmla="*/ 0 w 474"/>
                <a:gd name="T3" fmla="*/ 10 h 329"/>
                <a:gd name="T4" fmla="*/ 8 w 474"/>
                <a:gd name="T5" fmla="*/ 0 h 329"/>
                <a:gd name="T6" fmla="*/ 474 w 474"/>
                <a:gd name="T7" fmla="*/ 320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10"/>
                  </a:lnTo>
                  <a:lnTo>
                    <a:pt x="8" y="0"/>
                  </a:lnTo>
                  <a:lnTo>
                    <a:pt x="474" y="320"/>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3"/>
            <p:cNvSpPr/>
            <p:nvPr/>
          </p:nvSpPr>
          <p:spPr bwMode="auto">
            <a:xfrm rot="19534421">
              <a:off x="10122738" y="2986722"/>
              <a:ext cx="752475" cy="525463"/>
            </a:xfrm>
            <a:custGeom>
              <a:avLst/>
              <a:gdLst>
                <a:gd name="T0" fmla="*/ 468 w 474"/>
                <a:gd name="T1" fmla="*/ 331 h 331"/>
                <a:gd name="T2" fmla="*/ 0 w 474"/>
                <a:gd name="T3" fmla="*/ 10 h 331"/>
                <a:gd name="T4" fmla="*/ 8 w 474"/>
                <a:gd name="T5" fmla="*/ 0 h 331"/>
                <a:gd name="T6" fmla="*/ 474 w 474"/>
                <a:gd name="T7" fmla="*/ 321 h 331"/>
                <a:gd name="T8" fmla="*/ 468 w 474"/>
                <a:gd name="T9" fmla="*/ 331 h 331"/>
              </a:gdLst>
              <a:ahLst/>
              <a:cxnLst>
                <a:cxn ang="0">
                  <a:pos x="T0" y="T1"/>
                </a:cxn>
                <a:cxn ang="0">
                  <a:pos x="T2" y="T3"/>
                </a:cxn>
                <a:cxn ang="0">
                  <a:pos x="T4" y="T5"/>
                </a:cxn>
                <a:cxn ang="0">
                  <a:pos x="T6" y="T7"/>
                </a:cxn>
                <a:cxn ang="0">
                  <a:pos x="T8" y="T9"/>
                </a:cxn>
              </a:cxnLst>
              <a:rect l="0" t="0" r="r" b="b"/>
              <a:pathLst>
                <a:path w="474" h="331">
                  <a:moveTo>
                    <a:pt x="468" y="331"/>
                  </a:moveTo>
                  <a:lnTo>
                    <a:pt x="0" y="10"/>
                  </a:lnTo>
                  <a:lnTo>
                    <a:pt x="8" y="0"/>
                  </a:lnTo>
                  <a:lnTo>
                    <a:pt x="474" y="321"/>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4"/>
            <p:cNvSpPr/>
            <p:nvPr/>
          </p:nvSpPr>
          <p:spPr bwMode="auto">
            <a:xfrm rot="19534421">
              <a:off x="10123282" y="3064920"/>
              <a:ext cx="752475" cy="522288"/>
            </a:xfrm>
            <a:custGeom>
              <a:avLst/>
              <a:gdLst>
                <a:gd name="T0" fmla="*/ 468 w 474"/>
                <a:gd name="T1" fmla="*/ 329 h 329"/>
                <a:gd name="T2" fmla="*/ 0 w 474"/>
                <a:gd name="T3" fmla="*/ 9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9"/>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5"/>
            <p:cNvSpPr/>
            <p:nvPr/>
          </p:nvSpPr>
          <p:spPr bwMode="auto">
            <a:xfrm rot="19534421">
              <a:off x="10122930" y="3138633"/>
              <a:ext cx="752475" cy="525463"/>
            </a:xfrm>
            <a:custGeom>
              <a:avLst/>
              <a:gdLst>
                <a:gd name="T0" fmla="*/ 468 w 474"/>
                <a:gd name="T1" fmla="*/ 331 h 331"/>
                <a:gd name="T2" fmla="*/ 0 w 474"/>
                <a:gd name="T3" fmla="*/ 10 h 331"/>
                <a:gd name="T4" fmla="*/ 8 w 474"/>
                <a:gd name="T5" fmla="*/ 0 h 331"/>
                <a:gd name="T6" fmla="*/ 474 w 474"/>
                <a:gd name="T7" fmla="*/ 320 h 331"/>
                <a:gd name="T8" fmla="*/ 468 w 474"/>
                <a:gd name="T9" fmla="*/ 331 h 331"/>
              </a:gdLst>
              <a:ahLst/>
              <a:cxnLst>
                <a:cxn ang="0">
                  <a:pos x="T0" y="T1"/>
                </a:cxn>
                <a:cxn ang="0">
                  <a:pos x="T2" y="T3"/>
                </a:cxn>
                <a:cxn ang="0">
                  <a:pos x="T4" y="T5"/>
                </a:cxn>
                <a:cxn ang="0">
                  <a:pos x="T6" y="T7"/>
                </a:cxn>
                <a:cxn ang="0">
                  <a:pos x="T8" y="T9"/>
                </a:cxn>
              </a:cxnLst>
              <a:rect l="0" t="0" r="r" b="b"/>
              <a:pathLst>
                <a:path w="474" h="331">
                  <a:moveTo>
                    <a:pt x="468" y="331"/>
                  </a:moveTo>
                  <a:lnTo>
                    <a:pt x="0" y="10"/>
                  </a:lnTo>
                  <a:lnTo>
                    <a:pt x="8" y="0"/>
                  </a:lnTo>
                  <a:lnTo>
                    <a:pt x="474" y="320"/>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6"/>
            <p:cNvSpPr/>
            <p:nvPr/>
          </p:nvSpPr>
          <p:spPr bwMode="auto">
            <a:xfrm rot="19534421">
              <a:off x="10122576" y="3213934"/>
              <a:ext cx="752475" cy="525463"/>
            </a:xfrm>
            <a:custGeom>
              <a:avLst/>
              <a:gdLst>
                <a:gd name="T0" fmla="*/ 466 w 474"/>
                <a:gd name="T1" fmla="*/ 331 h 331"/>
                <a:gd name="T2" fmla="*/ 0 w 474"/>
                <a:gd name="T3" fmla="*/ 12 h 331"/>
                <a:gd name="T4" fmla="*/ 8 w 474"/>
                <a:gd name="T5" fmla="*/ 0 h 331"/>
                <a:gd name="T6" fmla="*/ 474 w 474"/>
                <a:gd name="T7" fmla="*/ 321 h 331"/>
                <a:gd name="T8" fmla="*/ 466 w 474"/>
                <a:gd name="T9" fmla="*/ 331 h 331"/>
              </a:gdLst>
              <a:ahLst/>
              <a:cxnLst>
                <a:cxn ang="0">
                  <a:pos x="T0" y="T1"/>
                </a:cxn>
                <a:cxn ang="0">
                  <a:pos x="T2" y="T3"/>
                </a:cxn>
                <a:cxn ang="0">
                  <a:pos x="T4" y="T5"/>
                </a:cxn>
                <a:cxn ang="0">
                  <a:pos x="T6" y="T7"/>
                </a:cxn>
                <a:cxn ang="0">
                  <a:pos x="T8" y="T9"/>
                </a:cxn>
              </a:cxnLst>
              <a:rect l="0" t="0" r="r" b="b"/>
              <a:pathLst>
                <a:path w="474" h="331">
                  <a:moveTo>
                    <a:pt x="466" y="331"/>
                  </a:moveTo>
                  <a:lnTo>
                    <a:pt x="0" y="12"/>
                  </a:lnTo>
                  <a:lnTo>
                    <a:pt x="8" y="0"/>
                  </a:lnTo>
                  <a:lnTo>
                    <a:pt x="474" y="321"/>
                  </a:lnTo>
                  <a:lnTo>
                    <a:pt x="466"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7"/>
            <p:cNvSpPr/>
            <p:nvPr/>
          </p:nvSpPr>
          <p:spPr bwMode="auto">
            <a:xfrm rot="19534421">
              <a:off x="10123120" y="3292132"/>
              <a:ext cx="752475" cy="522288"/>
            </a:xfrm>
            <a:custGeom>
              <a:avLst/>
              <a:gdLst>
                <a:gd name="T0" fmla="*/ 468 w 474"/>
                <a:gd name="T1" fmla="*/ 329 h 329"/>
                <a:gd name="T2" fmla="*/ 0 w 474"/>
                <a:gd name="T3" fmla="*/ 9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9"/>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8"/>
            <p:cNvSpPr/>
            <p:nvPr/>
          </p:nvSpPr>
          <p:spPr bwMode="auto">
            <a:xfrm rot="19534421">
              <a:off x="10123215" y="3367294"/>
              <a:ext cx="752475" cy="523875"/>
            </a:xfrm>
            <a:custGeom>
              <a:avLst/>
              <a:gdLst>
                <a:gd name="T0" fmla="*/ 468 w 474"/>
                <a:gd name="T1" fmla="*/ 330 h 330"/>
                <a:gd name="T2" fmla="*/ 0 w 474"/>
                <a:gd name="T3" fmla="*/ 9 h 330"/>
                <a:gd name="T4" fmla="*/ 7 w 474"/>
                <a:gd name="T5" fmla="*/ 0 h 330"/>
                <a:gd name="T6" fmla="*/ 474 w 474"/>
                <a:gd name="T7" fmla="*/ 321 h 330"/>
                <a:gd name="T8" fmla="*/ 468 w 474"/>
                <a:gd name="T9" fmla="*/ 330 h 330"/>
              </a:gdLst>
              <a:ahLst/>
              <a:cxnLst>
                <a:cxn ang="0">
                  <a:pos x="T0" y="T1"/>
                </a:cxn>
                <a:cxn ang="0">
                  <a:pos x="T2" y="T3"/>
                </a:cxn>
                <a:cxn ang="0">
                  <a:pos x="T4" y="T5"/>
                </a:cxn>
                <a:cxn ang="0">
                  <a:pos x="T6" y="T7"/>
                </a:cxn>
                <a:cxn ang="0">
                  <a:pos x="T8" y="T9"/>
                </a:cxn>
              </a:cxnLst>
              <a:rect l="0" t="0" r="r" b="b"/>
              <a:pathLst>
                <a:path w="474" h="330">
                  <a:moveTo>
                    <a:pt x="468" y="330"/>
                  </a:moveTo>
                  <a:lnTo>
                    <a:pt x="0" y="9"/>
                  </a:lnTo>
                  <a:lnTo>
                    <a:pt x="7" y="0"/>
                  </a:lnTo>
                  <a:lnTo>
                    <a:pt x="474" y="321"/>
                  </a:lnTo>
                  <a:lnTo>
                    <a:pt x="468" y="330"/>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9"/>
            <p:cNvSpPr/>
            <p:nvPr/>
          </p:nvSpPr>
          <p:spPr bwMode="auto">
            <a:xfrm rot="19534421">
              <a:off x="10123450" y="3444492"/>
              <a:ext cx="750888" cy="522288"/>
            </a:xfrm>
            <a:custGeom>
              <a:avLst/>
              <a:gdLst>
                <a:gd name="T0" fmla="*/ 468 w 473"/>
                <a:gd name="T1" fmla="*/ 329 h 329"/>
                <a:gd name="T2" fmla="*/ 0 w 473"/>
                <a:gd name="T3" fmla="*/ 10 h 329"/>
                <a:gd name="T4" fmla="*/ 7 w 473"/>
                <a:gd name="T5" fmla="*/ 0 h 329"/>
                <a:gd name="T6" fmla="*/ 473 w 473"/>
                <a:gd name="T7" fmla="*/ 319 h 329"/>
                <a:gd name="T8" fmla="*/ 468 w 473"/>
                <a:gd name="T9" fmla="*/ 329 h 329"/>
              </a:gdLst>
              <a:ahLst/>
              <a:cxnLst>
                <a:cxn ang="0">
                  <a:pos x="T0" y="T1"/>
                </a:cxn>
                <a:cxn ang="0">
                  <a:pos x="T2" y="T3"/>
                </a:cxn>
                <a:cxn ang="0">
                  <a:pos x="T4" y="T5"/>
                </a:cxn>
                <a:cxn ang="0">
                  <a:pos x="T6" y="T7"/>
                </a:cxn>
                <a:cxn ang="0">
                  <a:pos x="T8" y="T9"/>
                </a:cxn>
              </a:cxnLst>
              <a:rect l="0" t="0" r="r" b="b"/>
              <a:pathLst>
                <a:path w="473" h="329">
                  <a:moveTo>
                    <a:pt x="468" y="329"/>
                  </a:moveTo>
                  <a:lnTo>
                    <a:pt x="0" y="10"/>
                  </a:lnTo>
                  <a:lnTo>
                    <a:pt x="7" y="0"/>
                  </a:lnTo>
                  <a:lnTo>
                    <a:pt x="473"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0"/>
            <p:cNvSpPr/>
            <p:nvPr/>
          </p:nvSpPr>
          <p:spPr bwMode="auto">
            <a:xfrm rot="19534421">
              <a:off x="10123994" y="3519515"/>
              <a:ext cx="750888" cy="525463"/>
            </a:xfrm>
            <a:custGeom>
              <a:avLst/>
              <a:gdLst>
                <a:gd name="T0" fmla="*/ 468 w 473"/>
                <a:gd name="T1" fmla="*/ 331 h 331"/>
                <a:gd name="T2" fmla="*/ 0 w 473"/>
                <a:gd name="T3" fmla="*/ 10 h 331"/>
                <a:gd name="T4" fmla="*/ 7 w 473"/>
                <a:gd name="T5" fmla="*/ 0 h 331"/>
                <a:gd name="T6" fmla="*/ 473 w 473"/>
                <a:gd name="T7" fmla="*/ 321 h 331"/>
                <a:gd name="T8" fmla="*/ 468 w 473"/>
                <a:gd name="T9" fmla="*/ 331 h 331"/>
              </a:gdLst>
              <a:ahLst/>
              <a:cxnLst>
                <a:cxn ang="0">
                  <a:pos x="T0" y="T1"/>
                </a:cxn>
                <a:cxn ang="0">
                  <a:pos x="T2" y="T3"/>
                </a:cxn>
                <a:cxn ang="0">
                  <a:pos x="T4" y="T5"/>
                </a:cxn>
                <a:cxn ang="0">
                  <a:pos x="T6" y="T7"/>
                </a:cxn>
                <a:cxn ang="0">
                  <a:pos x="T8" y="T9"/>
                </a:cxn>
              </a:cxnLst>
              <a:rect l="0" t="0" r="r" b="b"/>
              <a:pathLst>
                <a:path w="473" h="331">
                  <a:moveTo>
                    <a:pt x="468" y="331"/>
                  </a:moveTo>
                  <a:lnTo>
                    <a:pt x="0" y="10"/>
                  </a:lnTo>
                  <a:lnTo>
                    <a:pt x="7" y="0"/>
                  </a:lnTo>
                  <a:lnTo>
                    <a:pt x="473" y="321"/>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1"/>
            <p:cNvSpPr/>
            <p:nvPr/>
          </p:nvSpPr>
          <p:spPr bwMode="auto">
            <a:xfrm rot="19534421">
              <a:off x="10123641" y="3596403"/>
              <a:ext cx="750888" cy="522288"/>
            </a:xfrm>
            <a:custGeom>
              <a:avLst/>
              <a:gdLst>
                <a:gd name="T0" fmla="*/ 468 w 473"/>
                <a:gd name="T1" fmla="*/ 329 h 329"/>
                <a:gd name="T2" fmla="*/ 0 w 473"/>
                <a:gd name="T3" fmla="*/ 10 h 329"/>
                <a:gd name="T4" fmla="*/ 7 w 473"/>
                <a:gd name="T5" fmla="*/ 0 h 329"/>
                <a:gd name="T6" fmla="*/ 473 w 473"/>
                <a:gd name="T7" fmla="*/ 320 h 329"/>
                <a:gd name="T8" fmla="*/ 468 w 473"/>
                <a:gd name="T9" fmla="*/ 329 h 329"/>
              </a:gdLst>
              <a:ahLst/>
              <a:cxnLst>
                <a:cxn ang="0">
                  <a:pos x="T0" y="T1"/>
                </a:cxn>
                <a:cxn ang="0">
                  <a:pos x="T2" y="T3"/>
                </a:cxn>
                <a:cxn ang="0">
                  <a:pos x="T4" y="T5"/>
                </a:cxn>
                <a:cxn ang="0">
                  <a:pos x="T6" y="T7"/>
                </a:cxn>
                <a:cxn ang="0">
                  <a:pos x="T8" y="T9"/>
                </a:cxn>
              </a:cxnLst>
              <a:rect l="0" t="0" r="r" b="b"/>
              <a:pathLst>
                <a:path w="473" h="329">
                  <a:moveTo>
                    <a:pt x="468" y="329"/>
                  </a:moveTo>
                  <a:lnTo>
                    <a:pt x="0" y="10"/>
                  </a:lnTo>
                  <a:lnTo>
                    <a:pt x="7" y="0"/>
                  </a:lnTo>
                  <a:lnTo>
                    <a:pt x="473" y="320"/>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2"/>
            <p:cNvSpPr/>
            <p:nvPr/>
          </p:nvSpPr>
          <p:spPr bwMode="auto">
            <a:xfrm rot="19534421">
              <a:off x="10121839" y="3672153"/>
              <a:ext cx="752475" cy="522288"/>
            </a:xfrm>
            <a:custGeom>
              <a:avLst/>
              <a:gdLst>
                <a:gd name="T0" fmla="*/ 468 w 474"/>
                <a:gd name="T1" fmla="*/ 329 h 329"/>
                <a:gd name="T2" fmla="*/ 0 w 474"/>
                <a:gd name="T3" fmla="*/ 10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10"/>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3"/>
            <p:cNvSpPr/>
            <p:nvPr/>
          </p:nvSpPr>
          <p:spPr bwMode="auto">
            <a:xfrm rot="19534421">
              <a:off x="10192436" y="2203553"/>
              <a:ext cx="614363" cy="512763"/>
            </a:xfrm>
            <a:custGeom>
              <a:avLst/>
              <a:gdLst>
                <a:gd name="T0" fmla="*/ 313 w 387"/>
                <a:gd name="T1" fmla="*/ 323 h 323"/>
                <a:gd name="T2" fmla="*/ 0 w 387"/>
                <a:gd name="T3" fmla="*/ 108 h 323"/>
                <a:gd name="T4" fmla="*/ 73 w 387"/>
                <a:gd name="T5" fmla="*/ 0 h 323"/>
                <a:gd name="T6" fmla="*/ 387 w 387"/>
                <a:gd name="T7" fmla="*/ 215 h 323"/>
                <a:gd name="T8" fmla="*/ 313 w 387"/>
                <a:gd name="T9" fmla="*/ 323 h 323"/>
              </a:gdLst>
              <a:ahLst/>
              <a:cxnLst>
                <a:cxn ang="0">
                  <a:pos x="T0" y="T1"/>
                </a:cxn>
                <a:cxn ang="0">
                  <a:pos x="T2" y="T3"/>
                </a:cxn>
                <a:cxn ang="0">
                  <a:pos x="T4" y="T5"/>
                </a:cxn>
                <a:cxn ang="0">
                  <a:pos x="T6" y="T7"/>
                </a:cxn>
                <a:cxn ang="0">
                  <a:pos x="T8" y="T9"/>
                </a:cxn>
              </a:cxnLst>
              <a:rect l="0" t="0" r="r" b="b"/>
              <a:pathLst>
                <a:path w="387" h="323">
                  <a:moveTo>
                    <a:pt x="313" y="323"/>
                  </a:moveTo>
                  <a:lnTo>
                    <a:pt x="0" y="108"/>
                  </a:lnTo>
                  <a:lnTo>
                    <a:pt x="73" y="0"/>
                  </a:lnTo>
                  <a:lnTo>
                    <a:pt x="387" y="215"/>
                  </a:lnTo>
                  <a:lnTo>
                    <a:pt x="313" y="323"/>
                  </a:lnTo>
                  <a:close/>
                </a:path>
              </a:pathLst>
            </a:custGeom>
            <a:solidFill>
              <a:srgbClr val="42BBA1"/>
            </a:solidFill>
            <a:ln>
              <a:noFill/>
            </a:ln>
          </p:spPr>
          <p:txBody>
            <a:bodyPr vert="horz" wrap="square" lIns="91440" tIns="45720" rIns="91440" bIns="45720" numCol="1" anchor="t" anchorCtr="0" compatLnSpc="1"/>
            <a:lstStyle/>
            <a:p>
              <a:endParaRPr lang="zh-CN" altLang="en-US"/>
            </a:p>
          </p:txBody>
        </p:sp>
      </p:grpSp>
      <p:grpSp>
        <p:nvGrpSpPr>
          <p:cNvPr id="119" name="组合 118"/>
          <p:cNvGrpSpPr/>
          <p:nvPr/>
        </p:nvGrpSpPr>
        <p:grpSpPr>
          <a:xfrm>
            <a:off x="9539201" y="3556521"/>
            <a:ext cx="872933" cy="880591"/>
            <a:chOff x="9539201" y="3514922"/>
            <a:chExt cx="872933" cy="880591"/>
          </a:xfrm>
        </p:grpSpPr>
        <p:sp>
          <p:nvSpPr>
            <p:cNvPr id="90" name="Freeform 93"/>
            <p:cNvSpPr/>
            <p:nvPr/>
          </p:nvSpPr>
          <p:spPr bwMode="auto">
            <a:xfrm rot="420236">
              <a:off x="9539201" y="3514922"/>
              <a:ext cx="872933" cy="880591"/>
            </a:xfrm>
            <a:custGeom>
              <a:avLst/>
              <a:gdLst>
                <a:gd name="T0" fmla="*/ 352 w 413"/>
                <a:gd name="T1" fmla="*/ 30 h 416"/>
                <a:gd name="T2" fmla="*/ 351 w 413"/>
                <a:gd name="T3" fmla="*/ 30 h 416"/>
                <a:gd name="T4" fmla="*/ 351 w 413"/>
                <a:gd name="T5" fmla="*/ 29 h 416"/>
                <a:gd name="T6" fmla="*/ 213 w 413"/>
                <a:gd name="T7" fmla="*/ 27 h 416"/>
                <a:gd name="T8" fmla="*/ 154 w 413"/>
                <a:gd name="T9" fmla="*/ 160 h 416"/>
                <a:gd name="T10" fmla="*/ 17 w 413"/>
                <a:gd name="T11" fmla="*/ 244 h 416"/>
                <a:gd name="T12" fmla="*/ 59 w 413"/>
                <a:gd name="T13" fmla="*/ 379 h 416"/>
                <a:gd name="T14" fmla="*/ 237 w 413"/>
                <a:gd name="T15" fmla="*/ 401 h 416"/>
                <a:gd name="T16" fmla="*/ 390 w 413"/>
                <a:gd name="T17" fmla="*/ 379 h 416"/>
                <a:gd name="T18" fmla="*/ 394 w 413"/>
                <a:gd name="T19" fmla="*/ 375 h 416"/>
                <a:gd name="T20" fmla="*/ 404 w 413"/>
                <a:gd name="T21" fmla="*/ 298 h 416"/>
                <a:gd name="T22" fmla="*/ 411 w 413"/>
                <a:gd name="T23" fmla="*/ 196 h 416"/>
                <a:gd name="T24" fmla="*/ 352 w 413"/>
                <a:gd name="T25" fmla="*/ 3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3" h="416">
                  <a:moveTo>
                    <a:pt x="352" y="30"/>
                  </a:moveTo>
                  <a:cubicBezTo>
                    <a:pt x="351" y="30"/>
                    <a:pt x="351" y="30"/>
                    <a:pt x="351" y="30"/>
                  </a:cubicBezTo>
                  <a:cubicBezTo>
                    <a:pt x="351" y="29"/>
                    <a:pt x="351" y="29"/>
                    <a:pt x="351" y="29"/>
                  </a:cubicBezTo>
                  <a:cubicBezTo>
                    <a:pt x="309" y="1"/>
                    <a:pt x="255" y="0"/>
                    <a:pt x="213" y="27"/>
                  </a:cubicBezTo>
                  <a:cubicBezTo>
                    <a:pt x="170" y="55"/>
                    <a:pt x="145" y="109"/>
                    <a:pt x="154" y="160"/>
                  </a:cubicBezTo>
                  <a:cubicBezTo>
                    <a:pt x="97" y="154"/>
                    <a:pt x="37" y="189"/>
                    <a:pt x="17" y="244"/>
                  </a:cubicBezTo>
                  <a:cubicBezTo>
                    <a:pt x="0" y="291"/>
                    <a:pt x="17" y="350"/>
                    <a:pt x="59" y="379"/>
                  </a:cubicBezTo>
                  <a:cubicBezTo>
                    <a:pt x="111" y="416"/>
                    <a:pt x="178" y="407"/>
                    <a:pt x="237" y="401"/>
                  </a:cubicBezTo>
                  <a:cubicBezTo>
                    <a:pt x="288" y="396"/>
                    <a:pt x="339" y="388"/>
                    <a:pt x="390" y="379"/>
                  </a:cubicBezTo>
                  <a:cubicBezTo>
                    <a:pt x="392" y="379"/>
                    <a:pt x="394" y="377"/>
                    <a:pt x="394" y="375"/>
                  </a:cubicBezTo>
                  <a:cubicBezTo>
                    <a:pt x="400" y="350"/>
                    <a:pt x="402" y="323"/>
                    <a:pt x="404" y="298"/>
                  </a:cubicBezTo>
                  <a:cubicBezTo>
                    <a:pt x="407" y="264"/>
                    <a:pt x="410" y="230"/>
                    <a:pt x="411" y="196"/>
                  </a:cubicBezTo>
                  <a:cubicBezTo>
                    <a:pt x="413" y="137"/>
                    <a:pt x="403" y="68"/>
                    <a:pt x="352" y="30"/>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4"/>
            <p:cNvSpPr/>
            <p:nvPr/>
          </p:nvSpPr>
          <p:spPr bwMode="auto">
            <a:xfrm rot="420236">
              <a:off x="9843461" y="3873878"/>
              <a:ext cx="550233" cy="518509"/>
            </a:xfrm>
            <a:custGeom>
              <a:avLst/>
              <a:gdLst>
                <a:gd name="T0" fmla="*/ 48 w 260"/>
                <a:gd name="T1" fmla="*/ 240 h 245"/>
                <a:gd name="T2" fmla="*/ 90 w 260"/>
                <a:gd name="T3" fmla="*/ 196 h 245"/>
                <a:gd name="T4" fmla="*/ 91 w 260"/>
                <a:gd name="T5" fmla="*/ 190 h 245"/>
                <a:gd name="T6" fmla="*/ 40 w 260"/>
                <a:gd name="T7" fmla="*/ 114 h 245"/>
                <a:gd name="T8" fmla="*/ 33 w 260"/>
                <a:gd name="T9" fmla="*/ 121 h 245"/>
                <a:gd name="T10" fmla="*/ 194 w 260"/>
                <a:gd name="T11" fmla="*/ 220 h 245"/>
                <a:gd name="T12" fmla="*/ 200 w 260"/>
                <a:gd name="T13" fmla="*/ 212 h 245"/>
                <a:gd name="T14" fmla="*/ 10 w 260"/>
                <a:gd name="T15" fmla="*/ 4 h 245"/>
                <a:gd name="T16" fmla="*/ 5 w 260"/>
                <a:gd name="T17" fmla="*/ 12 h 245"/>
                <a:gd name="T18" fmla="*/ 199 w 260"/>
                <a:gd name="T19" fmla="*/ 144 h 245"/>
                <a:gd name="T20" fmla="*/ 206 w 260"/>
                <a:gd name="T21" fmla="*/ 137 h 245"/>
                <a:gd name="T22" fmla="*/ 152 w 260"/>
                <a:gd name="T23" fmla="*/ 57 h 245"/>
                <a:gd name="T24" fmla="*/ 147 w 260"/>
                <a:gd name="T25" fmla="*/ 65 h 245"/>
                <a:gd name="T26" fmla="*/ 206 w 260"/>
                <a:gd name="T27" fmla="*/ 85 h 245"/>
                <a:gd name="T28" fmla="*/ 211 w 260"/>
                <a:gd name="T29" fmla="*/ 84 h 245"/>
                <a:gd name="T30" fmla="*/ 255 w 260"/>
                <a:gd name="T31" fmla="*/ 36 h 245"/>
                <a:gd name="T32" fmla="*/ 248 w 260"/>
                <a:gd name="T33" fmla="*/ 30 h 245"/>
                <a:gd name="T34" fmla="*/ 204 w 260"/>
                <a:gd name="T35" fmla="*/ 77 h 245"/>
                <a:gd name="T36" fmla="*/ 206 w 260"/>
                <a:gd name="T37" fmla="*/ 75 h 245"/>
                <a:gd name="T38" fmla="*/ 200 w 260"/>
                <a:gd name="T39" fmla="*/ 73 h 245"/>
                <a:gd name="T40" fmla="*/ 180 w 260"/>
                <a:gd name="T41" fmla="*/ 66 h 245"/>
                <a:gd name="T42" fmla="*/ 149 w 260"/>
                <a:gd name="T43" fmla="*/ 55 h 245"/>
                <a:gd name="T44" fmla="*/ 144 w 260"/>
                <a:gd name="T45" fmla="*/ 62 h 245"/>
                <a:gd name="T46" fmla="*/ 197 w 260"/>
                <a:gd name="T47" fmla="*/ 142 h 245"/>
                <a:gd name="T48" fmla="*/ 204 w 260"/>
                <a:gd name="T49" fmla="*/ 135 h 245"/>
                <a:gd name="T50" fmla="*/ 9 w 260"/>
                <a:gd name="T51" fmla="*/ 3 h 245"/>
                <a:gd name="T52" fmla="*/ 4 w 260"/>
                <a:gd name="T53" fmla="*/ 11 h 245"/>
                <a:gd name="T54" fmla="*/ 193 w 260"/>
                <a:gd name="T55" fmla="*/ 219 h 245"/>
                <a:gd name="T56" fmla="*/ 199 w 260"/>
                <a:gd name="T57" fmla="*/ 211 h 245"/>
                <a:gd name="T58" fmla="*/ 38 w 260"/>
                <a:gd name="T59" fmla="*/ 112 h 245"/>
                <a:gd name="T60" fmla="*/ 31 w 260"/>
                <a:gd name="T61" fmla="*/ 119 h 245"/>
                <a:gd name="T62" fmla="*/ 77 w 260"/>
                <a:gd name="T63" fmla="*/ 188 h 245"/>
                <a:gd name="T64" fmla="*/ 81 w 260"/>
                <a:gd name="T65" fmla="*/ 193 h 245"/>
                <a:gd name="T66" fmla="*/ 83 w 260"/>
                <a:gd name="T67" fmla="*/ 190 h 245"/>
                <a:gd name="T68" fmla="*/ 70 w 260"/>
                <a:gd name="T69" fmla="*/ 203 h 245"/>
                <a:gd name="T70" fmla="*/ 41 w 260"/>
                <a:gd name="T71" fmla="*/ 233 h 245"/>
                <a:gd name="T72" fmla="*/ 48 w 260"/>
                <a:gd name="T73" fmla="*/ 24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0" h="245">
                  <a:moveTo>
                    <a:pt x="48" y="240"/>
                  </a:moveTo>
                  <a:cubicBezTo>
                    <a:pt x="62" y="225"/>
                    <a:pt x="76" y="211"/>
                    <a:pt x="90" y="196"/>
                  </a:cubicBezTo>
                  <a:cubicBezTo>
                    <a:pt x="91" y="194"/>
                    <a:pt x="92" y="192"/>
                    <a:pt x="91" y="190"/>
                  </a:cubicBezTo>
                  <a:cubicBezTo>
                    <a:pt x="74" y="165"/>
                    <a:pt x="57" y="139"/>
                    <a:pt x="40" y="114"/>
                  </a:cubicBezTo>
                  <a:cubicBezTo>
                    <a:pt x="37" y="116"/>
                    <a:pt x="35" y="119"/>
                    <a:pt x="33" y="121"/>
                  </a:cubicBezTo>
                  <a:cubicBezTo>
                    <a:pt x="87" y="154"/>
                    <a:pt x="140" y="187"/>
                    <a:pt x="194" y="220"/>
                  </a:cubicBezTo>
                  <a:cubicBezTo>
                    <a:pt x="199" y="223"/>
                    <a:pt x="203" y="216"/>
                    <a:pt x="200" y="212"/>
                  </a:cubicBezTo>
                  <a:cubicBezTo>
                    <a:pt x="137" y="142"/>
                    <a:pt x="73" y="73"/>
                    <a:pt x="10" y="4"/>
                  </a:cubicBezTo>
                  <a:cubicBezTo>
                    <a:pt x="8" y="6"/>
                    <a:pt x="6" y="9"/>
                    <a:pt x="5" y="12"/>
                  </a:cubicBezTo>
                  <a:cubicBezTo>
                    <a:pt x="70" y="56"/>
                    <a:pt x="134" y="100"/>
                    <a:pt x="199" y="144"/>
                  </a:cubicBezTo>
                  <a:cubicBezTo>
                    <a:pt x="203" y="147"/>
                    <a:pt x="208" y="141"/>
                    <a:pt x="206" y="137"/>
                  </a:cubicBezTo>
                  <a:cubicBezTo>
                    <a:pt x="188" y="111"/>
                    <a:pt x="170" y="84"/>
                    <a:pt x="152" y="57"/>
                  </a:cubicBezTo>
                  <a:cubicBezTo>
                    <a:pt x="150" y="60"/>
                    <a:pt x="148" y="62"/>
                    <a:pt x="147" y="65"/>
                  </a:cubicBezTo>
                  <a:cubicBezTo>
                    <a:pt x="167" y="72"/>
                    <a:pt x="186" y="78"/>
                    <a:pt x="206" y="85"/>
                  </a:cubicBezTo>
                  <a:cubicBezTo>
                    <a:pt x="208" y="86"/>
                    <a:pt x="210" y="85"/>
                    <a:pt x="211" y="84"/>
                  </a:cubicBezTo>
                  <a:cubicBezTo>
                    <a:pt x="226" y="68"/>
                    <a:pt x="240" y="52"/>
                    <a:pt x="255" y="36"/>
                  </a:cubicBezTo>
                  <a:cubicBezTo>
                    <a:pt x="260" y="32"/>
                    <a:pt x="253" y="25"/>
                    <a:pt x="248" y="30"/>
                  </a:cubicBezTo>
                  <a:cubicBezTo>
                    <a:pt x="233" y="46"/>
                    <a:pt x="219" y="61"/>
                    <a:pt x="204" y="77"/>
                  </a:cubicBezTo>
                  <a:cubicBezTo>
                    <a:pt x="206" y="75"/>
                    <a:pt x="210" y="77"/>
                    <a:pt x="206" y="75"/>
                  </a:cubicBezTo>
                  <a:cubicBezTo>
                    <a:pt x="204" y="74"/>
                    <a:pt x="202" y="74"/>
                    <a:pt x="200" y="73"/>
                  </a:cubicBezTo>
                  <a:cubicBezTo>
                    <a:pt x="193" y="71"/>
                    <a:pt x="187" y="68"/>
                    <a:pt x="180" y="66"/>
                  </a:cubicBezTo>
                  <a:cubicBezTo>
                    <a:pt x="170" y="63"/>
                    <a:pt x="159" y="59"/>
                    <a:pt x="149" y="55"/>
                  </a:cubicBezTo>
                  <a:cubicBezTo>
                    <a:pt x="145" y="54"/>
                    <a:pt x="141" y="59"/>
                    <a:pt x="144" y="62"/>
                  </a:cubicBezTo>
                  <a:cubicBezTo>
                    <a:pt x="162" y="89"/>
                    <a:pt x="179" y="116"/>
                    <a:pt x="197" y="142"/>
                  </a:cubicBezTo>
                  <a:cubicBezTo>
                    <a:pt x="200" y="140"/>
                    <a:pt x="202" y="138"/>
                    <a:pt x="204" y="135"/>
                  </a:cubicBezTo>
                  <a:cubicBezTo>
                    <a:pt x="139" y="91"/>
                    <a:pt x="74" y="47"/>
                    <a:pt x="9" y="3"/>
                  </a:cubicBezTo>
                  <a:cubicBezTo>
                    <a:pt x="4" y="0"/>
                    <a:pt x="0" y="7"/>
                    <a:pt x="4" y="11"/>
                  </a:cubicBezTo>
                  <a:cubicBezTo>
                    <a:pt x="67" y="80"/>
                    <a:pt x="130" y="149"/>
                    <a:pt x="193" y="219"/>
                  </a:cubicBezTo>
                  <a:cubicBezTo>
                    <a:pt x="195" y="216"/>
                    <a:pt x="197" y="214"/>
                    <a:pt x="199" y="211"/>
                  </a:cubicBezTo>
                  <a:cubicBezTo>
                    <a:pt x="145" y="178"/>
                    <a:pt x="91" y="145"/>
                    <a:pt x="38" y="112"/>
                  </a:cubicBezTo>
                  <a:cubicBezTo>
                    <a:pt x="34" y="110"/>
                    <a:pt x="29" y="115"/>
                    <a:pt x="31" y="119"/>
                  </a:cubicBezTo>
                  <a:cubicBezTo>
                    <a:pt x="47" y="142"/>
                    <a:pt x="62" y="165"/>
                    <a:pt x="77" y="188"/>
                  </a:cubicBezTo>
                  <a:cubicBezTo>
                    <a:pt x="78" y="189"/>
                    <a:pt x="79" y="191"/>
                    <a:pt x="81" y="193"/>
                  </a:cubicBezTo>
                  <a:cubicBezTo>
                    <a:pt x="84" y="197"/>
                    <a:pt x="80" y="193"/>
                    <a:pt x="83" y="190"/>
                  </a:cubicBezTo>
                  <a:cubicBezTo>
                    <a:pt x="78" y="194"/>
                    <a:pt x="74" y="199"/>
                    <a:pt x="70" y="203"/>
                  </a:cubicBezTo>
                  <a:cubicBezTo>
                    <a:pt x="60" y="213"/>
                    <a:pt x="51" y="223"/>
                    <a:pt x="41" y="233"/>
                  </a:cubicBezTo>
                  <a:cubicBezTo>
                    <a:pt x="37" y="238"/>
                    <a:pt x="44" y="245"/>
                    <a:pt x="48" y="240"/>
                  </a:cubicBezTo>
                  <a:close/>
                </a:path>
              </a:pathLst>
            </a:custGeom>
            <a:solidFill>
              <a:srgbClr val="E7F5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306584" y="3967130"/>
            <a:ext cx="1170120" cy="488003"/>
            <a:chOff x="3545677" y="3967130"/>
            <a:chExt cx="1170120" cy="488003"/>
          </a:xfrm>
        </p:grpSpPr>
        <p:sp>
          <p:nvSpPr>
            <p:cNvPr id="93" name="Freeform 5"/>
            <p:cNvSpPr/>
            <p:nvPr/>
          </p:nvSpPr>
          <p:spPr bwMode="auto">
            <a:xfrm rot="1304744">
              <a:off x="3811410" y="3967130"/>
              <a:ext cx="559887" cy="488003"/>
            </a:xfrm>
            <a:custGeom>
              <a:avLst/>
              <a:gdLst>
                <a:gd name="T0" fmla="*/ 0 w 553"/>
                <a:gd name="T1" fmla="*/ 166 h 482"/>
                <a:gd name="T2" fmla="*/ 414 w 553"/>
                <a:gd name="T3" fmla="*/ 0 h 482"/>
                <a:gd name="T4" fmla="*/ 553 w 553"/>
                <a:gd name="T5" fmla="*/ 118 h 482"/>
                <a:gd name="T6" fmla="*/ 543 w 553"/>
                <a:gd name="T7" fmla="*/ 302 h 482"/>
                <a:gd name="T8" fmla="*/ 108 w 553"/>
                <a:gd name="T9" fmla="*/ 482 h 482"/>
                <a:gd name="T10" fmla="*/ 0 w 553"/>
                <a:gd name="T11" fmla="*/ 166 h 482"/>
              </a:gdLst>
              <a:ahLst/>
              <a:cxnLst>
                <a:cxn ang="0">
                  <a:pos x="T0" y="T1"/>
                </a:cxn>
                <a:cxn ang="0">
                  <a:pos x="T2" y="T3"/>
                </a:cxn>
                <a:cxn ang="0">
                  <a:pos x="T4" y="T5"/>
                </a:cxn>
                <a:cxn ang="0">
                  <a:pos x="T6" y="T7"/>
                </a:cxn>
                <a:cxn ang="0">
                  <a:pos x="T8" y="T9"/>
                </a:cxn>
                <a:cxn ang="0">
                  <a:pos x="T10" y="T11"/>
                </a:cxn>
              </a:cxnLst>
              <a:rect l="0" t="0" r="r" b="b"/>
              <a:pathLst>
                <a:path w="553" h="482">
                  <a:moveTo>
                    <a:pt x="0" y="166"/>
                  </a:moveTo>
                  <a:lnTo>
                    <a:pt x="414" y="0"/>
                  </a:lnTo>
                  <a:lnTo>
                    <a:pt x="553" y="118"/>
                  </a:lnTo>
                  <a:lnTo>
                    <a:pt x="543" y="302"/>
                  </a:lnTo>
                  <a:lnTo>
                    <a:pt x="108" y="482"/>
                  </a:lnTo>
                  <a:lnTo>
                    <a:pt x="0" y="166"/>
                  </a:ln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6"/>
            <p:cNvSpPr/>
            <p:nvPr/>
          </p:nvSpPr>
          <p:spPr bwMode="auto">
            <a:xfrm rot="1304744">
              <a:off x="3985346" y="3992439"/>
              <a:ext cx="395870" cy="419156"/>
            </a:xfrm>
            <a:custGeom>
              <a:avLst/>
              <a:gdLst>
                <a:gd name="T0" fmla="*/ 0 w 202"/>
                <a:gd name="T1" fmla="*/ 56 h 214"/>
                <a:gd name="T2" fmla="*/ 36 w 202"/>
                <a:gd name="T3" fmla="*/ 142 h 214"/>
                <a:gd name="T4" fmla="*/ 66 w 202"/>
                <a:gd name="T5" fmla="*/ 214 h 214"/>
                <a:gd name="T6" fmla="*/ 197 w 202"/>
                <a:gd name="T7" fmla="*/ 160 h 214"/>
                <a:gd name="T8" fmla="*/ 202 w 202"/>
                <a:gd name="T9" fmla="*/ 65 h 214"/>
                <a:gd name="T10" fmla="*/ 133 w 202"/>
                <a:gd name="T11" fmla="*/ 0 h 214"/>
                <a:gd name="T12" fmla="*/ 0 w 202"/>
                <a:gd name="T13" fmla="*/ 56 h 214"/>
              </a:gdLst>
              <a:ahLst/>
              <a:cxnLst>
                <a:cxn ang="0">
                  <a:pos x="T0" y="T1"/>
                </a:cxn>
                <a:cxn ang="0">
                  <a:pos x="T2" y="T3"/>
                </a:cxn>
                <a:cxn ang="0">
                  <a:pos x="T4" y="T5"/>
                </a:cxn>
                <a:cxn ang="0">
                  <a:pos x="T6" y="T7"/>
                </a:cxn>
                <a:cxn ang="0">
                  <a:pos x="T8" y="T9"/>
                </a:cxn>
                <a:cxn ang="0">
                  <a:pos x="T10" y="T11"/>
                </a:cxn>
                <a:cxn ang="0">
                  <a:pos x="T12" y="T13"/>
                </a:cxn>
              </a:cxnLst>
              <a:rect l="0" t="0" r="r" b="b"/>
              <a:pathLst>
                <a:path w="202" h="214">
                  <a:moveTo>
                    <a:pt x="0" y="56"/>
                  </a:moveTo>
                  <a:cubicBezTo>
                    <a:pt x="0" y="56"/>
                    <a:pt x="33" y="101"/>
                    <a:pt x="36" y="142"/>
                  </a:cubicBezTo>
                  <a:cubicBezTo>
                    <a:pt x="39" y="183"/>
                    <a:pt x="66" y="214"/>
                    <a:pt x="66" y="214"/>
                  </a:cubicBezTo>
                  <a:cubicBezTo>
                    <a:pt x="197" y="160"/>
                    <a:pt x="197" y="160"/>
                    <a:pt x="197" y="160"/>
                  </a:cubicBezTo>
                  <a:cubicBezTo>
                    <a:pt x="202" y="65"/>
                    <a:pt x="202" y="65"/>
                    <a:pt x="202" y="65"/>
                  </a:cubicBezTo>
                  <a:cubicBezTo>
                    <a:pt x="133" y="0"/>
                    <a:pt x="133" y="0"/>
                    <a:pt x="133" y="0"/>
                  </a:cubicBezTo>
                  <a:lnTo>
                    <a:pt x="0" y="5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
            <p:cNvSpPr/>
            <p:nvPr/>
          </p:nvSpPr>
          <p:spPr bwMode="auto">
            <a:xfrm rot="1304744">
              <a:off x="3545677" y="4086020"/>
              <a:ext cx="299686" cy="286525"/>
            </a:xfrm>
            <a:custGeom>
              <a:avLst/>
              <a:gdLst>
                <a:gd name="T0" fmla="*/ 139 w 153"/>
                <a:gd name="T1" fmla="*/ 13 h 146"/>
                <a:gd name="T2" fmla="*/ 68 w 153"/>
                <a:gd name="T3" fmla="*/ 42 h 146"/>
                <a:gd name="T4" fmla="*/ 58 w 153"/>
                <a:gd name="T5" fmla="*/ 18 h 146"/>
                <a:gd name="T6" fmla="*/ 28 w 153"/>
                <a:gd name="T7" fmla="*/ 5 h 146"/>
                <a:gd name="T8" fmla="*/ 17 w 153"/>
                <a:gd name="T9" fmla="*/ 10 h 146"/>
                <a:gd name="T10" fmla="*/ 5 w 153"/>
                <a:gd name="T11" fmla="*/ 40 h 146"/>
                <a:gd name="T12" fmla="*/ 42 w 153"/>
                <a:gd name="T13" fmla="*/ 129 h 146"/>
                <a:gd name="T14" fmla="*/ 72 w 153"/>
                <a:gd name="T15" fmla="*/ 141 h 146"/>
                <a:gd name="T16" fmla="*/ 82 w 153"/>
                <a:gd name="T17" fmla="*/ 137 h 146"/>
                <a:gd name="T18" fmla="*/ 95 w 153"/>
                <a:gd name="T19" fmla="*/ 107 h 146"/>
                <a:gd name="T20" fmla="*/ 84 w 153"/>
                <a:gd name="T21" fmla="*/ 82 h 146"/>
                <a:gd name="T22" fmla="*/ 153 w 153"/>
                <a:gd name="T23" fmla="*/ 54 h 146"/>
                <a:gd name="T24" fmla="*/ 139 w 153"/>
                <a:gd name="T25" fmla="*/ 1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46">
                  <a:moveTo>
                    <a:pt x="139" y="13"/>
                  </a:moveTo>
                  <a:cubicBezTo>
                    <a:pt x="68" y="42"/>
                    <a:pt x="68" y="42"/>
                    <a:pt x="68" y="42"/>
                  </a:cubicBezTo>
                  <a:cubicBezTo>
                    <a:pt x="58" y="18"/>
                    <a:pt x="58" y="18"/>
                    <a:pt x="58" y="18"/>
                  </a:cubicBezTo>
                  <a:cubicBezTo>
                    <a:pt x="53" y="6"/>
                    <a:pt x="39" y="0"/>
                    <a:pt x="28" y="5"/>
                  </a:cubicBezTo>
                  <a:cubicBezTo>
                    <a:pt x="17" y="10"/>
                    <a:pt x="17" y="10"/>
                    <a:pt x="17" y="10"/>
                  </a:cubicBezTo>
                  <a:cubicBezTo>
                    <a:pt x="5" y="14"/>
                    <a:pt x="0" y="28"/>
                    <a:pt x="5" y="40"/>
                  </a:cubicBezTo>
                  <a:cubicBezTo>
                    <a:pt x="42" y="129"/>
                    <a:pt x="42" y="129"/>
                    <a:pt x="42" y="129"/>
                  </a:cubicBezTo>
                  <a:cubicBezTo>
                    <a:pt x="47" y="140"/>
                    <a:pt x="60" y="146"/>
                    <a:pt x="72" y="141"/>
                  </a:cubicBezTo>
                  <a:cubicBezTo>
                    <a:pt x="82" y="137"/>
                    <a:pt x="82" y="137"/>
                    <a:pt x="82" y="137"/>
                  </a:cubicBezTo>
                  <a:cubicBezTo>
                    <a:pt x="94" y="132"/>
                    <a:pt x="99" y="118"/>
                    <a:pt x="95" y="107"/>
                  </a:cubicBezTo>
                  <a:cubicBezTo>
                    <a:pt x="84" y="82"/>
                    <a:pt x="84" y="82"/>
                    <a:pt x="84" y="82"/>
                  </a:cubicBezTo>
                  <a:cubicBezTo>
                    <a:pt x="153" y="54"/>
                    <a:pt x="153" y="54"/>
                    <a:pt x="153" y="54"/>
                  </a:cubicBezTo>
                  <a:lnTo>
                    <a:pt x="139" y="13"/>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6" name="Freeform 8"/>
            <p:cNvSpPr/>
            <p:nvPr/>
          </p:nvSpPr>
          <p:spPr bwMode="auto">
            <a:xfrm rot="1304744">
              <a:off x="4360256" y="4143445"/>
              <a:ext cx="111370" cy="117445"/>
            </a:xfrm>
            <a:custGeom>
              <a:avLst/>
              <a:gdLst>
                <a:gd name="T0" fmla="*/ 0 w 110"/>
                <a:gd name="T1" fmla="*/ 27 h 116"/>
                <a:gd name="T2" fmla="*/ 76 w 110"/>
                <a:gd name="T3" fmla="*/ 0 h 116"/>
                <a:gd name="T4" fmla="*/ 110 w 110"/>
                <a:gd name="T5" fmla="*/ 83 h 116"/>
                <a:gd name="T6" fmla="*/ 33 w 110"/>
                <a:gd name="T7" fmla="*/ 116 h 116"/>
                <a:gd name="T8" fmla="*/ 37 w 110"/>
                <a:gd name="T9" fmla="*/ 62 h 116"/>
                <a:gd name="T10" fmla="*/ 0 w 110"/>
                <a:gd name="T11" fmla="*/ 27 h 116"/>
              </a:gdLst>
              <a:ahLst/>
              <a:cxnLst>
                <a:cxn ang="0">
                  <a:pos x="T0" y="T1"/>
                </a:cxn>
                <a:cxn ang="0">
                  <a:pos x="T2" y="T3"/>
                </a:cxn>
                <a:cxn ang="0">
                  <a:pos x="T4" y="T5"/>
                </a:cxn>
                <a:cxn ang="0">
                  <a:pos x="T6" y="T7"/>
                </a:cxn>
                <a:cxn ang="0">
                  <a:pos x="T8" y="T9"/>
                </a:cxn>
                <a:cxn ang="0">
                  <a:pos x="T10" y="T11"/>
                </a:cxn>
              </a:cxnLst>
              <a:rect l="0" t="0" r="r" b="b"/>
              <a:pathLst>
                <a:path w="110" h="116">
                  <a:moveTo>
                    <a:pt x="0" y="27"/>
                  </a:moveTo>
                  <a:lnTo>
                    <a:pt x="76" y="0"/>
                  </a:lnTo>
                  <a:lnTo>
                    <a:pt x="110" y="83"/>
                  </a:lnTo>
                  <a:lnTo>
                    <a:pt x="33" y="116"/>
                  </a:lnTo>
                  <a:lnTo>
                    <a:pt x="37" y="62"/>
                  </a:lnTo>
                  <a:lnTo>
                    <a:pt x="0" y="27"/>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7" name="Freeform 9"/>
            <p:cNvSpPr/>
            <p:nvPr/>
          </p:nvSpPr>
          <p:spPr bwMode="auto">
            <a:xfrm rot="1304744">
              <a:off x="4458634" y="4136003"/>
              <a:ext cx="257163" cy="131619"/>
            </a:xfrm>
            <a:custGeom>
              <a:avLst/>
              <a:gdLst>
                <a:gd name="T0" fmla="*/ 0 w 131"/>
                <a:gd name="T1" fmla="*/ 48 h 67"/>
                <a:gd name="T2" fmla="*/ 129 w 131"/>
                <a:gd name="T3" fmla="*/ 5 h 67"/>
                <a:gd name="T4" fmla="*/ 8 w 131"/>
                <a:gd name="T5" fmla="*/ 67 h 67"/>
                <a:gd name="T6" fmla="*/ 0 w 131"/>
                <a:gd name="T7" fmla="*/ 48 h 67"/>
              </a:gdLst>
              <a:ahLst/>
              <a:cxnLst>
                <a:cxn ang="0">
                  <a:pos x="T0" y="T1"/>
                </a:cxn>
                <a:cxn ang="0">
                  <a:pos x="T2" y="T3"/>
                </a:cxn>
                <a:cxn ang="0">
                  <a:pos x="T4" y="T5"/>
                </a:cxn>
                <a:cxn ang="0">
                  <a:pos x="T6" y="T7"/>
                </a:cxn>
              </a:cxnLst>
              <a:rect l="0" t="0" r="r" b="b"/>
              <a:pathLst>
                <a:path w="131" h="67">
                  <a:moveTo>
                    <a:pt x="0" y="48"/>
                  </a:moveTo>
                  <a:cubicBezTo>
                    <a:pt x="0" y="48"/>
                    <a:pt x="127" y="0"/>
                    <a:pt x="129" y="5"/>
                  </a:cubicBezTo>
                  <a:cubicBezTo>
                    <a:pt x="131" y="10"/>
                    <a:pt x="8" y="67"/>
                    <a:pt x="8" y="67"/>
                  </a:cubicBezTo>
                  <a:lnTo>
                    <a:pt x="0" y="48"/>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8" name="Freeform 10"/>
            <p:cNvSpPr/>
            <p:nvPr/>
          </p:nvSpPr>
          <p:spPr bwMode="auto">
            <a:xfrm rot="1304744">
              <a:off x="3863491" y="4034482"/>
              <a:ext cx="72897" cy="113395"/>
            </a:xfrm>
            <a:custGeom>
              <a:avLst/>
              <a:gdLst>
                <a:gd name="T0" fmla="*/ 72 w 72"/>
                <a:gd name="T1" fmla="*/ 101 h 112"/>
                <a:gd name="T2" fmla="*/ 41 w 72"/>
                <a:gd name="T3" fmla="*/ 112 h 112"/>
                <a:gd name="T4" fmla="*/ 0 w 72"/>
                <a:gd name="T5" fmla="*/ 14 h 112"/>
                <a:gd name="T6" fmla="*/ 31 w 72"/>
                <a:gd name="T7" fmla="*/ 0 h 112"/>
                <a:gd name="T8" fmla="*/ 72 w 72"/>
                <a:gd name="T9" fmla="*/ 101 h 112"/>
              </a:gdLst>
              <a:ahLst/>
              <a:cxnLst>
                <a:cxn ang="0">
                  <a:pos x="T0" y="T1"/>
                </a:cxn>
                <a:cxn ang="0">
                  <a:pos x="T2" y="T3"/>
                </a:cxn>
                <a:cxn ang="0">
                  <a:pos x="T4" y="T5"/>
                </a:cxn>
                <a:cxn ang="0">
                  <a:pos x="T6" y="T7"/>
                </a:cxn>
                <a:cxn ang="0">
                  <a:pos x="T8" y="T9"/>
                </a:cxn>
              </a:cxnLst>
              <a:rect l="0" t="0" r="r" b="b"/>
              <a:pathLst>
                <a:path w="72" h="112">
                  <a:moveTo>
                    <a:pt x="72" y="101"/>
                  </a:moveTo>
                  <a:lnTo>
                    <a:pt x="41" y="112"/>
                  </a:lnTo>
                  <a:lnTo>
                    <a:pt x="0" y="14"/>
                  </a:lnTo>
                  <a:lnTo>
                    <a:pt x="31" y="0"/>
                  </a:lnTo>
                  <a:lnTo>
                    <a:pt x="72" y="101"/>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1"/>
            <p:cNvSpPr/>
            <p:nvPr/>
          </p:nvSpPr>
          <p:spPr bwMode="auto">
            <a:xfrm rot="1304744">
              <a:off x="3953922" y="4034583"/>
              <a:ext cx="72897" cy="113395"/>
            </a:xfrm>
            <a:custGeom>
              <a:avLst/>
              <a:gdLst>
                <a:gd name="T0" fmla="*/ 72 w 72"/>
                <a:gd name="T1" fmla="*/ 99 h 112"/>
                <a:gd name="T2" fmla="*/ 41 w 72"/>
                <a:gd name="T3" fmla="*/ 112 h 112"/>
                <a:gd name="T4" fmla="*/ 0 w 72"/>
                <a:gd name="T5" fmla="*/ 12 h 112"/>
                <a:gd name="T6" fmla="*/ 31 w 72"/>
                <a:gd name="T7" fmla="*/ 0 h 112"/>
                <a:gd name="T8" fmla="*/ 72 w 72"/>
                <a:gd name="T9" fmla="*/ 99 h 112"/>
              </a:gdLst>
              <a:ahLst/>
              <a:cxnLst>
                <a:cxn ang="0">
                  <a:pos x="T0" y="T1"/>
                </a:cxn>
                <a:cxn ang="0">
                  <a:pos x="T2" y="T3"/>
                </a:cxn>
                <a:cxn ang="0">
                  <a:pos x="T4" y="T5"/>
                </a:cxn>
                <a:cxn ang="0">
                  <a:pos x="T6" y="T7"/>
                </a:cxn>
                <a:cxn ang="0">
                  <a:pos x="T8" y="T9"/>
                </a:cxn>
              </a:cxnLst>
              <a:rect l="0" t="0" r="r" b="b"/>
              <a:pathLst>
                <a:path w="72" h="112">
                  <a:moveTo>
                    <a:pt x="72" y="99"/>
                  </a:moveTo>
                  <a:lnTo>
                    <a:pt x="41" y="112"/>
                  </a:lnTo>
                  <a:lnTo>
                    <a:pt x="0" y="12"/>
                  </a:lnTo>
                  <a:lnTo>
                    <a:pt x="31" y="0"/>
                  </a:lnTo>
                  <a:lnTo>
                    <a:pt x="72" y="99"/>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2"/>
            <p:cNvSpPr/>
            <p:nvPr/>
          </p:nvSpPr>
          <p:spPr bwMode="auto">
            <a:xfrm rot="1304744">
              <a:off x="4043637" y="4034156"/>
              <a:ext cx="71885" cy="112383"/>
            </a:xfrm>
            <a:custGeom>
              <a:avLst/>
              <a:gdLst>
                <a:gd name="T0" fmla="*/ 71 w 71"/>
                <a:gd name="T1" fmla="*/ 97 h 111"/>
                <a:gd name="T2" fmla="*/ 40 w 71"/>
                <a:gd name="T3" fmla="*/ 111 h 111"/>
                <a:gd name="T4" fmla="*/ 0 w 71"/>
                <a:gd name="T5" fmla="*/ 12 h 111"/>
                <a:gd name="T6" fmla="*/ 30 w 71"/>
                <a:gd name="T7" fmla="*/ 0 h 111"/>
                <a:gd name="T8" fmla="*/ 71 w 71"/>
                <a:gd name="T9" fmla="*/ 97 h 111"/>
              </a:gdLst>
              <a:ahLst/>
              <a:cxnLst>
                <a:cxn ang="0">
                  <a:pos x="T0" y="T1"/>
                </a:cxn>
                <a:cxn ang="0">
                  <a:pos x="T2" y="T3"/>
                </a:cxn>
                <a:cxn ang="0">
                  <a:pos x="T4" y="T5"/>
                </a:cxn>
                <a:cxn ang="0">
                  <a:pos x="T6" y="T7"/>
                </a:cxn>
                <a:cxn ang="0">
                  <a:pos x="T8" y="T9"/>
                </a:cxn>
              </a:cxnLst>
              <a:rect l="0" t="0" r="r" b="b"/>
              <a:pathLst>
                <a:path w="71" h="111">
                  <a:moveTo>
                    <a:pt x="71" y="97"/>
                  </a:moveTo>
                  <a:lnTo>
                    <a:pt x="40" y="111"/>
                  </a:lnTo>
                  <a:lnTo>
                    <a:pt x="0" y="12"/>
                  </a:lnTo>
                  <a:lnTo>
                    <a:pt x="30" y="0"/>
                  </a:lnTo>
                  <a:lnTo>
                    <a:pt x="71" y="97"/>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3"/>
            <p:cNvSpPr/>
            <p:nvPr/>
          </p:nvSpPr>
          <p:spPr bwMode="auto">
            <a:xfrm rot="1304744">
              <a:off x="4132939" y="4031625"/>
              <a:ext cx="71885" cy="112383"/>
            </a:xfrm>
            <a:custGeom>
              <a:avLst/>
              <a:gdLst>
                <a:gd name="T0" fmla="*/ 71 w 71"/>
                <a:gd name="T1" fmla="*/ 99 h 111"/>
                <a:gd name="T2" fmla="*/ 40 w 71"/>
                <a:gd name="T3" fmla="*/ 111 h 111"/>
                <a:gd name="T4" fmla="*/ 0 w 71"/>
                <a:gd name="T5" fmla="*/ 12 h 111"/>
                <a:gd name="T6" fmla="*/ 31 w 71"/>
                <a:gd name="T7" fmla="*/ 0 h 111"/>
                <a:gd name="T8" fmla="*/ 71 w 71"/>
                <a:gd name="T9" fmla="*/ 99 h 111"/>
              </a:gdLst>
              <a:ahLst/>
              <a:cxnLst>
                <a:cxn ang="0">
                  <a:pos x="T0" y="T1"/>
                </a:cxn>
                <a:cxn ang="0">
                  <a:pos x="T2" y="T3"/>
                </a:cxn>
                <a:cxn ang="0">
                  <a:pos x="T4" y="T5"/>
                </a:cxn>
                <a:cxn ang="0">
                  <a:pos x="T6" y="T7"/>
                </a:cxn>
                <a:cxn ang="0">
                  <a:pos x="T8" y="T9"/>
                </a:cxn>
              </a:cxnLst>
              <a:rect l="0" t="0" r="r" b="b"/>
              <a:pathLst>
                <a:path w="71" h="111">
                  <a:moveTo>
                    <a:pt x="71" y="99"/>
                  </a:moveTo>
                  <a:lnTo>
                    <a:pt x="40" y="111"/>
                  </a:lnTo>
                  <a:lnTo>
                    <a:pt x="0" y="12"/>
                  </a:lnTo>
                  <a:lnTo>
                    <a:pt x="31" y="0"/>
                  </a:lnTo>
                  <a:lnTo>
                    <a:pt x="71" y="99"/>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8" name="任意多边形 117"/>
          <p:cNvSpPr/>
          <p:nvPr/>
        </p:nvSpPr>
        <p:spPr>
          <a:xfrm>
            <a:off x="302275" y="3213946"/>
            <a:ext cx="1160627" cy="1160621"/>
          </a:xfrm>
          <a:custGeom>
            <a:avLst/>
            <a:gdLst>
              <a:gd name="connsiteX0" fmla="*/ 397957 w 1188416"/>
              <a:gd name="connsiteY0" fmla="*/ 898550 h 1188416"/>
              <a:gd name="connsiteX1" fmla="*/ 420955 w 1188416"/>
              <a:gd name="connsiteY1" fmla="*/ 956903 h 1188416"/>
              <a:gd name="connsiteX2" fmla="*/ 544829 w 1188416"/>
              <a:gd name="connsiteY2" fmla="*/ 1096714 h 1188416"/>
              <a:gd name="connsiteX3" fmla="*/ 550426 w 1188416"/>
              <a:gd name="connsiteY3" fmla="*/ 1097896 h 1188416"/>
              <a:gd name="connsiteX4" fmla="*/ 550426 w 1188416"/>
              <a:gd name="connsiteY4" fmla="*/ 918082 h 1188416"/>
              <a:gd name="connsiteX5" fmla="*/ 474454 w 1188416"/>
              <a:gd name="connsiteY5" fmla="*/ 913876 h 1188416"/>
              <a:gd name="connsiteX6" fmla="*/ 123029 w 1188416"/>
              <a:gd name="connsiteY6" fmla="*/ 790985 h 1188416"/>
              <a:gd name="connsiteX7" fmla="*/ 144313 w 1188416"/>
              <a:gd name="connsiteY7" fmla="*/ 838091 h 1188416"/>
              <a:gd name="connsiteX8" fmla="*/ 383646 w 1188416"/>
              <a:gd name="connsiteY8" fmla="*/ 1060660 h 1188416"/>
              <a:gd name="connsiteX9" fmla="*/ 397209 w 1188416"/>
              <a:gd name="connsiteY9" fmla="*/ 1065053 h 1188416"/>
              <a:gd name="connsiteX10" fmla="*/ 363481 w 1188416"/>
              <a:gd name="connsiteY10" fmla="*/ 1014377 h 1188416"/>
              <a:gd name="connsiteX11" fmla="*/ 323638 w 1188416"/>
              <a:gd name="connsiteY11" fmla="*/ 926436 h 1188416"/>
              <a:gd name="connsiteX12" fmla="*/ 310033 w 1188416"/>
              <a:gd name="connsiteY12" fmla="*/ 880792 h 1188416"/>
              <a:gd name="connsiteX13" fmla="*/ 238684 w 1188416"/>
              <a:gd name="connsiteY13" fmla="*/ 855682 h 1188416"/>
              <a:gd name="connsiteX14" fmla="*/ 174040 w 1188416"/>
              <a:gd name="connsiteY14" fmla="*/ 824935 h 1188416"/>
              <a:gd name="connsiteX15" fmla="*/ 837608 w 1188416"/>
              <a:gd name="connsiteY15" fmla="*/ 696694 h 1188416"/>
              <a:gd name="connsiteX16" fmla="*/ 1047499 w 1188416"/>
              <a:gd name="connsiteY16" fmla="*/ 696694 h 1188416"/>
              <a:gd name="connsiteX17" fmla="*/ 1047499 w 1188416"/>
              <a:gd name="connsiteY17" fmla="*/ 837609 h 1188416"/>
              <a:gd name="connsiteX18" fmla="*/ 1188415 w 1188416"/>
              <a:gd name="connsiteY18" fmla="*/ 837609 h 1188416"/>
              <a:gd name="connsiteX19" fmla="*/ 1188415 w 1188416"/>
              <a:gd name="connsiteY19" fmla="*/ 1047500 h 1188416"/>
              <a:gd name="connsiteX20" fmla="*/ 1047499 w 1188416"/>
              <a:gd name="connsiteY20" fmla="*/ 1047500 h 1188416"/>
              <a:gd name="connsiteX21" fmla="*/ 1047499 w 1188416"/>
              <a:gd name="connsiteY21" fmla="*/ 1188416 h 1188416"/>
              <a:gd name="connsiteX22" fmla="*/ 837608 w 1188416"/>
              <a:gd name="connsiteY22" fmla="*/ 1188416 h 1188416"/>
              <a:gd name="connsiteX23" fmla="*/ 837608 w 1188416"/>
              <a:gd name="connsiteY23" fmla="*/ 1047500 h 1188416"/>
              <a:gd name="connsiteX24" fmla="*/ 696693 w 1188416"/>
              <a:gd name="connsiteY24" fmla="*/ 1047500 h 1188416"/>
              <a:gd name="connsiteX25" fmla="*/ 696693 w 1188416"/>
              <a:gd name="connsiteY25" fmla="*/ 837609 h 1188416"/>
              <a:gd name="connsiteX26" fmla="*/ 837608 w 1188416"/>
              <a:gd name="connsiteY26" fmla="*/ 837609 h 1188416"/>
              <a:gd name="connsiteX27" fmla="*/ 351023 w 1188416"/>
              <a:gd name="connsiteY27" fmla="*/ 632239 h 1188416"/>
              <a:gd name="connsiteX28" fmla="*/ 354170 w 1188416"/>
              <a:gd name="connsiteY28" fmla="*/ 697581 h 1188416"/>
              <a:gd name="connsiteX29" fmla="*/ 368447 w 1188416"/>
              <a:gd name="connsiteY29" fmla="*/ 793863 h 1188416"/>
              <a:gd name="connsiteX30" fmla="*/ 373620 w 1188416"/>
              <a:gd name="connsiteY30" fmla="*/ 813818 h 1188416"/>
              <a:gd name="connsiteX31" fmla="*/ 490835 w 1188416"/>
              <a:gd name="connsiteY31" fmla="*/ 834246 h 1188416"/>
              <a:gd name="connsiteX32" fmla="*/ 550426 w 1188416"/>
              <a:gd name="connsiteY32" fmla="*/ 837116 h 1188416"/>
              <a:gd name="connsiteX33" fmla="*/ 550426 w 1188416"/>
              <a:gd name="connsiteY33" fmla="*/ 632239 h 1188416"/>
              <a:gd name="connsiteX34" fmla="*/ 89307 w 1188416"/>
              <a:gd name="connsiteY34" fmla="*/ 632239 h 1188416"/>
              <a:gd name="connsiteX35" fmla="*/ 91702 w 1188416"/>
              <a:gd name="connsiteY35" fmla="*/ 643588 h 1188416"/>
              <a:gd name="connsiteX36" fmla="*/ 231514 w 1188416"/>
              <a:gd name="connsiteY36" fmla="*/ 767461 h 1188416"/>
              <a:gd name="connsiteX37" fmla="*/ 287038 w 1188416"/>
              <a:gd name="connsiteY37" fmla="*/ 787280 h 1188416"/>
              <a:gd name="connsiteX38" fmla="*/ 274540 w 1188416"/>
              <a:gd name="connsiteY38" fmla="*/ 713962 h 1188416"/>
              <a:gd name="connsiteX39" fmla="*/ 270017 w 1188416"/>
              <a:gd name="connsiteY39" fmla="*/ 632239 h 1188416"/>
              <a:gd name="connsiteX40" fmla="*/ 901378 w 1188416"/>
              <a:gd name="connsiteY40" fmla="*/ 401136 h 1188416"/>
              <a:gd name="connsiteX41" fmla="*/ 913876 w 1188416"/>
              <a:gd name="connsiteY41" fmla="*/ 474454 h 1188416"/>
              <a:gd name="connsiteX42" fmla="*/ 918304 w 1188416"/>
              <a:gd name="connsiteY42" fmla="*/ 554451 h 1188416"/>
              <a:gd name="connsiteX43" fmla="*/ 1098745 w 1188416"/>
              <a:gd name="connsiteY43" fmla="*/ 554451 h 1188416"/>
              <a:gd name="connsiteX44" fmla="*/ 1096714 w 1188416"/>
              <a:gd name="connsiteY44" fmla="*/ 544828 h 1188416"/>
              <a:gd name="connsiteX45" fmla="*/ 956902 w 1188416"/>
              <a:gd name="connsiteY45" fmla="*/ 420955 h 1188416"/>
              <a:gd name="connsiteX46" fmla="*/ 287038 w 1188416"/>
              <a:gd name="connsiteY46" fmla="*/ 401136 h 1188416"/>
              <a:gd name="connsiteX47" fmla="*/ 231514 w 1188416"/>
              <a:gd name="connsiteY47" fmla="*/ 420955 h 1188416"/>
              <a:gd name="connsiteX48" fmla="*/ 91702 w 1188416"/>
              <a:gd name="connsiteY48" fmla="*/ 544828 h 1188416"/>
              <a:gd name="connsiteX49" fmla="*/ 89671 w 1188416"/>
              <a:gd name="connsiteY49" fmla="*/ 554451 h 1188416"/>
              <a:gd name="connsiteX50" fmla="*/ 270112 w 1188416"/>
              <a:gd name="connsiteY50" fmla="*/ 554451 h 1188416"/>
              <a:gd name="connsiteX51" fmla="*/ 274540 w 1188416"/>
              <a:gd name="connsiteY51" fmla="*/ 474454 h 1188416"/>
              <a:gd name="connsiteX52" fmla="*/ 550426 w 1188416"/>
              <a:gd name="connsiteY52" fmla="*/ 351300 h 1188416"/>
              <a:gd name="connsiteX53" fmla="*/ 490835 w 1188416"/>
              <a:gd name="connsiteY53" fmla="*/ 354170 h 1188416"/>
              <a:gd name="connsiteX54" fmla="*/ 373621 w 1188416"/>
              <a:gd name="connsiteY54" fmla="*/ 374598 h 1188416"/>
              <a:gd name="connsiteX55" fmla="*/ 368447 w 1188416"/>
              <a:gd name="connsiteY55" fmla="*/ 394553 h 1188416"/>
              <a:gd name="connsiteX56" fmla="*/ 354170 w 1188416"/>
              <a:gd name="connsiteY56" fmla="*/ 490835 h 1188416"/>
              <a:gd name="connsiteX57" fmla="*/ 351106 w 1188416"/>
              <a:gd name="connsiteY57" fmla="*/ 554451 h 1188416"/>
              <a:gd name="connsiteX58" fmla="*/ 550426 w 1188416"/>
              <a:gd name="connsiteY58" fmla="*/ 554451 h 1188416"/>
              <a:gd name="connsiteX59" fmla="*/ 628214 w 1188416"/>
              <a:gd name="connsiteY59" fmla="*/ 350829 h 1188416"/>
              <a:gd name="connsiteX60" fmla="*/ 628214 w 1188416"/>
              <a:gd name="connsiteY60" fmla="*/ 554451 h 1188416"/>
              <a:gd name="connsiteX61" fmla="*/ 837310 w 1188416"/>
              <a:gd name="connsiteY61" fmla="*/ 554451 h 1188416"/>
              <a:gd name="connsiteX62" fmla="*/ 834246 w 1188416"/>
              <a:gd name="connsiteY62" fmla="*/ 490835 h 1188416"/>
              <a:gd name="connsiteX63" fmla="*/ 819969 w 1188416"/>
              <a:gd name="connsiteY63" fmla="*/ 394553 h 1188416"/>
              <a:gd name="connsiteX64" fmla="*/ 814795 w 1188416"/>
              <a:gd name="connsiteY64" fmla="*/ 374598 h 1188416"/>
              <a:gd name="connsiteX65" fmla="*/ 697581 w 1188416"/>
              <a:gd name="connsiteY65" fmla="*/ 354170 h 1188416"/>
              <a:gd name="connsiteX66" fmla="*/ 791207 w 1188416"/>
              <a:gd name="connsiteY66" fmla="*/ 123363 h 1188416"/>
              <a:gd name="connsiteX67" fmla="*/ 824935 w 1188416"/>
              <a:gd name="connsiteY67" fmla="*/ 174039 h 1188416"/>
              <a:gd name="connsiteX68" fmla="*/ 864779 w 1188416"/>
              <a:gd name="connsiteY68" fmla="*/ 261981 h 1188416"/>
              <a:gd name="connsiteX69" fmla="*/ 878383 w 1188416"/>
              <a:gd name="connsiteY69" fmla="*/ 307624 h 1188416"/>
              <a:gd name="connsiteX70" fmla="*/ 949732 w 1188416"/>
              <a:gd name="connsiteY70" fmla="*/ 332735 h 1188416"/>
              <a:gd name="connsiteX71" fmla="*/ 1014376 w 1188416"/>
              <a:gd name="connsiteY71" fmla="*/ 363481 h 1188416"/>
              <a:gd name="connsiteX72" fmla="*/ 1065387 w 1188416"/>
              <a:gd name="connsiteY72" fmla="*/ 397431 h 1188416"/>
              <a:gd name="connsiteX73" fmla="*/ 1044104 w 1188416"/>
              <a:gd name="connsiteY73" fmla="*/ 350326 h 1188416"/>
              <a:gd name="connsiteX74" fmla="*/ 804770 w 1188416"/>
              <a:gd name="connsiteY74" fmla="*/ 127756 h 1188416"/>
              <a:gd name="connsiteX75" fmla="*/ 397209 w 1188416"/>
              <a:gd name="connsiteY75" fmla="*/ 123363 h 1188416"/>
              <a:gd name="connsiteX76" fmla="*/ 383646 w 1188416"/>
              <a:gd name="connsiteY76" fmla="*/ 127756 h 1188416"/>
              <a:gd name="connsiteX77" fmla="*/ 144313 w 1188416"/>
              <a:gd name="connsiteY77" fmla="*/ 350326 h 1188416"/>
              <a:gd name="connsiteX78" fmla="*/ 123029 w 1188416"/>
              <a:gd name="connsiteY78" fmla="*/ 397431 h 1188416"/>
              <a:gd name="connsiteX79" fmla="*/ 174040 w 1188416"/>
              <a:gd name="connsiteY79" fmla="*/ 363481 h 1188416"/>
              <a:gd name="connsiteX80" fmla="*/ 238684 w 1188416"/>
              <a:gd name="connsiteY80" fmla="*/ 332735 h 1188416"/>
              <a:gd name="connsiteX81" fmla="*/ 310033 w 1188416"/>
              <a:gd name="connsiteY81" fmla="*/ 307624 h 1188416"/>
              <a:gd name="connsiteX82" fmla="*/ 323638 w 1188416"/>
              <a:gd name="connsiteY82" fmla="*/ 261981 h 1188416"/>
              <a:gd name="connsiteX83" fmla="*/ 363481 w 1188416"/>
              <a:gd name="connsiteY83" fmla="*/ 174039 h 1188416"/>
              <a:gd name="connsiteX84" fmla="*/ 550426 w 1188416"/>
              <a:gd name="connsiteY84" fmla="*/ 90520 h 1188416"/>
              <a:gd name="connsiteX85" fmla="*/ 544829 w 1188416"/>
              <a:gd name="connsiteY85" fmla="*/ 91702 h 1188416"/>
              <a:gd name="connsiteX86" fmla="*/ 420955 w 1188416"/>
              <a:gd name="connsiteY86" fmla="*/ 231514 h 1188416"/>
              <a:gd name="connsiteX87" fmla="*/ 397957 w 1188416"/>
              <a:gd name="connsiteY87" fmla="*/ 289866 h 1188416"/>
              <a:gd name="connsiteX88" fmla="*/ 474454 w 1188416"/>
              <a:gd name="connsiteY88" fmla="*/ 274540 h 1188416"/>
              <a:gd name="connsiteX89" fmla="*/ 550426 w 1188416"/>
              <a:gd name="connsiteY89" fmla="*/ 270335 h 1188416"/>
              <a:gd name="connsiteX90" fmla="*/ 628214 w 1188416"/>
              <a:gd name="connsiteY90" fmla="*/ 88457 h 1188416"/>
              <a:gd name="connsiteX91" fmla="*/ 628214 w 1188416"/>
              <a:gd name="connsiteY91" fmla="*/ 269793 h 1188416"/>
              <a:gd name="connsiteX92" fmla="*/ 713962 w 1188416"/>
              <a:gd name="connsiteY92" fmla="*/ 274540 h 1188416"/>
              <a:gd name="connsiteX93" fmla="*/ 790459 w 1188416"/>
              <a:gd name="connsiteY93" fmla="*/ 289866 h 1188416"/>
              <a:gd name="connsiteX94" fmla="*/ 767461 w 1188416"/>
              <a:gd name="connsiteY94" fmla="*/ 231514 h 1188416"/>
              <a:gd name="connsiteX95" fmla="*/ 643587 w 1188416"/>
              <a:gd name="connsiteY95" fmla="*/ 91702 h 1188416"/>
              <a:gd name="connsiteX96" fmla="*/ 594208 w 1188416"/>
              <a:gd name="connsiteY96" fmla="*/ 0 h 1188416"/>
              <a:gd name="connsiteX97" fmla="*/ 1188416 w 1188416"/>
              <a:gd name="connsiteY97" fmla="*/ 594208 h 1188416"/>
              <a:gd name="connsiteX98" fmla="*/ 1184822 w 1188416"/>
              <a:gd name="connsiteY98" fmla="*/ 629858 h 1188416"/>
              <a:gd name="connsiteX99" fmla="*/ 629009 w 1188416"/>
              <a:gd name="connsiteY99" fmla="*/ 629858 h 1188416"/>
              <a:gd name="connsiteX100" fmla="*/ 629009 w 1188416"/>
              <a:gd name="connsiteY100" fmla="*/ 632239 h 1188416"/>
              <a:gd name="connsiteX101" fmla="*/ 628214 w 1188416"/>
              <a:gd name="connsiteY101" fmla="*/ 632239 h 1188416"/>
              <a:gd name="connsiteX102" fmla="*/ 628214 w 1188416"/>
              <a:gd name="connsiteY102" fmla="*/ 837587 h 1188416"/>
              <a:gd name="connsiteX103" fmla="*/ 629009 w 1188416"/>
              <a:gd name="connsiteY103" fmla="*/ 837549 h 1188416"/>
              <a:gd name="connsiteX104" fmla="*/ 629009 w 1188416"/>
              <a:gd name="connsiteY104" fmla="*/ 918579 h 1188416"/>
              <a:gd name="connsiteX105" fmla="*/ 628214 w 1188416"/>
              <a:gd name="connsiteY105" fmla="*/ 918623 h 1188416"/>
              <a:gd name="connsiteX106" fmla="*/ 628214 w 1188416"/>
              <a:gd name="connsiteY106" fmla="*/ 1099959 h 1188416"/>
              <a:gd name="connsiteX107" fmla="*/ 629009 w 1188416"/>
              <a:gd name="connsiteY107" fmla="*/ 1099791 h 1188416"/>
              <a:gd name="connsiteX108" fmla="*/ 629009 w 1188416"/>
              <a:gd name="connsiteY108" fmla="*/ 1184908 h 1188416"/>
              <a:gd name="connsiteX109" fmla="*/ 594208 w 1188416"/>
              <a:gd name="connsiteY109" fmla="*/ 1188416 h 1188416"/>
              <a:gd name="connsiteX110" fmla="*/ 0 w 1188416"/>
              <a:gd name="connsiteY110" fmla="*/ 594208 h 1188416"/>
              <a:gd name="connsiteX111" fmla="*/ 594208 w 1188416"/>
              <a:gd name="connsiteY111" fmla="*/ 0 h 118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88416" h="1188416">
                <a:moveTo>
                  <a:pt x="397957" y="898550"/>
                </a:moveTo>
                <a:lnTo>
                  <a:pt x="420955" y="956903"/>
                </a:lnTo>
                <a:cubicBezTo>
                  <a:pt x="454210" y="1026519"/>
                  <a:pt x="496979" y="1076216"/>
                  <a:pt x="544829" y="1096714"/>
                </a:cubicBezTo>
                <a:lnTo>
                  <a:pt x="550426" y="1097896"/>
                </a:lnTo>
                <a:lnTo>
                  <a:pt x="550426" y="918082"/>
                </a:lnTo>
                <a:lnTo>
                  <a:pt x="474454" y="913876"/>
                </a:lnTo>
                <a:close/>
                <a:moveTo>
                  <a:pt x="123029" y="790985"/>
                </a:moveTo>
                <a:lnTo>
                  <a:pt x="144313" y="838091"/>
                </a:lnTo>
                <a:cubicBezTo>
                  <a:pt x="197480" y="935962"/>
                  <a:pt x="281652" y="1014546"/>
                  <a:pt x="383646" y="1060660"/>
                </a:cubicBezTo>
                <a:lnTo>
                  <a:pt x="397209" y="1065053"/>
                </a:lnTo>
                <a:lnTo>
                  <a:pt x="363481" y="1014377"/>
                </a:lnTo>
                <a:cubicBezTo>
                  <a:pt x="348719" y="987494"/>
                  <a:pt x="335365" y="958048"/>
                  <a:pt x="323638" y="926436"/>
                </a:cubicBezTo>
                <a:lnTo>
                  <a:pt x="310033" y="880792"/>
                </a:lnTo>
                <a:lnTo>
                  <a:pt x="238684" y="855682"/>
                </a:lnTo>
                <a:cubicBezTo>
                  <a:pt x="215806" y="846286"/>
                  <a:pt x="194202" y="836007"/>
                  <a:pt x="174040" y="824935"/>
                </a:cubicBezTo>
                <a:close/>
                <a:moveTo>
                  <a:pt x="837608" y="696694"/>
                </a:moveTo>
                <a:lnTo>
                  <a:pt x="1047499" y="696694"/>
                </a:lnTo>
                <a:lnTo>
                  <a:pt x="1047499" y="837609"/>
                </a:lnTo>
                <a:lnTo>
                  <a:pt x="1188415" y="837609"/>
                </a:lnTo>
                <a:lnTo>
                  <a:pt x="1188415" y="1047500"/>
                </a:lnTo>
                <a:lnTo>
                  <a:pt x="1047499" y="1047500"/>
                </a:lnTo>
                <a:lnTo>
                  <a:pt x="1047499" y="1188416"/>
                </a:lnTo>
                <a:lnTo>
                  <a:pt x="837608" y="1188416"/>
                </a:lnTo>
                <a:lnTo>
                  <a:pt x="837608" y="1047500"/>
                </a:lnTo>
                <a:lnTo>
                  <a:pt x="696693" y="1047500"/>
                </a:lnTo>
                <a:lnTo>
                  <a:pt x="696693" y="837609"/>
                </a:lnTo>
                <a:lnTo>
                  <a:pt x="837608" y="837609"/>
                </a:lnTo>
                <a:close/>
                <a:moveTo>
                  <a:pt x="351023" y="632239"/>
                </a:moveTo>
                <a:lnTo>
                  <a:pt x="354170" y="697581"/>
                </a:lnTo>
                <a:cubicBezTo>
                  <a:pt x="357434" y="730971"/>
                  <a:pt x="362247" y="763180"/>
                  <a:pt x="368447" y="793863"/>
                </a:cubicBezTo>
                <a:lnTo>
                  <a:pt x="373620" y="813818"/>
                </a:lnTo>
                <a:lnTo>
                  <a:pt x="490835" y="834246"/>
                </a:lnTo>
                <a:lnTo>
                  <a:pt x="550426" y="837116"/>
                </a:lnTo>
                <a:lnTo>
                  <a:pt x="550426" y="632239"/>
                </a:lnTo>
                <a:close/>
                <a:moveTo>
                  <a:pt x="89307" y="632239"/>
                </a:moveTo>
                <a:lnTo>
                  <a:pt x="91702" y="643588"/>
                </a:lnTo>
                <a:cubicBezTo>
                  <a:pt x="112200" y="691438"/>
                  <a:pt x="161898" y="734207"/>
                  <a:pt x="231514" y="767461"/>
                </a:cubicBezTo>
                <a:lnTo>
                  <a:pt x="287038" y="787280"/>
                </a:lnTo>
                <a:lnTo>
                  <a:pt x="274540" y="713962"/>
                </a:lnTo>
                <a:lnTo>
                  <a:pt x="270017" y="632239"/>
                </a:lnTo>
                <a:close/>
                <a:moveTo>
                  <a:pt x="901378" y="401136"/>
                </a:moveTo>
                <a:lnTo>
                  <a:pt x="913876" y="474454"/>
                </a:lnTo>
                <a:lnTo>
                  <a:pt x="918304" y="554451"/>
                </a:lnTo>
                <a:lnTo>
                  <a:pt x="1098745" y="554451"/>
                </a:lnTo>
                <a:lnTo>
                  <a:pt x="1096714" y="544828"/>
                </a:lnTo>
                <a:cubicBezTo>
                  <a:pt x="1076216" y="496978"/>
                  <a:pt x="1026518" y="454210"/>
                  <a:pt x="956902" y="420955"/>
                </a:cubicBezTo>
                <a:close/>
                <a:moveTo>
                  <a:pt x="287038" y="401136"/>
                </a:moveTo>
                <a:lnTo>
                  <a:pt x="231514" y="420955"/>
                </a:lnTo>
                <a:cubicBezTo>
                  <a:pt x="161898" y="454210"/>
                  <a:pt x="112200" y="496978"/>
                  <a:pt x="91702" y="544828"/>
                </a:cubicBezTo>
                <a:lnTo>
                  <a:pt x="89671" y="554451"/>
                </a:lnTo>
                <a:lnTo>
                  <a:pt x="270112" y="554451"/>
                </a:lnTo>
                <a:lnTo>
                  <a:pt x="274540" y="474454"/>
                </a:lnTo>
                <a:close/>
                <a:moveTo>
                  <a:pt x="550426" y="351300"/>
                </a:moveTo>
                <a:lnTo>
                  <a:pt x="490835" y="354170"/>
                </a:lnTo>
                <a:lnTo>
                  <a:pt x="373621" y="374598"/>
                </a:lnTo>
                <a:lnTo>
                  <a:pt x="368447" y="394553"/>
                </a:lnTo>
                <a:cubicBezTo>
                  <a:pt x="362247" y="425236"/>
                  <a:pt x="357434" y="457445"/>
                  <a:pt x="354170" y="490835"/>
                </a:cubicBezTo>
                <a:lnTo>
                  <a:pt x="351106" y="554451"/>
                </a:lnTo>
                <a:lnTo>
                  <a:pt x="550426" y="554451"/>
                </a:lnTo>
                <a:close/>
                <a:moveTo>
                  <a:pt x="628214" y="350829"/>
                </a:moveTo>
                <a:lnTo>
                  <a:pt x="628214" y="554451"/>
                </a:lnTo>
                <a:lnTo>
                  <a:pt x="837310" y="554451"/>
                </a:lnTo>
                <a:lnTo>
                  <a:pt x="834246" y="490835"/>
                </a:lnTo>
                <a:cubicBezTo>
                  <a:pt x="830982" y="457445"/>
                  <a:pt x="826169" y="425236"/>
                  <a:pt x="819969" y="394553"/>
                </a:cubicBezTo>
                <a:lnTo>
                  <a:pt x="814795" y="374598"/>
                </a:lnTo>
                <a:lnTo>
                  <a:pt x="697581" y="354170"/>
                </a:lnTo>
                <a:close/>
                <a:moveTo>
                  <a:pt x="791207" y="123363"/>
                </a:moveTo>
                <a:lnTo>
                  <a:pt x="824935" y="174039"/>
                </a:lnTo>
                <a:cubicBezTo>
                  <a:pt x="839697" y="200922"/>
                  <a:pt x="853051" y="230368"/>
                  <a:pt x="864779" y="261981"/>
                </a:cubicBezTo>
                <a:lnTo>
                  <a:pt x="878383" y="307624"/>
                </a:lnTo>
                <a:lnTo>
                  <a:pt x="949732" y="332735"/>
                </a:lnTo>
                <a:cubicBezTo>
                  <a:pt x="972610" y="342130"/>
                  <a:pt x="994214" y="352410"/>
                  <a:pt x="1014376" y="363481"/>
                </a:cubicBezTo>
                <a:lnTo>
                  <a:pt x="1065387" y="397431"/>
                </a:lnTo>
                <a:lnTo>
                  <a:pt x="1044104" y="350326"/>
                </a:lnTo>
                <a:cubicBezTo>
                  <a:pt x="990937" y="252454"/>
                  <a:pt x="906765" y="173870"/>
                  <a:pt x="804770" y="127756"/>
                </a:cubicBezTo>
                <a:close/>
                <a:moveTo>
                  <a:pt x="397209" y="123363"/>
                </a:moveTo>
                <a:lnTo>
                  <a:pt x="383646" y="127756"/>
                </a:lnTo>
                <a:cubicBezTo>
                  <a:pt x="281652" y="173870"/>
                  <a:pt x="197480" y="252454"/>
                  <a:pt x="144313" y="350326"/>
                </a:cubicBezTo>
                <a:lnTo>
                  <a:pt x="123029" y="397431"/>
                </a:lnTo>
                <a:lnTo>
                  <a:pt x="174040" y="363481"/>
                </a:lnTo>
                <a:cubicBezTo>
                  <a:pt x="194202" y="352410"/>
                  <a:pt x="215806" y="342130"/>
                  <a:pt x="238684" y="332735"/>
                </a:cubicBezTo>
                <a:lnTo>
                  <a:pt x="310033" y="307624"/>
                </a:lnTo>
                <a:lnTo>
                  <a:pt x="323638" y="261981"/>
                </a:lnTo>
                <a:cubicBezTo>
                  <a:pt x="335365" y="230368"/>
                  <a:pt x="348719" y="200922"/>
                  <a:pt x="363481" y="174039"/>
                </a:cubicBezTo>
                <a:close/>
                <a:moveTo>
                  <a:pt x="550426" y="90520"/>
                </a:moveTo>
                <a:lnTo>
                  <a:pt x="544829" y="91702"/>
                </a:lnTo>
                <a:cubicBezTo>
                  <a:pt x="496979" y="112200"/>
                  <a:pt x="454210" y="161898"/>
                  <a:pt x="420955" y="231514"/>
                </a:cubicBezTo>
                <a:lnTo>
                  <a:pt x="397957" y="289866"/>
                </a:lnTo>
                <a:lnTo>
                  <a:pt x="474454" y="274540"/>
                </a:lnTo>
                <a:lnTo>
                  <a:pt x="550426" y="270335"/>
                </a:lnTo>
                <a:close/>
                <a:moveTo>
                  <a:pt x="628214" y="88457"/>
                </a:moveTo>
                <a:lnTo>
                  <a:pt x="628214" y="269793"/>
                </a:lnTo>
                <a:lnTo>
                  <a:pt x="713962" y="274540"/>
                </a:lnTo>
                <a:lnTo>
                  <a:pt x="790459" y="289866"/>
                </a:lnTo>
                <a:lnTo>
                  <a:pt x="767461" y="231514"/>
                </a:lnTo>
                <a:cubicBezTo>
                  <a:pt x="734206" y="161898"/>
                  <a:pt x="691437" y="112200"/>
                  <a:pt x="643587" y="91702"/>
                </a:cubicBezTo>
                <a:close/>
                <a:moveTo>
                  <a:pt x="594208" y="0"/>
                </a:moveTo>
                <a:cubicBezTo>
                  <a:pt x="922380" y="0"/>
                  <a:pt x="1188416" y="266036"/>
                  <a:pt x="1188416" y="594208"/>
                </a:cubicBezTo>
                <a:lnTo>
                  <a:pt x="1184822" y="629858"/>
                </a:lnTo>
                <a:lnTo>
                  <a:pt x="629009" y="629858"/>
                </a:lnTo>
                <a:lnTo>
                  <a:pt x="629009" y="632239"/>
                </a:lnTo>
                <a:lnTo>
                  <a:pt x="628214" y="632239"/>
                </a:lnTo>
                <a:lnTo>
                  <a:pt x="628214" y="837587"/>
                </a:lnTo>
                <a:lnTo>
                  <a:pt x="629009" y="837549"/>
                </a:lnTo>
                <a:lnTo>
                  <a:pt x="629009" y="918579"/>
                </a:lnTo>
                <a:lnTo>
                  <a:pt x="628214" y="918623"/>
                </a:lnTo>
                <a:lnTo>
                  <a:pt x="628214" y="1099959"/>
                </a:lnTo>
                <a:lnTo>
                  <a:pt x="629009" y="1099791"/>
                </a:lnTo>
                <a:lnTo>
                  <a:pt x="629009" y="1184908"/>
                </a:lnTo>
                <a:lnTo>
                  <a:pt x="594208" y="1188416"/>
                </a:lnTo>
                <a:cubicBezTo>
                  <a:pt x="266036" y="1188416"/>
                  <a:pt x="0" y="922380"/>
                  <a:pt x="0" y="594208"/>
                </a:cubicBezTo>
                <a:cubicBezTo>
                  <a:pt x="0" y="266036"/>
                  <a:pt x="266036" y="0"/>
                  <a:pt x="594208" y="0"/>
                </a:cubicBezTo>
                <a:close/>
              </a:path>
            </a:pathLst>
          </a:custGeom>
          <a:solidFill>
            <a:srgbClr val="C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1" name="精美钢琴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6808" y="6553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1"/>
                                            </p:tgtEl>
                                          </p:cBhvr>
                                        </p:cmd>
                                      </p:childTnLst>
                                    </p:cTn>
                                  </p:par>
                                  <p:par>
                                    <p:cTn id="7" presetID="47"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animEffect transition="in" filter="fade">
                                          <p:cBhvr>
                                            <p:cTn id="9" dur="1000"/>
                                            <p:tgtEl>
                                              <p:spTgt spid="59"/>
                                            </p:tgtEl>
                                          </p:cBhvr>
                                        </p:animEffect>
                                        <p:anim calcmode="lin" valueType="num">
                                          <p:cBhvr>
                                            <p:cTn id="10" dur="1000" fill="hold"/>
                                            <p:tgtEl>
                                              <p:spTgt spid="59"/>
                                            </p:tgtEl>
                                            <p:attrNameLst>
                                              <p:attrName>ppt_x</p:attrName>
                                            </p:attrNameLst>
                                          </p:cBhvr>
                                          <p:tavLst>
                                            <p:tav tm="0">
                                              <p:val>
                                                <p:strVal val="#ppt_x"/>
                                              </p:val>
                                            </p:tav>
                                            <p:tav tm="100000">
                                              <p:val>
                                                <p:strVal val="#ppt_x"/>
                                              </p:val>
                                            </p:tav>
                                          </p:tavLst>
                                        </p:anim>
                                        <p:anim calcmode="lin" valueType="num">
                                          <p:cBhvr>
                                            <p:cTn id="11" dur="1000" fill="hold"/>
                                            <p:tgtEl>
                                              <p:spTgt spid="59"/>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4" presetClass="entr" presetSubtype="1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randombar(horizontal)">
                                          <p:cBhvr>
                                            <p:cTn id="15" dur="500"/>
                                            <p:tgtEl>
                                              <p:spTgt spid="63"/>
                                            </p:tgtEl>
                                          </p:cBhvr>
                                        </p:animEffect>
                                      </p:childTnLst>
                                    </p:cTn>
                                  </p:par>
                                </p:childTnLst>
                              </p:cTn>
                            </p:par>
                            <p:par>
                              <p:cTn id="16" fill="hold">
                                <p:stCondLst>
                                  <p:cond delay="500"/>
                                </p:stCondLst>
                                <p:childTnLst>
                                  <p:par>
                                    <p:cTn id="17" presetID="2" presetClass="entr" presetSubtype="8" accel="42000" fill="hold" grpId="0" nodeType="afterEffect" p14:presetBounceEnd="40000">
                                      <p:stCondLst>
                                        <p:cond delay="0"/>
                                      </p:stCondLst>
                                      <p:childTnLst>
                                        <p:set>
                                          <p:cBhvr>
                                            <p:cTn id="18" dur="1" fill="hold">
                                              <p:stCondLst>
                                                <p:cond delay="0"/>
                                              </p:stCondLst>
                                            </p:cTn>
                                            <p:tgtEl>
                                              <p:spTgt spid="118"/>
                                            </p:tgtEl>
                                            <p:attrNameLst>
                                              <p:attrName>style.visibility</p:attrName>
                                            </p:attrNameLst>
                                          </p:cBhvr>
                                          <p:to>
                                            <p:strVal val="visible"/>
                                          </p:to>
                                        </p:set>
                                        <p:anim calcmode="lin" valueType="num" p14:bounceEnd="40000">
                                          <p:cBhvr additive="base">
                                            <p:cTn id="19" dur="750" fill="hold"/>
                                            <p:tgtEl>
                                              <p:spTgt spid="118"/>
                                            </p:tgtEl>
                                            <p:attrNameLst>
                                              <p:attrName>ppt_x</p:attrName>
                                            </p:attrNameLst>
                                          </p:cBhvr>
                                          <p:tavLst>
                                            <p:tav tm="0">
                                              <p:val>
                                                <p:strVal val="0-#ppt_w/2"/>
                                              </p:val>
                                            </p:tav>
                                            <p:tav tm="100000">
                                              <p:val>
                                                <p:strVal val="#ppt_x"/>
                                              </p:val>
                                            </p:tav>
                                          </p:tavLst>
                                        </p:anim>
                                        <p:anim calcmode="lin" valueType="num" p14:bounceEnd="40000">
                                          <p:cBhvr additive="base">
                                            <p:cTn id="20" dur="750" fill="hold"/>
                                            <p:tgtEl>
                                              <p:spTgt spid="118"/>
                                            </p:tgtEl>
                                            <p:attrNameLst>
                                              <p:attrName>ppt_y</p:attrName>
                                            </p:attrNameLst>
                                          </p:cBhvr>
                                          <p:tavLst>
                                            <p:tav tm="0">
                                              <p:val>
                                                <p:strVal val="#ppt_y"/>
                                              </p:val>
                                            </p:tav>
                                            <p:tav tm="100000">
                                              <p:val>
                                                <p:strVal val="#ppt_y"/>
                                              </p:val>
                                            </p:tav>
                                          </p:tavLst>
                                        </p:anim>
                                      </p:childTnLst>
                                    </p:cTn>
                                  </p:par>
                                  <p:par>
                                    <p:cTn id="21" presetID="2" presetClass="entr" presetSubtype="8" accel="42000" fill="hold" nodeType="withEffect" p14:presetBounceEnd="40000">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14:bounceEnd="40000">
                                          <p:cBhvr additive="base">
                                            <p:cTn id="23" dur="7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24" dur="75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accel="42000" fill="hold" nodeType="withEffect" p14:presetBounceEnd="40000">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14:bounceEnd="40000">
                                          <p:cBhvr additive="base">
                                            <p:cTn id="27" dur="750" fill="hold"/>
                                            <p:tgtEl>
                                              <p:spTgt spid="120"/>
                                            </p:tgtEl>
                                            <p:attrNameLst>
                                              <p:attrName>ppt_x</p:attrName>
                                            </p:attrNameLst>
                                          </p:cBhvr>
                                          <p:tavLst>
                                            <p:tav tm="0">
                                              <p:val>
                                                <p:strVal val="0-#ppt_w/2"/>
                                              </p:val>
                                            </p:tav>
                                            <p:tav tm="100000">
                                              <p:val>
                                                <p:strVal val="#ppt_x"/>
                                              </p:val>
                                            </p:tav>
                                          </p:tavLst>
                                        </p:anim>
                                        <p:anim calcmode="lin" valueType="num" p14:bounceEnd="40000">
                                          <p:cBhvr additive="base">
                                            <p:cTn id="28" dur="750" fill="hold"/>
                                            <p:tgtEl>
                                              <p:spTgt spid="120"/>
                                            </p:tgtEl>
                                            <p:attrNameLst>
                                              <p:attrName>ppt_y</p:attrName>
                                            </p:attrNameLst>
                                          </p:cBhvr>
                                          <p:tavLst>
                                            <p:tav tm="0">
                                              <p:val>
                                                <p:strVal val="#ppt_y"/>
                                              </p:val>
                                            </p:tav>
                                            <p:tav tm="100000">
                                              <p:val>
                                                <p:strVal val="#ppt_y"/>
                                              </p:val>
                                            </p:tav>
                                          </p:tavLst>
                                        </p:anim>
                                      </p:childTnLst>
                                    </p:cTn>
                                  </p:par>
                                  <p:par>
                                    <p:cTn id="29" presetID="2" presetClass="entr" presetSubtype="8" accel="42000" fill="hold" nodeType="withEffect" p14:presetBounceEnd="40000">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14:bounceEnd="40000">
                                          <p:cBhvr additive="base">
                                            <p:cTn id="31" dur="75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32" dur="750" fill="hold"/>
                                            <p:tgtEl>
                                              <p:spTgt spid="44"/>
                                            </p:tgtEl>
                                            <p:attrNameLst>
                                              <p:attrName>ppt_y</p:attrName>
                                            </p:attrNameLst>
                                          </p:cBhvr>
                                          <p:tavLst>
                                            <p:tav tm="0">
                                              <p:val>
                                                <p:strVal val="#ppt_y"/>
                                              </p:val>
                                            </p:tav>
                                            <p:tav tm="100000">
                                              <p:val>
                                                <p:strVal val="#ppt_y"/>
                                              </p:val>
                                            </p:tav>
                                          </p:tavLst>
                                        </p:anim>
                                      </p:childTnLst>
                                    </p:cTn>
                                  </p:par>
                                  <p:par>
                                    <p:cTn id="33" presetID="2" presetClass="entr" presetSubtype="2" accel="42000" fill="hold" nodeType="withEffect" p14:presetBounceEnd="40000">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14:bounceEnd="40000">
                                          <p:cBhvr additive="base">
                                            <p:cTn id="35" dur="750" fill="hold"/>
                                            <p:tgtEl>
                                              <p:spTgt spid="36"/>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2" accel="42000" fill="hold" nodeType="withEffect" p14:presetBounceEnd="40000">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14:bounceEnd="40000">
                                          <p:cBhvr additive="base">
                                            <p:cTn id="39"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2" accel="42000" fill="hold" nodeType="withEffect" p14:presetBounceEnd="40000">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14:bounceEnd="40000">
                                          <p:cBhvr additive="base">
                                            <p:cTn id="43" dur="75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accel="42000" fill="hold" nodeType="withEffect" p14:presetBounceEnd="40000">
                                      <p:stCondLst>
                                        <p:cond delay="0"/>
                                      </p:stCondLst>
                                      <p:childTnLst>
                                        <p:set>
                                          <p:cBhvr>
                                            <p:cTn id="46" dur="1" fill="hold">
                                              <p:stCondLst>
                                                <p:cond delay="0"/>
                                              </p:stCondLst>
                                            </p:cTn>
                                            <p:tgtEl>
                                              <p:spTgt spid="119"/>
                                            </p:tgtEl>
                                            <p:attrNameLst>
                                              <p:attrName>style.visibility</p:attrName>
                                            </p:attrNameLst>
                                          </p:cBhvr>
                                          <p:to>
                                            <p:strVal val="visible"/>
                                          </p:to>
                                        </p:set>
                                        <p:anim calcmode="lin" valueType="num" p14:bounceEnd="40000">
                                          <p:cBhvr additive="base">
                                            <p:cTn id="47" dur="750" fill="hold"/>
                                            <p:tgtEl>
                                              <p:spTgt spid="119"/>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119"/>
                                            </p:tgtEl>
                                            <p:attrNameLst>
                                              <p:attrName>ppt_y</p:attrName>
                                            </p:attrNameLst>
                                          </p:cBhvr>
                                          <p:tavLst>
                                            <p:tav tm="0">
                                              <p:val>
                                                <p:strVal val="#ppt_y"/>
                                              </p:val>
                                            </p:tav>
                                            <p:tav tm="100000">
                                              <p:val>
                                                <p:strVal val="#ppt_y"/>
                                              </p:val>
                                            </p:tav>
                                          </p:tavLst>
                                        </p:anim>
                                      </p:childTnLst>
                                    </p:cTn>
                                  </p:par>
                                  <p:par>
                                    <p:cTn id="49" presetID="2" presetClass="entr" presetSubtype="2" accel="42000" fill="hold" nodeType="withEffect" p14:presetBounceEnd="40000">
                                      <p:stCondLst>
                                        <p:cond delay="0"/>
                                      </p:stCondLst>
                                      <p:childTnLst>
                                        <p:set>
                                          <p:cBhvr>
                                            <p:cTn id="50" dur="1" fill="hold">
                                              <p:stCondLst>
                                                <p:cond delay="0"/>
                                              </p:stCondLst>
                                            </p:cTn>
                                            <p:tgtEl>
                                              <p:spTgt spid="117"/>
                                            </p:tgtEl>
                                            <p:attrNameLst>
                                              <p:attrName>style.visibility</p:attrName>
                                            </p:attrNameLst>
                                          </p:cBhvr>
                                          <p:to>
                                            <p:strVal val="visible"/>
                                          </p:to>
                                        </p:set>
                                        <p:anim calcmode="lin" valueType="num" p14:bounceEnd="40000">
                                          <p:cBhvr additive="base">
                                            <p:cTn id="51" dur="75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52" dur="750" fill="hold"/>
                                            <p:tgtEl>
                                              <p:spTgt spid="117"/>
                                            </p:tgtEl>
                                            <p:attrNameLst>
                                              <p:attrName>ppt_y</p:attrName>
                                            </p:attrNameLst>
                                          </p:cBhvr>
                                          <p:tavLst>
                                            <p:tav tm="0">
                                              <p:val>
                                                <p:strVal val="#ppt_y"/>
                                              </p:val>
                                            </p:tav>
                                            <p:tav tm="100000">
                                              <p:val>
                                                <p:strVal val="#ppt_y"/>
                                              </p:val>
                                            </p:tav>
                                          </p:tavLst>
                                        </p:anim>
                                      </p:childTnLst>
                                    </p:cTn>
                                  </p:par>
                                </p:childTnLst>
                              </p:cTn>
                            </p:par>
                            <p:par>
                              <p:cTn id="53" fill="hold">
                                <p:stCondLst>
                                  <p:cond delay="1500"/>
                                </p:stCondLst>
                                <p:childTnLst>
                                  <p:par>
                                    <p:cTn id="54" presetID="42" presetClass="entr" presetSubtype="0" fill="hold" grpId="0"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1000"/>
                                            <p:tgtEl>
                                              <p:spTgt spid="67"/>
                                            </p:tgtEl>
                                          </p:cBhvr>
                                        </p:animEffect>
                                        <p:anim calcmode="lin" valueType="num">
                                          <p:cBhvr>
                                            <p:cTn id="57" dur="1000" fill="hold"/>
                                            <p:tgtEl>
                                              <p:spTgt spid="67"/>
                                            </p:tgtEl>
                                            <p:attrNameLst>
                                              <p:attrName>ppt_x</p:attrName>
                                            </p:attrNameLst>
                                          </p:cBhvr>
                                          <p:tavLst>
                                            <p:tav tm="0">
                                              <p:val>
                                                <p:strVal val="#ppt_x"/>
                                              </p:val>
                                            </p:tav>
                                            <p:tav tm="100000">
                                              <p:val>
                                                <p:strVal val="#ppt_x"/>
                                              </p:val>
                                            </p:tav>
                                          </p:tavLst>
                                        </p:anim>
                                        <p:anim calcmode="lin" valueType="num">
                                          <p:cBhvr>
                                            <p:cTn id="58" dur="1000" fill="hold"/>
                                            <p:tgtEl>
                                              <p:spTgt spid="67"/>
                                            </p:tgtEl>
                                            <p:attrNameLst>
                                              <p:attrName>ppt_y</p:attrName>
                                            </p:attrNameLst>
                                          </p:cBhvr>
                                          <p:tavLst>
                                            <p:tav tm="0">
                                              <p:val>
                                                <p:strVal val="#ppt_y+.1"/>
                                              </p:val>
                                            </p:tav>
                                            <p:tav tm="100000">
                                              <p:val>
                                                <p:strVal val="#ppt_y"/>
                                              </p:val>
                                            </p:tav>
                                          </p:tavLst>
                                        </p:anim>
                                      </p:childTnLst>
                                    </p:cTn>
                                  </p:par>
                                </p:childTnLst>
                              </p:cTn>
                            </p:par>
                            <p:par>
                              <p:cTn id="59" fill="hold">
                                <p:stCondLst>
                                  <p:cond delay="2500"/>
                                </p:stCondLst>
                                <p:childTnLst>
                                  <p:par>
                                    <p:cTn id="60" presetID="2" presetClass="entr" presetSubtype="2" fill="hold" grpId="0" nodeType="afterEffect">
                                      <p:stCondLst>
                                        <p:cond delay="0"/>
                                      </p:stCondLst>
                                      <p:iterate type="lt">
                                        <p:tmPct val="10000"/>
                                      </p:iterate>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1+#ppt_w/2"/>
                                              </p:val>
                                            </p:tav>
                                            <p:tav tm="100000">
                                              <p:val>
                                                <p:strVal val="#ppt_x"/>
                                              </p:val>
                                            </p:tav>
                                          </p:tavLst>
                                        </p:anim>
                                        <p:anim calcmode="lin" valueType="num">
                                          <p:cBhvr additive="base">
                                            <p:cTn id="63" dur="500" fill="hold"/>
                                            <p:tgtEl>
                                              <p:spTgt spid="37"/>
                                            </p:tgtEl>
                                            <p:attrNameLst>
                                              <p:attrName>ppt_y</p:attrName>
                                            </p:attrNameLst>
                                          </p:cBhvr>
                                          <p:tavLst>
                                            <p:tav tm="0">
                                              <p:val>
                                                <p:strVal val="#ppt_y"/>
                                              </p:val>
                                            </p:tav>
                                            <p:tav tm="100000">
                                              <p:val>
                                                <p:strVal val="#ppt_y"/>
                                              </p:val>
                                            </p:tav>
                                          </p:tavLst>
                                        </p:anim>
                                      </p:childTnLst>
                                    </p:cTn>
                                  </p:par>
                                </p:childTnLst>
                              </p:cTn>
                            </p:par>
                            <p:par>
                              <p:cTn id="64" fill="hold">
                                <p:stCondLst>
                                  <p:cond delay="4650"/>
                                </p:stCondLst>
                                <p:childTnLst>
                                  <p:par>
                                    <p:cTn id="65" presetID="22" presetClass="entr" presetSubtype="8"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left)">
                                          <p:cBhvr>
                                            <p:cTn id="67" dur="500"/>
                                            <p:tgtEl>
                                              <p:spTgt spid="66"/>
                                            </p:tgtEl>
                                          </p:cBhvr>
                                        </p:animEffect>
                                      </p:childTnLst>
                                    </p:cTn>
                                  </p:par>
                                </p:childTnLst>
                              </p:cTn>
                            </p:par>
                            <p:par>
                              <p:cTn id="68" fill="hold">
                                <p:stCondLst>
                                  <p:cond delay="5150"/>
                                </p:stCondLst>
                                <p:childTnLst>
                                  <p:par>
                                    <p:cTn id="69" presetID="10" presetClass="entr" presetSubtype="0"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2" repeatCount="indefinite" fill="hold" display="0">
                      <p:stCondLst>
                        <p:cond delay="indefinite"/>
                      </p:stCondLst>
                      <p:endCondLst>
                        <p:cond evt="onStopAudio" delay="0">
                          <p:tgtEl>
                            <p:sldTgt/>
                          </p:tgtEl>
                        </p:cond>
                      </p:endCondLst>
                    </p:cTn>
                    <p:tgtEl>
                      <p:spTgt spid="121"/>
                    </p:tgtEl>
                  </p:cMediaNode>
                </p:audio>
              </p:childTnLst>
            </p:cTn>
          </p:par>
        </p:tnLst>
        <p:bldLst>
          <p:bldP spid="63" grpId="0" animBg="1"/>
          <p:bldP spid="66" grpId="0"/>
          <p:bldP spid="67" grpId="0"/>
          <p:bldP spid="68" grpId="0"/>
          <p:bldP spid="37" grpId="0"/>
          <p:bldP spid="1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1"/>
                                            </p:tgtEl>
                                          </p:cBhvr>
                                        </p:cmd>
                                      </p:childTnLst>
                                    </p:cTn>
                                  </p:par>
                                  <p:par>
                                    <p:cTn id="7" presetID="47"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animEffect transition="in" filter="fade">
                                          <p:cBhvr>
                                            <p:cTn id="9" dur="1000"/>
                                            <p:tgtEl>
                                              <p:spTgt spid="59"/>
                                            </p:tgtEl>
                                          </p:cBhvr>
                                        </p:animEffect>
                                        <p:anim calcmode="lin" valueType="num">
                                          <p:cBhvr>
                                            <p:cTn id="10" dur="1000" fill="hold"/>
                                            <p:tgtEl>
                                              <p:spTgt spid="59"/>
                                            </p:tgtEl>
                                            <p:attrNameLst>
                                              <p:attrName>ppt_x</p:attrName>
                                            </p:attrNameLst>
                                          </p:cBhvr>
                                          <p:tavLst>
                                            <p:tav tm="0">
                                              <p:val>
                                                <p:strVal val="#ppt_x"/>
                                              </p:val>
                                            </p:tav>
                                            <p:tav tm="100000">
                                              <p:val>
                                                <p:strVal val="#ppt_x"/>
                                              </p:val>
                                            </p:tav>
                                          </p:tavLst>
                                        </p:anim>
                                        <p:anim calcmode="lin" valueType="num">
                                          <p:cBhvr>
                                            <p:cTn id="11" dur="1000" fill="hold"/>
                                            <p:tgtEl>
                                              <p:spTgt spid="59"/>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4" presetClass="entr" presetSubtype="1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randombar(horizontal)">
                                          <p:cBhvr>
                                            <p:cTn id="15" dur="500"/>
                                            <p:tgtEl>
                                              <p:spTgt spid="63"/>
                                            </p:tgtEl>
                                          </p:cBhvr>
                                        </p:animEffect>
                                      </p:childTnLst>
                                    </p:cTn>
                                  </p:par>
                                </p:childTnLst>
                              </p:cTn>
                            </p:par>
                            <p:par>
                              <p:cTn id="16" fill="hold">
                                <p:stCondLst>
                                  <p:cond delay="500"/>
                                </p:stCondLst>
                                <p:childTnLst>
                                  <p:par>
                                    <p:cTn id="17" presetID="2" presetClass="entr" presetSubtype="8" accel="42000" fill="hold" grpId="0" nodeType="afterEffect">
                                      <p:stCondLst>
                                        <p:cond delay="0"/>
                                      </p:stCondLst>
                                      <p:childTnLst>
                                        <p:set>
                                          <p:cBhvr>
                                            <p:cTn id="18" dur="1" fill="hold">
                                              <p:stCondLst>
                                                <p:cond delay="0"/>
                                              </p:stCondLst>
                                            </p:cTn>
                                            <p:tgtEl>
                                              <p:spTgt spid="118"/>
                                            </p:tgtEl>
                                            <p:attrNameLst>
                                              <p:attrName>style.visibility</p:attrName>
                                            </p:attrNameLst>
                                          </p:cBhvr>
                                          <p:to>
                                            <p:strVal val="visible"/>
                                          </p:to>
                                        </p:set>
                                        <p:anim calcmode="lin" valueType="num">
                                          <p:cBhvr additive="base">
                                            <p:cTn id="19" dur="750" fill="hold"/>
                                            <p:tgtEl>
                                              <p:spTgt spid="118"/>
                                            </p:tgtEl>
                                            <p:attrNameLst>
                                              <p:attrName>ppt_x</p:attrName>
                                            </p:attrNameLst>
                                          </p:cBhvr>
                                          <p:tavLst>
                                            <p:tav tm="0">
                                              <p:val>
                                                <p:strVal val="0-#ppt_w/2"/>
                                              </p:val>
                                            </p:tav>
                                            <p:tav tm="100000">
                                              <p:val>
                                                <p:strVal val="#ppt_x"/>
                                              </p:val>
                                            </p:tav>
                                          </p:tavLst>
                                        </p:anim>
                                        <p:anim calcmode="lin" valueType="num">
                                          <p:cBhvr additive="base">
                                            <p:cTn id="20" dur="750" fill="hold"/>
                                            <p:tgtEl>
                                              <p:spTgt spid="118"/>
                                            </p:tgtEl>
                                            <p:attrNameLst>
                                              <p:attrName>ppt_y</p:attrName>
                                            </p:attrNameLst>
                                          </p:cBhvr>
                                          <p:tavLst>
                                            <p:tav tm="0">
                                              <p:val>
                                                <p:strVal val="#ppt_y"/>
                                              </p:val>
                                            </p:tav>
                                            <p:tav tm="100000">
                                              <p:val>
                                                <p:strVal val="#ppt_y"/>
                                              </p:val>
                                            </p:tav>
                                          </p:tavLst>
                                        </p:anim>
                                      </p:childTnLst>
                                    </p:cTn>
                                  </p:par>
                                  <p:par>
                                    <p:cTn id="21" presetID="2" presetClass="entr" presetSubtype="8" accel="4200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750" fill="hold"/>
                                            <p:tgtEl>
                                              <p:spTgt spid="30"/>
                                            </p:tgtEl>
                                            <p:attrNameLst>
                                              <p:attrName>ppt_x</p:attrName>
                                            </p:attrNameLst>
                                          </p:cBhvr>
                                          <p:tavLst>
                                            <p:tav tm="0">
                                              <p:val>
                                                <p:strVal val="0-#ppt_w/2"/>
                                              </p:val>
                                            </p:tav>
                                            <p:tav tm="100000">
                                              <p:val>
                                                <p:strVal val="#ppt_x"/>
                                              </p:val>
                                            </p:tav>
                                          </p:tavLst>
                                        </p:anim>
                                        <p:anim calcmode="lin" valueType="num">
                                          <p:cBhvr additive="base">
                                            <p:cTn id="24" dur="75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accel="42000"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750" fill="hold"/>
                                            <p:tgtEl>
                                              <p:spTgt spid="120"/>
                                            </p:tgtEl>
                                            <p:attrNameLst>
                                              <p:attrName>ppt_x</p:attrName>
                                            </p:attrNameLst>
                                          </p:cBhvr>
                                          <p:tavLst>
                                            <p:tav tm="0">
                                              <p:val>
                                                <p:strVal val="0-#ppt_w/2"/>
                                              </p:val>
                                            </p:tav>
                                            <p:tav tm="100000">
                                              <p:val>
                                                <p:strVal val="#ppt_x"/>
                                              </p:val>
                                            </p:tav>
                                          </p:tavLst>
                                        </p:anim>
                                        <p:anim calcmode="lin" valueType="num">
                                          <p:cBhvr additive="base">
                                            <p:cTn id="28" dur="750" fill="hold"/>
                                            <p:tgtEl>
                                              <p:spTgt spid="120"/>
                                            </p:tgtEl>
                                            <p:attrNameLst>
                                              <p:attrName>ppt_y</p:attrName>
                                            </p:attrNameLst>
                                          </p:cBhvr>
                                          <p:tavLst>
                                            <p:tav tm="0">
                                              <p:val>
                                                <p:strVal val="#ppt_y"/>
                                              </p:val>
                                            </p:tav>
                                            <p:tav tm="100000">
                                              <p:val>
                                                <p:strVal val="#ppt_y"/>
                                              </p:val>
                                            </p:tav>
                                          </p:tavLst>
                                        </p:anim>
                                      </p:childTnLst>
                                    </p:cTn>
                                  </p:par>
                                  <p:par>
                                    <p:cTn id="29" presetID="2" presetClass="entr" presetSubtype="8" accel="42000"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750" fill="hold"/>
                                            <p:tgtEl>
                                              <p:spTgt spid="44"/>
                                            </p:tgtEl>
                                            <p:attrNameLst>
                                              <p:attrName>ppt_x</p:attrName>
                                            </p:attrNameLst>
                                          </p:cBhvr>
                                          <p:tavLst>
                                            <p:tav tm="0">
                                              <p:val>
                                                <p:strVal val="0-#ppt_w/2"/>
                                              </p:val>
                                            </p:tav>
                                            <p:tav tm="100000">
                                              <p:val>
                                                <p:strVal val="#ppt_x"/>
                                              </p:val>
                                            </p:tav>
                                          </p:tavLst>
                                        </p:anim>
                                        <p:anim calcmode="lin" valueType="num">
                                          <p:cBhvr additive="base">
                                            <p:cTn id="32" dur="750" fill="hold"/>
                                            <p:tgtEl>
                                              <p:spTgt spid="44"/>
                                            </p:tgtEl>
                                            <p:attrNameLst>
                                              <p:attrName>ppt_y</p:attrName>
                                            </p:attrNameLst>
                                          </p:cBhvr>
                                          <p:tavLst>
                                            <p:tav tm="0">
                                              <p:val>
                                                <p:strVal val="#ppt_y"/>
                                              </p:val>
                                            </p:tav>
                                            <p:tav tm="100000">
                                              <p:val>
                                                <p:strVal val="#ppt_y"/>
                                              </p:val>
                                            </p:tav>
                                          </p:tavLst>
                                        </p:anim>
                                      </p:childTnLst>
                                    </p:cTn>
                                  </p:par>
                                  <p:par>
                                    <p:cTn id="33" presetID="2" presetClass="entr" presetSubtype="2" accel="4200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750" fill="hold"/>
                                            <p:tgtEl>
                                              <p:spTgt spid="36"/>
                                            </p:tgtEl>
                                            <p:attrNameLst>
                                              <p:attrName>ppt_x</p:attrName>
                                            </p:attrNameLst>
                                          </p:cBhvr>
                                          <p:tavLst>
                                            <p:tav tm="0">
                                              <p:val>
                                                <p:strVal val="1+#ppt_w/2"/>
                                              </p:val>
                                            </p:tav>
                                            <p:tav tm="100000">
                                              <p:val>
                                                <p:strVal val="#ppt_x"/>
                                              </p:val>
                                            </p:tav>
                                          </p:tavLst>
                                        </p:anim>
                                        <p:anim calcmode="lin" valueType="num">
                                          <p:cBhvr additive="base">
                                            <p:cTn id="36" dur="75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2" accel="4200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750" fill="hold"/>
                                            <p:tgtEl>
                                              <p:spTgt spid="33"/>
                                            </p:tgtEl>
                                            <p:attrNameLst>
                                              <p:attrName>ppt_x</p:attrName>
                                            </p:attrNameLst>
                                          </p:cBhvr>
                                          <p:tavLst>
                                            <p:tav tm="0">
                                              <p:val>
                                                <p:strVal val="1+#ppt_w/2"/>
                                              </p:val>
                                            </p:tav>
                                            <p:tav tm="100000">
                                              <p:val>
                                                <p:strVal val="#ppt_x"/>
                                              </p:val>
                                            </p:tav>
                                          </p:tavLst>
                                        </p:anim>
                                        <p:anim calcmode="lin" valueType="num">
                                          <p:cBhvr additive="base">
                                            <p:cTn id="40" dur="75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2" accel="4200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750" fill="hold"/>
                                            <p:tgtEl>
                                              <p:spTgt spid="32"/>
                                            </p:tgtEl>
                                            <p:attrNameLst>
                                              <p:attrName>ppt_x</p:attrName>
                                            </p:attrNameLst>
                                          </p:cBhvr>
                                          <p:tavLst>
                                            <p:tav tm="0">
                                              <p:val>
                                                <p:strVal val="1+#ppt_w/2"/>
                                              </p:val>
                                            </p:tav>
                                            <p:tav tm="100000">
                                              <p:val>
                                                <p:strVal val="#ppt_x"/>
                                              </p:val>
                                            </p:tav>
                                          </p:tavLst>
                                        </p:anim>
                                        <p:anim calcmode="lin" valueType="num">
                                          <p:cBhvr additive="base">
                                            <p:cTn id="44" dur="75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accel="42000" fill="hold" nodeType="withEffect">
                                      <p:stCondLst>
                                        <p:cond delay="0"/>
                                      </p:stCondLst>
                                      <p:childTnLst>
                                        <p:set>
                                          <p:cBhvr>
                                            <p:cTn id="46" dur="1" fill="hold">
                                              <p:stCondLst>
                                                <p:cond delay="0"/>
                                              </p:stCondLst>
                                            </p:cTn>
                                            <p:tgtEl>
                                              <p:spTgt spid="119"/>
                                            </p:tgtEl>
                                            <p:attrNameLst>
                                              <p:attrName>style.visibility</p:attrName>
                                            </p:attrNameLst>
                                          </p:cBhvr>
                                          <p:to>
                                            <p:strVal val="visible"/>
                                          </p:to>
                                        </p:set>
                                        <p:anim calcmode="lin" valueType="num">
                                          <p:cBhvr additive="base">
                                            <p:cTn id="47" dur="750" fill="hold"/>
                                            <p:tgtEl>
                                              <p:spTgt spid="119"/>
                                            </p:tgtEl>
                                            <p:attrNameLst>
                                              <p:attrName>ppt_x</p:attrName>
                                            </p:attrNameLst>
                                          </p:cBhvr>
                                          <p:tavLst>
                                            <p:tav tm="0">
                                              <p:val>
                                                <p:strVal val="1+#ppt_w/2"/>
                                              </p:val>
                                            </p:tav>
                                            <p:tav tm="100000">
                                              <p:val>
                                                <p:strVal val="#ppt_x"/>
                                              </p:val>
                                            </p:tav>
                                          </p:tavLst>
                                        </p:anim>
                                        <p:anim calcmode="lin" valueType="num">
                                          <p:cBhvr additive="base">
                                            <p:cTn id="48" dur="750" fill="hold"/>
                                            <p:tgtEl>
                                              <p:spTgt spid="119"/>
                                            </p:tgtEl>
                                            <p:attrNameLst>
                                              <p:attrName>ppt_y</p:attrName>
                                            </p:attrNameLst>
                                          </p:cBhvr>
                                          <p:tavLst>
                                            <p:tav tm="0">
                                              <p:val>
                                                <p:strVal val="#ppt_y"/>
                                              </p:val>
                                            </p:tav>
                                            <p:tav tm="100000">
                                              <p:val>
                                                <p:strVal val="#ppt_y"/>
                                              </p:val>
                                            </p:tav>
                                          </p:tavLst>
                                        </p:anim>
                                      </p:childTnLst>
                                    </p:cTn>
                                  </p:par>
                                  <p:par>
                                    <p:cTn id="49" presetID="2" presetClass="entr" presetSubtype="2" accel="42000" fill="hold" nodeType="withEffect">
                                      <p:stCondLst>
                                        <p:cond delay="0"/>
                                      </p:stCondLst>
                                      <p:childTnLst>
                                        <p:set>
                                          <p:cBhvr>
                                            <p:cTn id="50" dur="1" fill="hold">
                                              <p:stCondLst>
                                                <p:cond delay="0"/>
                                              </p:stCondLst>
                                            </p:cTn>
                                            <p:tgtEl>
                                              <p:spTgt spid="117"/>
                                            </p:tgtEl>
                                            <p:attrNameLst>
                                              <p:attrName>style.visibility</p:attrName>
                                            </p:attrNameLst>
                                          </p:cBhvr>
                                          <p:to>
                                            <p:strVal val="visible"/>
                                          </p:to>
                                        </p:set>
                                        <p:anim calcmode="lin" valueType="num">
                                          <p:cBhvr additive="base">
                                            <p:cTn id="51" dur="750" fill="hold"/>
                                            <p:tgtEl>
                                              <p:spTgt spid="117"/>
                                            </p:tgtEl>
                                            <p:attrNameLst>
                                              <p:attrName>ppt_x</p:attrName>
                                            </p:attrNameLst>
                                          </p:cBhvr>
                                          <p:tavLst>
                                            <p:tav tm="0">
                                              <p:val>
                                                <p:strVal val="1+#ppt_w/2"/>
                                              </p:val>
                                            </p:tav>
                                            <p:tav tm="100000">
                                              <p:val>
                                                <p:strVal val="#ppt_x"/>
                                              </p:val>
                                            </p:tav>
                                          </p:tavLst>
                                        </p:anim>
                                        <p:anim calcmode="lin" valueType="num">
                                          <p:cBhvr additive="base">
                                            <p:cTn id="52" dur="750" fill="hold"/>
                                            <p:tgtEl>
                                              <p:spTgt spid="117"/>
                                            </p:tgtEl>
                                            <p:attrNameLst>
                                              <p:attrName>ppt_y</p:attrName>
                                            </p:attrNameLst>
                                          </p:cBhvr>
                                          <p:tavLst>
                                            <p:tav tm="0">
                                              <p:val>
                                                <p:strVal val="#ppt_y"/>
                                              </p:val>
                                            </p:tav>
                                            <p:tav tm="100000">
                                              <p:val>
                                                <p:strVal val="#ppt_y"/>
                                              </p:val>
                                            </p:tav>
                                          </p:tavLst>
                                        </p:anim>
                                      </p:childTnLst>
                                    </p:cTn>
                                  </p:par>
                                </p:childTnLst>
                              </p:cTn>
                            </p:par>
                            <p:par>
                              <p:cTn id="53" fill="hold">
                                <p:stCondLst>
                                  <p:cond delay="1500"/>
                                </p:stCondLst>
                                <p:childTnLst>
                                  <p:par>
                                    <p:cTn id="54" presetID="42" presetClass="entr" presetSubtype="0" fill="hold" grpId="0"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1000"/>
                                            <p:tgtEl>
                                              <p:spTgt spid="67"/>
                                            </p:tgtEl>
                                          </p:cBhvr>
                                        </p:animEffect>
                                        <p:anim calcmode="lin" valueType="num">
                                          <p:cBhvr>
                                            <p:cTn id="57" dur="1000" fill="hold"/>
                                            <p:tgtEl>
                                              <p:spTgt spid="67"/>
                                            </p:tgtEl>
                                            <p:attrNameLst>
                                              <p:attrName>ppt_x</p:attrName>
                                            </p:attrNameLst>
                                          </p:cBhvr>
                                          <p:tavLst>
                                            <p:tav tm="0">
                                              <p:val>
                                                <p:strVal val="#ppt_x"/>
                                              </p:val>
                                            </p:tav>
                                            <p:tav tm="100000">
                                              <p:val>
                                                <p:strVal val="#ppt_x"/>
                                              </p:val>
                                            </p:tav>
                                          </p:tavLst>
                                        </p:anim>
                                        <p:anim calcmode="lin" valueType="num">
                                          <p:cBhvr>
                                            <p:cTn id="58" dur="1000" fill="hold"/>
                                            <p:tgtEl>
                                              <p:spTgt spid="67"/>
                                            </p:tgtEl>
                                            <p:attrNameLst>
                                              <p:attrName>ppt_y</p:attrName>
                                            </p:attrNameLst>
                                          </p:cBhvr>
                                          <p:tavLst>
                                            <p:tav tm="0">
                                              <p:val>
                                                <p:strVal val="#ppt_y+.1"/>
                                              </p:val>
                                            </p:tav>
                                            <p:tav tm="100000">
                                              <p:val>
                                                <p:strVal val="#ppt_y"/>
                                              </p:val>
                                            </p:tav>
                                          </p:tavLst>
                                        </p:anim>
                                      </p:childTnLst>
                                    </p:cTn>
                                  </p:par>
                                </p:childTnLst>
                              </p:cTn>
                            </p:par>
                            <p:par>
                              <p:cTn id="59" fill="hold">
                                <p:stCondLst>
                                  <p:cond delay="2500"/>
                                </p:stCondLst>
                                <p:childTnLst>
                                  <p:par>
                                    <p:cTn id="60" presetID="2" presetClass="entr" presetSubtype="2" fill="hold" grpId="0" nodeType="afterEffect">
                                      <p:stCondLst>
                                        <p:cond delay="0"/>
                                      </p:stCondLst>
                                      <p:iterate type="lt">
                                        <p:tmPct val="10000"/>
                                      </p:iterate>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1+#ppt_w/2"/>
                                              </p:val>
                                            </p:tav>
                                            <p:tav tm="100000">
                                              <p:val>
                                                <p:strVal val="#ppt_x"/>
                                              </p:val>
                                            </p:tav>
                                          </p:tavLst>
                                        </p:anim>
                                        <p:anim calcmode="lin" valueType="num">
                                          <p:cBhvr additive="base">
                                            <p:cTn id="63" dur="500" fill="hold"/>
                                            <p:tgtEl>
                                              <p:spTgt spid="37"/>
                                            </p:tgtEl>
                                            <p:attrNameLst>
                                              <p:attrName>ppt_y</p:attrName>
                                            </p:attrNameLst>
                                          </p:cBhvr>
                                          <p:tavLst>
                                            <p:tav tm="0">
                                              <p:val>
                                                <p:strVal val="#ppt_y"/>
                                              </p:val>
                                            </p:tav>
                                            <p:tav tm="100000">
                                              <p:val>
                                                <p:strVal val="#ppt_y"/>
                                              </p:val>
                                            </p:tav>
                                          </p:tavLst>
                                        </p:anim>
                                      </p:childTnLst>
                                    </p:cTn>
                                  </p:par>
                                </p:childTnLst>
                              </p:cTn>
                            </p:par>
                            <p:par>
                              <p:cTn id="64" fill="hold">
                                <p:stCondLst>
                                  <p:cond delay="4650"/>
                                </p:stCondLst>
                                <p:childTnLst>
                                  <p:par>
                                    <p:cTn id="65" presetID="22" presetClass="entr" presetSubtype="8"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left)">
                                          <p:cBhvr>
                                            <p:cTn id="67" dur="500"/>
                                            <p:tgtEl>
                                              <p:spTgt spid="66"/>
                                            </p:tgtEl>
                                          </p:cBhvr>
                                        </p:animEffect>
                                      </p:childTnLst>
                                    </p:cTn>
                                  </p:par>
                                </p:childTnLst>
                              </p:cTn>
                            </p:par>
                            <p:par>
                              <p:cTn id="68" fill="hold">
                                <p:stCondLst>
                                  <p:cond delay="5150"/>
                                </p:stCondLst>
                                <p:childTnLst>
                                  <p:par>
                                    <p:cTn id="69" presetID="10" presetClass="entr" presetSubtype="0"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2" repeatCount="indefinite" fill="hold" display="0">
                      <p:stCondLst>
                        <p:cond delay="indefinite"/>
                      </p:stCondLst>
                      <p:endCondLst>
                        <p:cond evt="onStopAudio" delay="0">
                          <p:tgtEl>
                            <p:sldTgt/>
                          </p:tgtEl>
                        </p:cond>
                      </p:endCondLst>
                    </p:cTn>
                    <p:tgtEl>
                      <p:spTgt spid="121"/>
                    </p:tgtEl>
                  </p:cMediaNode>
                </p:audio>
              </p:childTnLst>
            </p:cTn>
          </p:par>
        </p:tnLst>
        <p:bldLst>
          <p:bldP spid="63" grpId="0" animBg="1"/>
          <p:bldP spid="66" grpId="0"/>
          <p:bldP spid="67" grpId="0"/>
          <p:bldP spid="68" grpId="0"/>
          <p:bldP spid="37" grpId="0"/>
          <p:bldP spid="11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740375" y="1162436"/>
            <a:ext cx="2711250" cy="798750"/>
          </a:xfrm>
          <a:prstGeom prst="rect">
            <a:avLst/>
          </a:prstGeom>
        </p:spPr>
      </p:pic>
      <p:grpSp>
        <p:nvGrpSpPr>
          <p:cNvPr id="14" name="组合 13"/>
          <p:cNvGrpSpPr/>
          <p:nvPr/>
        </p:nvGrpSpPr>
        <p:grpSpPr>
          <a:xfrm>
            <a:off x="6909289" y="2206596"/>
            <a:ext cx="1520548" cy="1520548"/>
            <a:chOff x="7850409" y="1990657"/>
            <a:chExt cx="1520548" cy="1520548"/>
          </a:xfrm>
        </p:grpSpPr>
        <p:grpSp>
          <p:nvGrpSpPr>
            <p:cNvPr id="15" name="组合 14"/>
            <p:cNvGrpSpPr/>
            <p:nvPr/>
          </p:nvGrpSpPr>
          <p:grpSpPr>
            <a:xfrm>
              <a:off x="7850409" y="1990657"/>
              <a:ext cx="1520548" cy="1520548"/>
              <a:chOff x="2689594" y="1279894"/>
              <a:chExt cx="3849030" cy="3849030"/>
            </a:xfrm>
          </p:grpSpPr>
          <p:sp>
            <p:nvSpPr>
              <p:cNvPr id="17" name="椭圆 16"/>
              <p:cNvSpPr/>
              <p:nvPr/>
            </p:nvSpPr>
            <p:spPr>
              <a:xfrm>
                <a:off x="2689594" y="1279894"/>
                <a:ext cx="3849030" cy="38490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907831" y="1498134"/>
                <a:ext cx="3412560" cy="3412555"/>
              </a:xfrm>
              <a:prstGeom prst="ellipse">
                <a:avLst/>
              </a:prstGeom>
              <a:noFill/>
              <a:ln w="19050">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1"/>
            <p:cNvSpPr txBox="1"/>
            <p:nvPr/>
          </p:nvSpPr>
          <p:spPr>
            <a:xfrm>
              <a:off x="8103189"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42BBA1"/>
                  </a:solidFill>
                  <a:effectLst/>
                  <a:uLnTx/>
                  <a:uFillTx/>
                  <a:latin typeface="+mj-ea"/>
                </a:rPr>
                <a:t>03</a:t>
              </a:r>
              <a:endParaRPr kumimoji="0" lang="zh-CN" altLang="en-US" sz="5400" b="0" i="0" u="none" strike="noStrike" kern="1200" cap="none" normalizeH="0" baseline="0" noProof="0" dirty="0">
                <a:ln>
                  <a:noFill/>
                </a:ln>
                <a:solidFill>
                  <a:srgbClr val="42BBA1"/>
                </a:solidFill>
                <a:effectLst/>
                <a:uLnTx/>
                <a:uFillTx/>
                <a:latin typeface="+mj-ea"/>
              </a:endParaRPr>
            </a:p>
          </p:txBody>
        </p:sp>
      </p:grpSp>
      <p:grpSp>
        <p:nvGrpSpPr>
          <p:cNvPr id="24" name="组合 23"/>
          <p:cNvGrpSpPr/>
          <p:nvPr/>
        </p:nvGrpSpPr>
        <p:grpSpPr>
          <a:xfrm>
            <a:off x="666307" y="3886014"/>
            <a:ext cx="2823502" cy="683948"/>
            <a:chOff x="5094776" y="2508581"/>
            <a:chExt cx="2930108" cy="683948"/>
          </a:xfrm>
        </p:grpSpPr>
        <p:sp>
          <p:nvSpPr>
            <p:cNvPr id="25" name="文本框 24"/>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基本工作概述</a:t>
              </a:r>
            </a:p>
          </p:txBody>
        </p:sp>
        <p:sp>
          <p:nvSpPr>
            <p:cNvPr id="26" name="文本框 8"/>
            <p:cNvSpPr txBox="1">
              <a:spLocks noChangeArrowheads="1"/>
            </p:cNvSpPr>
            <p:nvPr/>
          </p:nvSpPr>
          <p:spPr bwMode="auto">
            <a:xfrm>
              <a:off x="5549636" y="2915530"/>
              <a:ext cx="2020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27" name="组合 26"/>
          <p:cNvGrpSpPr/>
          <p:nvPr/>
        </p:nvGrpSpPr>
        <p:grpSpPr>
          <a:xfrm>
            <a:off x="3453725" y="3886014"/>
            <a:ext cx="2823502" cy="683948"/>
            <a:chOff x="5094776" y="2508581"/>
            <a:chExt cx="2930108" cy="683948"/>
          </a:xfrm>
        </p:grpSpPr>
        <p:sp>
          <p:nvSpPr>
            <p:cNvPr id="28" name="文本框 27"/>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工作完成情况</a:t>
              </a:r>
            </a:p>
          </p:txBody>
        </p:sp>
        <p:sp>
          <p:nvSpPr>
            <p:cNvPr id="29" name="文本框 8"/>
            <p:cNvSpPr txBox="1">
              <a:spLocks noChangeArrowheads="1"/>
            </p:cNvSpPr>
            <p:nvPr/>
          </p:nvSpPr>
          <p:spPr bwMode="auto">
            <a:xfrm>
              <a:off x="5549636" y="2915530"/>
              <a:ext cx="2020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30" name="组合 29"/>
          <p:cNvGrpSpPr/>
          <p:nvPr/>
        </p:nvGrpSpPr>
        <p:grpSpPr>
          <a:xfrm>
            <a:off x="6241143" y="3930618"/>
            <a:ext cx="2823502" cy="683948"/>
            <a:chOff x="5094776" y="2508581"/>
            <a:chExt cx="2930108" cy="683948"/>
          </a:xfrm>
        </p:grpSpPr>
        <p:sp>
          <p:nvSpPr>
            <p:cNvPr id="31" name="文本框 30"/>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工作经验总结</a:t>
              </a:r>
            </a:p>
          </p:txBody>
        </p:sp>
        <p:sp>
          <p:nvSpPr>
            <p:cNvPr id="32" name="文本框 8"/>
            <p:cNvSpPr txBox="1">
              <a:spLocks noChangeArrowheads="1"/>
            </p:cNvSpPr>
            <p:nvPr/>
          </p:nvSpPr>
          <p:spPr bwMode="auto">
            <a:xfrm>
              <a:off x="5549636" y="2915530"/>
              <a:ext cx="2020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33" name="组合 32"/>
          <p:cNvGrpSpPr/>
          <p:nvPr/>
        </p:nvGrpSpPr>
        <p:grpSpPr>
          <a:xfrm>
            <a:off x="9028560" y="3930618"/>
            <a:ext cx="2823502" cy="683948"/>
            <a:chOff x="5094776" y="2508581"/>
            <a:chExt cx="2930108" cy="683948"/>
          </a:xfrm>
        </p:grpSpPr>
        <p:sp>
          <p:nvSpPr>
            <p:cNvPr id="34" name="文本框 33"/>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未来工作计划</a:t>
              </a:r>
            </a:p>
          </p:txBody>
        </p:sp>
        <p:sp>
          <p:nvSpPr>
            <p:cNvPr id="35" name="文本框 8"/>
            <p:cNvSpPr txBox="1">
              <a:spLocks noChangeArrowheads="1"/>
            </p:cNvSpPr>
            <p:nvPr/>
          </p:nvSpPr>
          <p:spPr bwMode="auto">
            <a:xfrm>
              <a:off x="5549636" y="2915530"/>
              <a:ext cx="2020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36" name="组合 35"/>
          <p:cNvGrpSpPr/>
          <p:nvPr/>
        </p:nvGrpSpPr>
        <p:grpSpPr>
          <a:xfrm>
            <a:off x="4138542" y="2206596"/>
            <a:ext cx="1520548" cy="1520548"/>
            <a:chOff x="7850409" y="1990657"/>
            <a:chExt cx="1520548" cy="1520548"/>
          </a:xfrm>
        </p:grpSpPr>
        <p:grpSp>
          <p:nvGrpSpPr>
            <p:cNvPr id="37" name="组合 36"/>
            <p:cNvGrpSpPr/>
            <p:nvPr/>
          </p:nvGrpSpPr>
          <p:grpSpPr>
            <a:xfrm>
              <a:off x="7850409" y="1990657"/>
              <a:ext cx="1520548" cy="1520548"/>
              <a:chOff x="2689594" y="1279894"/>
              <a:chExt cx="3849030" cy="3849030"/>
            </a:xfrm>
          </p:grpSpPr>
          <p:sp>
            <p:nvSpPr>
              <p:cNvPr id="39" name="椭圆 38"/>
              <p:cNvSpPr/>
              <p:nvPr/>
            </p:nvSpPr>
            <p:spPr>
              <a:xfrm>
                <a:off x="2689594" y="1279894"/>
                <a:ext cx="3849030" cy="38490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907831" y="1498134"/>
                <a:ext cx="3412560" cy="3412555"/>
              </a:xfrm>
              <a:prstGeom prst="ellipse">
                <a:avLst/>
              </a:prstGeom>
              <a:noFill/>
              <a:ln w="19050">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标题 1"/>
            <p:cNvSpPr txBox="1"/>
            <p:nvPr/>
          </p:nvSpPr>
          <p:spPr>
            <a:xfrm>
              <a:off x="8103189"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42BBA1"/>
                  </a:solidFill>
                  <a:effectLst/>
                  <a:uLnTx/>
                  <a:uFillTx/>
                  <a:latin typeface="+mj-ea"/>
                </a:rPr>
                <a:t>02</a:t>
              </a:r>
              <a:endParaRPr kumimoji="0" lang="zh-CN" altLang="en-US" sz="5400" b="0" i="0" u="none" strike="noStrike" kern="1200" cap="none" normalizeH="0" baseline="0" noProof="0" dirty="0">
                <a:ln>
                  <a:noFill/>
                </a:ln>
                <a:solidFill>
                  <a:srgbClr val="42BBA1"/>
                </a:solidFill>
                <a:effectLst/>
                <a:uLnTx/>
                <a:uFillTx/>
                <a:latin typeface="+mj-ea"/>
              </a:endParaRPr>
            </a:p>
          </p:txBody>
        </p:sp>
      </p:grpSp>
      <p:grpSp>
        <p:nvGrpSpPr>
          <p:cNvPr id="41" name="组合 40"/>
          <p:cNvGrpSpPr/>
          <p:nvPr/>
        </p:nvGrpSpPr>
        <p:grpSpPr>
          <a:xfrm>
            <a:off x="1367795" y="2206596"/>
            <a:ext cx="1520548" cy="1520548"/>
            <a:chOff x="7850409" y="1990657"/>
            <a:chExt cx="1520548" cy="1520548"/>
          </a:xfrm>
        </p:grpSpPr>
        <p:grpSp>
          <p:nvGrpSpPr>
            <p:cNvPr id="42" name="组合 41"/>
            <p:cNvGrpSpPr/>
            <p:nvPr/>
          </p:nvGrpSpPr>
          <p:grpSpPr>
            <a:xfrm>
              <a:off x="7850409" y="1990657"/>
              <a:ext cx="1520548" cy="1520548"/>
              <a:chOff x="2689594" y="1279894"/>
              <a:chExt cx="3849030" cy="3849030"/>
            </a:xfrm>
          </p:grpSpPr>
          <p:sp>
            <p:nvSpPr>
              <p:cNvPr id="44" name="椭圆 43"/>
              <p:cNvSpPr/>
              <p:nvPr/>
            </p:nvSpPr>
            <p:spPr>
              <a:xfrm>
                <a:off x="2689594" y="1279894"/>
                <a:ext cx="3849030" cy="38490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907831" y="1498134"/>
                <a:ext cx="3412560" cy="3412555"/>
              </a:xfrm>
              <a:prstGeom prst="ellipse">
                <a:avLst/>
              </a:prstGeom>
              <a:noFill/>
              <a:ln w="19050">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标题 1"/>
            <p:cNvSpPr txBox="1"/>
            <p:nvPr/>
          </p:nvSpPr>
          <p:spPr>
            <a:xfrm>
              <a:off x="8103189"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42BBA1"/>
                  </a:solidFill>
                  <a:effectLst/>
                  <a:uLnTx/>
                  <a:uFillTx/>
                  <a:latin typeface="+mj-ea"/>
                </a:rPr>
                <a:t>01</a:t>
              </a:r>
              <a:endParaRPr kumimoji="0" lang="zh-CN" altLang="en-US" sz="5400" b="0" i="0" u="none" strike="noStrike" kern="1200" cap="none" normalizeH="0" baseline="0" noProof="0" dirty="0">
                <a:ln>
                  <a:noFill/>
                </a:ln>
                <a:solidFill>
                  <a:srgbClr val="42BBA1"/>
                </a:solidFill>
                <a:effectLst/>
                <a:uLnTx/>
                <a:uFillTx/>
                <a:latin typeface="+mj-ea"/>
              </a:endParaRPr>
            </a:p>
          </p:txBody>
        </p:sp>
      </p:grpSp>
      <p:grpSp>
        <p:nvGrpSpPr>
          <p:cNvPr id="46" name="组合 45"/>
          <p:cNvGrpSpPr/>
          <p:nvPr/>
        </p:nvGrpSpPr>
        <p:grpSpPr>
          <a:xfrm>
            <a:off x="9680037" y="2206596"/>
            <a:ext cx="1520548" cy="1520548"/>
            <a:chOff x="7850409" y="1990657"/>
            <a:chExt cx="1520548" cy="1520548"/>
          </a:xfrm>
        </p:grpSpPr>
        <p:grpSp>
          <p:nvGrpSpPr>
            <p:cNvPr id="47" name="组合 46"/>
            <p:cNvGrpSpPr/>
            <p:nvPr/>
          </p:nvGrpSpPr>
          <p:grpSpPr>
            <a:xfrm>
              <a:off x="7850409" y="1990657"/>
              <a:ext cx="1520548" cy="1520548"/>
              <a:chOff x="2689594" y="1279894"/>
              <a:chExt cx="3849030" cy="3849030"/>
            </a:xfrm>
          </p:grpSpPr>
          <p:sp>
            <p:nvSpPr>
              <p:cNvPr id="49" name="椭圆 48"/>
              <p:cNvSpPr/>
              <p:nvPr/>
            </p:nvSpPr>
            <p:spPr>
              <a:xfrm>
                <a:off x="2689594" y="1279894"/>
                <a:ext cx="3849030" cy="38490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2907831" y="1498134"/>
                <a:ext cx="3412560" cy="3412555"/>
              </a:xfrm>
              <a:prstGeom prst="ellipse">
                <a:avLst/>
              </a:prstGeom>
              <a:noFill/>
              <a:ln w="19050">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标题 1"/>
            <p:cNvSpPr txBox="1"/>
            <p:nvPr/>
          </p:nvSpPr>
          <p:spPr>
            <a:xfrm>
              <a:off x="8103189"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42BBA1"/>
                  </a:solidFill>
                  <a:effectLst/>
                  <a:uLnTx/>
                  <a:uFillTx/>
                  <a:latin typeface="+mj-ea"/>
                </a:rPr>
                <a:t>04</a:t>
              </a:r>
              <a:endParaRPr kumimoji="0" lang="zh-CN" altLang="en-US" sz="5400" b="0" i="0" u="none" strike="noStrike" kern="1200" cap="none" normalizeH="0" baseline="0" noProof="0" dirty="0">
                <a:ln>
                  <a:noFill/>
                </a:ln>
                <a:solidFill>
                  <a:srgbClr val="42BBA1"/>
                </a:solidFill>
                <a:effectLst/>
                <a:uLnTx/>
                <a:uFillTx/>
                <a:latin typeface="+mj-ea"/>
              </a:endParaRPr>
            </a:p>
          </p:txBody>
        </p:sp>
      </p:grpSp>
      <p:sp>
        <p:nvSpPr>
          <p:cNvPr id="51" name="标题 1"/>
          <p:cNvSpPr txBox="1"/>
          <p:nvPr/>
        </p:nvSpPr>
        <p:spPr>
          <a:xfrm>
            <a:off x="5193905" y="648747"/>
            <a:ext cx="1968164"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dist" defTabSz="914400" rtl="0" eaLnBrk="1" fontAlgn="auto" latinLnBrk="0" hangingPunct="1">
              <a:lnSpc>
                <a:spcPct val="90000"/>
              </a:lnSpc>
              <a:spcBef>
                <a:spcPct val="0"/>
              </a:spcBef>
              <a:spcAft>
                <a:spcPts val="0"/>
              </a:spcAft>
              <a:buClrTx/>
              <a:buSzTx/>
              <a:buFontTx/>
              <a:buNone/>
              <a:defRPr/>
            </a:pPr>
            <a:r>
              <a:rPr kumimoji="0" lang="zh-CN" altLang="en-US" sz="5400" b="0" i="0" u="none" strike="noStrike" kern="1200" cap="none" spc="300" normalizeH="0" baseline="0" noProof="0" dirty="0">
                <a:ln>
                  <a:noFill/>
                </a:ln>
                <a:solidFill>
                  <a:schemeClr val="bg1"/>
                </a:solidFill>
                <a:effectLst/>
                <a:uLnTx/>
                <a:uFillTx/>
                <a:latin typeface="+mj-ea"/>
              </a:rPr>
              <a:t>目录</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53" presetClass="entr" presetSubtype="16"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53" presetClass="entr" presetSubtype="16"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53" presetClass="entr" presetSubtype="16"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p:cTn id="30" dur="500" fill="hold"/>
                                        <p:tgtEl>
                                          <p:spTgt spid="46"/>
                                        </p:tgtEl>
                                        <p:attrNameLst>
                                          <p:attrName>ppt_w</p:attrName>
                                        </p:attrNameLst>
                                      </p:cBhvr>
                                      <p:tavLst>
                                        <p:tav tm="0">
                                          <p:val>
                                            <p:fltVal val="0"/>
                                          </p:val>
                                        </p:tav>
                                        <p:tav tm="100000">
                                          <p:val>
                                            <p:strVal val="#ppt_w"/>
                                          </p:val>
                                        </p:tav>
                                      </p:tavLst>
                                    </p:anim>
                                    <p:anim calcmode="lin" valueType="num">
                                      <p:cBhvr>
                                        <p:cTn id="31" dur="500" fill="hold"/>
                                        <p:tgtEl>
                                          <p:spTgt spid="46"/>
                                        </p:tgtEl>
                                        <p:attrNameLst>
                                          <p:attrName>ppt_h</p:attrName>
                                        </p:attrNameLst>
                                      </p:cBhvr>
                                      <p:tavLst>
                                        <p:tav tm="0">
                                          <p:val>
                                            <p:fltVal val="0"/>
                                          </p:val>
                                        </p:tav>
                                        <p:tav tm="100000">
                                          <p:val>
                                            <p:strVal val="#ppt_h"/>
                                          </p:val>
                                        </p:tav>
                                      </p:tavLst>
                                    </p:anim>
                                    <p:animEffect transition="in" filter="fade">
                                      <p:cBhvr>
                                        <p:cTn id="32" dur="500"/>
                                        <p:tgtEl>
                                          <p:spTgt spid="46"/>
                                        </p:tgtEl>
                                      </p:cBhvr>
                                    </p:animEffect>
                                  </p:childTnLst>
                                </p:cTn>
                              </p:par>
                            </p:childTnLst>
                          </p:cTn>
                        </p:par>
                        <p:par>
                          <p:cTn id="33" fill="hold">
                            <p:stCondLst>
                              <p:cond delay="1000"/>
                            </p:stCondLst>
                            <p:childTnLst>
                              <p:par>
                                <p:cTn id="34" presetID="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1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1+#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2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1+#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3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1+#ppt_w/2"/>
                                          </p:val>
                                        </p:tav>
                                        <p:tav tm="100000">
                                          <p:val>
                                            <p:strVal val="#ppt_x"/>
                                          </p:val>
                                        </p:tav>
                                      </p:tavLst>
                                    </p:anim>
                                    <p:anim calcmode="lin" valueType="num">
                                      <p:cBhvr additive="base">
                                        <p:cTn id="49"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9208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tx1">
                    <a:lumMod val="75000"/>
                    <a:lumOff val="25000"/>
                  </a:schemeClr>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4346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基本工作概述</a:t>
            </a:r>
          </a:p>
        </p:txBody>
      </p:sp>
      <p:sp>
        <p:nvSpPr>
          <p:cNvPr id="14" name="文本框 8"/>
          <p:cNvSpPr txBox="1">
            <a:spLocks noChangeArrowheads="1"/>
          </p:cNvSpPr>
          <p:nvPr/>
        </p:nvSpPr>
        <p:spPr bwMode="auto">
          <a:xfrm>
            <a:off x="5689479" y="3239030"/>
            <a:ext cx="813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PART ONE</a:t>
            </a:r>
            <a:endParaRPr lang="zh-CN" altLang="en-US" sz="1200" dirty="0">
              <a:solidFill>
                <a:schemeClr val="tx1">
                  <a:lumMod val="75000"/>
                  <a:lumOff val="25000"/>
                </a:schemeClr>
              </a:solidFill>
              <a:latin typeface="+mn-lt"/>
              <a:ea typeface="+mn-ea"/>
              <a:cs typeface="+mn-ea"/>
              <a:sym typeface="+mn-lt"/>
            </a:endParaRPr>
          </a:p>
        </p:txBody>
      </p:sp>
      <p:grpSp>
        <p:nvGrpSpPr>
          <p:cNvPr id="2" name="组合 1"/>
          <p:cNvGrpSpPr/>
          <p:nvPr/>
        </p:nvGrpSpPr>
        <p:grpSpPr>
          <a:xfrm>
            <a:off x="5007429" y="964069"/>
            <a:ext cx="2177142" cy="2177142"/>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070743" y="1661046"/>
                <a:ext cx="3086737" cy="3086733"/>
              </a:xfrm>
              <a:prstGeom prst="ellipse">
                <a:avLst/>
              </a:prstGeom>
              <a:noFill/>
              <a:ln>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42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标题 1"/>
          <p:cNvSpPr txBox="1"/>
          <p:nvPr/>
        </p:nvSpPr>
        <p:spPr>
          <a:xfrm>
            <a:off x="1062038" y="365125"/>
            <a:ext cx="373369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可编辑的药品图</a:t>
            </a:r>
            <a:endParaRPr lang="zh-CN" altLang="en-US" dirty="0">
              <a:latin typeface="+mn-ea"/>
              <a:ea typeface="+mn-ea"/>
            </a:endParaRPr>
          </a:p>
        </p:txBody>
      </p:sp>
      <p:grpSp>
        <p:nvGrpSpPr>
          <p:cNvPr id="128" name="组合 127"/>
          <p:cNvGrpSpPr/>
          <p:nvPr/>
        </p:nvGrpSpPr>
        <p:grpSpPr>
          <a:xfrm>
            <a:off x="978694" y="2229348"/>
            <a:ext cx="747712" cy="1169194"/>
            <a:chOff x="978694" y="2778919"/>
            <a:chExt cx="747712" cy="1169194"/>
          </a:xfrm>
        </p:grpSpPr>
        <p:sp>
          <p:nvSpPr>
            <p:cNvPr id="129" name="圆角矩形 12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0" name="组合 129"/>
            <p:cNvGrpSpPr/>
            <p:nvPr/>
          </p:nvGrpSpPr>
          <p:grpSpPr>
            <a:xfrm>
              <a:off x="1038225" y="2778919"/>
              <a:ext cx="628650" cy="216694"/>
              <a:chOff x="1038225" y="2778919"/>
              <a:chExt cx="628650" cy="216694"/>
            </a:xfrm>
          </p:grpSpPr>
          <p:sp>
            <p:nvSpPr>
              <p:cNvPr id="135" name="圆角矩形 13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9" name="圆角矩形 13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0" name="圆角矩形 13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1" name="圆角矩形 14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2" name="圆角矩形 14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31" name="同侧圆角矩形 13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2" name="圆角矩形 13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圆角矩形 13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圆角矩形 13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43" name="组合 142"/>
          <p:cNvGrpSpPr/>
          <p:nvPr/>
        </p:nvGrpSpPr>
        <p:grpSpPr>
          <a:xfrm>
            <a:off x="1895475" y="2608331"/>
            <a:ext cx="492922" cy="790209"/>
            <a:chOff x="1895475" y="3157902"/>
            <a:chExt cx="492922" cy="790209"/>
          </a:xfrm>
        </p:grpSpPr>
        <p:sp>
          <p:nvSpPr>
            <p:cNvPr id="144" name="同侧圆角矩形 14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45" name="组合 144"/>
            <p:cNvGrpSpPr/>
            <p:nvPr/>
          </p:nvGrpSpPr>
          <p:grpSpPr>
            <a:xfrm>
              <a:off x="1895475" y="3157902"/>
              <a:ext cx="492922" cy="182220"/>
              <a:chOff x="1895475" y="3157902"/>
              <a:chExt cx="492922" cy="182220"/>
            </a:xfrm>
          </p:grpSpPr>
          <p:sp>
            <p:nvSpPr>
              <p:cNvPr id="146" name="圆角矩形 14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7" name="圆角矩形 14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8" name="圆角矩形 14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9" name="圆角矩形 14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0" name="圆角矩形 14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1" name="圆角矩形 15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2" name="圆角矩形 15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3" name="组合 152"/>
          <p:cNvGrpSpPr/>
          <p:nvPr/>
        </p:nvGrpSpPr>
        <p:grpSpPr>
          <a:xfrm>
            <a:off x="3621880" y="2234110"/>
            <a:ext cx="485775" cy="1145380"/>
            <a:chOff x="3621880" y="2783681"/>
            <a:chExt cx="485775" cy="1145380"/>
          </a:xfrm>
        </p:grpSpPr>
        <p:sp>
          <p:nvSpPr>
            <p:cNvPr id="154" name="圆角矩形 15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55" name="组合 154"/>
            <p:cNvGrpSpPr/>
            <p:nvPr/>
          </p:nvGrpSpPr>
          <p:grpSpPr>
            <a:xfrm>
              <a:off x="3667125" y="2783681"/>
              <a:ext cx="397669" cy="182220"/>
              <a:chOff x="3667125" y="2783681"/>
              <a:chExt cx="397669" cy="182220"/>
            </a:xfrm>
          </p:grpSpPr>
          <p:sp>
            <p:nvSpPr>
              <p:cNvPr id="166" name="圆角矩形 16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7" name="圆角矩形 16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圆角矩形 16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9" name="圆角矩形 16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0" name="圆角矩形 16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1" name="圆角矩形 17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56" name="矩形 15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7" name="同侧圆角矩形 15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8" name="椭圆 15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9" name="椭圆 15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0" name="椭圆 15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椭圆 16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2" name="椭圆 16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3" name="椭圆 16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4" name="椭圆 16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5" name="椭圆 16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2" name="组合 171"/>
          <p:cNvGrpSpPr/>
          <p:nvPr/>
        </p:nvGrpSpPr>
        <p:grpSpPr>
          <a:xfrm>
            <a:off x="4231480" y="2234110"/>
            <a:ext cx="485775" cy="1145380"/>
            <a:chOff x="4231480" y="2783681"/>
            <a:chExt cx="485775" cy="1145380"/>
          </a:xfrm>
        </p:grpSpPr>
        <p:sp>
          <p:nvSpPr>
            <p:cNvPr id="173" name="圆角矩形 17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74" name="组合 173"/>
            <p:cNvGrpSpPr/>
            <p:nvPr/>
          </p:nvGrpSpPr>
          <p:grpSpPr>
            <a:xfrm>
              <a:off x="4276725" y="2783681"/>
              <a:ext cx="397669" cy="182220"/>
              <a:chOff x="4276725" y="2783681"/>
              <a:chExt cx="397669" cy="182220"/>
            </a:xfrm>
          </p:grpSpPr>
          <p:sp>
            <p:nvSpPr>
              <p:cNvPr id="185" name="圆角矩形 18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6" name="圆角矩形 18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7" name="圆角矩形 18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8" name="圆角矩形 18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9" name="圆角矩形 18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0" name="圆角矩形 18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75" name="矩形 17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6" name="同侧圆角矩形 17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7" name="椭圆 17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8" name="椭圆 17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9" name="椭圆 17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0" name="椭圆 17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1" name="椭圆 18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2" name="椭圆 18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3" name="椭圆 18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4" name="椭圆 18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91" name="组合 190"/>
          <p:cNvGrpSpPr/>
          <p:nvPr/>
        </p:nvGrpSpPr>
        <p:grpSpPr>
          <a:xfrm>
            <a:off x="4888990" y="2212679"/>
            <a:ext cx="745049" cy="1185862"/>
            <a:chOff x="4888990" y="2762250"/>
            <a:chExt cx="745049" cy="1185862"/>
          </a:xfrm>
        </p:grpSpPr>
        <p:sp>
          <p:nvSpPr>
            <p:cNvPr id="192" name="圆角矩形 19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93" name="组合 192"/>
            <p:cNvGrpSpPr/>
            <p:nvPr/>
          </p:nvGrpSpPr>
          <p:grpSpPr>
            <a:xfrm>
              <a:off x="5014672" y="2873378"/>
              <a:ext cx="497203" cy="963607"/>
              <a:chOff x="5014672" y="2873378"/>
              <a:chExt cx="497203" cy="963607"/>
            </a:xfrm>
          </p:grpSpPr>
          <p:sp>
            <p:nvSpPr>
              <p:cNvPr id="195" name="椭圆 19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6" name="椭圆 19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7" name="椭圆 19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8" name="椭圆 19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9" name="椭圆 19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0" name="椭圆 19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1" name="椭圆 20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2" name="椭圆 20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94" name="直接连接符 19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203" name="组合 202"/>
          <p:cNvGrpSpPr/>
          <p:nvPr/>
        </p:nvGrpSpPr>
        <p:grpSpPr>
          <a:xfrm>
            <a:off x="2558663" y="1995985"/>
            <a:ext cx="928190" cy="1408951"/>
            <a:chOff x="2558663" y="2545556"/>
            <a:chExt cx="928190" cy="1408951"/>
          </a:xfrm>
        </p:grpSpPr>
        <p:grpSp>
          <p:nvGrpSpPr>
            <p:cNvPr id="204" name="组合 203"/>
            <p:cNvGrpSpPr/>
            <p:nvPr/>
          </p:nvGrpSpPr>
          <p:grpSpPr>
            <a:xfrm>
              <a:off x="2558663" y="2545556"/>
              <a:ext cx="928190" cy="1408951"/>
              <a:chOff x="2558663" y="2545556"/>
              <a:chExt cx="928190" cy="1408951"/>
            </a:xfrm>
          </p:grpSpPr>
          <p:sp>
            <p:nvSpPr>
              <p:cNvPr id="20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210" name="组合 209"/>
              <p:cNvGrpSpPr/>
              <p:nvPr/>
            </p:nvGrpSpPr>
            <p:grpSpPr>
              <a:xfrm>
                <a:off x="2708433" y="2545556"/>
                <a:ext cx="628650" cy="216694"/>
                <a:chOff x="2707339" y="2545556"/>
                <a:chExt cx="628650" cy="216694"/>
              </a:xfrm>
            </p:grpSpPr>
            <p:sp>
              <p:nvSpPr>
                <p:cNvPr id="211" name="圆角矩形 21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2" name="圆角矩形 21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圆角矩形 21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4" name="圆角矩形 21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5" name="圆角矩形 21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6" name="圆角矩形 21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7" name="圆角矩形 21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8" name="圆角矩形 21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205" name="同侧圆角矩形 20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6" name="圆角矩形 20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7" name="圆角矩形 20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8" name="圆角矩形 20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19" name="组合 218"/>
          <p:cNvGrpSpPr/>
          <p:nvPr/>
        </p:nvGrpSpPr>
        <p:grpSpPr>
          <a:xfrm>
            <a:off x="1895475" y="1697724"/>
            <a:ext cx="492922" cy="790209"/>
            <a:chOff x="1895475" y="3157902"/>
            <a:chExt cx="492922" cy="790209"/>
          </a:xfrm>
        </p:grpSpPr>
        <p:sp>
          <p:nvSpPr>
            <p:cNvPr id="220" name="同侧圆角矩形 21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21" name="组合 220"/>
            <p:cNvGrpSpPr/>
            <p:nvPr/>
          </p:nvGrpSpPr>
          <p:grpSpPr>
            <a:xfrm>
              <a:off x="1895475" y="3157902"/>
              <a:ext cx="492922" cy="182220"/>
              <a:chOff x="1895475" y="3157902"/>
              <a:chExt cx="492922" cy="182220"/>
            </a:xfrm>
          </p:grpSpPr>
          <p:sp>
            <p:nvSpPr>
              <p:cNvPr id="222" name="圆角矩形 22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3" name="圆角矩形 22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4" name="圆角矩形 22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5" name="圆角矩形 22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6" name="圆角矩形 22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7" name="圆角矩形 22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8" name="圆角矩形 22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229" name="矩形 22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230" name="组合 229"/>
          <p:cNvGrpSpPr/>
          <p:nvPr/>
        </p:nvGrpSpPr>
        <p:grpSpPr>
          <a:xfrm>
            <a:off x="950775" y="4970539"/>
            <a:ext cx="4655344" cy="808275"/>
            <a:chOff x="950775" y="4970539"/>
            <a:chExt cx="4655344" cy="808275"/>
          </a:xfrm>
        </p:grpSpPr>
        <p:sp>
          <p:nvSpPr>
            <p:cNvPr id="231" name="矩形 230"/>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32" name="组合 231"/>
            <p:cNvGrpSpPr/>
            <p:nvPr/>
          </p:nvGrpSpPr>
          <p:grpSpPr>
            <a:xfrm>
              <a:off x="950775" y="4971094"/>
              <a:ext cx="807720" cy="807720"/>
              <a:chOff x="6386299" y="3825240"/>
              <a:chExt cx="807720" cy="807720"/>
            </a:xfrm>
          </p:grpSpPr>
          <p:sp>
            <p:nvSpPr>
              <p:cNvPr id="233" name="椭圆 232"/>
              <p:cNvSpPr/>
              <p:nvPr/>
            </p:nvSpPr>
            <p:spPr>
              <a:xfrm>
                <a:off x="6386299" y="3825240"/>
                <a:ext cx="807720" cy="807720"/>
              </a:xfrm>
              <a:prstGeom prst="ellipse">
                <a:avLst/>
              </a:prstGeom>
              <a:solidFill>
                <a:srgbClr val="55C3C8"/>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34" name="矩形 233"/>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35" name="组合 234"/>
          <p:cNvGrpSpPr/>
          <p:nvPr/>
        </p:nvGrpSpPr>
        <p:grpSpPr>
          <a:xfrm>
            <a:off x="950775" y="3828045"/>
            <a:ext cx="4655344" cy="807720"/>
            <a:chOff x="950775" y="3828045"/>
            <a:chExt cx="4655344" cy="807720"/>
          </a:xfrm>
        </p:grpSpPr>
        <p:sp>
          <p:nvSpPr>
            <p:cNvPr id="236" name="矩形 235"/>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37" name="组合 236"/>
            <p:cNvGrpSpPr/>
            <p:nvPr/>
          </p:nvGrpSpPr>
          <p:grpSpPr>
            <a:xfrm>
              <a:off x="950775" y="3828045"/>
              <a:ext cx="807720" cy="807720"/>
              <a:chOff x="6386299" y="3825240"/>
              <a:chExt cx="807720" cy="807720"/>
            </a:xfrm>
          </p:grpSpPr>
          <p:sp>
            <p:nvSpPr>
              <p:cNvPr id="238" name="椭圆 237"/>
              <p:cNvSpPr/>
              <p:nvPr/>
            </p:nvSpPr>
            <p:spPr>
              <a:xfrm>
                <a:off x="6386299" y="3825240"/>
                <a:ext cx="807720" cy="807720"/>
              </a:xfrm>
              <a:prstGeom prst="ellipse">
                <a:avLst/>
              </a:prstGeom>
              <a:solidFill>
                <a:srgbClr val="19A5BE"/>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39" name="矩形 238"/>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40" name="组合 239"/>
          <p:cNvGrpSpPr/>
          <p:nvPr/>
        </p:nvGrpSpPr>
        <p:grpSpPr>
          <a:xfrm>
            <a:off x="6423027" y="4970539"/>
            <a:ext cx="4655344" cy="808275"/>
            <a:chOff x="6423027" y="4970539"/>
            <a:chExt cx="4655344" cy="808275"/>
          </a:xfrm>
        </p:grpSpPr>
        <p:sp>
          <p:nvSpPr>
            <p:cNvPr id="241" name="矩形 240"/>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42" name="组合 241"/>
            <p:cNvGrpSpPr/>
            <p:nvPr/>
          </p:nvGrpSpPr>
          <p:grpSpPr>
            <a:xfrm>
              <a:off x="6423027" y="4971094"/>
              <a:ext cx="807720" cy="807720"/>
              <a:chOff x="6386299" y="3825240"/>
              <a:chExt cx="807720" cy="807720"/>
            </a:xfrm>
          </p:grpSpPr>
          <p:sp>
            <p:nvSpPr>
              <p:cNvPr id="243" name="椭圆 242"/>
              <p:cNvSpPr/>
              <p:nvPr/>
            </p:nvSpPr>
            <p:spPr>
              <a:xfrm>
                <a:off x="6386299" y="3825240"/>
                <a:ext cx="807720" cy="807720"/>
              </a:xfrm>
              <a:prstGeom prst="ellipse">
                <a:avLst/>
              </a:prstGeom>
              <a:solidFill>
                <a:srgbClr val="55C3C8"/>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44" name="矩形 243"/>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45" name="组合 244"/>
          <p:cNvGrpSpPr/>
          <p:nvPr/>
        </p:nvGrpSpPr>
        <p:grpSpPr>
          <a:xfrm>
            <a:off x="6423027" y="3828045"/>
            <a:ext cx="4655344" cy="807720"/>
            <a:chOff x="6423027" y="3828045"/>
            <a:chExt cx="4655344" cy="807720"/>
          </a:xfrm>
        </p:grpSpPr>
        <p:sp>
          <p:nvSpPr>
            <p:cNvPr id="246" name="矩形 245"/>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47" name="组合 246"/>
            <p:cNvGrpSpPr/>
            <p:nvPr/>
          </p:nvGrpSpPr>
          <p:grpSpPr>
            <a:xfrm>
              <a:off x="6423027" y="3828045"/>
              <a:ext cx="807720" cy="807720"/>
              <a:chOff x="6386299" y="3825240"/>
              <a:chExt cx="807720" cy="807720"/>
            </a:xfrm>
          </p:grpSpPr>
          <p:sp>
            <p:nvSpPr>
              <p:cNvPr id="248" name="椭圆 247"/>
              <p:cNvSpPr/>
              <p:nvPr/>
            </p:nvSpPr>
            <p:spPr>
              <a:xfrm>
                <a:off x="6386299" y="3825240"/>
                <a:ext cx="807720" cy="807720"/>
              </a:xfrm>
              <a:prstGeom prst="ellipse">
                <a:avLst/>
              </a:prstGeom>
              <a:solidFill>
                <a:srgbClr val="19A5BE"/>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49" name="矩形 248"/>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arn(inVertical)">
                                      <p:cBhvr>
                                        <p:cTn id="7" dur="500"/>
                                        <p:tgtEl>
                                          <p:spTgt spid="12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fade">
                                      <p:cBhvr>
                                        <p:cTn id="11" dur="1000"/>
                                        <p:tgtEl>
                                          <p:spTgt spid="128"/>
                                        </p:tgtEl>
                                      </p:cBhvr>
                                    </p:animEffect>
                                    <p:anim calcmode="lin" valueType="num">
                                      <p:cBhvr>
                                        <p:cTn id="12" dur="1000" fill="hold"/>
                                        <p:tgtEl>
                                          <p:spTgt spid="128"/>
                                        </p:tgtEl>
                                        <p:attrNameLst>
                                          <p:attrName>ppt_x</p:attrName>
                                        </p:attrNameLst>
                                      </p:cBhvr>
                                      <p:tavLst>
                                        <p:tav tm="0">
                                          <p:val>
                                            <p:strVal val="#ppt_x"/>
                                          </p:val>
                                        </p:tav>
                                        <p:tav tm="100000">
                                          <p:val>
                                            <p:strVal val="#ppt_x"/>
                                          </p:val>
                                        </p:tav>
                                      </p:tavLst>
                                    </p:anim>
                                    <p:anim calcmode="lin" valueType="num">
                                      <p:cBhvr>
                                        <p:cTn id="13" dur="900" decel="100000" fill="hold"/>
                                        <p:tgtEl>
                                          <p:spTgt spid="1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2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219"/>
                                        </p:tgtEl>
                                        <p:attrNameLst>
                                          <p:attrName>style.visibility</p:attrName>
                                        </p:attrNameLst>
                                      </p:cBhvr>
                                      <p:to>
                                        <p:strVal val="visible"/>
                                      </p:to>
                                    </p:set>
                                    <p:animEffect transition="in" filter="fade">
                                      <p:cBhvr>
                                        <p:cTn id="17" dur="1000"/>
                                        <p:tgtEl>
                                          <p:spTgt spid="219"/>
                                        </p:tgtEl>
                                      </p:cBhvr>
                                    </p:animEffect>
                                    <p:anim calcmode="lin" valueType="num">
                                      <p:cBhvr>
                                        <p:cTn id="18" dur="1000" fill="hold"/>
                                        <p:tgtEl>
                                          <p:spTgt spid="219"/>
                                        </p:tgtEl>
                                        <p:attrNameLst>
                                          <p:attrName>ppt_x</p:attrName>
                                        </p:attrNameLst>
                                      </p:cBhvr>
                                      <p:tavLst>
                                        <p:tav tm="0">
                                          <p:val>
                                            <p:strVal val="#ppt_x"/>
                                          </p:val>
                                        </p:tav>
                                        <p:tav tm="100000">
                                          <p:val>
                                            <p:strVal val="#ppt_x"/>
                                          </p:val>
                                        </p:tav>
                                      </p:tavLst>
                                    </p:anim>
                                    <p:anim calcmode="lin" valueType="num">
                                      <p:cBhvr>
                                        <p:cTn id="19" dur="900" decel="100000" fill="hold"/>
                                        <p:tgtEl>
                                          <p:spTgt spid="21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1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143"/>
                                        </p:tgtEl>
                                        <p:attrNameLst>
                                          <p:attrName>style.visibility</p:attrName>
                                        </p:attrNameLst>
                                      </p:cBhvr>
                                      <p:to>
                                        <p:strVal val="visible"/>
                                      </p:to>
                                    </p:set>
                                    <p:animEffect transition="in" filter="fade">
                                      <p:cBhvr>
                                        <p:cTn id="23" dur="1000"/>
                                        <p:tgtEl>
                                          <p:spTgt spid="143"/>
                                        </p:tgtEl>
                                      </p:cBhvr>
                                    </p:animEffect>
                                    <p:anim calcmode="lin" valueType="num">
                                      <p:cBhvr>
                                        <p:cTn id="24" dur="1000" fill="hold"/>
                                        <p:tgtEl>
                                          <p:spTgt spid="143"/>
                                        </p:tgtEl>
                                        <p:attrNameLst>
                                          <p:attrName>ppt_x</p:attrName>
                                        </p:attrNameLst>
                                      </p:cBhvr>
                                      <p:tavLst>
                                        <p:tav tm="0">
                                          <p:val>
                                            <p:strVal val="#ppt_x"/>
                                          </p:val>
                                        </p:tav>
                                        <p:tav tm="100000">
                                          <p:val>
                                            <p:strVal val="#ppt_x"/>
                                          </p:val>
                                        </p:tav>
                                      </p:tavLst>
                                    </p:anim>
                                    <p:anim calcmode="lin" valueType="num">
                                      <p:cBhvr>
                                        <p:cTn id="25" dur="900" decel="100000" fill="hold"/>
                                        <p:tgtEl>
                                          <p:spTgt spid="14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1000"/>
                                        <p:tgtEl>
                                          <p:spTgt spid="203"/>
                                        </p:tgtEl>
                                      </p:cBhvr>
                                    </p:animEffect>
                                    <p:anim calcmode="lin" valueType="num">
                                      <p:cBhvr>
                                        <p:cTn id="30" dur="1000" fill="hold"/>
                                        <p:tgtEl>
                                          <p:spTgt spid="203"/>
                                        </p:tgtEl>
                                        <p:attrNameLst>
                                          <p:attrName>ppt_x</p:attrName>
                                        </p:attrNameLst>
                                      </p:cBhvr>
                                      <p:tavLst>
                                        <p:tav tm="0">
                                          <p:val>
                                            <p:strVal val="#ppt_x"/>
                                          </p:val>
                                        </p:tav>
                                        <p:tav tm="100000">
                                          <p:val>
                                            <p:strVal val="#ppt_x"/>
                                          </p:val>
                                        </p:tav>
                                      </p:tavLst>
                                    </p:anim>
                                    <p:anim calcmode="lin" valueType="num">
                                      <p:cBhvr>
                                        <p:cTn id="31" dur="900" decel="100000" fill="hold"/>
                                        <p:tgtEl>
                                          <p:spTgt spid="20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153"/>
                                        </p:tgtEl>
                                        <p:attrNameLst>
                                          <p:attrName>style.visibility</p:attrName>
                                        </p:attrNameLst>
                                      </p:cBhvr>
                                      <p:to>
                                        <p:strVal val="visible"/>
                                      </p:to>
                                    </p:set>
                                    <p:animEffect transition="in" filter="fade">
                                      <p:cBhvr>
                                        <p:cTn id="35" dur="1000"/>
                                        <p:tgtEl>
                                          <p:spTgt spid="153"/>
                                        </p:tgtEl>
                                      </p:cBhvr>
                                    </p:animEffect>
                                    <p:anim calcmode="lin" valueType="num">
                                      <p:cBhvr>
                                        <p:cTn id="36" dur="1000" fill="hold"/>
                                        <p:tgtEl>
                                          <p:spTgt spid="153"/>
                                        </p:tgtEl>
                                        <p:attrNameLst>
                                          <p:attrName>ppt_x</p:attrName>
                                        </p:attrNameLst>
                                      </p:cBhvr>
                                      <p:tavLst>
                                        <p:tav tm="0">
                                          <p:val>
                                            <p:strVal val="#ppt_x"/>
                                          </p:val>
                                        </p:tav>
                                        <p:tav tm="100000">
                                          <p:val>
                                            <p:strVal val="#ppt_x"/>
                                          </p:val>
                                        </p:tav>
                                      </p:tavLst>
                                    </p:anim>
                                    <p:anim calcmode="lin" valueType="num">
                                      <p:cBhvr>
                                        <p:cTn id="37" dur="900" decel="100000" fill="hold"/>
                                        <p:tgtEl>
                                          <p:spTgt spid="15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172"/>
                                        </p:tgtEl>
                                        <p:attrNameLst>
                                          <p:attrName>style.visibility</p:attrName>
                                        </p:attrNameLst>
                                      </p:cBhvr>
                                      <p:to>
                                        <p:strVal val="visible"/>
                                      </p:to>
                                    </p:set>
                                    <p:animEffect transition="in" filter="fade">
                                      <p:cBhvr>
                                        <p:cTn id="41" dur="1000"/>
                                        <p:tgtEl>
                                          <p:spTgt spid="172"/>
                                        </p:tgtEl>
                                      </p:cBhvr>
                                    </p:animEffect>
                                    <p:anim calcmode="lin" valueType="num">
                                      <p:cBhvr>
                                        <p:cTn id="42" dur="1000" fill="hold"/>
                                        <p:tgtEl>
                                          <p:spTgt spid="172"/>
                                        </p:tgtEl>
                                        <p:attrNameLst>
                                          <p:attrName>ppt_x</p:attrName>
                                        </p:attrNameLst>
                                      </p:cBhvr>
                                      <p:tavLst>
                                        <p:tav tm="0">
                                          <p:val>
                                            <p:strVal val="#ppt_x"/>
                                          </p:val>
                                        </p:tav>
                                        <p:tav tm="100000">
                                          <p:val>
                                            <p:strVal val="#ppt_x"/>
                                          </p:val>
                                        </p:tav>
                                      </p:tavLst>
                                    </p:anim>
                                    <p:anim calcmode="lin" valueType="num">
                                      <p:cBhvr>
                                        <p:cTn id="43" dur="900" decel="100000" fill="hold"/>
                                        <p:tgtEl>
                                          <p:spTgt spid="1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7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91"/>
                                        </p:tgtEl>
                                        <p:attrNameLst>
                                          <p:attrName>style.visibility</p:attrName>
                                        </p:attrNameLst>
                                      </p:cBhvr>
                                      <p:to>
                                        <p:strVal val="visible"/>
                                      </p:to>
                                    </p:set>
                                    <p:animEffect transition="in" filter="fade">
                                      <p:cBhvr>
                                        <p:cTn id="47" dur="1000"/>
                                        <p:tgtEl>
                                          <p:spTgt spid="191"/>
                                        </p:tgtEl>
                                      </p:cBhvr>
                                    </p:animEffect>
                                    <p:anim calcmode="lin" valueType="num">
                                      <p:cBhvr>
                                        <p:cTn id="48" dur="1000" fill="hold"/>
                                        <p:tgtEl>
                                          <p:spTgt spid="191"/>
                                        </p:tgtEl>
                                        <p:attrNameLst>
                                          <p:attrName>ppt_x</p:attrName>
                                        </p:attrNameLst>
                                      </p:cBhvr>
                                      <p:tavLst>
                                        <p:tav tm="0">
                                          <p:val>
                                            <p:strVal val="#ppt_x"/>
                                          </p:val>
                                        </p:tav>
                                        <p:tav tm="100000">
                                          <p:val>
                                            <p:strVal val="#ppt_x"/>
                                          </p:val>
                                        </p:tav>
                                      </p:tavLst>
                                    </p:anim>
                                    <p:anim calcmode="lin" valueType="num">
                                      <p:cBhvr>
                                        <p:cTn id="49" dur="900" decel="100000" fill="hold"/>
                                        <p:tgtEl>
                                          <p:spTgt spid="19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229"/>
                                        </p:tgtEl>
                                        <p:attrNameLst>
                                          <p:attrName>style.visibility</p:attrName>
                                        </p:attrNameLst>
                                      </p:cBhvr>
                                      <p:to>
                                        <p:strVal val="visible"/>
                                      </p:to>
                                    </p:set>
                                    <p:anim calcmode="lin" valueType="num">
                                      <p:cBhvr additive="base">
                                        <p:cTn id="54" dur="500" fill="hold"/>
                                        <p:tgtEl>
                                          <p:spTgt spid="229"/>
                                        </p:tgtEl>
                                        <p:attrNameLst>
                                          <p:attrName>ppt_x</p:attrName>
                                        </p:attrNameLst>
                                      </p:cBhvr>
                                      <p:tavLst>
                                        <p:tav tm="0">
                                          <p:val>
                                            <p:strVal val="1+#ppt_w/2"/>
                                          </p:val>
                                        </p:tav>
                                        <p:tav tm="100000">
                                          <p:val>
                                            <p:strVal val="#ppt_x"/>
                                          </p:val>
                                        </p:tav>
                                      </p:tavLst>
                                    </p:anim>
                                    <p:anim calcmode="lin" valueType="num">
                                      <p:cBhvr additive="base">
                                        <p:cTn id="55" dur="500" fill="hold"/>
                                        <p:tgtEl>
                                          <p:spTgt spid="22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235"/>
                                        </p:tgtEl>
                                        <p:attrNameLst>
                                          <p:attrName>style.visibility</p:attrName>
                                        </p:attrNameLst>
                                      </p:cBhvr>
                                      <p:to>
                                        <p:strVal val="visible"/>
                                      </p:to>
                                    </p:set>
                                    <p:animEffect transition="in" filter="fade">
                                      <p:cBhvr>
                                        <p:cTn id="59" dur="1000"/>
                                        <p:tgtEl>
                                          <p:spTgt spid="235"/>
                                        </p:tgtEl>
                                      </p:cBhvr>
                                    </p:animEffect>
                                    <p:anim calcmode="lin" valueType="num">
                                      <p:cBhvr>
                                        <p:cTn id="60" dur="1000" fill="hold"/>
                                        <p:tgtEl>
                                          <p:spTgt spid="235"/>
                                        </p:tgtEl>
                                        <p:attrNameLst>
                                          <p:attrName>ppt_x</p:attrName>
                                        </p:attrNameLst>
                                      </p:cBhvr>
                                      <p:tavLst>
                                        <p:tav tm="0">
                                          <p:val>
                                            <p:strVal val="#ppt_x"/>
                                          </p:val>
                                        </p:tav>
                                        <p:tav tm="100000">
                                          <p:val>
                                            <p:strVal val="#ppt_x"/>
                                          </p:val>
                                        </p:tav>
                                      </p:tavLst>
                                    </p:anim>
                                    <p:anim calcmode="lin" valueType="num">
                                      <p:cBhvr>
                                        <p:cTn id="61" dur="900" decel="100000" fill="hold"/>
                                        <p:tgtEl>
                                          <p:spTgt spid="23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3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245"/>
                                        </p:tgtEl>
                                        <p:attrNameLst>
                                          <p:attrName>style.visibility</p:attrName>
                                        </p:attrNameLst>
                                      </p:cBhvr>
                                      <p:to>
                                        <p:strVal val="visible"/>
                                      </p:to>
                                    </p:set>
                                    <p:animEffect transition="in" filter="fade">
                                      <p:cBhvr>
                                        <p:cTn id="65" dur="1000"/>
                                        <p:tgtEl>
                                          <p:spTgt spid="245"/>
                                        </p:tgtEl>
                                      </p:cBhvr>
                                    </p:animEffect>
                                    <p:anim calcmode="lin" valueType="num">
                                      <p:cBhvr>
                                        <p:cTn id="66" dur="1000" fill="hold"/>
                                        <p:tgtEl>
                                          <p:spTgt spid="245"/>
                                        </p:tgtEl>
                                        <p:attrNameLst>
                                          <p:attrName>ppt_x</p:attrName>
                                        </p:attrNameLst>
                                      </p:cBhvr>
                                      <p:tavLst>
                                        <p:tav tm="0">
                                          <p:val>
                                            <p:strVal val="#ppt_x"/>
                                          </p:val>
                                        </p:tav>
                                        <p:tav tm="100000">
                                          <p:val>
                                            <p:strVal val="#ppt_x"/>
                                          </p:val>
                                        </p:tav>
                                      </p:tavLst>
                                    </p:anim>
                                    <p:anim calcmode="lin" valueType="num">
                                      <p:cBhvr>
                                        <p:cTn id="67" dur="900" decel="100000" fill="hold"/>
                                        <p:tgtEl>
                                          <p:spTgt spid="24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4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230"/>
                                        </p:tgtEl>
                                        <p:attrNameLst>
                                          <p:attrName>style.visibility</p:attrName>
                                        </p:attrNameLst>
                                      </p:cBhvr>
                                      <p:to>
                                        <p:strVal val="visible"/>
                                      </p:to>
                                    </p:set>
                                    <p:animEffect transition="in" filter="fade">
                                      <p:cBhvr>
                                        <p:cTn id="71" dur="1000"/>
                                        <p:tgtEl>
                                          <p:spTgt spid="230"/>
                                        </p:tgtEl>
                                      </p:cBhvr>
                                    </p:animEffect>
                                    <p:anim calcmode="lin" valueType="num">
                                      <p:cBhvr>
                                        <p:cTn id="72" dur="1000" fill="hold"/>
                                        <p:tgtEl>
                                          <p:spTgt spid="230"/>
                                        </p:tgtEl>
                                        <p:attrNameLst>
                                          <p:attrName>ppt_x</p:attrName>
                                        </p:attrNameLst>
                                      </p:cBhvr>
                                      <p:tavLst>
                                        <p:tav tm="0">
                                          <p:val>
                                            <p:strVal val="#ppt_x"/>
                                          </p:val>
                                        </p:tav>
                                        <p:tav tm="100000">
                                          <p:val>
                                            <p:strVal val="#ppt_x"/>
                                          </p:val>
                                        </p:tav>
                                      </p:tavLst>
                                    </p:anim>
                                    <p:anim calcmode="lin" valueType="num">
                                      <p:cBhvr>
                                        <p:cTn id="73" dur="900" decel="100000" fill="hold"/>
                                        <p:tgtEl>
                                          <p:spTgt spid="23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3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240"/>
                                        </p:tgtEl>
                                        <p:attrNameLst>
                                          <p:attrName>style.visibility</p:attrName>
                                        </p:attrNameLst>
                                      </p:cBhvr>
                                      <p:to>
                                        <p:strVal val="visible"/>
                                      </p:to>
                                    </p:set>
                                    <p:animEffect transition="in" filter="fade">
                                      <p:cBhvr>
                                        <p:cTn id="77" dur="1000"/>
                                        <p:tgtEl>
                                          <p:spTgt spid="240"/>
                                        </p:tgtEl>
                                      </p:cBhvr>
                                    </p:animEffect>
                                    <p:anim calcmode="lin" valueType="num">
                                      <p:cBhvr>
                                        <p:cTn id="78" dur="1000" fill="hold"/>
                                        <p:tgtEl>
                                          <p:spTgt spid="240"/>
                                        </p:tgtEl>
                                        <p:attrNameLst>
                                          <p:attrName>ppt_x</p:attrName>
                                        </p:attrNameLst>
                                      </p:cBhvr>
                                      <p:tavLst>
                                        <p:tav tm="0">
                                          <p:val>
                                            <p:strVal val="#ppt_x"/>
                                          </p:val>
                                        </p:tav>
                                        <p:tav tm="100000">
                                          <p:val>
                                            <p:strVal val="#ppt_x"/>
                                          </p:val>
                                        </p:tav>
                                      </p:tavLst>
                                    </p:anim>
                                    <p:anim calcmode="lin" valueType="num">
                                      <p:cBhvr>
                                        <p:cTn id="79" dur="900" decel="100000" fill="hold"/>
                                        <p:tgtEl>
                                          <p:spTgt spid="24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2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2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标题 1"/>
          <p:cNvSpPr txBox="1"/>
          <p:nvPr/>
        </p:nvSpPr>
        <p:spPr>
          <a:xfrm>
            <a:off x="1062038" y="365125"/>
            <a:ext cx="41422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可编辑的试管图</a:t>
            </a:r>
            <a:endParaRPr lang="zh-CN" altLang="en-US" dirty="0">
              <a:latin typeface="+mn-ea"/>
              <a:ea typeface="+mn-ea"/>
            </a:endParaRPr>
          </a:p>
        </p:txBody>
      </p:sp>
      <p:sp>
        <p:nvSpPr>
          <p:cNvPr id="100" name="矩形 99"/>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1" name="矩形 100"/>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2" name="矩形 101"/>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3" name="矩形 102"/>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4" name="矩形 103"/>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5" name="矩形 104"/>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6"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19A5BE"/>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1250" fill="hold"/>
                                        <p:tgtEl>
                                          <p:spTgt spid="106"/>
                                        </p:tgtEl>
                                        <p:attrNameLst>
                                          <p:attrName>ppt_x</p:attrName>
                                        </p:attrNameLst>
                                      </p:cBhvr>
                                      <p:tavLst>
                                        <p:tav tm="0">
                                          <p:val>
                                            <p:strVal val="0-#ppt_w/2"/>
                                          </p:val>
                                        </p:tav>
                                        <p:tav tm="100000">
                                          <p:val>
                                            <p:strVal val="#ppt_x"/>
                                          </p:val>
                                        </p:tav>
                                      </p:tavLst>
                                    </p:anim>
                                    <p:anim calcmode="lin" valueType="num">
                                      <p:cBhvr additive="base">
                                        <p:cTn id="12" dur="1250" fill="hold"/>
                                        <p:tgtEl>
                                          <p:spTgt spid="10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100"/>
                                        </p:tgtEl>
                                        <p:attrNameLst>
                                          <p:attrName>style.visibility</p:attrName>
                                        </p:attrNameLst>
                                      </p:cBhvr>
                                      <p:to>
                                        <p:strVal val="visible"/>
                                      </p:to>
                                    </p:set>
                                    <p:anim calcmode="lin" valueType="num">
                                      <p:cBhvr additive="base">
                                        <p:cTn id="16" dur="500" fill="hold"/>
                                        <p:tgtEl>
                                          <p:spTgt spid="100"/>
                                        </p:tgtEl>
                                        <p:attrNameLst>
                                          <p:attrName>ppt_x</p:attrName>
                                        </p:attrNameLst>
                                      </p:cBhvr>
                                      <p:tavLst>
                                        <p:tav tm="0">
                                          <p:val>
                                            <p:strVal val="0-#ppt_w/2"/>
                                          </p:val>
                                        </p:tav>
                                        <p:tav tm="100000">
                                          <p:val>
                                            <p:strVal val="#ppt_x"/>
                                          </p:val>
                                        </p:tav>
                                      </p:tavLst>
                                    </p:anim>
                                    <p:anim calcmode="lin" valueType="num">
                                      <p:cBhvr additive="base">
                                        <p:cTn id="17" dur="500" fill="hold"/>
                                        <p:tgtEl>
                                          <p:spTgt spid="100"/>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500" fill="hold"/>
                                        <p:tgtEl>
                                          <p:spTgt spid="103"/>
                                        </p:tgtEl>
                                        <p:attrNameLst>
                                          <p:attrName>ppt_x</p:attrName>
                                        </p:attrNameLst>
                                      </p:cBhvr>
                                      <p:tavLst>
                                        <p:tav tm="0">
                                          <p:val>
                                            <p:strVal val="1+#ppt_w/2"/>
                                          </p:val>
                                        </p:tav>
                                        <p:tav tm="100000">
                                          <p:val>
                                            <p:strVal val="#ppt_x"/>
                                          </p:val>
                                        </p:tav>
                                      </p:tavLst>
                                    </p:anim>
                                    <p:anim calcmode="lin" valueType="num">
                                      <p:cBhvr additive="base">
                                        <p:cTn id="21" dur="500" fill="hold"/>
                                        <p:tgtEl>
                                          <p:spTgt spid="103"/>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 calcmode="lin" valueType="num">
                                      <p:cBhvr additive="base">
                                        <p:cTn id="25" dur="500" fill="hold"/>
                                        <p:tgtEl>
                                          <p:spTgt spid="101"/>
                                        </p:tgtEl>
                                        <p:attrNameLst>
                                          <p:attrName>ppt_x</p:attrName>
                                        </p:attrNameLst>
                                      </p:cBhvr>
                                      <p:tavLst>
                                        <p:tav tm="0">
                                          <p:val>
                                            <p:strVal val="0-#ppt_w/2"/>
                                          </p:val>
                                        </p:tav>
                                        <p:tav tm="100000">
                                          <p:val>
                                            <p:strVal val="#ppt_x"/>
                                          </p:val>
                                        </p:tav>
                                      </p:tavLst>
                                    </p:anim>
                                    <p:anim calcmode="lin" valueType="num">
                                      <p:cBhvr additive="base">
                                        <p:cTn id="26" dur="500" fill="hold"/>
                                        <p:tgtEl>
                                          <p:spTgt spid="10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04"/>
                                        </p:tgtEl>
                                        <p:attrNameLst>
                                          <p:attrName>style.visibility</p:attrName>
                                        </p:attrNameLst>
                                      </p:cBhvr>
                                      <p:to>
                                        <p:strVal val="visible"/>
                                      </p:to>
                                    </p:set>
                                    <p:anim calcmode="lin" valueType="num">
                                      <p:cBhvr additive="base">
                                        <p:cTn id="29" dur="500" fill="hold"/>
                                        <p:tgtEl>
                                          <p:spTgt spid="104"/>
                                        </p:tgtEl>
                                        <p:attrNameLst>
                                          <p:attrName>ppt_x</p:attrName>
                                        </p:attrNameLst>
                                      </p:cBhvr>
                                      <p:tavLst>
                                        <p:tav tm="0">
                                          <p:val>
                                            <p:strVal val="1+#ppt_w/2"/>
                                          </p:val>
                                        </p:tav>
                                        <p:tav tm="100000">
                                          <p:val>
                                            <p:strVal val="#ppt_x"/>
                                          </p:val>
                                        </p:tav>
                                      </p:tavLst>
                                    </p:anim>
                                    <p:anim calcmode="lin" valueType="num">
                                      <p:cBhvr additive="base">
                                        <p:cTn id="30" dur="500" fill="hold"/>
                                        <p:tgtEl>
                                          <p:spTgt spid="10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02"/>
                                        </p:tgtEl>
                                        <p:attrNameLst>
                                          <p:attrName>style.visibility</p:attrName>
                                        </p:attrNameLst>
                                      </p:cBhvr>
                                      <p:to>
                                        <p:strVal val="visible"/>
                                      </p:to>
                                    </p:set>
                                    <p:anim calcmode="lin" valueType="num">
                                      <p:cBhvr additive="base">
                                        <p:cTn id="34" dur="500" fill="hold"/>
                                        <p:tgtEl>
                                          <p:spTgt spid="102"/>
                                        </p:tgtEl>
                                        <p:attrNameLst>
                                          <p:attrName>ppt_x</p:attrName>
                                        </p:attrNameLst>
                                      </p:cBhvr>
                                      <p:tavLst>
                                        <p:tav tm="0">
                                          <p:val>
                                            <p:strVal val="0-#ppt_w/2"/>
                                          </p:val>
                                        </p:tav>
                                        <p:tav tm="100000">
                                          <p:val>
                                            <p:strVal val="#ppt_x"/>
                                          </p:val>
                                        </p:tav>
                                      </p:tavLst>
                                    </p:anim>
                                    <p:anim calcmode="lin" valueType="num">
                                      <p:cBhvr additive="base">
                                        <p:cTn id="35" dur="500" fill="hold"/>
                                        <p:tgtEl>
                                          <p:spTgt spid="10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 calcmode="lin" valueType="num">
                                      <p:cBhvr additive="base">
                                        <p:cTn id="38" dur="500" fill="hold"/>
                                        <p:tgtEl>
                                          <p:spTgt spid="105"/>
                                        </p:tgtEl>
                                        <p:attrNameLst>
                                          <p:attrName>ppt_x</p:attrName>
                                        </p:attrNameLst>
                                      </p:cBhvr>
                                      <p:tavLst>
                                        <p:tav tm="0">
                                          <p:val>
                                            <p:strVal val="1+#ppt_w/2"/>
                                          </p:val>
                                        </p:tav>
                                        <p:tav tm="100000">
                                          <p:val>
                                            <p:strVal val="#ppt_x"/>
                                          </p:val>
                                        </p:tav>
                                      </p:tavLst>
                                    </p:anim>
                                    <p:anim calcmode="lin" valueType="num">
                                      <p:cBhvr additive="base">
                                        <p:cTn id="39"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00" grpId="0"/>
      <p:bldP spid="101" grpId="0"/>
      <p:bldP spid="102" grpId="0"/>
      <p:bldP spid="103" grpId="0"/>
      <p:bldP spid="104" grpId="0"/>
      <p:bldP spid="105" grpId="0"/>
      <p:bldP spid="10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grpSp>
        <p:nvGrpSpPr>
          <p:cNvPr id="3" name="组合 2"/>
          <p:cNvGrpSpPr/>
          <p:nvPr/>
        </p:nvGrpSpPr>
        <p:grpSpPr>
          <a:xfrm>
            <a:off x="5924032" y="1631522"/>
            <a:ext cx="75137" cy="3648405"/>
            <a:chOff x="4600576" y="1419622"/>
            <a:chExt cx="56353" cy="2736304"/>
          </a:xfrm>
        </p:grpSpPr>
        <p:cxnSp>
          <p:nvCxnSpPr>
            <p:cNvPr id="4" name="直接连接符 3"/>
            <p:cNvCxnSpPr/>
            <p:nvPr/>
          </p:nvCxnSpPr>
          <p:spPr>
            <a:xfrm>
              <a:off x="4628353" y="1419622"/>
              <a:ext cx="0" cy="27363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600576" y="2164032"/>
              <a:ext cx="56353" cy="1301891"/>
            </a:xfrm>
            <a:prstGeom prst="rect">
              <a:avLst/>
            </a:prstGeom>
            <a:solidFill>
              <a:srgbClr val="00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6" name="矩形 5"/>
          <p:cNvSpPr/>
          <p:nvPr/>
        </p:nvSpPr>
        <p:spPr>
          <a:xfrm>
            <a:off x="1233876" y="2212946"/>
            <a:ext cx="4256898" cy="2861006"/>
          </a:xfrm>
          <a:prstGeom prst="rect">
            <a:avLst/>
          </a:prstGeom>
          <a:blipFill>
            <a:blip r:embed="rId3"/>
            <a:srcRect/>
            <a:stretch>
              <a:fillRect t="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 name="TextBox 33"/>
          <p:cNvSpPr txBox="1"/>
          <p:nvPr/>
        </p:nvSpPr>
        <p:spPr>
          <a:xfrm>
            <a:off x="2040549" y="1628171"/>
            <a:ext cx="2913640" cy="584775"/>
          </a:xfrm>
          <a:prstGeom prst="rect">
            <a:avLst/>
          </a:prstGeom>
          <a:noFill/>
        </p:spPr>
        <p:txBody>
          <a:bodyPr wrap="square" rtlCol="0">
            <a:spAutoFit/>
          </a:bodyPr>
          <a:lstStyle/>
          <a:p>
            <a:r>
              <a:rPr lang="en-US" altLang="zh-CN" sz="3200" dirty="0">
                <a:solidFill>
                  <a:srgbClr val="0087AF"/>
                </a:solidFill>
                <a:latin typeface="方正粗宋简体" panose="03000509000000000000" pitchFamily="65" charset="-122"/>
                <a:ea typeface="方正粗宋简体" panose="03000509000000000000" pitchFamily="65" charset="-122"/>
              </a:rPr>
              <a:t>WORK</a:t>
            </a:r>
            <a:r>
              <a:rPr lang="en-US" altLang="zh-CN" sz="3200" dirty="0">
                <a:solidFill>
                  <a:srgbClr val="C00000"/>
                </a:solidFill>
                <a:latin typeface="方正粗宋简体" panose="03000509000000000000" pitchFamily="65" charset="-122"/>
                <a:ea typeface="方正粗宋简体" panose="03000509000000000000" pitchFamily="65" charset="-122"/>
              </a:rPr>
              <a:t> </a:t>
            </a:r>
            <a:r>
              <a:rPr lang="en-US" altLang="zh-CN" sz="3200" dirty="0">
                <a:latin typeface="方正粗宋简体" panose="03000509000000000000" pitchFamily="65" charset="-122"/>
                <a:ea typeface="方正粗宋简体" panose="03000509000000000000" pitchFamily="65" charset="-122"/>
              </a:rPr>
              <a:t>HARD</a:t>
            </a:r>
            <a:endParaRPr lang="zh-CN" altLang="en-US" sz="3200" dirty="0">
              <a:latin typeface="方正粗宋简体" panose="03000509000000000000" pitchFamily="65" charset="-122"/>
              <a:ea typeface="方正粗宋简体" panose="03000509000000000000" pitchFamily="65" charset="-122"/>
            </a:endParaRPr>
          </a:p>
        </p:txBody>
      </p:sp>
      <p:grpSp>
        <p:nvGrpSpPr>
          <p:cNvPr id="8" name="组合 7"/>
          <p:cNvGrpSpPr/>
          <p:nvPr/>
        </p:nvGrpSpPr>
        <p:grpSpPr>
          <a:xfrm>
            <a:off x="7052110" y="4297953"/>
            <a:ext cx="517445" cy="517445"/>
            <a:chOff x="6737059" y="4731090"/>
            <a:chExt cx="517445" cy="517445"/>
          </a:xfrm>
        </p:grpSpPr>
        <p:sp>
          <p:nvSpPr>
            <p:cNvPr id="9" name="椭圆 8"/>
            <p:cNvSpPr/>
            <p:nvPr/>
          </p:nvSpPr>
          <p:spPr>
            <a:xfrm>
              <a:off x="6737059" y="4731090"/>
              <a:ext cx="517445" cy="51744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Freeform 41"/>
            <p:cNvSpPr>
              <a:spLocks noEditPoints="1"/>
            </p:cNvSpPr>
            <p:nvPr/>
          </p:nvSpPr>
          <p:spPr bwMode="auto">
            <a:xfrm>
              <a:off x="6818234" y="4810992"/>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1" name="组合 10"/>
          <p:cNvGrpSpPr/>
          <p:nvPr/>
        </p:nvGrpSpPr>
        <p:grpSpPr>
          <a:xfrm>
            <a:off x="7052110" y="1669053"/>
            <a:ext cx="517445" cy="517445"/>
            <a:chOff x="6737059" y="4731090"/>
            <a:chExt cx="517445" cy="517445"/>
          </a:xfrm>
        </p:grpSpPr>
        <p:sp>
          <p:nvSpPr>
            <p:cNvPr id="12" name="椭圆 11"/>
            <p:cNvSpPr/>
            <p:nvPr/>
          </p:nvSpPr>
          <p:spPr>
            <a:xfrm>
              <a:off x="6737059" y="4731090"/>
              <a:ext cx="517445" cy="51744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Freeform 41"/>
            <p:cNvSpPr>
              <a:spLocks noEditPoints="1"/>
            </p:cNvSpPr>
            <p:nvPr/>
          </p:nvSpPr>
          <p:spPr bwMode="auto">
            <a:xfrm>
              <a:off x="6818234" y="4810992"/>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4" name="组合 13"/>
          <p:cNvGrpSpPr/>
          <p:nvPr/>
        </p:nvGrpSpPr>
        <p:grpSpPr>
          <a:xfrm>
            <a:off x="7052110" y="2953803"/>
            <a:ext cx="517445" cy="517445"/>
            <a:chOff x="6737059" y="3386940"/>
            <a:chExt cx="517445" cy="517445"/>
          </a:xfrm>
        </p:grpSpPr>
        <p:sp>
          <p:nvSpPr>
            <p:cNvPr id="15" name="椭圆 14"/>
            <p:cNvSpPr/>
            <p:nvPr/>
          </p:nvSpPr>
          <p:spPr>
            <a:xfrm>
              <a:off x="6737059" y="3386940"/>
              <a:ext cx="517445" cy="517445"/>
            </a:xfrm>
            <a:prstGeom prst="ellipse">
              <a:avLst/>
            </a:prstGeom>
            <a:solidFill>
              <a:srgbClr val="00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Freeform 41"/>
            <p:cNvSpPr>
              <a:spLocks noEditPoints="1"/>
            </p:cNvSpPr>
            <p:nvPr/>
          </p:nvSpPr>
          <p:spPr bwMode="auto">
            <a:xfrm>
              <a:off x="6818234" y="3466842"/>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7" name="组合 16"/>
          <p:cNvGrpSpPr/>
          <p:nvPr/>
        </p:nvGrpSpPr>
        <p:grpSpPr>
          <a:xfrm>
            <a:off x="7801539" y="1537742"/>
            <a:ext cx="3133887" cy="973492"/>
            <a:chOff x="9045567" y="3250384"/>
            <a:chExt cx="3133887" cy="973492"/>
          </a:xfrm>
        </p:grpSpPr>
        <p:sp>
          <p:nvSpPr>
            <p:cNvPr id="18" name="TextBox 15"/>
            <p:cNvSpPr txBox="1"/>
            <p:nvPr/>
          </p:nvSpPr>
          <p:spPr>
            <a:xfrm>
              <a:off x="9045567" y="3250384"/>
              <a:ext cx="2209962" cy="307777"/>
            </a:xfrm>
            <a:prstGeom prst="rect">
              <a:avLst/>
            </a:prstGeom>
            <a:noFill/>
          </p:spPr>
          <p:txBody>
            <a:bodyPr wrap="square" rtlCol="0">
              <a:spAutoFit/>
            </a:bodyPr>
            <a:lstStyle/>
            <a:p>
              <a:r>
                <a:rPr lang="en-US" sz="1400" dirty="0">
                  <a:solidFill>
                    <a:srgbClr val="0087AF"/>
                  </a:solidFill>
                  <a:latin typeface="Nexa Bold" panose="02000000000000000000" charset="0"/>
                  <a:ea typeface="Nexa Bold" panose="02000000000000000000" charset="0"/>
                  <a:cs typeface="Nexa Bold" panose="02000000000000000000" charset="0"/>
                </a:rPr>
                <a:t>YOUR TITLE</a:t>
              </a:r>
            </a:p>
          </p:txBody>
        </p:sp>
        <p:sp>
          <p:nvSpPr>
            <p:cNvPr id="19" name="Rectangle 16"/>
            <p:cNvSpPr/>
            <p:nvPr/>
          </p:nvSpPr>
          <p:spPr>
            <a:xfrm>
              <a:off x="9045567" y="3577545"/>
              <a:ext cx="3133887" cy="646331"/>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r>
                <a:rPr lang="en-US" altLang="zh-CN" sz="1200" dirty="0">
                  <a:solidFill>
                    <a:schemeClr val="tx1">
                      <a:lumMod val="75000"/>
                      <a:lumOff val="25000"/>
                    </a:schemeClr>
                  </a:solidFill>
                  <a:latin typeface="Roboto Medium" charset="0"/>
                  <a:ea typeface="Roboto Medium" charset="0"/>
                  <a:cs typeface="Roboto Medium" charset="0"/>
                </a:rPr>
                <a:t> Far </a:t>
              </a:r>
              <a:r>
                <a:rPr lang="en-US" altLang="zh-CN" sz="1200" dirty="0" err="1">
                  <a:solidFill>
                    <a:schemeClr val="tx1">
                      <a:lumMod val="75000"/>
                      <a:lumOff val="25000"/>
                    </a:schemeClr>
                  </a:solidFill>
                  <a:latin typeface="Roboto Medium" charset="0"/>
                  <a:ea typeface="Roboto Medium" charset="0"/>
                  <a:cs typeface="Roboto Medium" charset="0"/>
                </a:rPr>
                <a:t>far</a:t>
              </a:r>
              <a:r>
                <a:rPr lang="en-US" altLang="zh-CN" sz="1200" dirty="0">
                  <a:solidFill>
                    <a:schemeClr val="tx1">
                      <a:lumMod val="75000"/>
                      <a:lumOff val="25000"/>
                    </a:schemeClr>
                  </a:solidFill>
                  <a:latin typeface="Roboto Medium" charset="0"/>
                  <a:ea typeface="Roboto Medium" charset="0"/>
                  <a:cs typeface="Roboto Medium" charset="0"/>
                </a:rPr>
                <a:t> away</a:t>
              </a:r>
              <a:r>
                <a:rPr lang="en-US" altLang="zh-CN"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grpSp>
      <p:grpSp>
        <p:nvGrpSpPr>
          <p:cNvPr id="20" name="组合 19"/>
          <p:cNvGrpSpPr/>
          <p:nvPr/>
        </p:nvGrpSpPr>
        <p:grpSpPr>
          <a:xfrm>
            <a:off x="7801539" y="2918867"/>
            <a:ext cx="3133887" cy="973492"/>
            <a:chOff x="9045567" y="3250384"/>
            <a:chExt cx="3133887" cy="973492"/>
          </a:xfrm>
        </p:grpSpPr>
        <p:sp>
          <p:nvSpPr>
            <p:cNvPr id="21" name="TextBox 15"/>
            <p:cNvSpPr txBox="1"/>
            <p:nvPr/>
          </p:nvSpPr>
          <p:spPr>
            <a:xfrm>
              <a:off x="9045567" y="3250384"/>
              <a:ext cx="2209962" cy="307777"/>
            </a:xfrm>
            <a:prstGeom prst="rect">
              <a:avLst/>
            </a:prstGeom>
            <a:noFill/>
          </p:spPr>
          <p:txBody>
            <a:bodyPr wrap="square" rtlCol="0">
              <a:spAutoFit/>
            </a:bodyPr>
            <a:lstStyle/>
            <a:p>
              <a:r>
                <a:rPr lang="en-US" sz="1400" dirty="0">
                  <a:solidFill>
                    <a:srgbClr val="0087AF"/>
                  </a:solidFill>
                  <a:latin typeface="Nexa Bold" panose="02000000000000000000" charset="0"/>
                  <a:ea typeface="Nexa Bold" panose="02000000000000000000" charset="0"/>
                  <a:cs typeface="Nexa Bold" panose="02000000000000000000" charset="0"/>
                </a:rPr>
                <a:t>YOUR TITLE</a:t>
              </a:r>
            </a:p>
          </p:txBody>
        </p:sp>
        <p:sp>
          <p:nvSpPr>
            <p:cNvPr id="22" name="Rectangle 16"/>
            <p:cNvSpPr/>
            <p:nvPr/>
          </p:nvSpPr>
          <p:spPr>
            <a:xfrm>
              <a:off x="9045567" y="3577545"/>
              <a:ext cx="3133887" cy="646331"/>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r>
                <a:rPr lang="en-US" altLang="zh-CN" sz="1200" dirty="0">
                  <a:solidFill>
                    <a:schemeClr val="tx1">
                      <a:lumMod val="75000"/>
                      <a:lumOff val="25000"/>
                    </a:schemeClr>
                  </a:solidFill>
                  <a:latin typeface="Roboto Medium" charset="0"/>
                  <a:ea typeface="Roboto Medium" charset="0"/>
                  <a:cs typeface="Roboto Medium" charset="0"/>
                </a:rPr>
                <a:t> Far </a:t>
              </a:r>
              <a:r>
                <a:rPr lang="en-US" altLang="zh-CN" sz="1200" dirty="0" err="1">
                  <a:solidFill>
                    <a:schemeClr val="tx1">
                      <a:lumMod val="75000"/>
                      <a:lumOff val="25000"/>
                    </a:schemeClr>
                  </a:solidFill>
                  <a:latin typeface="Roboto Medium" charset="0"/>
                  <a:ea typeface="Roboto Medium" charset="0"/>
                  <a:cs typeface="Roboto Medium" charset="0"/>
                </a:rPr>
                <a:t>far</a:t>
              </a:r>
              <a:r>
                <a:rPr lang="en-US" altLang="zh-CN" sz="1200" dirty="0">
                  <a:solidFill>
                    <a:schemeClr val="tx1">
                      <a:lumMod val="75000"/>
                      <a:lumOff val="25000"/>
                    </a:schemeClr>
                  </a:solidFill>
                  <a:latin typeface="Roboto Medium" charset="0"/>
                  <a:ea typeface="Roboto Medium" charset="0"/>
                  <a:cs typeface="Roboto Medium" charset="0"/>
                </a:rPr>
                <a:t> away</a:t>
              </a:r>
              <a:r>
                <a:rPr lang="en-US" altLang="zh-CN"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grpSp>
      <p:grpSp>
        <p:nvGrpSpPr>
          <p:cNvPr id="23" name="组合 22"/>
          <p:cNvGrpSpPr/>
          <p:nvPr/>
        </p:nvGrpSpPr>
        <p:grpSpPr>
          <a:xfrm>
            <a:off x="7801539" y="4233317"/>
            <a:ext cx="3133887" cy="973492"/>
            <a:chOff x="9045567" y="3250384"/>
            <a:chExt cx="3133887" cy="973492"/>
          </a:xfrm>
        </p:grpSpPr>
        <p:sp>
          <p:nvSpPr>
            <p:cNvPr id="24" name="TextBox 15"/>
            <p:cNvSpPr txBox="1"/>
            <p:nvPr/>
          </p:nvSpPr>
          <p:spPr>
            <a:xfrm>
              <a:off x="9045567" y="3250384"/>
              <a:ext cx="2209962" cy="307777"/>
            </a:xfrm>
            <a:prstGeom prst="rect">
              <a:avLst/>
            </a:prstGeom>
            <a:noFill/>
          </p:spPr>
          <p:txBody>
            <a:bodyPr wrap="square" rtlCol="0">
              <a:spAutoFit/>
            </a:bodyPr>
            <a:lstStyle/>
            <a:p>
              <a:r>
                <a:rPr lang="en-US" sz="1400" dirty="0">
                  <a:solidFill>
                    <a:srgbClr val="0087AF"/>
                  </a:solidFill>
                  <a:latin typeface="Nexa Bold" panose="02000000000000000000" charset="0"/>
                  <a:ea typeface="Nexa Bold" panose="02000000000000000000" charset="0"/>
                  <a:cs typeface="Nexa Bold" panose="02000000000000000000" charset="0"/>
                </a:rPr>
                <a:t>YOUR TITLE</a:t>
              </a:r>
            </a:p>
          </p:txBody>
        </p:sp>
        <p:sp>
          <p:nvSpPr>
            <p:cNvPr id="25" name="Rectangle 16"/>
            <p:cNvSpPr/>
            <p:nvPr/>
          </p:nvSpPr>
          <p:spPr>
            <a:xfrm>
              <a:off x="9045567" y="3577545"/>
              <a:ext cx="3133887" cy="646331"/>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r>
                <a:rPr lang="en-US" altLang="zh-CN" sz="1200" dirty="0">
                  <a:solidFill>
                    <a:schemeClr val="tx1">
                      <a:lumMod val="75000"/>
                      <a:lumOff val="25000"/>
                    </a:schemeClr>
                  </a:solidFill>
                  <a:latin typeface="Roboto Medium" charset="0"/>
                  <a:ea typeface="Roboto Medium" charset="0"/>
                  <a:cs typeface="Roboto Medium" charset="0"/>
                </a:rPr>
                <a:t> Far </a:t>
              </a:r>
              <a:r>
                <a:rPr lang="en-US" altLang="zh-CN" sz="1200" dirty="0" err="1">
                  <a:solidFill>
                    <a:schemeClr val="tx1">
                      <a:lumMod val="75000"/>
                      <a:lumOff val="25000"/>
                    </a:schemeClr>
                  </a:solidFill>
                  <a:latin typeface="Roboto Medium" charset="0"/>
                  <a:ea typeface="Roboto Medium" charset="0"/>
                  <a:cs typeface="Roboto Medium" charset="0"/>
                </a:rPr>
                <a:t>far</a:t>
              </a:r>
              <a:r>
                <a:rPr lang="en-US" altLang="zh-CN" sz="1200" dirty="0">
                  <a:solidFill>
                    <a:schemeClr val="tx1">
                      <a:lumMod val="75000"/>
                      <a:lumOff val="25000"/>
                    </a:schemeClr>
                  </a:solidFill>
                  <a:latin typeface="Roboto Medium" charset="0"/>
                  <a:ea typeface="Roboto Medium" charset="0"/>
                  <a:cs typeface="Roboto Medium" charset="0"/>
                </a:rPr>
                <a:t> away</a:t>
              </a:r>
              <a:r>
                <a:rPr lang="en-US" altLang="zh-CN"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iterate type="lt">
                                    <p:tmPct val="30000"/>
                                  </p:iterate>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childTnLst>
                          </p:cTn>
                        </p:par>
                        <p:par>
                          <p:cTn id="16" fill="hold">
                            <p:stCondLst>
                              <p:cond delay="13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1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2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350"/>
                            </p:stCondLst>
                            <p:childTnLst>
                              <p:par>
                                <p:cTn id="38" presetID="22" presetClass="entr" presetSubtype="1"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par>
                                <p:cTn id="41" presetID="22" presetClass="entr" presetSubtype="1"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par>
                                <p:cTn id="44" presetID="22" presetClass="entr" presetSubtype="1"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1"/>
          <p:cNvSpPr txBox="1"/>
          <p:nvPr/>
        </p:nvSpPr>
        <p:spPr>
          <a:xfrm>
            <a:off x="1062038" y="365125"/>
            <a:ext cx="267640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a:ln>
                  <a:noFill/>
                </a:ln>
                <a:solidFill>
                  <a:srgbClr val="5A6478"/>
                </a:solidFill>
                <a:effectLst/>
                <a:uLnTx/>
                <a:uFillTx/>
                <a:latin typeface="+mj-ea"/>
              </a:rPr>
              <a:t>科室介绍</a:t>
            </a:r>
            <a:endParaRPr kumimoji="0" lang="zh-CN" altLang="en-US" sz="2400" b="0" i="0" u="none" strike="noStrike" kern="1200" cap="none" spc="0" normalizeH="0" baseline="0" noProof="0" dirty="0">
              <a:ln>
                <a:noFill/>
              </a:ln>
              <a:solidFill>
                <a:srgbClr val="5A6478"/>
              </a:solidFill>
              <a:effectLst/>
              <a:uLnTx/>
              <a:uFillTx/>
              <a:latin typeface="+mj-ea"/>
            </a:endParaRPr>
          </a:p>
        </p:txBody>
      </p:sp>
      <p:sp>
        <p:nvSpPr>
          <p:cNvPr id="78" name="椭圆 77"/>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9" name="椭圆 78"/>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0" name="椭圆 79"/>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1" name="椭圆 80"/>
          <p:cNvSpPr>
            <a:spLocks noChangeAspect="1"/>
          </p:cNvSpPr>
          <p:nvPr/>
        </p:nvSpPr>
        <p:spPr>
          <a:xfrm>
            <a:off x="2751667" y="2774635"/>
            <a:ext cx="1344084" cy="1344083"/>
          </a:xfrm>
          <a:prstGeom prst="ellipse">
            <a:avLst/>
          </a:prstGeom>
          <a:solidFill>
            <a:srgbClr val="39AB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2" name="椭圆 81"/>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3" name="椭圆 82"/>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4" name="椭圆 83"/>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5"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6"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7"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8" name="文本框 87"/>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dirty="0">
                <a:solidFill>
                  <a:schemeClr val="tx1">
                    <a:lumMod val="65000"/>
                    <a:lumOff val="35000"/>
                  </a:schemeClr>
                </a:solidFill>
              </a:rPr>
              <a:t>Responsive &amp; Creative Design</a:t>
            </a:r>
            <a:endParaRPr lang="zh-CN" altLang="en-US" sz="1800" dirty="0">
              <a:solidFill>
                <a:schemeClr val="tx1">
                  <a:lumMod val="65000"/>
                  <a:lumOff val="35000"/>
                </a:schemeClr>
              </a:solidFill>
            </a:endParaRPr>
          </a:p>
        </p:txBody>
      </p:sp>
      <p:sp>
        <p:nvSpPr>
          <p:cNvPr id="89" name="文本框 88"/>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tx1">
                    <a:lumMod val="65000"/>
                    <a:lumOff val="35000"/>
                  </a:schemeClr>
                </a:solidFill>
              </a:rPr>
              <a:t>Creative Design</a:t>
            </a:r>
            <a:endParaRPr lang="zh-CN" altLang="en-US" sz="1800">
              <a:solidFill>
                <a:schemeClr val="tx1">
                  <a:lumMod val="65000"/>
                  <a:lumOff val="35000"/>
                </a:schemeClr>
              </a:solidFill>
            </a:endParaRPr>
          </a:p>
        </p:txBody>
      </p:sp>
      <p:sp>
        <p:nvSpPr>
          <p:cNvPr id="90"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animEffect transition="in" filter="fade">
                                      <p:cBhvr>
                                        <p:cTn id="13" dur="500"/>
                                        <p:tgtEl>
                                          <p:spTgt spid="8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p:cTn id="16" dur="500" fill="hold"/>
                                        <p:tgtEl>
                                          <p:spTgt spid="90"/>
                                        </p:tgtEl>
                                        <p:attrNameLst>
                                          <p:attrName>ppt_w</p:attrName>
                                        </p:attrNameLst>
                                      </p:cBhvr>
                                      <p:tavLst>
                                        <p:tav tm="0">
                                          <p:val>
                                            <p:fltVal val="0"/>
                                          </p:val>
                                        </p:tav>
                                        <p:tav tm="100000">
                                          <p:val>
                                            <p:strVal val="#ppt_w"/>
                                          </p:val>
                                        </p:tav>
                                      </p:tavLst>
                                    </p:anim>
                                    <p:anim calcmode="lin" valueType="num">
                                      <p:cBhvr>
                                        <p:cTn id="17" dur="500" fill="hold"/>
                                        <p:tgtEl>
                                          <p:spTgt spid="90"/>
                                        </p:tgtEl>
                                        <p:attrNameLst>
                                          <p:attrName>ppt_h</p:attrName>
                                        </p:attrNameLst>
                                      </p:cBhvr>
                                      <p:tavLst>
                                        <p:tav tm="0">
                                          <p:val>
                                            <p:fltVal val="0"/>
                                          </p:val>
                                        </p:tav>
                                        <p:tav tm="100000">
                                          <p:val>
                                            <p:strVal val="#ppt_h"/>
                                          </p:val>
                                        </p:tav>
                                      </p:tavLst>
                                    </p:anim>
                                    <p:animEffect transition="in" filter="fade">
                                      <p:cBhvr>
                                        <p:cTn id="18" dur="500"/>
                                        <p:tgtEl>
                                          <p:spTgt spid="9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p:cTn id="32" dur="500" fill="hold"/>
                                        <p:tgtEl>
                                          <p:spTgt spid="80"/>
                                        </p:tgtEl>
                                        <p:attrNameLst>
                                          <p:attrName>ppt_w</p:attrName>
                                        </p:attrNameLst>
                                      </p:cBhvr>
                                      <p:tavLst>
                                        <p:tav tm="0">
                                          <p:val>
                                            <p:fltVal val="0"/>
                                          </p:val>
                                        </p:tav>
                                        <p:tav tm="100000">
                                          <p:val>
                                            <p:strVal val="#ppt_w"/>
                                          </p:val>
                                        </p:tav>
                                      </p:tavLst>
                                    </p:anim>
                                    <p:anim calcmode="lin" valueType="num">
                                      <p:cBhvr>
                                        <p:cTn id="33" dur="500" fill="hold"/>
                                        <p:tgtEl>
                                          <p:spTgt spid="80"/>
                                        </p:tgtEl>
                                        <p:attrNameLst>
                                          <p:attrName>ppt_h</p:attrName>
                                        </p:attrNameLst>
                                      </p:cBhvr>
                                      <p:tavLst>
                                        <p:tav tm="0">
                                          <p:val>
                                            <p:fltVal val="0"/>
                                          </p:val>
                                        </p:tav>
                                        <p:tav tm="100000">
                                          <p:val>
                                            <p:strVal val="#ppt_h"/>
                                          </p:val>
                                        </p:tav>
                                      </p:tavLst>
                                    </p:anim>
                                    <p:animEffect transition="in" filter="fade">
                                      <p:cBhvr>
                                        <p:cTn id="34" dur="500"/>
                                        <p:tgtEl>
                                          <p:spTgt spid="8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fltVal val="0"/>
                                          </p:val>
                                        </p:tav>
                                        <p:tav tm="100000">
                                          <p:val>
                                            <p:strVal val="#ppt_h"/>
                                          </p:val>
                                        </p:tav>
                                      </p:tavLst>
                                    </p:anim>
                                    <p:animEffect transition="in" filter="fade">
                                      <p:cBhvr>
                                        <p:cTn id="44" dur="500"/>
                                        <p:tgtEl>
                                          <p:spTgt spid="8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1+#ppt_w/2"/>
                                          </p:val>
                                        </p:tav>
                                        <p:tav tm="100000">
                                          <p:val>
                                            <p:strVal val="#ppt_x"/>
                                          </p:val>
                                        </p:tav>
                                      </p:tavLst>
                                    </p:anim>
                                    <p:anim calcmode="lin" valueType="num">
                                      <p:cBhvr additive="base">
                                        <p:cTn id="54" dur="500" fill="hold"/>
                                        <p:tgtEl>
                                          <p:spTgt spid="88"/>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500" fill="hold"/>
                                        <p:tgtEl>
                                          <p:spTgt spid="85"/>
                                        </p:tgtEl>
                                        <p:attrNameLst>
                                          <p:attrName>ppt_x</p:attrName>
                                        </p:attrNameLst>
                                      </p:cBhvr>
                                      <p:tavLst>
                                        <p:tav tm="0">
                                          <p:val>
                                            <p:strVal val="1+#ppt_w/2"/>
                                          </p:val>
                                        </p:tav>
                                        <p:tav tm="100000">
                                          <p:val>
                                            <p:strVal val="#ppt_x"/>
                                          </p:val>
                                        </p:tav>
                                      </p:tavLst>
                                    </p:anim>
                                    <p:anim calcmode="lin" valueType="num">
                                      <p:cBhvr additive="base">
                                        <p:cTn id="58" dur="500" fill="hold"/>
                                        <p:tgtEl>
                                          <p:spTgt spid="85"/>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86"/>
                                        </p:tgtEl>
                                        <p:attrNameLst>
                                          <p:attrName>style.visibility</p:attrName>
                                        </p:attrNameLst>
                                      </p:cBhvr>
                                      <p:to>
                                        <p:strVal val="visible"/>
                                      </p:to>
                                    </p:set>
                                    <p:anim calcmode="lin" valueType="num">
                                      <p:cBhvr additive="base">
                                        <p:cTn id="61" dur="500" fill="hold"/>
                                        <p:tgtEl>
                                          <p:spTgt spid="86"/>
                                        </p:tgtEl>
                                        <p:attrNameLst>
                                          <p:attrName>ppt_x</p:attrName>
                                        </p:attrNameLst>
                                      </p:cBhvr>
                                      <p:tavLst>
                                        <p:tav tm="0">
                                          <p:val>
                                            <p:strVal val="1+#ppt_w/2"/>
                                          </p:val>
                                        </p:tav>
                                        <p:tav tm="100000">
                                          <p:val>
                                            <p:strVal val="#ppt_x"/>
                                          </p:val>
                                        </p:tav>
                                      </p:tavLst>
                                    </p:anim>
                                    <p:anim calcmode="lin" valueType="num">
                                      <p:cBhvr additive="base">
                                        <p:cTn id="62" dur="500" fill="hold"/>
                                        <p:tgtEl>
                                          <p:spTgt spid="86"/>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1+#ppt_w/2"/>
                                          </p:val>
                                        </p:tav>
                                        <p:tav tm="100000">
                                          <p:val>
                                            <p:strVal val="#ppt_x"/>
                                          </p:val>
                                        </p:tav>
                                      </p:tavLst>
                                    </p:anim>
                                    <p:anim calcmode="lin" valueType="num">
                                      <p:cBhvr additive="base">
                                        <p:cTn id="66" dur="500" fill="hold"/>
                                        <p:tgtEl>
                                          <p:spTgt spid="87"/>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1+#ppt_w/2"/>
                                          </p:val>
                                        </p:tav>
                                        <p:tav tm="100000">
                                          <p:val>
                                            <p:strVal val="#ppt_x"/>
                                          </p:val>
                                        </p:tav>
                                      </p:tavLst>
                                    </p:anim>
                                    <p:anim calcmode="lin" valueType="num">
                                      <p:cBhvr additive="base">
                                        <p:cTn id="71"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78"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标题 2"/>
          <p:cNvSpPr txBox="1"/>
          <p:nvPr/>
        </p:nvSpPr>
        <p:spPr>
          <a:xfrm>
            <a:off x="1062038" y="365125"/>
            <a:ext cx="477852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可编辑的信息图表</a:t>
            </a:r>
          </a:p>
        </p:txBody>
      </p:sp>
      <p:grpSp>
        <p:nvGrpSpPr>
          <p:cNvPr id="163" name="组合 162"/>
          <p:cNvGrpSpPr/>
          <p:nvPr/>
        </p:nvGrpSpPr>
        <p:grpSpPr>
          <a:xfrm>
            <a:off x="5522973" y="1740772"/>
            <a:ext cx="4146157" cy="885826"/>
            <a:chOff x="6355949" y="-1336675"/>
            <a:chExt cx="4146157" cy="885826"/>
          </a:xfrm>
        </p:grpSpPr>
        <p:grpSp>
          <p:nvGrpSpPr>
            <p:cNvPr id="164" name="组合 163"/>
            <p:cNvGrpSpPr/>
            <p:nvPr/>
          </p:nvGrpSpPr>
          <p:grpSpPr>
            <a:xfrm>
              <a:off x="6355949" y="-1336675"/>
              <a:ext cx="4146157" cy="885826"/>
              <a:chOff x="6355949" y="-1336675"/>
              <a:chExt cx="4146157" cy="885826"/>
            </a:xfrm>
          </p:grpSpPr>
          <p:sp>
            <p:nvSpPr>
              <p:cNvPr id="202" name="任意多边形 201"/>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3" name="矩形 202"/>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4" name="矩形 203"/>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5" name="五边形 204"/>
              <p:cNvSpPr/>
              <p:nvPr/>
            </p:nvSpPr>
            <p:spPr>
              <a:xfrm flipH="1">
                <a:off x="7532844" y="-1244996"/>
                <a:ext cx="1834746" cy="702469"/>
              </a:xfrm>
              <a:prstGeom prst="homePlate">
                <a:avLst>
                  <a:gd name="adj" fmla="val 20945"/>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06" name="组合 205"/>
              <p:cNvGrpSpPr/>
              <p:nvPr/>
            </p:nvGrpSpPr>
            <p:grpSpPr>
              <a:xfrm>
                <a:off x="9339251" y="-1300955"/>
                <a:ext cx="1162855" cy="814387"/>
                <a:chOff x="9339251" y="-1300955"/>
                <a:chExt cx="1162855" cy="814387"/>
              </a:xfrm>
            </p:grpSpPr>
            <p:sp>
              <p:nvSpPr>
                <p:cNvPr id="211" name="圆角矩形 210"/>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2" name="矩形 211"/>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矩形 212"/>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07" name="矩形 206"/>
              <p:cNvSpPr/>
              <p:nvPr/>
            </p:nvSpPr>
            <p:spPr>
              <a:xfrm>
                <a:off x="7401875" y="-962819"/>
                <a:ext cx="180026" cy="138113"/>
              </a:xfrm>
              <a:prstGeom prst="rect">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8" name="任意多边形 207"/>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9" name="矩形 208"/>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0" name="圆角矩形 209"/>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65" name="组合 164"/>
            <p:cNvGrpSpPr/>
            <p:nvPr/>
          </p:nvGrpSpPr>
          <p:grpSpPr>
            <a:xfrm>
              <a:off x="7702550" y="-1182091"/>
              <a:ext cx="2152253" cy="140494"/>
              <a:chOff x="7708900" y="1562100"/>
              <a:chExt cx="2152253" cy="140494"/>
            </a:xfrm>
          </p:grpSpPr>
          <p:cxnSp>
            <p:nvCxnSpPr>
              <p:cNvPr id="166" name="直接连接符 16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67" name="直接连接符 16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68" name="直接连接符 16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69" name="直接连接符 16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70" name="直接连接符 16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71" name="直接连接符 17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72" name="直接连接符 17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73" name="直接连接符 17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74" name="直接连接符 17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75" name="直接连接符 17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76" name="直接连接符 17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77" name="直接连接符 17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78" name="直接连接符 17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79" name="直接连接符 17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80" name="直接连接符 17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81" name="直接连接符 18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82" name="直接连接符 18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83" name="直接连接符 18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84" name="直接连接符 18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85" name="直接连接符 18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86" name="直接连接符 18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87" name="直接连接符 18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92" name="直接连接符 191"/>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93" name="直接连接符 192"/>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94" name="直接连接符 193"/>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95" name="直接连接符 194"/>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96" name="直接连接符 195"/>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97" name="直接连接符 196"/>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98" name="直接连接符 197"/>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99" name="直接连接符 198"/>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00" name="直接连接符 199"/>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01" name="直接连接符 200"/>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14" name="矩形 213"/>
          <p:cNvSpPr/>
          <p:nvPr/>
        </p:nvSpPr>
        <p:spPr>
          <a:xfrm>
            <a:off x="4799698" y="1922075"/>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55C3C8"/>
                </a:solidFill>
                <a:latin typeface="小米兰亭_GB外压缩" panose="03000502000000000000" charset="-122"/>
                <a:ea typeface="小米兰亭_GB外压缩" panose="03000502000000000000" charset="-122"/>
              </a:rPr>
              <a:t>30%</a:t>
            </a:r>
          </a:p>
        </p:txBody>
      </p:sp>
      <p:grpSp>
        <p:nvGrpSpPr>
          <p:cNvPr id="216" name="组合 215"/>
          <p:cNvGrpSpPr/>
          <p:nvPr/>
        </p:nvGrpSpPr>
        <p:grpSpPr>
          <a:xfrm>
            <a:off x="5522973" y="3177961"/>
            <a:ext cx="4146157" cy="885826"/>
            <a:chOff x="6355949" y="-1336675"/>
            <a:chExt cx="4146157" cy="885826"/>
          </a:xfrm>
        </p:grpSpPr>
        <p:grpSp>
          <p:nvGrpSpPr>
            <p:cNvPr id="217" name="组合 216"/>
            <p:cNvGrpSpPr/>
            <p:nvPr/>
          </p:nvGrpSpPr>
          <p:grpSpPr>
            <a:xfrm>
              <a:off x="6355949" y="-1336675"/>
              <a:ext cx="4146157" cy="885826"/>
              <a:chOff x="6355949" y="-1336675"/>
              <a:chExt cx="4146157" cy="885826"/>
            </a:xfrm>
          </p:grpSpPr>
          <p:sp>
            <p:nvSpPr>
              <p:cNvPr id="255" name="任意多边形 254"/>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6" name="矩形 255"/>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7" name="矩形 256"/>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8" name="五边形 257"/>
              <p:cNvSpPr/>
              <p:nvPr/>
            </p:nvSpPr>
            <p:spPr>
              <a:xfrm flipH="1">
                <a:off x="7532844" y="-1244996"/>
                <a:ext cx="1126435" cy="702469"/>
              </a:xfrm>
              <a:prstGeom prst="homePlate">
                <a:avLst>
                  <a:gd name="adj" fmla="val 20945"/>
                </a:avLst>
              </a:prstGeom>
              <a:solidFill>
                <a:srgbClr val="19A5BE"/>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59" name="组合 258"/>
              <p:cNvGrpSpPr/>
              <p:nvPr/>
            </p:nvGrpSpPr>
            <p:grpSpPr>
              <a:xfrm>
                <a:off x="8643484" y="-1300955"/>
                <a:ext cx="1858622" cy="814387"/>
                <a:chOff x="8643484" y="-1300955"/>
                <a:chExt cx="1858622" cy="814387"/>
              </a:xfrm>
            </p:grpSpPr>
            <p:sp>
              <p:nvSpPr>
                <p:cNvPr id="264" name="圆角矩形 263"/>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5" name="矩形 264"/>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6" name="矩形 265"/>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60" name="矩形 259"/>
              <p:cNvSpPr/>
              <p:nvPr/>
            </p:nvSpPr>
            <p:spPr>
              <a:xfrm>
                <a:off x="7401875" y="-962819"/>
                <a:ext cx="180026" cy="138113"/>
              </a:xfrm>
              <a:prstGeom prst="rect">
                <a:avLst/>
              </a:prstGeom>
              <a:solidFill>
                <a:srgbClr val="19A5BE"/>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1" name="任意多边形 260"/>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2" name="矩形 26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3" name="圆角矩形 262"/>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18" name="组合 217"/>
            <p:cNvGrpSpPr/>
            <p:nvPr/>
          </p:nvGrpSpPr>
          <p:grpSpPr>
            <a:xfrm>
              <a:off x="7702550" y="-1182091"/>
              <a:ext cx="2152253" cy="140494"/>
              <a:chOff x="7708900" y="1562100"/>
              <a:chExt cx="2152253" cy="140494"/>
            </a:xfrm>
          </p:grpSpPr>
          <p:cxnSp>
            <p:nvCxnSpPr>
              <p:cNvPr id="219" name="直接连接符 218"/>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20" name="直接连接符 219"/>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21" name="直接连接符 220"/>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22" name="直接连接符 221"/>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3" name="直接连接符 222"/>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24" name="直接连接符 223"/>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25" name="直接连接符 224"/>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26" name="直接连接符 225"/>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27" name="直接连接符 226"/>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28" name="直接连接符 227"/>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29" name="直接连接符 228"/>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30" name="直接连接符 229"/>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31" name="直接连接符 230"/>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32" name="直接连接符 231"/>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33" name="直接连接符 232"/>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34" name="直接连接符 23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35" name="直接连接符 23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36" name="直接连接符 23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37" name="直接连接符 23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38" name="直接连接符 23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39" name="直接连接符 23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40" name="直接连接符 23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41" name="直接连接符 24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42" name="直接连接符 24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43" name="直接连接符 24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44" name="直接连接符 24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45" name="直接连接符 24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46" name="直接连接符 245"/>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47" name="直接连接符 246"/>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48" name="直接连接符 247"/>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49" name="直接连接符 248"/>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50" name="直接连接符 249"/>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51" name="直接连接符 250"/>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52" name="直接连接符 251"/>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53" name="直接连接符 252"/>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54" name="直接连接符 253"/>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67" name="矩形 266"/>
          <p:cNvSpPr/>
          <p:nvPr/>
        </p:nvSpPr>
        <p:spPr>
          <a:xfrm>
            <a:off x="4799698" y="335926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19A5BE"/>
                </a:solidFill>
                <a:latin typeface="小米兰亭_GB外压缩" panose="03000502000000000000" charset="-122"/>
                <a:ea typeface="小米兰亭_GB外压缩" panose="03000502000000000000" charset="-122"/>
              </a:rPr>
              <a:t>20%</a:t>
            </a:r>
          </a:p>
        </p:txBody>
      </p:sp>
      <p:grpSp>
        <p:nvGrpSpPr>
          <p:cNvPr id="269" name="组合 268"/>
          <p:cNvGrpSpPr/>
          <p:nvPr/>
        </p:nvGrpSpPr>
        <p:grpSpPr>
          <a:xfrm>
            <a:off x="5522973" y="4615151"/>
            <a:ext cx="4146157" cy="885826"/>
            <a:chOff x="6355949" y="-1336675"/>
            <a:chExt cx="4146157" cy="885826"/>
          </a:xfrm>
        </p:grpSpPr>
        <p:grpSp>
          <p:nvGrpSpPr>
            <p:cNvPr id="270" name="组合 269"/>
            <p:cNvGrpSpPr/>
            <p:nvPr/>
          </p:nvGrpSpPr>
          <p:grpSpPr>
            <a:xfrm>
              <a:off x="6355949" y="-1336675"/>
              <a:ext cx="4146157" cy="885826"/>
              <a:chOff x="6355949" y="-1336675"/>
              <a:chExt cx="4146157" cy="885826"/>
            </a:xfrm>
          </p:grpSpPr>
          <p:sp>
            <p:nvSpPr>
              <p:cNvPr id="308" name="任意多边形 30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09" name="矩形 30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0" name="矩形 30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1" name="五边形 310"/>
              <p:cNvSpPr/>
              <p:nvPr/>
            </p:nvSpPr>
            <p:spPr>
              <a:xfrm flipH="1">
                <a:off x="7532844" y="-1244996"/>
                <a:ext cx="784636" cy="702469"/>
              </a:xfrm>
              <a:prstGeom prst="homePlate">
                <a:avLst>
                  <a:gd name="adj" fmla="val 20945"/>
                </a:avLst>
              </a:prstGeom>
              <a:solidFill>
                <a:srgbClr val="0087A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312" name="组合 311"/>
              <p:cNvGrpSpPr/>
              <p:nvPr/>
            </p:nvGrpSpPr>
            <p:grpSpPr>
              <a:xfrm>
                <a:off x="8311021" y="-1300955"/>
                <a:ext cx="2191085" cy="814387"/>
                <a:chOff x="8311021" y="-1300955"/>
                <a:chExt cx="2191085" cy="814387"/>
              </a:xfrm>
            </p:grpSpPr>
            <p:sp>
              <p:nvSpPr>
                <p:cNvPr id="317" name="圆角矩形 31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8" name="矩形 31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9" name="矩形 31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313" name="矩形 312"/>
              <p:cNvSpPr/>
              <p:nvPr/>
            </p:nvSpPr>
            <p:spPr>
              <a:xfrm>
                <a:off x="7401875" y="-962819"/>
                <a:ext cx="180026" cy="138113"/>
              </a:xfrm>
              <a:prstGeom prst="rect">
                <a:avLst/>
              </a:prstGeom>
              <a:solidFill>
                <a:srgbClr val="0087A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4" name="任意多边形 31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5" name="矩形 31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6" name="圆角矩形 31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71" name="组合 270"/>
            <p:cNvGrpSpPr/>
            <p:nvPr/>
          </p:nvGrpSpPr>
          <p:grpSpPr>
            <a:xfrm>
              <a:off x="7702550" y="-1182091"/>
              <a:ext cx="2152253" cy="140494"/>
              <a:chOff x="7708900" y="1562100"/>
              <a:chExt cx="2152253" cy="140494"/>
            </a:xfrm>
          </p:grpSpPr>
          <p:cxnSp>
            <p:nvCxnSpPr>
              <p:cNvPr id="272" name="直接连接符 27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73" name="直接连接符 27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74" name="直接连接符 27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75" name="直接连接符 27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76" name="直接连接符 27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77" name="直接连接符 27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78" name="直接连接符 27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79" name="直接连接符 27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80" name="直接连接符 27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81" name="直接连接符 28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2" name="直接连接符 28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83" name="直接连接符 28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84" name="直接连接符 28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85" name="直接连接符 28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86" name="直接连接符 28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87" name="直接连接符 28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88" name="直接连接符 28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89" name="直接连接符 28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90" name="直接连接符 28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91" name="直接连接符 29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92" name="直接连接符 29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93" name="直接连接符 29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94" name="直接连接符 29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95" name="直接连接符 29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96" name="直接连接符 29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97" name="直接连接符 29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98" name="直接连接符 29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99" name="直接连接符 29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300" name="直接连接符 29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301" name="直接连接符 30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302" name="直接连接符 3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303" name="直接连接符 3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304" name="直接连接符 30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305" name="直接连接符 30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306" name="直接连接符 30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307" name="直接连接符 30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320" name="矩形 319"/>
          <p:cNvSpPr/>
          <p:nvPr/>
        </p:nvSpPr>
        <p:spPr>
          <a:xfrm>
            <a:off x="4799698" y="479645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0087AF"/>
                </a:solidFill>
                <a:latin typeface="小米兰亭_GB外压缩" panose="03000502000000000000" charset="-122"/>
                <a:ea typeface="小米兰亭_GB外压缩" panose="03000502000000000000" charset="-122"/>
              </a:rPr>
              <a:t>15%</a:t>
            </a:r>
          </a:p>
        </p:txBody>
      </p:sp>
      <p:sp>
        <p:nvSpPr>
          <p:cNvPr id="322" name="矩形 321"/>
          <p:cNvSpPr/>
          <p:nvPr/>
        </p:nvSpPr>
        <p:spPr>
          <a:xfrm>
            <a:off x="1046325" y="1815674"/>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3" name="矩形 322"/>
          <p:cNvSpPr/>
          <p:nvPr/>
        </p:nvSpPr>
        <p:spPr>
          <a:xfrm>
            <a:off x="1046325" y="3293599"/>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4" name="矩形 323"/>
          <p:cNvSpPr/>
          <p:nvPr/>
        </p:nvSpPr>
        <p:spPr>
          <a:xfrm>
            <a:off x="1046325" y="4622669"/>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5" name="矩形 324"/>
          <p:cNvSpPr/>
          <p:nvPr/>
        </p:nvSpPr>
        <p:spPr>
          <a:xfrm>
            <a:off x="1046325" y="2040446"/>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6" name="矩形 325"/>
          <p:cNvSpPr/>
          <p:nvPr/>
        </p:nvSpPr>
        <p:spPr>
          <a:xfrm>
            <a:off x="1046325" y="3518371"/>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7" name="矩形 326"/>
          <p:cNvSpPr/>
          <p:nvPr/>
        </p:nvSpPr>
        <p:spPr>
          <a:xfrm>
            <a:off x="1046325" y="4847441"/>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barn(inVertical)">
                                      <p:cBhvr>
                                        <p:cTn id="7" dur="500"/>
                                        <p:tgtEl>
                                          <p:spTgt spid="16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1+#ppt_w/2"/>
                                          </p:val>
                                        </p:tav>
                                        <p:tav tm="100000">
                                          <p:val>
                                            <p:strVal val="#ppt_x"/>
                                          </p:val>
                                        </p:tav>
                                      </p:tavLst>
                                    </p:anim>
                                    <p:anim calcmode="lin" valueType="num">
                                      <p:cBhvr additive="base">
                                        <p:cTn id="12" dur="500" fill="hold"/>
                                        <p:tgtEl>
                                          <p:spTgt spid="16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14"/>
                                        </p:tgtEl>
                                        <p:attrNameLst>
                                          <p:attrName>style.visibility</p:attrName>
                                        </p:attrNameLst>
                                      </p:cBhvr>
                                      <p:to>
                                        <p:strVal val="visible"/>
                                      </p:to>
                                    </p:set>
                                    <p:anim calcmode="lin" valueType="num">
                                      <p:cBhvr>
                                        <p:cTn id="16" dur="500" fill="hold"/>
                                        <p:tgtEl>
                                          <p:spTgt spid="214"/>
                                        </p:tgtEl>
                                        <p:attrNameLst>
                                          <p:attrName>ppt_w</p:attrName>
                                        </p:attrNameLst>
                                      </p:cBhvr>
                                      <p:tavLst>
                                        <p:tav tm="0">
                                          <p:val>
                                            <p:fltVal val="0"/>
                                          </p:val>
                                        </p:tav>
                                        <p:tav tm="100000">
                                          <p:val>
                                            <p:strVal val="#ppt_w"/>
                                          </p:val>
                                        </p:tav>
                                      </p:tavLst>
                                    </p:anim>
                                    <p:anim calcmode="lin" valueType="num">
                                      <p:cBhvr>
                                        <p:cTn id="17" dur="500" fill="hold"/>
                                        <p:tgtEl>
                                          <p:spTgt spid="214"/>
                                        </p:tgtEl>
                                        <p:attrNameLst>
                                          <p:attrName>ppt_h</p:attrName>
                                        </p:attrNameLst>
                                      </p:cBhvr>
                                      <p:tavLst>
                                        <p:tav tm="0">
                                          <p:val>
                                            <p:fltVal val="0"/>
                                          </p:val>
                                        </p:tav>
                                        <p:tav tm="100000">
                                          <p:val>
                                            <p:strVal val="#ppt_h"/>
                                          </p:val>
                                        </p:tav>
                                      </p:tavLst>
                                    </p:anim>
                                    <p:animEffect transition="in" filter="fade">
                                      <p:cBhvr>
                                        <p:cTn id="18" dur="500"/>
                                        <p:tgtEl>
                                          <p:spTgt spid="2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6"/>
                                        </p:tgtEl>
                                        <p:attrNameLst>
                                          <p:attrName>style.visibility</p:attrName>
                                        </p:attrNameLst>
                                      </p:cBhvr>
                                      <p:to>
                                        <p:strVal val="visible"/>
                                      </p:to>
                                    </p:set>
                                    <p:anim calcmode="lin" valueType="num">
                                      <p:cBhvr additive="base">
                                        <p:cTn id="22" dur="500" fill="hold"/>
                                        <p:tgtEl>
                                          <p:spTgt spid="216"/>
                                        </p:tgtEl>
                                        <p:attrNameLst>
                                          <p:attrName>ppt_x</p:attrName>
                                        </p:attrNameLst>
                                      </p:cBhvr>
                                      <p:tavLst>
                                        <p:tav tm="0">
                                          <p:val>
                                            <p:strVal val="1+#ppt_w/2"/>
                                          </p:val>
                                        </p:tav>
                                        <p:tav tm="100000">
                                          <p:val>
                                            <p:strVal val="#ppt_x"/>
                                          </p:val>
                                        </p:tav>
                                      </p:tavLst>
                                    </p:anim>
                                    <p:anim calcmode="lin" valueType="num">
                                      <p:cBhvr additive="base">
                                        <p:cTn id="23" dur="500" fill="hold"/>
                                        <p:tgtEl>
                                          <p:spTgt spid="2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67"/>
                                        </p:tgtEl>
                                        <p:attrNameLst>
                                          <p:attrName>style.visibility</p:attrName>
                                        </p:attrNameLst>
                                      </p:cBhvr>
                                      <p:to>
                                        <p:strVal val="visible"/>
                                      </p:to>
                                    </p:set>
                                    <p:anim calcmode="lin" valueType="num">
                                      <p:cBhvr>
                                        <p:cTn id="27" dur="500" fill="hold"/>
                                        <p:tgtEl>
                                          <p:spTgt spid="267"/>
                                        </p:tgtEl>
                                        <p:attrNameLst>
                                          <p:attrName>ppt_w</p:attrName>
                                        </p:attrNameLst>
                                      </p:cBhvr>
                                      <p:tavLst>
                                        <p:tav tm="0">
                                          <p:val>
                                            <p:fltVal val="0"/>
                                          </p:val>
                                        </p:tav>
                                        <p:tav tm="100000">
                                          <p:val>
                                            <p:strVal val="#ppt_w"/>
                                          </p:val>
                                        </p:tav>
                                      </p:tavLst>
                                    </p:anim>
                                    <p:anim calcmode="lin" valueType="num">
                                      <p:cBhvr>
                                        <p:cTn id="28" dur="500" fill="hold"/>
                                        <p:tgtEl>
                                          <p:spTgt spid="267"/>
                                        </p:tgtEl>
                                        <p:attrNameLst>
                                          <p:attrName>ppt_h</p:attrName>
                                        </p:attrNameLst>
                                      </p:cBhvr>
                                      <p:tavLst>
                                        <p:tav tm="0">
                                          <p:val>
                                            <p:fltVal val="0"/>
                                          </p:val>
                                        </p:tav>
                                        <p:tav tm="100000">
                                          <p:val>
                                            <p:strVal val="#ppt_h"/>
                                          </p:val>
                                        </p:tav>
                                      </p:tavLst>
                                    </p:anim>
                                    <p:animEffect transition="in" filter="fade">
                                      <p:cBhvr>
                                        <p:cTn id="29" dur="500"/>
                                        <p:tgtEl>
                                          <p:spTgt spid="267"/>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269"/>
                                        </p:tgtEl>
                                        <p:attrNameLst>
                                          <p:attrName>style.visibility</p:attrName>
                                        </p:attrNameLst>
                                      </p:cBhvr>
                                      <p:to>
                                        <p:strVal val="visible"/>
                                      </p:to>
                                    </p:set>
                                    <p:anim calcmode="lin" valueType="num">
                                      <p:cBhvr additive="base">
                                        <p:cTn id="33" dur="500" fill="hold"/>
                                        <p:tgtEl>
                                          <p:spTgt spid="269"/>
                                        </p:tgtEl>
                                        <p:attrNameLst>
                                          <p:attrName>ppt_x</p:attrName>
                                        </p:attrNameLst>
                                      </p:cBhvr>
                                      <p:tavLst>
                                        <p:tav tm="0">
                                          <p:val>
                                            <p:strVal val="1+#ppt_w/2"/>
                                          </p:val>
                                        </p:tav>
                                        <p:tav tm="100000">
                                          <p:val>
                                            <p:strVal val="#ppt_x"/>
                                          </p:val>
                                        </p:tav>
                                      </p:tavLst>
                                    </p:anim>
                                    <p:anim calcmode="lin" valueType="num">
                                      <p:cBhvr additive="base">
                                        <p:cTn id="34" dur="500" fill="hold"/>
                                        <p:tgtEl>
                                          <p:spTgt spid="26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20"/>
                                        </p:tgtEl>
                                        <p:attrNameLst>
                                          <p:attrName>style.visibility</p:attrName>
                                        </p:attrNameLst>
                                      </p:cBhvr>
                                      <p:to>
                                        <p:strVal val="visible"/>
                                      </p:to>
                                    </p:set>
                                    <p:anim calcmode="lin" valueType="num">
                                      <p:cBhvr>
                                        <p:cTn id="38" dur="500" fill="hold"/>
                                        <p:tgtEl>
                                          <p:spTgt spid="320"/>
                                        </p:tgtEl>
                                        <p:attrNameLst>
                                          <p:attrName>ppt_w</p:attrName>
                                        </p:attrNameLst>
                                      </p:cBhvr>
                                      <p:tavLst>
                                        <p:tav tm="0">
                                          <p:val>
                                            <p:fltVal val="0"/>
                                          </p:val>
                                        </p:tav>
                                        <p:tav tm="100000">
                                          <p:val>
                                            <p:strVal val="#ppt_w"/>
                                          </p:val>
                                        </p:tav>
                                      </p:tavLst>
                                    </p:anim>
                                    <p:anim calcmode="lin" valueType="num">
                                      <p:cBhvr>
                                        <p:cTn id="39" dur="500" fill="hold"/>
                                        <p:tgtEl>
                                          <p:spTgt spid="320"/>
                                        </p:tgtEl>
                                        <p:attrNameLst>
                                          <p:attrName>ppt_h</p:attrName>
                                        </p:attrNameLst>
                                      </p:cBhvr>
                                      <p:tavLst>
                                        <p:tav tm="0">
                                          <p:val>
                                            <p:fltVal val="0"/>
                                          </p:val>
                                        </p:tav>
                                        <p:tav tm="100000">
                                          <p:val>
                                            <p:strVal val="#ppt_h"/>
                                          </p:val>
                                        </p:tav>
                                      </p:tavLst>
                                    </p:anim>
                                    <p:animEffect transition="in" filter="fade">
                                      <p:cBhvr>
                                        <p:cTn id="40" dur="500"/>
                                        <p:tgtEl>
                                          <p:spTgt spid="32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322"/>
                                        </p:tgtEl>
                                        <p:attrNameLst>
                                          <p:attrName>style.visibility</p:attrName>
                                        </p:attrNameLst>
                                      </p:cBhvr>
                                      <p:to>
                                        <p:strVal val="visible"/>
                                      </p:to>
                                    </p:set>
                                    <p:anim calcmode="lin" valueType="num">
                                      <p:cBhvr additive="base">
                                        <p:cTn id="43" dur="500" fill="hold"/>
                                        <p:tgtEl>
                                          <p:spTgt spid="322"/>
                                        </p:tgtEl>
                                        <p:attrNameLst>
                                          <p:attrName>ppt_x</p:attrName>
                                        </p:attrNameLst>
                                      </p:cBhvr>
                                      <p:tavLst>
                                        <p:tav tm="0">
                                          <p:val>
                                            <p:strVal val="0-#ppt_w/2"/>
                                          </p:val>
                                        </p:tav>
                                        <p:tav tm="100000">
                                          <p:val>
                                            <p:strVal val="#ppt_x"/>
                                          </p:val>
                                        </p:tav>
                                      </p:tavLst>
                                    </p:anim>
                                    <p:anim calcmode="lin" valueType="num">
                                      <p:cBhvr additive="base">
                                        <p:cTn id="44" dur="500" fill="hold"/>
                                        <p:tgtEl>
                                          <p:spTgt spid="3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23"/>
                                        </p:tgtEl>
                                        <p:attrNameLst>
                                          <p:attrName>style.visibility</p:attrName>
                                        </p:attrNameLst>
                                      </p:cBhvr>
                                      <p:to>
                                        <p:strVal val="visible"/>
                                      </p:to>
                                    </p:set>
                                    <p:anim calcmode="lin" valueType="num">
                                      <p:cBhvr additive="base">
                                        <p:cTn id="47" dur="500" fill="hold"/>
                                        <p:tgtEl>
                                          <p:spTgt spid="323"/>
                                        </p:tgtEl>
                                        <p:attrNameLst>
                                          <p:attrName>ppt_x</p:attrName>
                                        </p:attrNameLst>
                                      </p:cBhvr>
                                      <p:tavLst>
                                        <p:tav tm="0">
                                          <p:val>
                                            <p:strVal val="0-#ppt_w/2"/>
                                          </p:val>
                                        </p:tav>
                                        <p:tav tm="100000">
                                          <p:val>
                                            <p:strVal val="#ppt_x"/>
                                          </p:val>
                                        </p:tav>
                                      </p:tavLst>
                                    </p:anim>
                                    <p:anim calcmode="lin" valueType="num">
                                      <p:cBhvr additive="base">
                                        <p:cTn id="48" dur="500" fill="hold"/>
                                        <p:tgtEl>
                                          <p:spTgt spid="32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4"/>
                                        </p:tgtEl>
                                        <p:attrNameLst>
                                          <p:attrName>style.visibility</p:attrName>
                                        </p:attrNameLst>
                                      </p:cBhvr>
                                      <p:to>
                                        <p:strVal val="visible"/>
                                      </p:to>
                                    </p:set>
                                    <p:anim calcmode="lin" valueType="num">
                                      <p:cBhvr additive="base">
                                        <p:cTn id="51" dur="500" fill="hold"/>
                                        <p:tgtEl>
                                          <p:spTgt spid="324"/>
                                        </p:tgtEl>
                                        <p:attrNameLst>
                                          <p:attrName>ppt_x</p:attrName>
                                        </p:attrNameLst>
                                      </p:cBhvr>
                                      <p:tavLst>
                                        <p:tav tm="0">
                                          <p:val>
                                            <p:strVal val="0-#ppt_w/2"/>
                                          </p:val>
                                        </p:tav>
                                        <p:tav tm="100000">
                                          <p:val>
                                            <p:strVal val="#ppt_x"/>
                                          </p:val>
                                        </p:tav>
                                      </p:tavLst>
                                    </p:anim>
                                    <p:anim calcmode="lin" valueType="num">
                                      <p:cBhvr additive="base">
                                        <p:cTn id="52" dur="500" fill="hold"/>
                                        <p:tgtEl>
                                          <p:spTgt spid="3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5"/>
                                        </p:tgtEl>
                                        <p:attrNameLst>
                                          <p:attrName>style.visibility</p:attrName>
                                        </p:attrNameLst>
                                      </p:cBhvr>
                                      <p:to>
                                        <p:strVal val="visible"/>
                                      </p:to>
                                    </p:set>
                                    <p:anim calcmode="lin" valueType="num">
                                      <p:cBhvr additive="base">
                                        <p:cTn id="55" dur="500" fill="hold"/>
                                        <p:tgtEl>
                                          <p:spTgt spid="325"/>
                                        </p:tgtEl>
                                        <p:attrNameLst>
                                          <p:attrName>ppt_x</p:attrName>
                                        </p:attrNameLst>
                                      </p:cBhvr>
                                      <p:tavLst>
                                        <p:tav tm="0">
                                          <p:val>
                                            <p:strVal val="0-#ppt_w/2"/>
                                          </p:val>
                                        </p:tav>
                                        <p:tav tm="100000">
                                          <p:val>
                                            <p:strVal val="#ppt_x"/>
                                          </p:val>
                                        </p:tav>
                                      </p:tavLst>
                                    </p:anim>
                                    <p:anim calcmode="lin" valueType="num">
                                      <p:cBhvr additive="base">
                                        <p:cTn id="56" dur="500" fill="hold"/>
                                        <p:tgtEl>
                                          <p:spTgt spid="32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26"/>
                                        </p:tgtEl>
                                        <p:attrNameLst>
                                          <p:attrName>style.visibility</p:attrName>
                                        </p:attrNameLst>
                                      </p:cBhvr>
                                      <p:to>
                                        <p:strVal val="visible"/>
                                      </p:to>
                                    </p:set>
                                    <p:anim calcmode="lin" valueType="num">
                                      <p:cBhvr additive="base">
                                        <p:cTn id="59" dur="500" fill="hold"/>
                                        <p:tgtEl>
                                          <p:spTgt spid="326"/>
                                        </p:tgtEl>
                                        <p:attrNameLst>
                                          <p:attrName>ppt_x</p:attrName>
                                        </p:attrNameLst>
                                      </p:cBhvr>
                                      <p:tavLst>
                                        <p:tav tm="0">
                                          <p:val>
                                            <p:strVal val="0-#ppt_w/2"/>
                                          </p:val>
                                        </p:tav>
                                        <p:tav tm="100000">
                                          <p:val>
                                            <p:strVal val="#ppt_x"/>
                                          </p:val>
                                        </p:tav>
                                      </p:tavLst>
                                    </p:anim>
                                    <p:anim calcmode="lin" valueType="num">
                                      <p:cBhvr additive="base">
                                        <p:cTn id="60" dur="500" fill="hold"/>
                                        <p:tgtEl>
                                          <p:spTgt spid="32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27"/>
                                        </p:tgtEl>
                                        <p:attrNameLst>
                                          <p:attrName>style.visibility</p:attrName>
                                        </p:attrNameLst>
                                      </p:cBhvr>
                                      <p:to>
                                        <p:strVal val="visible"/>
                                      </p:to>
                                    </p:set>
                                    <p:anim calcmode="lin" valueType="num">
                                      <p:cBhvr additive="base">
                                        <p:cTn id="63" dur="500" fill="hold"/>
                                        <p:tgtEl>
                                          <p:spTgt spid="327"/>
                                        </p:tgtEl>
                                        <p:attrNameLst>
                                          <p:attrName>ppt_x</p:attrName>
                                        </p:attrNameLst>
                                      </p:cBhvr>
                                      <p:tavLst>
                                        <p:tav tm="0">
                                          <p:val>
                                            <p:strVal val="0-#ppt_w/2"/>
                                          </p:val>
                                        </p:tav>
                                        <p:tav tm="100000">
                                          <p:val>
                                            <p:strVal val="#ppt_x"/>
                                          </p:val>
                                        </p:tav>
                                      </p:tavLst>
                                    </p:anim>
                                    <p:anim calcmode="lin" valueType="num">
                                      <p:cBhvr additive="base">
                                        <p:cTn id="64"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214" grpId="0"/>
      <p:bldP spid="267" grpId="0"/>
      <p:bldP spid="320" grpId="0"/>
      <p:bldP spid="322" grpId="0"/>
      <p:bldP spid="323" grpId="0"/>
      <p:bldP spid="324" grpId="0"/>
      <p:bldP spid="325" grpId="0"/>
      <p:bldP spid="326" grpId="0"/>
      <p:bldP spid="3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1"/>
          <p:cNvSpPr txBox="1"/>
          <p:nvPr/>
        </p:nvSpPr>
        <p:spPr>
          <a:xfrm>
            <a:off x="1062038" y="365125"/>
            <a:ext cx="523346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可编辑的思维导图</a:t>
            </a:r>
          </a:p>
        </p:txBody>
      </p:sp>
      <p:sp>
        <p:nvSpPr>
          <p:cNvPr id="33" name="Rectangle 32"/>
          <p:cNvSpPr/>
          <p:nvPr/>
        </p:nvSpPr>
        <p:spPr bwMode="auto">
          <a:xfrm>
            <a:off x="762000"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4" name="Rectangle 33"/>
          <p:cNvSpPr>
            <a:spLocks noChangeArrowheads="1"/>
          </p:cNvSpPr>
          <p:nvPr/>
        </p:nvSpPr>
        <p:spPr bwMode="auto">
          <a:xfrm>
            <a:off x="719667"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prstClr val="black">
                    <a:lumMod val="85000"/>
                    <a:lumOff val="15000"/>
                  </a:prstClr>
                </a:solidFill>
                <a:latin typeface="Agency FB" panose="020B0503020202020204"/>
                <a:cs typeface="Open Sans" panose="020B0606030504020204" pitchFamily="34" charset="0"/>
              </a:rPr>
              <a:t>YOUR TITLE </a:t>
            </a:r>
            <a:r>
              <a:rPr lang="en-US" altLang="zh-CN" sz="2665" dirty="0">
                <a:solidFill>
                  <a:prstClr val="black">
                    <a:lumMod val="85000"/>
                    <a:lumOff val="15000"/>
                  </a:prstClr>
                </a:solidFill>
                <a:latin typeface="Agency FB" panose="020B0503020202020204"/>
                <a:cs typeface="Open Sans" panose="020B0606030504020204" pitchFamily="34" charset="0"/>
              </a:rPr>
              <a:t>HERE</a:t>
            </a:r>
            <a:endParaRPr lang="en-US" altLang="zh-CN" sz="2665" dirty="0">
              <a:solidFill>
                <a:prstClr val="black">
                  <a:lumMod val="85000"/>
                  <a:lumOff val="15000"/>
                </a:prstClr>
              </a:solidFill>
              <a:latin typeface="Agency FB" panose="020B0503020202020204"/>
              <a:cs typeface="Open Sans Light" pitchFamily="34" charset="0"/>
            </a:endParaRPr>
          </a:p>
        </p:txBody>
      </p:sp>
      <p:sp>
        <p:nvSpPr>
          <p:cNvPr id="35"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prstClr val="black">
                    <a:lumMod val="85000"/>
                    <a:lumOff val="15000"/>
                  </a:prstClr>
                </a:solidFill>
                <a:latin typeface="Agency FB" panose="020B0503020202020204"/>
                <a:cs typeface="Open Sans Light" pitchFamily="34" charset="0"/>
              </a:rPr>
              <a:t>1</a:t>
            </a:r>
          </a:p>
        </p:txBody>
      </p:sp>
      <p:sp>
        <p:nvSpPr>
          <p:cNvPr id="36" name="Rectangle 38"/>
          <p:cNvSpPr/>
          <p:nvPr/>
        </p:nvSpPr>
        <p:spPr bwMode="auto">
          <a:xfrm>
            <a:off x="366183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7"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076C96"/>
                </a:solidFill>
                <a:latin typeface="Agency FB" panose="020B0503020202020204"/>
                <a:cs typeface="Open Sans Light" pitchFamily="34" charset="0"/>
              </a:rPr>
              <a:t>2</a:t>
            </a:r>
          </a:p>
        </p:txBody>
      </p:sp>
      <p:sp>
        <p:nvSpPr>
          <p:cNvPr id="38" name="Rectangle 41"/>
          <p:cNvSpPr/>
          <p:nvPr/>
        </p:nvSpPr>
        <p:spPr bwMode="auto">
          <a:xfrm>
            <a:off x="661458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9"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a:solidFill>
                  <a:prstClr val="black">
                    <a:lumMod val="85000"/>
                    <a:lumOff val="15000"/>
                  </a:prstClr>
                </a:solidFill>
                <a:latin typeface="Agency FB" panose="020B0503020202020204"/>
                <a:cs typeface="Open Sans Light" pitchFamily="34" charset="0"/>
              </a:rPr>
              <a:t>3</a:t>
            </a:r>
          </a:p>
        </p:txBody>
      </p:sp>
      <p:sp>
        <p:nvSpPr>
          <p:cNvPr id="40" name="Rectangle 44"/>
          <p:cNvSpPr/>
          <p:nvPr/>
        </p:nvSpPr>
        <p:spPr bwMode="auto">
          <a:xfrm>
            <a:off x="956733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1"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a:solidFill>
                  <a:srgbClr val="076C96"/>
                </a:solidFill>
                <a:latin typeface="Agency FB" panose="020B0503020202020204"/>
                <a:cs typeface="Open Sans Light" pitchFamily="34" charset="0"/>
              </a:rPr>
              <a:t>4</a:t>
            </a:r>
          </a:p>
        </p:txBody>
      </p:sp>
      <p:sp>
        <p:nvSpPr>
          <p:cNvPr id="42" name="Rectangle 33"/>
          <p:cNvSpPr>
            <a:spLocks noChangeArrowheads="1"/>
          </p:cNvSpPr>
          <p:nvPr/>
        </p:nvSpPr>
        <p:spPr bwMode="auto">
          <a:xfrm>
            <a:off x="362479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prstClr val="black">
                    <a:lumMod val="85000"/>
                    <a:lumOff val="15000"/>
                  </a:prstClr>
                </a:solidFill>
                <a:latin typeface="Agency FB" panose="020B0503020202020204"/>
                <a:cs typeface="Open Sans" panose="020B0606030504020204" pitchFamily="34" charset="0"/>
              </a:rPr>
              <a:t>YOUR TITLE </a:t>
            </a:r>
            <a:r>
              <a:rPr lang="en-US" altLang="zh-CN" sz="2665" dirty="0">
                <a:solidFill>
                  <a:prstClr val="black">
                    <a:lumMod val="85000"/>
                    <a:lumOff val="15000"/>
                  </a:prstClr>
                </a:solidFill>
                <a:latin typeface="Agency FB" panose="020B0503020202020204"/>
                <a:cs typeface="Open Sans" panose="020B0606030504020204" pitchFamily="34" charset="0"/>
              </a:rPr>
              <a:t>HERE</a:t>
            </a:r>
            <a:endParaRPr lang="en-US" altLang="zh-CN" sz="2665" dirty="0">
              <a:solidFill>
                <a:prstClr val="black">
                  <a:lumMod val="85000"/>
                  <a:lumOff val="15000"/>
                </a:prstClr>
              </a:solidFill>
              <a:latin typeface="Agency FB" panose="020B0503020202020204"/>
              <a:cs typeface="Open Sans Light" pitchFamily="34" charset="0"/>
            </a:endParaRPr>
          </a:p>
        </p:txBody>
      </p:sp>
      <p:sp>
        <p:nvSpPr>
          <p:cNvPr id="43" name="Rectangle 33"/>
          <p:cNvSpPr>
            <a:spLocks noChangeArrowheads="1"/>
          </p:cNvSpPr>
          <p:nvPr/>
        </p:nvSpPr>
        <p:spPr bwMode="auto">
          <a:xfrm>
            <a:off x="66537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prstClr val="black">
                    <a:lumMod val="85000"/>
                    <a:lumOff val="15000"/>
                  </a:prstClr>
                </a:solidFill>
                <a:latin typeface="Agency FB" panose="020B0503020202020204"/>
                <a:cs typeface="Open Sans" panose="020B0606030504020204" pitchFamily="34" charset="0"/>
              </a:rPr>
              <a:t>YOUR TITLE </a:t>
            </a:r>
            <a:r>
              <a:rPr lang="en-US" altLang="zh-CN" sz="2665" dirty="0">
                <a:solidFill>
                  <a:prstClr val="black">
                    <a:lumMod val="85000"/>
                    <a:lumOff val="15000"/>
                  </a:prstClr>
                </a:solidFill>
                <a:latin typeface="Agency FB" panose="020B0503020202020204"/>
                <a:cs typeface="Open Sans" panose="020B0606030504020204" pitchFamily="34" charset="0"/>
              </a:rPr>
              <a:t>HERE</a:t>
            </a:r>
            <a:endParaRPr lang="en-US" altLang="zh-CN" sz="2665" dirty="0">
              <a:solidFill>
                <a:prstClr val="black">
                  <a:lumMod val="85000"/>
                  <a:lumOff val="15000"/>
                </a:prstClr>
              </a:solidFill>
              <a:latin typeface="Agency FB" panose="020B0503020202020204"/>
              <a:cs typeface="Open Sans Light" pitchFamily="34" charset="0"/>
            </a:endParaRPr>
          </a:p>
        </p:txBody>
      </p:sp>
      <p:sp>
        <p:nvSpPr>
          <p:cNvPr id="44" name="Rectangle 33"/>
          <p:cNvSpPr>
            <a:spLocks noChangeArrowheads="1"/>
          </p:cNvSpPr>
          <p:nvPr/>
        </p:nvSpPr>
        <p:spPr bwMode="auto">
          <a:xfrm>
            <a:off x="95112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prstClr val="black">
                    <a:lumMod val="85000"/>
                    <a:lumOff val="15000"/>
                  </a:prstClr>
                </a:solidFill>
                <a:latin typeface="Agency FB" panose="020B0503020202020204"/>
                <a:cs typeface="Open Sans" panose="020B0606030504020204" pitchFamily="34" charset="0"/>
              </a:rPr>
              <a:t>YOUR TITLE </a:t>
            </a:r>
            <a:r>
              <a:rPr lang="en-US" altLang="zh-CN" sz="2665" dirty="0">
                <a:solidFill>
                  <a:prstClr val="black">
                    <a:lumMod val="85000"/>
                    <a:lumOff val="15000"/>
                  </a:prstClr>
                </a:solidFill>
                <a:latin typeface="Agency FB" panose="020B0503020202020204"/>
                <a:cs typeface="Open Sans" panose="020B0606030504020204" pitchFamily="34" charset="0"/>
              </a:rPr>
              <a:t>HERE</a:t>
            </a:r>
            <a:endParaRPr lang="en-US" altLang="zh-CN" sz="2665" dirty="0">
              <a:solidFill>
                <a:prstClr val="black">
                  <a:lumMod val="85000"/>
                  <a:lumOff val="15000"/>
                </a:prstClr>
              </a:solidFill>
              <a:latin typeface="Agency FB" panose="020B0503020202020204"/>
              <a:cs typeface="Open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500" fill="hold"/>
                                        <p:tgtEl>
                                          <p:spTgt spid="43"/>
                                        </p:tgtEl>
                                        <p:attrNameLst>
                                          <p:attrName>ppt_x</p:attrName>
                                        </p:attrNameLst>
                                      </p:cBhvr>
                                      <p:tavLst>
                                        <p:tav tm="0">
                                          <p:val>
                                            <p:strVal val="0-#ppt_w/2"/>
                                          </p:val>
                                        </p:tav>
                                        <p:tav tm="100000">
                                          <p:val>
                                            <p:strVal val="#ppt_x"/>
                                          </p:val>
                                        </p:tav>
                                      </p:tavLst>
                                    </p:anim>
                                    <p:anim calcmode="lin" valueType="num">
                                      <p:cBhvr additive="base">
                                        <p:cTn id="41" dur="500" fill="hold"/>
                                        <p:tgtEl>
                                          <p:spTgt spid="4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0-#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2" presetClass="entr" presetSubtype="1"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up)">
                                      <p:cBhvr>
                                        <p:cTn id="49" dur="500"/>
                                        <p:tgtEl>
                                          <p:spTgt spid="33"/>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up)">
                                      <p:cBhvr>
                                        <p:cTn id="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1"/>
          <p:cNvSpPr txBox="1"/>
          <p:nvPr/>
        </p:nvSpPr>
        <p:spPr>
          <a:xfrm>
            <a:off x="1062038" y="365125"/>
            <a:ext cx="583035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dirty="0">
                <a:solidFill>
                  <a:srgbClr val="5A6478"/>
                </a:solidFill>
                <a:latin typeface="+mj-ea"/>
              </a:rPr>
              <a:t>输入相关标题文字</a:t>
            </a:r>
            <a:endParaRPr kumimoji="0" lang="zh-CN" altLang="en-US" sz="2400" b="0" i="0" u="none" strike="noStrike" kern="1200" cap="none" spc="0" normalizeH="0" baseline="0" noProof="0" dirty="0">
              <a:ln>
                <a:noFill/>
              </a:ln>
              <a:solidFill>
                <a:srgbClr val="5A6478"/>
              </a:solidFill>
              <a:effectLst/>
              <a:uLnTx/>
              <a:uFillTx/>
              <a:latin typeface="+mj-ea"/>
            </a:endParaRPr>
          </a:p>
        </p:txBody>
      </p:sp>
      <p:sp>
        <p:nvSpPr>
          <p:cNvPr id="130" name="任意多边形 129"/>
          <p:cNvSpPr/>
          <p:nvPr/>
        </p:nvSpPr>
        <p:spPr>
          <a:xfrm>
            <a:off x="6484042"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6892392"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p:nvPr/>
        </p:nvSpPr>
        <p:spPr>
          <a:xfrm>
            <a:off x="9145037"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a:off x="9553387"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任意多边形 137"/>
          <p:cNvSpPr/>
          <p:nvPr/>
        </p:nvSpPr>
        <p:spPr>
          <a:xfrm>
            <a:off x="1162050"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1570402"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任意多边形 141"/>
          <p:cNvSpPr/>
          <p:nvPr/>
        </p:nvSpPr>
        <p:spPr>
          <a:xfrm>
            <a:off x="3823046"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a:off x="4231397"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任意多边形 145"/>
          <p:cNvSpPr/>
          <p:nvPr/>
        </p:nvSpPr>
        <p:spPr>
          <a:xfrm>
            <a:off x="2829077"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a:off x="5490073"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任意多边形 147"/>
          <p:cNvSpPr/>
          <p:nvPr/>
        </p:nvSpPr>
        <p:spPr>
          <a:xfrm>
            <a:off x="8151069"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组合 148"/>
          <p:cNvGrpSpPr/>
          <p:nvPr/>
        </p:nvGrpSpPr>
        <p:grpSpPr>
          <a:xfrm>
            <a:off x="746434" y="3964864"/>
            <a:ext cx="2534452" cy="1224310"/>
            <a:chOff x="746434" y="3964864"/>
            <a:chExt cx="2534452" cy="1224310"/>
          </a:xfrm>
        </p:grpSpPr>
        <p:sp>
          <p:nvSpPr>
            <p:cNvPr id="150" name="矩形 149"/>
            <p:cNvSpPr/>
            <p:nvPr/>
          </p:nvSpPr>
          <p:spPr>
            <a:xfrm>
              <a:off x="746434" y="3964864"/>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小米兰亭_GB外压缩" panose="03000502000000000000" charset="-122"/>
                  <a:ea typeface="小米兰亭_GB外压缩" panose="03000502000000000000" charset="-122"/>
                </a:rPr>
                <a:t>ENTER YOUR TITLE</a:t>
              </a:r>
            </a:p>
          </p:txBody>
        </p:sp>
        <p:sp>
          <p:nvSpPr>
            <p:cNvPr id="151" name="矩形 150"/>
            <p:cNvSpPr/>
            <p:nvPr/>
          </p:nvSpPr>
          <p:spPr>
            <a:xfrm>
              <a:off x="746434" y="4364974"/>
              <a:ext cx="2534452" cy="82420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j-ea"/>
                  <a:ea typeface="+mj-ea"/>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j-ea"/>
                <a:ea typeface="+mj-ea"/>
              </a:endParaRPr>
            </a:p>
          </p:txBody>
        </p:sp>
      </p:grpSp>
      <p:grpSp>
        <p:nvGrpSpPr>
          <p:cNvPr id="152" name="组合 151"/>
          <p:cNvGrpSpPr/>
          <p:nvPr/>
        </p:nvGrpSpPr>
        <p:grpSpPr>
          <a:xfrm>
            <a:off x="3403137" y="3964864"/>
            <a:ext cx="2534452" cy="1224310"/>
            <a:chOff x="746434" y="3964864"/>
            <a:chExt cx="2534452" cy="1224310"/>
          </a:xfrm>
        </p:grpSpPr>
        <p:sp>
          <p:nvSpPr>
            <p:cNvPr id="153" name="矩形 152"/>
            <p:cNvSpPr/>
            <p:nvPr/>
          </p:nvSpPr>
          <p:spPr>
            <a:xfrm>
              <a:off x="746434" y="3964864"/>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小米兰亭_GB外压缩" panose="03000502000000000000" charset="-122"/>
                  <a:ea typeface="小米兰亭_GB外压缩" panose="03000502000000000000" charset="-122"/>
                </a:rPr>
                <a:t>ENTER YOUR TITLE</a:t>
              </a:r>
            </a:p>
          </p:txBody>
        </p:sp>
        <p:sp>
          <p:nvSpPr>
            <p:cNvPr id="154" name="矩形 153"/>
            <p:cNvSpPr/>
            <p:nvPr/>
          </p:nvSpPr>
          <p:spPr>
            <a:xfrm>
              <a:off x="746434" y="4364974"/>
              <a:ext cx="2534452" cy="82420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j-ea"/>
                  <a:ea typeface="+mj-ea"/>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j-ea"/>
                <a:ea typeface="+mj-ea"/>
              </a:endParaRPr>
            </a:p>
          </p:txBody>
        </p:sp>
      </p:grpSp>
      <p:grpSp>
        <p:nvGrpSpPr>
          <p:cNvPr id="155" name="组合 154"/>
          <p:cNvGrpSpPr/>
          <p:nvPr/>
        </p:nvGrpSpPr>
        <p:grpSpPr>
          <a:xfrm>
            <a:off x="6072197" y="3942312"/>
            <a:ext cx="2534452" cy="1246862"/>
            <a:chOff x="746434" y="3942312"/>
            <a:chExt cx="2534452" cy="1246862"/>
          </a:xfrm>
        </p:grpSpPr>
        <p:sp>
          <p:nvSpPr>
            <p:cNvPr id="156" name="矩形 155"/>
            <p:cNvSpPr/>
            <p:nvPr/>
          </p:nvSpPr>
          <p:spPr>
            <a:xfrm>
              <a:off x="746434" y="3942312"/>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小米兰亭_GB外压缩" panose="03000502000000000000" charset="-122"/>
                  <a:ea typeface="小米兰亭_GB外压缩" panose="03000502000000000000" charset="-122"/>
                </a:rPr>
                <a:t>ENTER YOUR TITLE</a:t>
              </a:r>
            </a:p>
          </p:txBody>
        </p:sp>
        <p:sp>
          <p:nvSpPr>
            <p:cNvPr id="157" name="矩形 156"/>
            <p:cNvSpPr/>
            <p:nvPr/>
          </p:nvSpPr>
          <p:spPr>
            <a:xfrm>
              <a:off x="746434" y="4364974"/>
              <a:ext cx="2534452" cy="82420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j-ea"/>
                  <a:ea typeface="+mj-ea"/>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j-ea"/>
                <a:ea typeface="+mj-ea"/>
              </a:endParaRPr>
            </a:p>
          </p:txBody>
        </p:sp>
      </p:grpSp>
      <p:grpSp>
        <p:nvGrpSpPr>
          <p:cNvPr id="158" name="组合 157"/>
          <p:cNvGrpSpPr/>
          <p:nvPr/>
        </p:nvGrpSpPr>
        <p:grpSpPr>
          <a:xfrm>
            <a:off x="8753613" y="3979921"/>
            <a:ext cx="2534452" cy="1209253"/>
            <a:chOff x="746434" y="3979921"/>
            <a:chExt cx="2534452" cy="1209253"/>
          </a:xfrm>
        </p:grpSpPr>
        <p:sp>
          <p:nvSpPr>
            <p:cNvPr id="159" name="矩形 158"/>
            <p:cNvSpPr/>
            <p:nvPr/>
          </p:nvSpPr>
          <p:spPr>
            <a:xfrm>
              <a:off x="746434" y="3979921"/>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小米兰亭_GB外压缩" panose="03000502000000000000" charset="-122"/>
                  <a:ea typeface="小米兰亭_GB外压缩" panose="03000502000000000000" charset="-122"/>
                </a:rPr>
                <a:t>ENTER YOUR TITLE</a:t>
              </a:r>
            </a:p>
          </p:txBody>
        </p:sp>
        <p:sp>
          <p:nvSpPr>
            <p:cNvPr id="160" name="矩形 159"/>
            <p:cNvSpPr/>
            <p:nvPr/>
          </p:nvSpPr>
          <p:spPr>
            <a:xfrm>
              <a:off x="746434" y="4364974"/>
              <a:ext cx="2534452" cy="82420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j-ea"/>
                  <a:ea typeface="+mj-ea"/>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j-ea"/>
                <a:ea typeface="+mj-ea"/>
              </a:endParaRPr>
            </a:p>
          </p:txBody>
        </p:sp>
      </p:grpSp>
      <p:sp>
        <p:nvSpPr>
          <p:cNvPr id="161" name="任意多边形 160"/>
          <p:cNvSpPr/>
          <p:nvPr/>
        </p:nvSpPr>
        <p:spPr>
          <a:xfrm>
            <a:off x="1799939" y="2653621"/>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39ABB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62" name="Freeform 76"/>
          <p:cNvSpPr/>
          <p:nvPr/>
        </p:nvSpPr>
        <p:spPr bwMode="auto">
          <a:xfrm>
            <a:off x="4432332" y="2653621"/>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39ABB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63" name="任意多边形 162"/>
          <p:cNvSpPr/>
          <p:nvPr/>
        </p:nvSpPr>
        <p:spPr bwMode="auto">
          <a:xfrm rot="900000">
            <a:off x="7093586" y="2560404"/>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39ABB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64" name="任意多边形 163"/>
          <p:cNvSpPr/>
          <p:nvPr/>
        </p:nvSpPr>
        <p:spPr bwMode="auto">
          <a:xfrm>
            <a:off x="9751629" y="2639159"/>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39ABB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p:cTn id="11" dur="500" fill="hold"/>
                                        <p:tgtEl>
                                          <p:spTgt spid="146"/>
                                        </p:tgtEl>
                                        <p:attrNameLst>
                                          <p:attrName>ppt_w</p:attrName>
                                        </p:attrNameLst>
                                      </p:cBhvr>
                                      <p:tavLst>
                                        <p:tav tm="0">
                                          <p:val>
                                            <p:fltVal val="0"/>
                                          </p:val>
                                        </p:tav>
                                        <p:tav tm="100000">
                                          <p:val>
                                            <p:strVal val="#ppt_w"/>
                                          </p:val>
                                        </p:tav>
                                      </p:tavLst>
                                    </p:anim>
                                    <p:anim calcmode="lin" valueType="num">
                                      <p:cBhvr>
                                        <p:cTn id="12" dur="500" fill="hold"/>
                                        <p:tgtEl>
                                          <p:spTgt spid="146"/>
                                        </p:tgtEl>
                                        <p:attrNameLst>
                                          <p:attrName>ppt_h</p:attrName>
                                        </p:attrNameLst>
                                      </p:cBhvr>
                                      <p:tavLst>
                                        <p:tav tm="0">
                                          <p:val>
                                            <p:fltVal val="0"/>
                                          </p:val>
                                        </p:tav>
                                        <p:tav tm="100000">
                                          <p:val>
                                            <p:strVal val="#ppt_h"/>
                                          </p:val>
                                        </p:tav>
                                      </p:tavLst>
                                    </p:anim>
                                    <p:animEffect transition="in" filter="fade">
                                      <p:cBhvr>
                                        <p:cTn id="13" dur="500"/>
                                        <p:tgtEl>
                                          <p:spTgt spid="14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 calcmode="lin" valueType="num">
                                      <p:cBhvr>
                                        <p:cTn id="16" dur="500" fill="hold"/>
                                        <p:tgtEl>
                                          <p:spTgt spid="147"/>
                                        </p:tgtEl>
                                        <p:attrNameLst>
                                          <p:attrName>ppt_w</p:attrName>
                                        </p:attrNameLst>
                                      </p:cBhvr>
                                      <p:tavLst>
                                        <p:tav tm="0">
                                          <p:val>
                                            <p:fltVal val="0"/>
                                          </p:val>
                                        </p:tav>
                                        <p:tav tm="100000">
                                          <p:val>
                                            <p:strVal val="#ppt_w"/>
                                          </p:val>
                                        </p:tav>
                                      </p:tavLst>
                                    </p:anim>
                                    <p:anim calcmode="lin" valueType="num">
                                      <p:cBhvr>
                                        <p:cTn id="17" dur="500" fill="hold"/>
                                        <p:tgtEl>
                                          <p:spTgt spid="147"/>
                                        </p:tgtEl>
                                        <p:attrNameLst>
                                          <p:attrName>ppt_h</p:attrName>
                                        </p:attrNameLst>
                                      </p:cBhvr>
                                      <p:tavLst>
                                        <p:tav tm="0">
                                          <p:val>
                                            <p:fltVal val="0"/>
                                          </p:val>
                                        </p:tav>
                                        <p:tav tm="100000">
                                          <p:val>
                                            <p:strVal val="#ppt_h"/>
                                          </p:val>
                                        </p:tav>
                                      </p:tavLst>
                                    </p:anim>
                                    <p:animEffect transition="in" filter="fade">
                                      <p:cBhvr>
                                        <p:cTn id="18" dur="500"/>
                                        <p:tgtEl>
                                          <p:spTgt spid="14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8"/>
                                        </p:tgtEl>
                                        <p:attrNameLst>
                                          <p:attrName>style.visibility</p:attrName>
                                        </p:attrNameLst>
                                      </p:cBhvr>
                                      <p:to>
                                        <p:strVal val="visible"/>
                                      </p:to>
                                    </p:set>
                                    <p:anim calcmode="lin" valueType="num">
                                      <p:cBhvr>
                                        <p:cTn id="21" dur="500" fill="hold"/>
                                        <p:tgtEl>
                                          <p:spTgt spid="148"/>
                                        </p:tgtEl>
                                        <p:attrNameLst>
                                          <p:attrName>ppt_w</p:attrName>
                                        </p:attrNameLst>
                                      </p:cBhvr>
                                      <p:tavLst>
                                        <p:tav tm="0">
                                          <p:val>
                                            <p:fltVal val="0"/>
                                          </p:val>
                                        </p:tav>
                                        <p:tav tm="100000">
                                          <p:val>
                                            <p:strVal val="#ppt_w"/>
                                          </p:val>
                                        </p:tav>
                                      </p:tavLst>
                                    </p:anim>
                                    <p:anim calcmode="lin" valueType="num">
                                      <p:cBhvr>
                                        <p:cTn id="22" dur="500" fill="hold"/>
                                        <p:tgtEl>
                                          <p:spTgt spid="148"/>
                                        </p:tgtEl>
                                        <p:attrNameLst>
                                          <p:attrName>ppt_h</p:attrName>
                                        </p:attrNameLst>
                                      </p:cBhvr>
                                      <p:tavLst>
                                        <p:tav tm="0">
                                          <p:val>
                                            <p:fltVal val="0"/>
                                          </p:val>
                                        </p:tav>
                                        <p:tav tm="100000">
                                          <p:val>
                                            <p:strVal val="#ppt_h"/>
                                          </p:val>
                                        </p:tav>
                                      </p:tavLst>
                                    </p:anim>
                                    <p:animEffect transition="in" filter="fade">
                                      <p:cBhvr>
                                        <p:cTn id="23" dur="500"/>
                                        <p:tgtEl>
                                          <p:spTgt spid="14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0"/>
                                        </p:tgtEl>
                                        <p:attrNameLst>
                                          <p:attrName>style.visibility</p:attrName>
                                        </p:attrNameLst>
                                      </p:cBhvr>
                                      <p:to>
                                        <p:strVal val="visible"/>
                                      </p:to>
                                    </p:set>
                                    <p:anim calcmode="lin" valueType="num">
                                      <p:cBhvr>
                                        <p:cTn id="26" dur="500" fill="hold"/>
                                        <p:tgtEl>
                                          <p:spTgt spid="140"/>
                                        </p:tgtEl>
                                        <p:attrNameLst>
                                          <p:attrName>ppt_w</p:attrName>
                                        </p:attrNameLst>
                                      </p:cBhvr>
                                      <p:tavLst>
                                        <p:tav tm="0">
                                          <p:val>
                                            <p:fltVal val="0"/>
                                          </p:val>
                                        </p:tav>
                                        <p:tav tm="100000">
                                          <p:val>
                                            <p:strVal val="#ppt_w"/>
                                          </p:val>
                                        </p:tav>
                                      </p:tavLst>
                                    </p:anim>
                                    <p:anim calcmode="lin" valueType="num">
                                      <p:cBhvr>
                                        <p:cTn id="27" dur="500" fill="hold"/>
                                        <p:tgtEl>
                                          <p:spTgt spid="140"/>
                                        </p:tgtEl>
                                        <p:attrNameLst>
                                          <p:attrName>ppt_h</p:attrName>
                                        </p:attrNameLst>
                                      </p:cBhvr>
                                      <p:tavLst>
                                        <p:tav tm="0">
                                          <p:val>
                                            <p:fltVal val="0"/>
                                          </p:val>
                                        </p:tav>
                                        <p:tav tm="100000">
                                          <p:val>
                                            <p:strVal val="#ppt_h"/>
                                          </p:val>
                                        </p:tav>
                                      </p:tavLst>
                                    </p:anim>
                                    <p:animEffect transition="in" filter="fade">
                                      <p:cBhvr>
                                        <p:cTn id="28" dur="500"/>
                                        <p:tgtEl>
                                          <p:spTgt spid="14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1"/>
                                        </p:tgtEl>
                                        <p:attrNameLst>
                                          <p:attrName>style.visibility</p:attrName>
                                        </p:attrNameLst>
                                      </p:cBhvr>
                                      <p:to>
                                        <p:strVal val="visible"/>
                                      </p:to>
                                    </p:set>
                                    <p:anim calcmode="lin" valueType="num">
                                      <p:cBhvr>
                                        <p:cTn id="31" dur="500" fill="hold"/>
                                        <p:tgtEl>
                                          <p:spTgt spid="161"/>
                                        </p:tgtEl>
                                        <p:attrNameLst>
                                          <p:attrName>ppt_w</p:attrName>
                                        </p:attrNameLst>
                                      </p:cBhvr>
                                      <p:tavLst>
                                        <p:tav tm="0">
                                          <p:val>
                                            <p:fltVal val="0"/>
                                          </p:val>
                                        </p:tav>
                                        <p:tav tm="100000">
                                          <p:val>
                                            <p:strVal val="#ppt_w"/>
                                          </p:val>
                                        </p:tav>
                                      </p:tavLst>
                                    </p:anim>
                                    <p:anim calcmode="lin" valueType="num">
                                      <p:cBhvr>
                                        <p:cTn id="32" dur="500" fill="hold"/>
                                        <p:tgtEl>
                                          <p:spTgt spid="161"/>
                                        </p:tgtEl>
                                        <p:attrNameLst>
                                          <p:attrName>ppt_h</p:attrName>
                                        </p:attrNameLst>
                                      </p:cBhvr>
                                      <p:tavLst>
                                        <p:tav tm="0">
                                          <p:val>
                                            <p:fltVal val="0"/>
                                          </p:val>
                                        </p:tav>
                                        <p:tav tm="100000">
                                          <p:val>
                                            <p:strVal val="#ppt_h"/>
                                          </p:val>
                                        </p:tav>
                                      </p:tavLst>
                                    </p:anim>
                                    <p:animEffect transition="in" filter="fade">
                                      <p:cBhvr>
                                        <p:cTn id="33" dur="500"/>
                                        <p:tgtEl>
                                          <p:spTgt spid="16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44"/>
                                        </p:tgtEl>
                                        <p:attrNameLst>
                                          <p:attrName>style.visibility</p:attrName>
                                        </p:attrNameLst>
                                      </p:cBhvr>
                                      <p:to>
                                        <p:strVal val="visible"/>
                                      </p:to>
                                    </p:set>
                                    <p:anim calcmode="lin" valueType="num">
                                      <p:cBhvr>
                                        <p:cTn id="36" dur="500" fill="hold"/>
                                        <p:tgtEl>
                                          <p:spTgt spid="144"/>
                                        </p:tgtEl>
                                        <p:attrNameLst>
                                          <p:attrName>ppt_w</p:attrName>
                                        </p:attrNameLst>
                                      </p:cBhvr>
                                      <p:tavLst>
                                        <p:tav tm="0">
                                          <p:val>
                                            <p:fltVal val="0"/>
                                          </p:val>
                                        </p:tav>
                                        <p:tav tm="100000">
                                          <p:val>
                                            <p:strVal val="#ppt_w"/>
                                          </p:val>
                                        </p:tav>
                                      </p:tavLst>
                                    </p:anim>
                                    <p:anim calcmode="lin" valueType="num">
                                      <p:cBhvr>
                                        <p:cTn id="37" dur="500" fill="hold"/>
                                        <p:tgtEl>
                                          <p:spTgt spid="144"/>
                                        </p:tgtEl>
                                        <p:attrNameLst>
                                          <p:attrName>ppt_h</p:attrName>
                                        </p:attrNameLst>
                                      </p:cBhvr>
                                      <p:tavLst>
                                        <p:tav tm="0">
                                          <p:val>
                                            <p:fltVal val="0"/>
                                          </p:val>
                                        </p:tav>
                                        <p:tav tm="100000">
                                          <p:val>
                                            <p:strVal val="#ppt_h"/>
                                          </p:val>
                                        </p:tav>
                                      </p:tavLst>
                                    </p:anim>
                                    <p:animEffect transition="in" filter="fade">
                                      <p:cBhvr>
                                        <p:cTn id="38" dur="500"/>
                                        <p:tgtEl>
                                          <p:spTgt spid="14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62"/>
                                        </p:tgtEl>
                                        <p:attrNameLst>
                                          <p:attrName>style.visibility</p:attrName>
                                        </p:attrNameLst>
                                      </p:cBhvr>
                                      <p:to>
                                        <p:strVal val="visible"/>
                                      </p:to>
                                    </p:set>
                                    <p:anim calcmode="lin" valueType="num">
                                      <p:cBhvr>
                                        <p:cTn id="41" dur="500" fill="hold"/>
                                        <p:tgtEl>
                                          <p:spTgt spid="162"/>
                                        </p:tgtEl>
                                        <p:attrNameLst>
                                          <p:attrName>ppt_w</p:attrName>
                                        </p:attrNameLst>
                                      </p:cBhvr>
                                      <p:tavLst>
                                        <p:tav tm="0">
                                          <p:val>
                                            <p:fltVal val="0"/>
                                          </p:val>
                                        </p:tav>
                                        <p:tav tm="100000">
                                          <p:val>
                                            <p:strVal val="#ppt_w"/>
                                          </p:val>
                                        </p:tav>
                                      </p:tavLst>
                                    </p:anim>
                                    <p:anim calcmode="lin" valueType="num">
                                      <p:cBhvr>
                                        <p:cTn id="42" dur="500" fill="hold"/>
                                        <p:tgtEl>
                                          <p:spTgt spid="162"/>
                                        </p:tgtEl>
                                        <p:attrNameLst>
                                          <p:attrName>ppt_h</p:attrName>
                                        </p:attrNameLst>
                                      </p:cBhvr>
                                      <p:tavLst>
                                        <p:tav tm="0">
                                          <p:val>
                                            <p:fltVal val="0"/>
                                          </p:val>
                                        </p:tav>
                                        <p:tav tm="100000">
                                          <p:val>
                                            <p:strVal val="#ppt_h"/>
                                          </p:val>
                                        </p:tav>
                                      </p:tavLst>
                                    </p:anim>
                                    <p:animEffect transition="in" filter="fade">
                                      <p:cBhvr>
                                        <p:cTn id="43" dur="500"/>
                                        <p:tgtEl>
                                          <p:spTgt spid="16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p:cTn id="46" dur="500" fill="hold"/>
                                        <p:tgtEl>
                                          <p:spTgt spid="132"/>
                                        </p:tgtEl>
                                        <p:attrNameLst>
                                          <p:attrName>ppt_w</p:attrName>
                                        </p:attrNameLst>
                                      </p:cBhvr>
                                      <p:tavLst>
                                        <p:tav tm="0">
                                          <p:val>
                                            <p:fltVal val="0"/>
                                          </p:val>
                                        </p:tav>
                                        <p:tav tm="100000">
                                          <p:val>
                                            <p:strVal val="#ppt_w"/>
                                          </p:val>
                                        </p:tav>
                                      </p:tavLst>
                                    </p:anim>
                                    <p:anim calcmode="lin" valueType="num">
                                      <p:cBhvr>
                                        <p:cTn id="47" dur="500" fill="hold"/>
                                        <p:tgtEl>
                                          <p:spTgt spid="132"/>
                                        </p:tgtEl>
                                        <p:attrNameLst>
                                          <p:attrName>ppt_h</p:attrName>
                                        </p:attrNameLst>
                                      </p:cBhvr>
                                      <p:tavLst>
                                        <p:tav tm="0">
                                          <p:val>
                                            <p:fltVal val="0"/>
                                          </p:val>
                                        </p:tav>
                                        <p:tav tm="100000">
                                          <p:val>
                                            <p:strVal val="#ppt_h"/>
                                          </p:val>
                                        </p:tav>
                                      </p:tavLst>
                                    </p:anim>
                                    <p:animEffect transition="in" filter="fade">
                                      <p:cBhvr>
                                        <p:cTn id="48" dur="500"/>
                                        <p:tgtEl>
                                          <p:spTgt spid="13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3"/>
                                        </p:tgtEl>
                                        <p:attrNameLst>
                                          <p:attrName>style.visibility</p:attrName>
                                        </p:attrNameLst>
                                      </p:cBhvr>
                                      <p:to>
                                        <p:strVal val="visible"/>
                                      </p:to>
                                    </p:set>
                                    <p:anim calcmode="lin" valueType="num">
                                      <p:cBhvr>
                                        <p:cTn id="51" dur="500" fill="hold"/>
                                        <p:tgtEl>
                                          <p:spTgt spid="163"/>
                                        </p:tgtEl>
                                        <p:attrNameLst>
                                          <p:attrName>ppt_w</p:attrName>
                                        </p:attrNameLst>
                                      </p:cBhvr>
                                      <p:tavLst>
                                        <p:tav tm="0">
                                          <p:val>
                                            <p:fltVal val="0"/>
                                          </p:val>
                                        </p:tav>
                                        <p:tav tm="100000">
                                          <p:val>
                                            <p:strVal val="#ppt_w"/>
                                          </p:val>
                                        </p:tav>
                                      </p:tavLst>
                                    </p:anim>
                                    <p:anim calcmode="lin" valueType="num">
                                      <p:cBhvr>
                                        <p:cTn id="52" dur="500" fill="hold"/>
                                        <p:tgtEl>
                                          <p:spTgt spid="163"/>
                                        </p:tgtEl>
                                        <p:attrNameLst>
                                          <p:attrName>ppt_h</p:attrName>
                                        </p:attrNameLst>
                                      </p:cBhvr>
                                      <p:tavLst>
                                        <p:tav tm="0">
                                          <p:val>
                                            <p:fltVal val="0"/>
                                          </p:val>
                                        </p:tav>
                                        <p:tav tm="100000">
                                          <p:val>
                                            <p:strVal val="#ppt_h"/>
                                          </p:val>
                                        </p:tav>
                                      </p:tavLst>
                                    </p:anim>
                                    <p:animEffect transition="in" filter="fade">
                                      <p:cBhvr>
                                        <p:cTn id="53" dur="500"/>
                                        <p:tgtEl>
                                          <p:spTgt spid="16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6"/>
                                        </p:tgtEl>
                                        <p:attrNameLst>
                                          <p:attrName>style.visibility</p:attrName>
                                        </p:attrNameLst>
                                      </p:cBhvr>
                                      <p:to>
                                        <p:strVal val="visible"/>
                                      </p:to>
                                    </p:set>
                                    <p:anim calcmode="lin" valueType="num">
                                      <p:cBhvr>
                                        <p:cTn id="56" dur="500" fill="hold"/>
                                        <p:tgtEl>
                                          <p:spTgt spid="136"/>
                                        </p:tgtEl>
                                        <p:attrNameLst>
                                          <p:attrName>ppt_w</p:attrName>
                                        </p:attrNameLst>
                                      </p:cBhvr>
                                      <p:tavLst>
                                        <p:tav tm="0">
                                          <p:val>
                                            <p:fltVal val="0"/>
                                          </p:val>
                                        </p:tav>
                                        <p:tav tm="100000">
                                          <p:val>
                                            <p:strVal val="#ppt_w"/>
                                          </p:val>
                                        </p:tav>
                                      </p:tavLst>
                                    </p:anim>
                                    <p:anim calcmode="lin" valueType="num">
                                      <p:cBhvr>
                                        <p:cTn id="57" dur="500" fill="hold"/>
                                        <p:tgtEl>
                                          <p:spTgt spid="136"/>
                                        </p:tgtEl>
                                        <p:attrNameLst>
                                          <p:attrName>ppt_h</p:attrName>
                                        </p:attrNameLst>
                                      </p:cBhvr>
                                      <p:tavLst>
                                        <p:tav tm="0">
                                          <p:val>
                                            <p:fltVal val="0"/>
                                          </p:val>
                                        </p:tav>
                                        <p:tav tm="100000">
                                          <p:val>
                                            <p:strVal val="#ppt_h"/>
                                          </p:val>
                                        </p:tav>
                                      </p:tavLst>
                                    </p:anim>
                                    <p:animEffect transition="in" filter="fade">
                                      <p:cBhvr>
                                        <p:cTn id="58" dur="500"/>
                                        <p:tgtEl>
                                          <p:spTgt spid="13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4"/>
                                        </p:tgtEl>
                                        <p:attrNameLst>
                                          <p:attrName>style.visibility</p:attrName>
                                        </p:attrNameLst>
                                      </p:cBhvr>
                                      <p:to>
                                        <p:strVal val="visible"/>
                                      </p:to>
                                    </p:set>
                                    <p:anim calcmode="lin" valueType="num">
                                      <p:cBhvr>
                                        <p:cTn id="61" dur="500" fill="hold"/>
                                        <p:tgtEl>
                                          <p:spTgt spid="164"/>
                                        </p:tgtEl>
                                        <p:attrNameLst>
                                          <p:attrName>ppt_w</p:attrName>
                                        </p:attrNameLst>
                                      </p:cBhvr>
                                      <p:tavLst>
                                        <p:tav tm="0">
                                          <p:val>
                                            <p:fltVal val="0"/>
                                          </p:val>
                                        </p:tav>
                                        <p:tav tm="100000">
                                          <p:val>
                                            <p:strVal val="#ppt_w"/>
                                          </p:val>
                                        </p:tav>
                                      </p:tavLst>
                                    </p:anim>
                                    <p:anim calcmode="lin" valueType="num">
                                      <p:cBhvr>
                                        <p:cTn id="62" dur="500" fill="hold"/>
                                        <p:tgtEl>
                                          <p:spTgt spid="164"/>
                                        </p:tgtEl>
                                        <p:attrNameLst>
                                          <p:attrName>ppt_h</p:attrName>
                                        </p:attrNameLst>
                                      </p:cBhvr>
                                      <p:tavLst>
                                        <p:tav tm="0">
                                          <p:val>
                                            <p:fltVal val="0"/>
                                          </p:val>
                                        </p:tav>
                                        <p:tav tm="100000">
                                          <p:val>
                                            <p:strVal val="#ppt_h"/>
                                          </p:val>
                                        </p:tav>
                                      </p:tavLst>
                                    </p:anim>
                                    <p:animEffect transition="in" filter="fade">
                                      <p:cBhvr>
                                        <p:cTn id="63" dur="500"/>
                                        <p:tgtEl>
                                          <p:spTgt spid="164"/>
                                        </p:tgtEl>
                                      </p:cBhvr>
                                    </p:animEffect>
                                  </p:childTnLst>
                                </p:cTn>
                              </p:par>
                            </p:childTnLst>
                          </p:cTn>
                        </p:par>
                        <p:par>
                          <p:cTn id="64" fill="hold">
                            <p:stCondLst>
                              <p:cond delay="1000"/>
                            </p:stCondLst>
                            <p:childTnLst>
                              <p:par>
                                <p:cTn id="65" presetID="53" presetClass="entr" presetSubtype="16" fill="hold" grpId="0" nodeType="after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p:cTn id="67" dur="500" fill="hold"/>
                                        <p:tgtEl>
                                          <p:spTgt spid="138"/>
                                        </p:tgtEl>
                                        <p:attrNameLst>
                                          <p:attrName>ppt_w</p:attrName>
                                        </p:attrNameLst>
                                      </p:cBhvr>
                                      <p:tavLst>
                                        <p:tav tm="0">
                                          <p:val>
                                            <p:fltVal val="0"/>
                                          </p:val>
                                        </p:tav>
                                        <p:tav tm="100000">
                                          <p:val>
                                            <p:strVal val="#ppt_w"/>
                                          </p:val>
                                        </p:tav>
                                      </p:tavLst>
                                    </p:anim>
                                    <p:anim calcmode="lin" valueType="num">
                                      <p:cBhvr>
                                        <p:cTn id="68" dur="500" fill="hold"/>
                                        <p:tgtEl>
                                          <p:spTgt spid="138"/>
                                        </p:tgtEl>
                                        <p:attrNameLst>
                                          <p:attrName>ppt_h</p:attrName>
                                        </p:attrNameLst>
                                      </p:cBhvr>
                                      <p:tavLst>
                                        <p:tav tm="0">
                                          <p:val>
                                            <p:fltVal val="0"/>
                                          </p:val>
                                        </p:tav>
                                        <p:tav tm="100000">
                                          <p:val>
                                            <p:strVal val="#ppt_h"/>
                                          </p:val>
                                        </p:tav>
                                      </p:tavLst>
                                    </p:anim>
                                    <p:animEffect transition="in" filter="fade">
                                      <p:cBhvr>
                                        <p:cTn id="69" dur="500"/>
                                        <p:tgtEl>
                                          <p:spTgt spid="1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42"/>
                                        </p:tgtEl>
                                        <p:attrNameLst>
                                          <p:attrName>style.visibility</p:attrName>
                                        </p:attrNameLst>
                                      </p:cBhvr>
                                      <p:to>
                                        <p:strVal val="visible"/>
                                      </p:to>
                                    </p:set>
                                    <p:anim calcmode="lin" valueType="num">
                                      <p:cBhvr>
                                        <p:cTn id="72" dur="500" fill="hold"/>
                                        <p:tgtEl>
                                          <p:spTgt spid="142"/>
                                        </p:tgtEl>
                                        <p:attrNameLst>
                                          <p:attrName>ppt_w</p:attrName>
                                        </p:attrNameLst>
                                      </p:cBhvr>
                                      <p:tavLst>
                                        <p:tav tm="0">
                                          <p:val>
                                            <p:fltVal val="0"/>
                                          </p:val>
                                        </p:tav>
                                        <p:tav tm="100000">
                                          <p:val>
                                            <p:strVal val="#ppt_w"/>
                                          </p:val>
                                        </p:tav>
                                      </p:tavLst>
                                    </p:anim>
                                    <p:anim calcmode="lin" valueType="num">
                                      <p:cBhvr>
                                        <p:cTn id="73" dur="500" fill="hold"/>
                                        <p:tgtEl>
                                          <p:spTgt spid="142"/>
                                        </p:tgtEl>
                                        <p:attrNameLst>
                                          <p:attrName>ppt_h</p:attrName>
                                        </p:attrNameLst>
                                      </p:cBhvr>
                                      <p:tavLst>
                                        <p:tav tm="0">
                                          <p:val>
                                            <p:fltVal val="0"/>
                                          </p:val>
                                        </p:tav>
                                        <p:tav tm="100000">
                                          <p:val>
                                            <p:strVal val="#ppt_h"/>
                                          </p:val>
                                        </p:tav>
                                      </p:tavLst>
                                    </p:anim>
                                    <p:animEffect transition="in" filter="fade">
                                      <p:cBhvr>
                                        <p:cTn id="74" dur="500"/>
                                        <p:tgtEl>
                                          <p:spTgt spid="14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30"/>
                                        </p:tgtEl>
                                        <p:attrNameLst>
                                          <p:attrName>style.visibility</p:attrName>
                                        </p:attrNameLst>
                                      </p:cBhvr>
                                      <p:to>
                                        <p:strVal val="visible"/>
                                      </p:to>
                                    </p:set>
                                    <p:anim calcmode="lin" valueType="num">
                                      <p:cBhvr>
                                        <p:cTn id="77" dur="500" fill="hold"/>
                                        <p:tgtEl>
                                          <p:spTgt spid="130"/>
                                        </p:tgtEl>
                                        <p:attrNameLst>
                                          <p:attrName>ppt_w</p:attrName>
                                        </p:attrNameLst>
                                      </p:cBhvr>
                                      <p:tavLst>
                                        <p:tav tm="0">
                                          <p:val>
                                            <p:fltVal val="0"/>
                                          </p:val>
                                        </p:tav>
                                        <p:tav tm="100000">
                                          <p:val>
                                            <p:strVal val="#ppt_w"/>
                                          </p:val>
                                        </p:tav>
                                      </p:tavLst>
                                    </p:anim>
                                    <p:anim calcmode="lin" valueType="num">
                                      <p:cBhvr>
                                        <p:cTn id="78" dur="500" fill="hold"/>
                                        <p:tgtEl>
                                          <p:spTgt spid="130"/>
                                        </p:tgtEl>
                                        <p:attrNameLst>
                                          <p:attrName>ppt_h</p:attrName>
                                        </p:attrNameLst>
                                      </p:cBhvr>
                                      <p:tavLst>
                                        <p:tav tm="0">
                                          <p:val>
                                            <p:fltVal val="0"/>
                                          </p:val>
                                        </p:tav>
                                        <p:tav tm="100000">
                                          <p:val>
                                            <p:strVal val="#ppt_h"/>
                                          </p:val>
                                        </p:tav>
                                      </p:tavLst>
                                    </p:anim>
                                    <p:animEffect transition="in" filter="fade">
                                      <p:cBhvr>
                                        <p:cTn id="79" dur="500"/>
                                        <p:tgtEl>
                                          <p:spTgt spid="13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500" fill="hold"/>
                                        <p:tgtEl>
                                          <p:spTgt spid="134"/>
                                        </p:tgtEl>
                                        <p:attrNameLst>
                                          <p:attrName>ppt_w</p:attrName>
                                        </p:attrNameLst>
                                      </p:cBhvr>
                                      <p:tavLst>
                                        <p:tav tm="0">
                                          <p:val>
                                            <p:fltVal val="0"/>
                                          </p:val>
                                        </p:tav>
                                        <p:tav tm="100000">
                                          <p:val>
                                            <p:strVal val="#ppt_w"/>
                                          </p:val>
                                        </p:tav>
                                      </p:tavLst>
                                    </p:anim>
                                    <p:anim calcmode="lin" valueType="num">
                                      <p:cBhvr>
                                        <p:cTn id="83" dur="500" fill="hold"/>
                                        <p:tgtEl>
                                          <p:spTgt spid="134"/>
                                        </p:tgtEl>
                                        <p:attrNameLst>
                                          <p:attrName>ppt_h</p:attrName>
                                        </p:attrNameLst>
                                      </p:cBhvr>
                                      <p:tavLst>
                                        <p:tav tm="0">
                                          <p:val>
                                            <p:fltVal val="0"/>
                                          </p:val>
                                        </p:tav>
                                        <p:tav tm="100000">
                                          <p:val>
                                            <p:strVal val="#ppt_h"/>
                                          </p:val>
                                        </p:tav>
                                      </p:tavLst>
                                    </p:anim>
                                    <p:animEffect transition="in" filter="fade">
                                      <p:cBhvr>
                                        <p:cTn id="84" dur="500"/>
                                        <p:tgtEl>
                                          <p:spTgt spid="134"/>
                                        </p:tgtEl>
                                      </p:cBhvr>
                                    </p:animEffect>
                                  </p:childTnLst>
                                </p:cTn>
                              </p:par>
                            </p:childTnLst>
                          </p:cTn>
                        </p:par>
                        <p:par>
                          <p:cTn id="85" fill="hold">
                            <p:stCondLst>
                              <p:cond delay="1500"/>
                            </p:stCondLst>
                            <p:childTnLst>
                              <p:par>
                                <p:cTn id="86" presetID="8" presetClass="emph" presetSubtype="0" fill="hold" grpId="1" nodeType="afterEffect">
                                  <p:stCondLst>
                                    <p:cond delay="0"/>
                                  </p:stCondLst>
                                  <p:childTnLst>
                                    <p:animRot by="-21600000">
                                      <p:cBhvr>
                                        <p:cTn id="87" dur="1000" fill="hold"/>
                                        <p:tgtEl>
                                          <p:spTgt spid="146"/>
                                        </p:tgtEl>
                                        <p:attrNameLst>
                                          <p:attrName>r</p:attrName>
                                        </p:attrNameLst>
                                      </p:cBhvr>
                                    </p:animRot>
                                  </p:childTnLst>
                                </p:cTn>
                              </p:par>
                              <p:par>
                                <p:cTn id="88" presetID="8" presetClass="emph" presetSubtype="0" fill="hold" grpId="1" nodeType="withEffect">
                                  <p:stCondLst>
                                    <p:cond delay="0"/>
                                  </p:stCondLst>
                                  <p:childTnLst>
                                    <p:animRot by="-21600000">
                                      <p:cBhvr>
                                        <p:cTn id="89" dur="1000" fill="hold"/>
                                        <p:tgtEl>
                                          <p:spTgt spid="147"/>
                                        </p:tgtEl>
                                        <p:attrNameLst>
                                          <p:attrName>r</p:attrName>
                                        </p:attrNameLst>
                                      </p:cBhvr>
                                    </p:animRot>
                                  </p:childTnLst>
                                </p:cTn>
                              </p:par>
                              <p:par>
                                <p:cTn id="90" presetID="8" presetClass="emph" presetSubtype="0" fill="hold" grpId="1" nodeType="withEffect">
                                  <p:stCondLst>
                                    <p:cond delay="0"/>
                                  </p:stCondLst>
                                  <p:childTnLst>
                                    <p:animRot by="-21600000">
                                      <p:cBhvr>
                                        <p:cTn id="91" dur="1000" fill="hold"/>
                                        <p:tgtEl>
                                          <p:spTgt spid="148"/>
                                        </p:tgtEl>
                                        <p:attrNameLst>
                                          <p:attrName>r</p:attrName>
                                        </p:attrNameLst>
                                      </p:cBhvr>
                                    </p:animRot>
                                  </p:childTnLst>
                                </p:cTn>
                              </p:par>
                              <p:par>
                                <p:cTn id="92" presetID="8" presetClass="emph" presetSubtype="0" fill="hold" grpId="1" nodeType="withEffect">
                                  <p:stCondLst>
                                    <p:cond delay="0"/>
                                  </p:stCondLst>
                                  <p:childTnLst>
                                    <p:animRot by="21600000">
                                      <p:cBhvr>
                                        <p:cTn id="93" dur="1000" fill="hold"/>
                                        <p:tgtEl>
                                          <p:spTgt spid="138"/>
                                        </p:tgtEl>
                                        <p:attrNameLst>
                                          <p:attrName>r</p:attrName>
                                        </p:attrNameLst>
                                      </p:cBhvr>
                                    </p:animRot>
                                  </p:childTnLst>
                                </p:cTn>
                              </p:par>
                              <p:par>
                                <p:cTn id="94" presetID="8" presetClass="emph" presetSubtype="0" fill="hold" grpId="1" nodeType="withEffect">
                                  <p:stCondLst>
                                    <p:cond delay="0"/>
                                  </p:stCondLst>
                                  <p:childTnLst>
                                    <p:animRot by="21600000">
                                      <p:cBhvr>
                                        <p:cTn id="95" dur="1000" fill="hold"/>
                                        <p:tgtEl>
                                          <p:spTgt spid="142"/>
                                        </p:tgtEl>
                                        <p:attrNameLst>
                                          <p:attrName>r</p:attrName>
                                        </p:attrNameLst>
                                      </p:cBhvr>
                                    </p:animRot>
                                  </p:childTnLst>
                                </p:cTn>
                              </p:par>
                              <p:par>
                                <p:cTn id="96" presetID="8" presetClass="emph" presetSubtype="0" fill="hold" grpId="1" nodeType="withEffect">
                                  <p:stCondLst>
                                    <p:cond delay="0"/>
                                  </p:stCondLst>
                                  <p:childTnLst>
                                    <p:animRot by="21600000">
                                      <p:cBhvr>
                                        <p:cTn id="97" dur="1000" fill="hold"/>
                                        <p:tgtEl>
                                          <p:spTgt spid="130"/>
                                        </p:tgtEl>
                                        <p:attrNameLst>
                                          <p:attrName>r</p:attrName>
                                        </p:attrNameLst>
                                      </p:cBhvr>
                                    </p:animRot>
                                  </p:childTnLst>
                                </p:cTn>
                              </p:par>
                              <p:par>
                                <p:cTn id="98" presetID="8" presetClass="emph" presetSubtype="0" fill="hold" grpId="1" nodeType="withEffect">
                                  <p:stCondLst>
                                    <p:cond delay="0"/>
                                  </p:stCondLst>
                                  <p:childTnLst>
                                    <p:animRot by="21600000">
                                      <p:cBhvr>
                                        <p:cTn id="99" dur="1000" fill="hold"/>
                                        <p:tgtEl>
                                          <p:spTgt spid="134"/>
                                        </p:tgtEl>
                                        <p:attrNameLst>
                                          <p:attrName>r</p:attrName>
                                        </p:attrNameLst>
                                      </p:cBhvr>
                                    </p:animRot>
                                  </p:childTnLst>
                                </p:cTn>
                              </p:par>
                            </p:childTnLst>
                          </p:cTn>
                        </p:par>
                        <p:par>
                          <p:cTn id="100" fill="hold">
                            <p:stCondLst>
                              <p:cond delay="2500"/>
                            </p:stCondLst>
                            <p:childTnLst>
                              <p:par>
                                <p:cTn id="101" presetID="42" presetClass="entr" presetSubtype="0" fill="hold" nodeType="afterEffect">
                                  <p:stCondLst>
                                    <p:cond delay="0"/>
                                  </p:stCondLst>
                                  <p:childTnLst>
                                    <p:set>
                                      <p:cBhvr>
                                        <p:cTn id="102" dur="1" fill="hold">
                                          <p:stCondLst>
                                            <p:cond delay="0"/>
                                          </p:stCondLst>
                                        </p:cTn>
                                        <p:tgtEl>
                                          <p:spTgt spid="149"/>
                                        </p:tgtEl>
                                        <p:attrNameLst>
                                          <p:attrName>style.visibility</p:attrName>
                                        </p:attrNameLst>
                                      </p:cBhvr>
                                      <p:to>
                                        <p:strVal val="visible"/>
                                      </p:to>
                                    </p:set>
                                    <p:animEffect transition="in" filter="fade">
                                      <p:cBhvr>
                                        <p:cTn id="103" dur="1000"/>
                                        <p:tgtEl>
                                          <p:spTgt spid="149"/>
                                        </p:tgtEl>
                                      </p:cBhvr>
                                    </p:animEffect>
                                    <p:anim calcmode="lin" valueType="num">
                                      <p:cBhvr>
                                        <p:cTn id="104" dur="1000" fill="hold"/>
                                        <p:tgtEl>
                                          <p:spTgt spid="149"/>
                                        </p:tgtEl>
                                        <p:attrNameLst>
                                          <p:attrName>ppt_x</p:attrName>
                                        </p:attrNameLst>
                                      </p:cBhvr>
                                      <p:tavLst>
                                        <p:tav tm="0">
                                          <p:val>
                                            <p:strVal val="#ppt_x"/>
                                          </p:val>
                                        </p:tav>
                                        <p:tav tm="100000">
                                          <p:val>
                                            <p:strVal val="#ppt_x"/>
                                          </p:val>
                                        </p:tav>
                                      </p:tavLst>
                                    </p:anim>
                                    <p:anim calcmode="lin" valueType="num">
                                      <p:cBhvr>
                                        <p:cTn id="105" dur="1000" fill="hold"/>
                                        <p:tgtEl>
                                          <p:spTgt spid="14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1000"/>
                                        <p:tgtEl>
                                          <p:spTgt spid="152"/>
                                        </p:tgtEl>
                                      </p:cBhvr>
                                    </p:animEffect>
                                    <p:anim calcmode="lin" valueType="num">
                                      <p:cBhvr>
                                        <p:cTn id="109" dur="1000" fill="hold"/>
                                        <p:tgtEl>
                                          <p:spTgt spid="152"/>
                                        </p:tgtEl>
                                        <p:attrNameLst>
                                          <p:attrName>ppt_x</p:attrName>
                                        </p:attrNameLst>
                                      </p:cBhvr>
                                      <p:tavLst>
                                        <p:tav tm="0">
                                          <p:val>
                                            <p:strVal val="#ppt_x"/>
                                          </p:val>
                                        </p:tav>
                                        <p:tav tm="100000">
                                          <p:val>
                                            <p:strVal val="#ppt_x"/>
                                          </p:val>
                                        </p:tav>
                                      </p:tavLst>
                                    </p:anim>
                                    <p:anim calcmode="lin" valueType="num">
                                      <p:cBhvr>
                                        <p:cTn id="110" dur="1000" fill="hold"/>
                                        <p:tgtEl>
                                          <p:spTgt spid="152"/>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155"/>
                                        </p:tgtEl>
                                        <p:attrNameLst>
                                          <p:attrName>style.visibility</p:attrName>
                                        </p:attrNameLst>
                                      </p:cBhvr>
                                      <p:to>
                                        <p:strVal val="visible"/>
                                      </p:to>
                                    </p:set>
                                    <p:animEffect transition="in" filter="fade">
                                      <p:cBhvr>
                                        <p:cTn id="113" dur="1000"/>
                                        <p:tgtEl>
                                          <p:spTgt spid="155"/>
                                        </p:tgtEl>
                                      </p:cBhvr>
                                    </p:animEffect>
                                    <p:anim calcmode="lin" valueType="num">
                                      <p:cBhvr>
                                        <p:cTn id="114" dur="1000" fill="hold"/>
                                        <p:tgtEl>
                                          <p:spTgt spid="155"/>
                                        </p:tgtEl>
                                        <p:attrNameLst>
                                          <p:attrName>ppt_x</p:attrName>
                                        </p:attrNameLst>
                                      </p:cBhvr>
                                      <p:tavLst>
                                        <p:tav tm="0">
                                          <p:val>
                                            <p:strVal val="#ppt_x"/>
                                          </p:val>
                                        </p:tav>
                                        <p:tav tm="100000">
                                          <p:val>
                                            <p:strVal val="#ppt_x"/>
                                          </p:val>
                                        </p:tav>
                                      </p:tavLst>
                                    </p:anim>
                                    <p:anim calcmode="lin" valueType="num">
                                      <p:cBhvr>
                                        <p:cTn id="115" dur="1000" fill="hold"/>
                                        <p:tgtEl>
                                          <p:spTgt spid="155"/>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58"/>
                                        </p:tgtEl>
                                        <p:attrNameLst>
                                          <p:attrName>style.visibility</p:attrName>
                                        </p:attrNameLst>
                                      </p:cBhvr>
                                      <p:to>
                                        <p:strVal val="visible"/>
                                      </p:to>
                                    </p:set>
                                    <p:animEffect transition="in" filter="fade">
                                      <p:cBhvr>
                                        <p:cTn id="118" dur="1000"/>
                                        <p:tgtEl>
                                          <p:spTgt spid="158"/>
                                        </p:tgtEl>
                                      </p:cBhvr>
                                    </p:animEffect>
                                    <p:anim calcmode="lin" valueType="num">
                                      <p:cBhvr>
                                        <p:cTn id="119" dur="1000" fill="hold"/>
                                        <p:tgtEl>
                                          <p:spTgt spid="158"/>
                                        </p:tgtEl>
                                        <p:attrNameLst>
                                          <p:attrName>ppt_x</p:attrName>
                                        </p:attrNameLst>
                                      </p:cBhvr>
                                      <p:tavLst>
                                        <p:tav tm="0">
                                          <p:val>
                                            <p:strVal val="#ppt_x"/>
                                          </p:val>
                                        </p:tav>
                                        <p:tav tm="100000">
                                          <p:val>
                                            <p:strVal val="#ppt_x"/>
                                          </p:val>
                                        </p:tav>
                                      </p:tavLst>
                                    </p:anim>
                                    <p:anim calcmode="lin" valueType="num">
                                      <p:cBhvr>
                                        <p:cTn id="120"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30" grpId="0" animBg="1"/>
      <p:bldP spid="130" grpId="1" animBg="1"/>
      <p:bldP spid="132" grpId="0" animBg="1"/>
      <p:bldP spid="134" grpId="0" animBg="1"/>
      <p:bldP spid="134" grpId="1" animBg="1"/>
      <p:bldP spid="136" grpId="0" animBg="1"/>
      <p:bldP spid="138" grpId="0" animBg="1"/>
      <p:bldP spid="138" grpId="1" animBg="1"/>
      <p:bldP spid="140" grpId="0" animBg="1"/>
      <p:bldP spid="142" grpId="0" animBg="1"/>
      <p:bldP spid="142" grpId="1" animBg="1"/>
      <p:bldP spid="144" grpId="0" animBg="1"/>
      <p:bldP spid="146" grpId="0" animBg="1"/>
      <p:bldP spid="146" grpId="1" animBg="1"/>
      <p:bldP spid="147" grpId="0" animBg="1"/>
      <p:bldP spid="147" grpId="1" animBg="1"/>
      <p:bldP spid="148" grpId="0" animBg="1"/>
      <p:bldP spid="148" grpId="1" animBg="1"/>
      <p:bldP spid="161" grpId="0" animBg="1"/>
      <p:bldP spid="162" grpId="0" animBg="1"/>
      <p:bldP spid="163" grpId="0" animBg="1"/>
      <p:bldP spid="16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9208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tx1">
                    <a:lumMod val="75000"/>
                    <a:lumOff val="25000"/>
                  </a:schemeClr>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4346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工作完成情况</a:t>
            </a:r>
          </a:p>
        </p:txBody>
      </p:sp>
      <p:sp>
        <p:nvSpPr>
          <p:cNvPr id="14" name="文本框 8"/>
          <p:cNvSpPr txBox="1">
            <a:spLocks noChangeArrowheads="1"/>
          </p:cNvSpPr>
          <p:nvPr/>
        </p:nvSpPr>
        <p:spPr bwMode="auto">
          <a:xfrm>
            <a:off x="5671878" y="3239030"/>
            <a:ext cx="8482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PART TWO</a:t>
            </a:r>
            <a:endParaRPr lang="zh-CN" altLang="en-US" sz="1200" dirty="0">
              <a:solidFill>
                <a:schemeClr val="tx1">
                  <a:lumMod val="75000"/>
                  <a:lumOff val="25000"/>
                </a:schemeClr>
              </a:solidFill>
              <a:latin typeface="+mn-lt"/>
              <a:ea typeface="+mn-ea"/>
              <a:cs typeface="+mn-ea"/>
              <a:sym typeface="+mn-lt"/>
            </a:endParaRPr>
          </a:p>
        </p:txBody>
      </p:sp>
      <p:grpSp>
        <p:nvGrpSpPr>
          <p:cNvPr id="2" name="组合 1"/>
          <p:cNvGrpSpPr/>
          <p:nvPr/>
        </p:nvGrpSpPr>
        <p:grpSpPr>
          <a:xfrm>
            <a:off x="5007429" y="964069"/>
            <a:ext cx="2177142" cy="2177142"/>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070743" y="1661046"/>
                <a:ext cx="3086737" cy="3086733"/>
              </a:xfrm>
              <a:prstGeom prst="ellipse">
                <a:avLst/>
              </a:prstGeom>
              <a:noFill/>
              <a:ln>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42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50" name="矩形 49"/>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51" name="矩形 50"/>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52" name="矩形 51"/>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53" name="矩形 52"/>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54" name="矩形 53"/>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55" name="矩形 54"/>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85000"/>
                    <a:lumOff val="1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85000"/>
                  <a:lumOff val="15000"/>
                </a:schemeClr>
              </a:solidFill>
              <a:latin typeface="小米兰亭_GB外压缩" panose="03000502000000000000" charset="-122"/>
              <a:ea typeface="小米兰亭_GB外压缩" panose="03000502000000000000" charset="-122"/>
            </a:endParaRPr>
          </a:p>
        </p:txBody>
      </p:sp>
      <p:grpSp>
        <p:nvGrpSpPr>
          <p:cNvPr id="56" name="组合 55"/>
          <p:cNvGrpSpPr/>
          <p:nvPr/>
        </p:nvGrpSpPr>
        <p:grpSpPr>
          <a:xfrm>
            <a:off x="4355780" y="1533503"/>
            <a:ext cx="3480440" cy="3753313"/>
            <a:chOff x="10279063" y="681038"/>
            <a:chExt cx="1397000" cy="1506538"/>
          </a:xfrm>
          <a:solidFill>
            <a:srgbClr val="0A3960"/>
          </a:solidFill>
        </p:grpSpPr>
        <p:sp>
          <p:nvSpPr>
            <p:cNvPr id="57"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rgbClr val="076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85000"/>
                    <a:lumOff val="15000"/>
                  </a:schemeClr>
                </a:solidFill>
                <a:effectLst/>
                <a:uLnTx/>
                <a:uFillTx/>
                <a:latin typeface="Century Gothic" panose="020B0502020202020204"/>
              </a:endParaRPr>
            </a:p>
          </p:txBody>
        </p:sp>
        <p:sp>
          <p:nvSpPr>
            <p:cNvPr id="58"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rgbClr val="39AB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85000"/>
                    <a:lumOff val="15000"/>
                  </a:schemeClr>
                </a:solidFill>
                <a:effectLst/>
                <a:uLnTx/>
                <a:uFillTx/>
                <a:latin typeface="Century Gothic" panose="020B0502020202020204"/>
              </a:endParaRPr>
            </a:p>
          </p:txBody>
        </p:sp>
        <p:sp>
          <p:nvSpPr>
            <p:cNvPr id="59"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85000"/>
                    <a:lumOff val="15000"/>
                  </a:schemeClr>
                </a:solidFill>
                <a:effectLst/>
                <a:uLnTx/>
                <a:uFillTx/>
                <a:latin typeface="Century Gothic" panose="020B0502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10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1+#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0-#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0-#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500" fill="hold"/>
                                        <p:tgtEl>
                                          <p:spTgt spid="55"/>
                                        </p:tgtEl>
                                        <p:attrNameLst>
                                          <p:attrName>ppt_x</p:attrName>
                                        </p:attrNameLst>
                                      </p:cBhvr>
                                      <p:tavLst>
                                        <p:tav tm="0">
                                          <p:val>
                                            <p:strVal val="1+#ppt_w/2"/>
                                          </p:val>
                                        </p:tav>
                                        <p:tav tm="100000">
                                          <p:val>
                                            <p:strVal val="#ppt_x"/>
                                          </p:val>
                                        </p:tav>
                                      </p:tavLst>
                                    </p:anim>
                                    <p:anim calcmode="lin" valueType="num">
                                      <p:cBhvr additive="base">
                                        <p:cTn id="4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50" grpId="0"/>
      <p:bldP spid="51" grpId="0"/>
      <p:bldP spid="52"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3" name="Rectangle 4"/>
          <p:cNvSpPr/>
          <p:nvPr/>
        </p:nvSpPr>
        <p:spPr>
          <a:xfrm>
            <a:off x="1248737" y="1239253"/>
            <a:ext cx="9622336" cy="347030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 name="TextBox 5"/>
          <p:cNvSpPr txBox="1"/>
          <p:nvPr/>
        </p:nvSpPr>
        <p:spPr>
          <a:xfrm>
            <a:off x="1369671" y="5253577"/>
            <a:ext cx="9380468" cy="844265"/>
          </a:xfrm>
          <a:prstGeom prst="rect">
            <a:avLst/>
          </a:prstGeom>
          <a:noFill/>
        </p:spPr>
        <p:txBody>
          <a:bodyPr wrap="square" rIns="144000" bIns="36000" numCol="1" spcCol="360000" rtlCol="0">
            <a:spAutoFit/>
          </a:bodyPr>
          <a:lstStyle/>
          <a:p>
            <a:pPr algn="ctr">
              <a:lnSpc>
                <a:spcPct val="150000"/>
              </a:lnSpc>
            </a:pPr>
            <a:r>
              <a:rPr lang="en-US" sz="1100" dirty="0">
                <a:solidFill>
                  <a:schemeClr val="tx1">
                    <a:lumMod val="75000"/>
                    <a:lumOff val="25000"/>
                  </a:schemeClr>
                </a:solidFill>
                <a:ea typeface="Roboto"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100" dirty="0">
              <a:solidFill>
                <a:schemeClr val="tx1">
                  <a:lumMod val="75000"/>
                  <a:lumOff val="25000"/>
                </a:schemeClr>
              </a:solidFill>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rotWithShape="1">
          <a:blip r:embed="rId3">
            <a:extLst>
              <a:ext uri="{28A0092B-C50C-407E-A947-70E740481C1C}">
                <a14:useLocalDpi xmlns:a14="http://schemas.microsoft.com/office/drawing/2010/main" val="0"/>
              </a:ext>
            </a:extLst>
          </a:blip>
          <a:srcRect l="12447"/>
          <a:stretch>
            <a:fillRect/>
          </a:stretch>
        </p:blipFill>
        <p:spPr>
          <a:xfrm>
            <a:off x="-13649" y="0"/>
            <a:ext cx="4032101" cy="6858000"/>
          </a:xfrm>
          <a:prstGeom prst="rect">
            <a:avLst/>
          </a:prstGeom>
        </p:spPr>
      </p:pic>
      <p:sp>
        <p:nvSpPr>
          <p:cNvPr id="39" name="标题 1"/>
          <p:cNvSpPr txBox="1"/>
          <p:nvPr/>
        </p:nvSpPr>
        <p:spPr>
          <a:xfrm>
            <a:off x="4605306" y="365125"/>
            <a:ext cx="41398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可编辑的图片展示</a:t>
            </a:r>
            <a:endParaRPr lang="zh-CN" altLang="en-US" dirty="0">
              <a:latin typeface="+mn-ea"/>
              <a:ea typeface="+mn-ea"/>
            </a:endParaRPr>
          </a:p>
        </p:txBody>
      </p:sp>
      <p:grpSp>
        <p:nvGrpSpPr>
          <p:cNvPr id="40" name="组合 39"/>
          <p:cNvGrpSpPr/>
          <p:nvPr/>
        </p:nvGrpSpPr>
        <p:grpSpPr>
          <a:xfrm>
            <a:off x="4605306" y="1214426"/>
            <a:ext cx="2736000" cy="2276497"/>
            <a:chOff x="1151906" y="1214426"/>
            <a:chExt cx="2736000" cy="2276497"/>
          </a:xfrm>
        </p:grpSpPr>
        <p:sp>
          <p:nvSpPr>
            <p:cNvPr id="41" name="矩形 40"/>
            <p:cNvSpPr/>
            <p:nvPr/>
          </p:nvSpPr>
          <p:spPr>
            <a:xfrm>
              <a:off x="1151906"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矩形 41"/>
            <p:cNvSpPr/>
            <p:nvPr/>
          </p:nvSpPr>
          <p:spPr>
            <a:xfrm>
              <a:off x="1151906"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43" name="组合 42"/>
          <p:cNvGrpSpPr/>
          <p:nvPr/>
        </p:nvGrpSpPr>
        <p:grpSpPr>
          <a:xfrm>
            <a:off x="8188274" y="1214426"/>
            <a:ext cx="2736000" cy="2276497"/>
            <a:chOff x="4667153" y="1214426"/>
            <a:chExt cx="2736000" cy="2276497"/>
          </a:xfrm>
        </p:grpSpPr>
        <p:sp>
          <p:nvSpPr>
            <p:cNvPr id="44" name="矩形 43"/>
            <p:cNvSpPr/>
            <p:nvPr/>
          </p:nvSpPr>
          <p:spPr>
            <a:xfrm>
              <a:off x="4667153" y="12144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矩形 44"/>
            <p:cNvSpPr/>
            <p:nvPr/>
          </p:nvSpPr>
          <p:spPr>
            <a:xfrm>
              <a:off x="4667153"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49" name="组合 48"/>
          <p:cNvGrpSpPr/>
          <p:nvPr/>
        </p:nvGrpSpPr>
        <p:grpSpPr>
          <a:xfrm>
            <a:off x="4605306" y="3779826"/>
            <a:ext cx="2736000" cy="2276497"/>
            <a:chOff x="1151906" y="3779826"/>
            <a:chExt cx="2736000" cy="2276497"/>
          </a:xfrm>
        </p:grpSpPr>
        <p:sp>
          <p:nvSpPr>
            <p:cNvPr id="50" name="矩形 49"/>
            <p:cNvSpPr/>
            <p:nvPr/>
          </p:nvSpPr>
          <p:spPr>
            <a:xfrm>
              <a:off x="1151906"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矩形 50"/>
            <p:cNvSpPr/>
            <p:nvPr/>
          </p:nvSpPr>
          <p:spPr>
            <a:xfrm>
              <a:off x="1151906"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8188274" y="3779826"/>
            <a:ext cx="2736000" cy="2276497"/>
            <a:chOff x="4667153" y="3779826"/>
            <a:chExt cx="2736000" cy="2276497"/>
          </a:xfrm>
        </p:grpSpPr>
        <p:sp>
          <p:nvSpPr>
            <p:cNvPr id="53" name="矩形 52"/>
            <p:cNvSpPr/>
            <p:nvPr/>
          </p:nvSpPr>
          <p:spPr>
            <a:xfrm>
              <a:off x="4667153" y="3779826"/>
              <a:ext cx="2736000" cy="1584000"/>
            </a:xfrm>
            <a:prstGeom prst="rect">
              <a:avLst/>
            </a:prstGeom>
            <a:blipFill dpi="0" rotWithShape="1">
              <a:blip r:embed="rId7"/>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矩形 53"/>
            <p:cNvSpPr/>
            <p:nvPr/>
          </p:nvSpPr>
          <p:spPr>
            <a:xfrm>
              <a:off x="4667153"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900" decel="100000" fill="hold"/>
                                        <p:tgtEl>
                                          <p:spTgt spid="4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0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900" decel="100000" fill="hold"/>
                                        <p:tgtEl>
                                          <p:spTgt spid="52"/>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
          <p:cNvSpPr txBox="1"/>
          <p:nvPr/>
        </p:nvSpPr>
        <p:spPr>
          <a:xfrm>
            <a:off x="1062038" y="365125"/>
            <a:ext cx="494947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可编辑的数据图表</a:t>
            </a:r>
          </a:p>
        </p:txBody>
      </p:sp>
      <p:sp>
        <p:nvSpPr>
          <p:cNvPr id="38" name="Rectangle 4"/>
          <p:cNvSpPr/>
          <p:nvPr/>
        </p:nvSpPr>
        <p:spPr>
          <a:xfrm>
            <a:off x="918524" y="3429160"/>
            <a:ext cx="2052000" cy="1080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39" name="Rectangle 5"/>
          <p:cNvSpPr/>
          <p:nvPr/>
        </p:nvSpPr>
        <p:spPr>
          <a:xfrm>
            <a:off x="2985361" y="3429160"/>
            <a:ext cx="2052000" cy="10804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0" name="Rectangle 6"/>
          <p:cNvSpPr/>
          <p:nvPr/>
        </p:nvSpPr>
        <p:spPr>
          <a:xfrm>
            <a:off x="5052198" y="3429160"/>
            <a:ext cx="2052000" cy="10804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1" name="Rectangle 7"/>
          <p:cNvSpPr/>
          <p:nvPr/>
        </p:nvSpPr>
        <p:spPr>
          <a:xfrm>
            <a:off x="7119029" y="3429160"/>
            <a:ext cx="2052000" cy="10804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2" name="Rectangle 8"/>
          <p:cNvSpPr/>
          <p:nvPr/>
        </p:nvSpPr>
        <p:spPr>
          <a:xfrm>
            <a:off x="9185862" y="3429160"/>
            <a:ext cx="2052000" cy="10804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grpSp>
        <p:nvGrpSpPr>
          <p:cNvPr id="43" name="Group 14"/>
          <p:cNvGrpSpPr/>
          <p:nvPr/>
        </p:nvGrpSpPr>
        <p:grpSpPr>
          <a:xfrm>
            <a:off x="1097526" y="2395708"/>
            <a:ext cx="648000" cy="648000"/>
            <a:chOff x="7322925" y="1113826"/>
            <a:chExt cx="418280" cy="418280"/>
          </a:xfrm>
        </p:grpSpPr>
        <p:sp>
          <p:nvSpPr>
            <p:cNvPr id="44" name="Teardrop 15"/>
            <p:cNvSpPr/>
            <p:nvPr/>
          </p:nvSpPr>
          <p:spPr>
            <a:xfrm rot="8100000">
              <a:off x="7322925" y="1113826"/>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45"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46" name="Group 17"/>
          <p:cNvGrpSpPr/>
          <p:nvPr/>
        </p:nvGrpSpPr>
        <p:grpSpPr>
          <a:xfrm>
            <a:off x="5229310" y="2395708"/>
            <a:ext cx="648000" cy="648000"/>
            <a:chOff x="4158893" y="1506251"/>
            <a:chExt cx="418280" cy="418280"/>
          </a:xfrm>
        </p:grpSpPr>
        <p:sp>
          <p:nvSpPr>
            <p:cNvPr id="47"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48"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49" name="Group 20"/>
          <p:cNvGrpSpPr/>
          <p:nvPr/>
        </p:nvGrpSpPr>
        <p:grpSpPr>
          <a:xfrm>
            <a:off x="3171593" y="2395708"/>
            <a:ext cx="648000" cy="648000"/>
            <a:chOff x="2708324" y="1506251"/>
            <a:chExt cx="418280" cy="418280"/>
          </a:xfrm>
        </p:grpSpPr>
        <p:sp>
          <p:nvSpPr>
            <p:cNvPr id="50" name="Teardrop 21"/>
            <p:cNvSpPr/>
            <p:nvPr/>
          </p:nvSpPr>
          <p:spPr>
            <a:xfrm rot="8100000">
              <a:off x="2708324" y="1506251"/>
              <a:ext cx="418280" cy="418280"/>
            </a:xfrm>
            <a:prstGeom prst="teardrop">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1"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2" name="Group 23"/>
          <p:cNvGrpSpPr/>
          <p:nvPr/>
        </p:nvGrpSpPr>
        <p:grpSpPr>
          <a:xfrm>
            <a:off x="9372723" y="2395708"/>
            <a:ext cx="648000" cy="648000"/>
            <a:chOff x="7178907" y="1506251"/>
            <a:chExt cx="418280" cy="418280"/>
          </a:xfrm>
        </p:grpSpPr>
        <p:sp>
          <p:nvSpPr>
            <p:cNvPr id="53" name="Teardrop 24"/>
            <p:cNvSpPr/>
            <p:nvPr/>
          </p:nvSpPr>
          <p:spPr>
            <a:xfrm rot="8100000">
              <a:off x="7178907" y="1506251"/>
              <a:ext cx="418280" cy="418280"/>
            </a:xfrm>
            <a:prstGeom prst="teardrop">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4"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5" name="Group 26"/>
          <p:cNvGrpSpPr/>
          <p:nvPr/>
        </p:nvGrpSpPr>
        <p:grpSpPr>
          <a:xfrm>
            <a:off x="7301208" y="2395708"/>
            <a:ext cx="648000" cy="648000"/>
            <a:chOff x="5665857" y="1506251"/>
            <a:chExt cx="418280" cy="418280"/>
          </a:xfrm>
        </p:grpSpPr>
        <p:sp>
          <p:nvSpPr>
            <p:cNvPr id="56" name="Teardrop 27"/>
            <p:cNvSpPr/>
            <p:nvPr/>
          </p:nvSpPr>
          <p:spPr>
            <a:xfrm rot="8100000">
              <a:off x="5665857" y="1506251"/>
              <a:ext cx="418280" cy="418280"/>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7"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8" name="组合 57"/>
          <p:cNvGrpSpPr/>
          <p:nvPr/>
        </p:nvGrpSpPr>
        <p:grpSpPr>
          <a:xfrm>
            <a:off x="1242675" y="3677375"/>
            <a:ext cx="1627533" cy="1482866"/>
            <a:chOff x="1242675" y="3677375"/>
            <a:chExt cx="1627533" cy="1482866"/>
          </a:xfrm>
        </p:grpSpPr>
        <p:sp>
          <p:nvSpPr>
            <p:cNvPr id="59" name="TextBox 9"/>
            <p:cNvSpPr txBox="1"/>
            <p:nvPr/>
          </p:nvSpPr>
          <p:spPr>
            <a:xfrm>
              <a:off x="1242675" y="3677375"/>
              <a:ext cx="1627533" cy="711745"/>
            </a:xfrm>
            <a:prstGeom prst="rect">
              <a:avLst/>
            </a:prstGeom>
            <a:noFill/>
          </p:spPr>
          <p:txBody>
            <a:bodyPr wrap="square" lIns="0" tIns="0" rIns="91420" bIns="0" rtlCol="0">
              <a:noAutofit/>
            </a:bodyPr>
            <a:lstStyle/>
            <a:p>
              <a:r>
                <a:rPr lang="en-US" sz="4800" b="1" dirty="0">
                  <a:solidFill>
                    <a:schemeClr val="accent1"/>
                  </a:solidFill>
                  <a:ea typeface="Roboto" pitchFamily="2" charset="0"/>
                  <a:cs typeface="Helvetica Neue"/>
                </a:rPr>
                <a:t>01</a:t>
              </a:r>
              <a:endParaRPr lang="id-ID" sz="1100" dirty="0">
                <a:solidFill>
                  <a:schemeClr val="bg1">
                    <a:lumMod val="65000"/>
                  </a:schemeClr>
                </a:solidFill>
                <a:ea typeface="Roboto" pitchFamily="2" charset="0"/>
              </a:endParaRPr>
            </a:p>
          </p:txBody>
        </p:sp>
        <p:sp>
          <p:nvSpPr>
            <p:cNvPr id="60"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chemeClr val="accent1"/>
                  </a:solidFill>
                  <a:ea typeface="Roboto" pitchFamily="2" charset="0"/>
                  <a:cs typeface="Helvetica Neue"/>
                </a:rPr>
                <a:t>NETWORKS</a:t>
              </a:r>
              <a:endParaRPr lang="id-ID" sz="1100" dirty="0">
                <a:solidFill>
                  <a:schemeClr val="bg1">
                    <a:lumMod val="65000"/>
                  </a:schemeClr>
                </a:solidFill>
                <a:ea typeface="Roboto" pitchFamily="2" charset="0"/>
              </a:endParaRPr>
            </a:p>
          </p:txBody>
        </p:sp>
        <p:sp>
          <p:nvSpPr>
            <p:cNvPr id="61"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62" name="组合 61"/>
          <p:cNvGrpSpPr/>
          <p:nvPr/>
        </p:nvGrpSpPr>
        <p:grpSpPr>
          <a:xfrm>
            <a:off x="3306474" y="3677375"/>
            <a:ext cx="1630564" cy="1545500"/>
            <a:chOff x="3306474" y="3677375"/>
            <a:chExt cx="1630564" cy="1545500"/>
          </a:xfrm>
        </p:grpSpPr>
        <p:sp>
          <p:nvSpPr>
            <p:cNvPr id="63" name="TextBox 10"/>
            <p:cNvSpPr txBox="1"/>
            <p:nvPr/>
          </p:nvSpPr>
          <p:spPr>
            <a:xfrm>
              <a:off x="3306474" y="3677375"/>
              <a:ext cx="1630564" cy="711745"/>
            </a:xfrm>
            <a:prstGeom prst="rect">
              <a:avLst/>
            </a:prstGeom>
            <a:noFill/>
          </p:spPr>
          <p:txBody>
            <a:bodyPr wrap="square" lIns="0" tIns="0" rIns="91420" bIns="0" rtlCol="0">
              <a:noAutofit/>
            </a:bodyPr>
            <a:lstStyle/>
            <a:p>
              <a:r>
                <a:rPr lang="en-US" sz="4800" b="1" dirty="0">
                  <a:solidFill>
                    <a:schemeClr val="accent2"/>
                  </a:solidFill>
                  <a:ea typeface="Roboto" pitchFamily="2" charset="0"/>
                  <a:cs typeface="Helvetica Neue"/>
                </a:rPr>
                <a:t>02</a:t>
              </a:r>
              <a:endParaRPr lang="id-ID" sz="1100" dirty="0">
                <a:solidFill>
                  <a:schemeClr val="bg1">
                    <a:lumMod val="65000"/>
                  </a:schemeClr>
                </a:solidFill>
                <a:ea typeface="Roboto" pitchFamily="2" charset="0"/>
              </a:endParaRPr>
            </a:p>
          </p:txBody>
        </p:sp>
        <p:sp>
          <p:nvSpPr>
            <p:cNvPr id="64"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accent2"/>
                  </a:solidFill>
                  <a:ea typeface="Roboto" pitchFamily="2" charset="0"/>
                  <a:cs typeface="Helvetica Neue"/>
                </a:rPr>
                <a:t>SUPPORT</a:t>
              </a:r>
              <a:endParaRPr lang="id-ID" sz="1100" dirty="0">
                <a:solidFill>
                  <a:schemeClr val="bg1">
                    <a:lumMod val="65000"/>
                  </a:schemeClr>
                </a:solidFill>
                <a:ea typeface="Roboto" pitchFamily="2" charset="0"/>
              </a:endParaRPr>
            </a:p>
          </p:txBody>
        </p:sp>
        <p:sp>
          <p:nvSpPr>
            <p:cNvPr id="65"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66" name="组合 65"/>
          <p:cNvGrpSpPr/>
          <p:nvPr/>
        </p:nvGrpSpPr>
        <p:grpSpPr>
          <a:xfrm>
            <a:off x="5351943" y="3677375"/>
            <a:ext cx="1637707" cy="1482866"/>
            <a:chOff x="5351943" y="3677375"/>
            <a:chExt cx="1637707" cy="1482866"/>
          </a:xfrm>
        </p:grpSpPr>
        <p:sp>
          <p:nvSpPr>
            <p:cNvPr id="67" name="TextBox 11"/>
            <p:cNvSpPr txBox="1"/>
            <p:nvPr/>
          </p:nvSpPr>
          <p:spPr>
            <a:xfrm>
              <a:off x="5357956" y="3677375"/>
              <a:ext cx="1631694" cy="711745"/>
            </a:xfrm>
            <a:prstGeom prst="rect">
              <a:avLst/>
            </a:prstGeom>
            <a:noFill/>
          </p:spPr>
          <p:txBody>
            <a:bodyPr wrap="square" lIns="0" tIns="0" rIns="91420" bIns="0" rtlCol="0">
              <a:noAutofit/>
            </a:bodyPr>
            <a:lstStyle/>
            <a:p>
              <a:r>
                <a:rPr lang="en-US" sz="4800" b="1" dirty="0">
                  <a:solidFill>
                    <a:schemeClr val="accent3"/>
                  </a:solidFill>
                  <a:ea typeface="Roboto" pitchFamily="2" charset="0"/>
                  <a:cs typeface="Helvetica Neue"/>
                </a:rPr>
                <a:t>03</a:t>
              </a:r>
              <a:endParaRPr lang="id-ID" sz="1100" dirty="0">
                <a:solidFill>
                  <a:schemeClr val="bg1">
                    <a:lumMod val="65000"/>
                  </a:schemeClr>
                </a:solidFill>
                <a:ea typeface="Roboto" pitchFamily="2" charset="0"/>
              </a:endParaRPr>
            </a:p>
          </p:txBody>
        </p:sp>
        <p:sp>
          <p:nvSpPr>
            <p:cNvPr id="68"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chemeClr val="accent3"/>
                  </a:solidFill>
                  <a:ea typeface="Roboto" pitchFamily="2" charset="0"/>
                  <a:cs typeface="Helvetica Neue"/>
                </a:rPr>
                <a:t>UPLOADS</a:t>
              </a:r>
              <a:endParaRPr lang="id-ID" sz="1100" dirty="0">
                <a:solidFill>
                  <a:schemeClr val="bg1">
                    <a:lumMod val="65000"/>
                  </a:schemeClr>
                </a:solidFill>
                <a:ea typeface="Roboto" pitchFamily="2" charset="0"/>
              </a:endParaRPr>
            </a:p>
          </p:txBody>
        </p:sp>
        <p:sp>
          <p:nvSpPr>
            <p:cNvPr id="69"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0" name="组合 69"/>
          <p:cNvGrpSpPr/>
          <p:nvPr/>
        </p:nvGrpSpPr>
        <p:grpSpPr>
          <a:xfrm>
            <a:off x="7415742" y="3669804"/>
            <a:ext cx="1665555" cy="1553071"/>
            <a:chOff x="7415742" y="3669804"/>
            <a:chExt cx="1665555" cy="1553071"/>
          </a:xfrm>
        </p:grpSpPr>
        <p:sp>
          <p:nvSpPr>
            <p:cNvPr id="71" name="TextBox 12"/>
            <p:cNvSpPr txBox="1"/>
            <p:nvPr/>
          </p:nvSpPr>
          <p:spPr>
            <a:xfrm>
              <a:off x="7435378" y="3669804"/>
              <a:ext cx="1645919" cy="715697"/>
            </a:xfrm>
            <a:prstGeom prst="rect">
              <a:avLst/>
            </a:prstGeom>
            <a:noFill/>
          </p:spPr>
          <p:txBody>
            <a:bodyPr wrap="square" lIns="0" tIns="0" rIns="91420" bIns="0" rtlCol="0">
              <a:noAutofit/>
            </a:bodyPr>
            <a:lstStyle/>
            <a:p>
              <a:r>
                <a:rPr lang="en-US" sz="4800" b="1" dirty="0">
                  <a:solidFill>
                    <a:schemeClr val="accent4"/>
                  </a:solidFill>
                  <a:ea typeface="Roboto" pitchFamily="2" charset="0"/>
                  <a:cs typeface="Helvetica Neue"/>
                </a:rPr>
                <a:t>04</a:t>
              </a:r>
              <a:endParaRPr lang="id-ID" sz="1100" dirty="0">
                <a:solidFill>
                  <a:schemeClr val="bg1">
                    <a:lumMod val="65000"/>
                  </a:schemeClr>
                </a:solidFill>
                <a:ea typeface="Roboto" pitchFamily="2" charset="0"/>
              </a:endParaRPr>
            </a:p>
          </p:txBody>
        </p:sp>
        <p:sp>
          <p:nvSpPr>
            <p:cNvPr id="72"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accent4"/>
                  </a:solidFill>
                  <a:ea typeface="Roboto" pitchFamily="2" charset="0"/>
                  <a:cs typeface="Helvetica Neue"/>
                </a:rPr>
                <a:t>PASSWORDS</a:t>
              </a:r>
              <a:endParaRPr lang="id-ID" sz="1100" dirty="0">
                <a:solidFill>
                  <a:schemeClr val="bg1">
                    <a:lumMod val="65000"/>
                  </a:schemeClr>
                </a:solidFill>
                <a:ea typeface="Roboto" pitchFamily="2" charset="0"/>
              </a:endParaRPr>
            </a:p>
          </p:txBody>
        </p:sp>
        <p:sp>
          <p:nvSpPr>
            <p:cNvPr id="73"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4" name="组合 73"/>
          <p:cNvGrpSpPr/>
          <p:nvPr/>
        </p:nvGrpSpPr>
        <p:grpSpPr>
          <a:xfrm>
            <a:off x="9482572" y="3677375"/>
            <a:ext cx="1654966" cy="1545500"/>
            <a:chOff x="9482572" y="3677375"/>
            <a:chExt cx="1654966" cy="1545500"/>
          </a:xfrm>
        </p:grpSpPr>
        <p:sp>
          <p:nvSpPr>
            <p:cNvPr id="75" name="TextBox 13"/>
            <p:cNvSpPr txBox="1"/>
            <p:nvPr/>
          </p:nvSpPr>
          <p:spPr>
            <a:xfrm>
              <a:off x="9502202" y="3677375"/>
              <a:ext cx="1635336" cy="711745"/>
            </a:xfrm>
            <a:prstGeom prst="rect">
              <a:avLst/>
            </a:prstGeom>
            <a:noFill/>
          </p:spPr>
          <p:txBody>
            <a:bodyPr wrap="square" lIns="0" tIns="0" rIns="91420" bIns="0" rtlCol="0">
              <a:noAutofit/>
            </a:bodyPr>
            <a:lstStyle/>
            <a:p>
              <a:r>
                <a:rPr lang="en-US" sz="4800" b="1" dirty="0">
                  <a:solidFill>
                    <a:schemeClr val="accent5"/>
                  </a:solidFill>
                  <a:ea typeface="Roboto" pitchFamily="2" charset="0"/>
                  <a:cs typeface="Helvetica Neue"/>
                </a:rPr>
                <a:t>05</a:t>
              </a:r>
              <a:endParaRPr lang="id-ID" sz="1100" dirty="0">
                <a:solidFill>
                  <a:schemeClr val="bg1">
                    <a:lumMod val="65000"/>
                  </a:schemeClr>
                </a:solidFill>
                <a:ea typeface="Roboto" pitchFamily="2" charset="0"/>
              </a:endParaRPr>
            </a:p>
          </p:txBody>
        </p:sp>
        <p:sp>
          <p:nvSpPr>
            <p:cNvPr id="76"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chemeClr val="accent5"/>
                  </a:solidFill>
                  <a:ea typeface="Roboto" pitchFamily="2" charset="0"/>
                  <a:cs typeface="Helvetica Neue"/>
                </a:rPr>
                <a:t>IMPROVEMENTS</a:t>
              </a:r>
              <a:endParaRPr lang="id-ID" sz="1100" dirty="0">
                <a:solidFill>
                  <a:schemeClr val="bg1">
                    <a:lumMod val="65000"/>
                  </a:schemeClr>
                </a:solidFill>
                <a:ea typeface="Roboto" pitchFamily="2" charset="0"/>
              </a:endParaRPr>
            </a:p>
          </p:txBody>
        </p:sp>
        <p:sp>
          <p:nvSpPr>
            <p:cNvPr id="77"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47"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anim calcmode="lin" valueType="num">
                                      <p:cBhvr>
                                        <p:cTn id="31" dur="500" fill="hold"/>
                                        <p:tgtEl>
                                          <p:spTgt spid="43"/>
                                        </p:tgtEl>
                                        <p:attrNameLst>
                                          <p:attrName>ppt_x</p:attrName>
                                        </p:attrNameLst>
                                      </p:cBhvr>
                                      <p:tavLst>
                                        <p:tav tm="0">
                                          <p:val>
                                            <p:strVal val="#ppt_x"/>
                                          </p:val>
                                        </p:tav>
                                        <p:tav tm="100000">
                                          <p:val>
                                            <p:strVal val="#ppt_x"/>
                                          </p:val>
                                        </p:tav>
                                      </p:tavLst>
                                    </p:anim>
                                    <p:anim calcmode="lin" valueType="num">
                                      <p:cBhvr>
                                        <p:cTn id="32" dur="500" fill="hold"/>
                                        <p:tgtEl>
                                          <p:spTgt spid="4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anim calcmode="lin" valueType="num">
                                      <p:cBhvr>
                                        <p:cTn id="36" dur="500" fill="hold"/>
                                        <p:tgtEl>
                                          <p:spTgt spid="49"/>
                                        </p:tgtEl>
                                        <p:attrNameLst>
                                          <p:attrName>ppt_x</p:attrName>
                                        </p:attrNameLst>
                                      </p:cBhvr>
                                      <p:tavLst>
                                        <p:tav tm="0">
                                          <p:val>
                                            <p:strVal val="#ppt_x"/>
                                          </p:val>
                                        </p:tav>
                                        <p:tav tm="100000">
                                          <p:val>
                                            <p:strVal val="#ppt_x"/>
                                          </p:val>
                                        </p:tav>
                                      </p:tavLst>
                                    </p:anim>
                                    <p:anim calcmode="lin" valueType="num">
                                      <p:cBhvr>
                                        <p:cTn id="37" dur="500" fill="hold"/>
                                        <p:tgtEl>
                                          <p:spTgt spid="49"/>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anim calcmode="lin" valueType="num">
                                      <p:cBhvr>
                                        <p:cTn id="41" dur="500" fill="hold"/>
                                        <p:tgtEl>
                                          <p:spTgt spid="46"/>
                                        </p:tgtEl>
                                        <p:attrNameLst>
                                          <p:attrName>ppt_x</p:attrName>
                                        </p:attrNameLst>
                                      </p:cBhvr>
                                      <p:tavLst>
                                        <p:tav tm="0">
                                          <p:val>
                                            <p:strVal val="#ppt_x"/>
                                          </p:val>
                                        </p:tav>
                                        <p:tav tm="100000">
                                          <p:val>
                                            <p:strVal val="#ppt_x"/>
                                          </p:val>
                                        </p:tav>
                                      </p:tavLst>
                                    </p:anim>
                                    <p:anim calcmode="lin" valueType="num">
                                      <p:cBhvr>
                                        <p:cTn id="42" dur="500" fill="hold"/>
                                        <p:tgtEl>
                                          <p:spTgt spid="46"/>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anim calcmode="lin" valueType="num">
                                      <p:cBhvr>
                                        <p:cTn id="51" dur="500" fill="hold"/>
                                        <p:tgtEl>
                                          <p:spTgt spid="52"/>
                                        </p:tgtEl>
                                        <p:attrNameLst>
                                          <p:attrName>ppt_x</p:attrName>
                                        </p:attrNameLst>
                                      </p:cBhvr>
                                      <p:tavLst>
                                        <p:tav tm="0">
                                          <p:val>
                                            <p:strVal val="#ppt_x"/>
                                          </p:val>
                                        </p:tav>
                                        <p:tav tm="100000">
                                          <p:val>
                                            <p:strVal val="#ppt_x"/>
                                          </p:val>
                                        </p:tav>
                                      </p:tavLst>
                                    </p:anim>
                                    <p:anim calcmode="lin" valueType="num">
                                      <p:cBhvr>
                                        <p:cTn id="52" dur="500" fill="hold"/>
                                        <p:tgtEl>
                                          <p:spTgt spid="5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par>
                                <p:cTn id="57" presetID="22" presetClass="entr" presetSubtype="1"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par>
                                <p:cTn id="60" presetID="22" presetClass="entr" presetSubtype="1"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up)">
                                      <p:cBhvr>
                                        <p:cTn id="62" dur="500"/>
                                        <p:tgtEl>
                                          <p:spTgt spid="66"/>
                                        </p:tgtEl>
                                      </p:cBhvr>
                                    </p:animEffect>
                                  </p:childTnLst>
                                </p:cTn>
                              </p:par>
                              <p:par>
                                <p:cTn id="63" presetID="22" presetClass="entr" presetSubtype="1"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up)">
                                      <p:cBhvr>
                                        <p:cTn id="65" dur="500"/>
                                        <p:tgtEl>
                                          <p:spTgt spid="70"/>
                                        </p:tgtEl>
                                      </p:cBhvr>
                                    </p:animEffect>
                                  </p:childTnLst>
                                </p:cTn>
                              </p:par>
                              <p:par>
                                <p:cTn id="66" presetID="22" presetClass="entr" presetSubtype="1" fill="hold"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wipe(up)">
                                      <p:cBhvr>
                                        <p:cTn id="6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8" grpId="0" animBg="1"/>
      <p:bldP spid="39" grpId="0" animBg="1"/>
      <p:bldP spid="40" grpId="0" animBg="1"/>
      <p:bldP spid="4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可编辑的肺脏图</a:t>
            </a:r>
            <a:endParaRPr lang="zh-CN" altLang="en-US" dirty="0">
              <a:latin typeface="+mn-ea"/>
              <a:ea typeface="+mn-ea"/>
            </a:endParaRPr>
          </a:p>
        </p:txBody>
      </p:sp>
      <p:grpSp>
        <p:nvGrpSpPr>
          <p:cNvPr id="32" name="组合 31"/>
          <p:cNvGrpSpPr/>
          <p:nvPr/>
        </p:nvGrpSpPr>
        <p:grpSpPr>
          <a:xfrm>
            <a:off x="3639127" y="1481178"/>
            <a:ext cx="4913746" cy="4109402"/>
            <a:chOff x="2003425" y="6350"/>
            <a:chExt cx="8185150" cy="6845300"/>
          </a:xfrm>
          <a:gradFill>
            <a:gsLst>
              <a:gs pos="0">
                <a:srgbClr val="55C3C8">
                  <a:lumMod val="0"/>
                  <a:lumOff val="100000"/>
                </a:srgbClr>
              </a:gs>
              <a:gs pos="35000">
                <a:srgbClr val="55C3C8"/>
              </a:gs>
              <a:gs pos="73000">
                <a:srgbClr val="19A5BE"/>
              </a:gs>
              <a:gs pos="100000">
                <a:srgbClr val="0087AF"/>
              </a:gs>
            </a:gsLst>
            <a:path path="circle">
              <a:fillToRect l="50000" t="-80000" r="50000" b="180000"/>
            </a:path>
          </a:gradFill>
        </p:grpSpPr>
        <p:grpSp>
          <p:nvGrpSpPr>
            <p:cNvPr id="33" name="组合 32"/>
            <p:cNvGrpSpPr/>
            <p:nvPr/>
          </p:nvGrpSpPr>
          <p:grpSpPr>
            <a:xfrm>
              <a:off x="2003425" y="6350"/>
              <a:ext cx="8185150" cy="6845300"/>
              <a:chOff x="2003425" y="6350"/>
              <a:chExt cx="8185150" cy="6845300"/>
            </a:xfrm>
            <a:grpFill/>
          </p:grpSpPr>
          <p:sp>
            <p:nvSpPr>
              <p:cNvPr id="35" name="Freeform 5"/>
              <p:cNvSpPr/>
              <p:nvPr/>
            </p:nvSpPr>
            <p:spPr bwMode="auto">
              <a:xfrm>
                <a:off x="2003425" y="6350"/>
                <a:ext cx="3857625" cy="6845300"/>
              </a:xfrm>
              <a:custGeom>
                <a:avLst/>
                <a:gdLst>
                  <a:gd name="T0" fmla="*/ 1417 w 2430"/>
                  <a:gd name="T1" fmla="*/ 331 h 4312"/>
                  <a:gd name="T2" fmla="*/ 1520 w 2430"/>
                  <a:gd name="T3" fmla="*/ 234 h 4312"/>
                  <a:gd name="T4" fmla="*/ 1673 w 2430"/>
                  <a:gd name="T5" fmla="*/ 71 h 4312"/>
                  <a:gd name="T6" fmla="*/ 1734 w 2430"/>
                  <a:gd name="T7" fmla="*/ 20 h 4312"/>
                  <a:gd name="T8" fmla="*/ 1794 w 2430"/>
                  <a:gd name="T9" fmla="*/ 0 h 4312"/>
                  <a:gd name="T10" fmla="*/ 1837 w 2430"/>
                  <a:gd name="T11" fmla="*/ 6 h 4312"/>
                  <a:gd name="T12" fmla="*/ 1916 w 2430"/>
                  <a:gd name="T13" fmla="*/ 41 h 4312"/>
                  <a:gd name="T14" fmla="*/ 2004 w 2430"/>
                  <a:gd name="T15" fmla="*/ 114 h 4312"/>
                  <a:gd name="T16" fmla="*/ 2097 w 2430"/>
                  <a:gd name="T17" fmla="*/ 232 h 4312"/>
                  <a:gd name="T18" fmla="*/ 2188 w 2430"/>
                  <a:gd name="T19" fmla="*/ 406 h 4312"/>
                  <a:gd name="T20" fmla="*/ 2243 w 2430"/>
                  <a:gd name="T21" fmla="*/ 556 h 4312"/>
                  <a:gd name="T22" fmla="*/ 2290 w 2430"/>
                  <a:gd name="T23" fmla="*/ 737 h 4312"/>
                  <a:gd name="T24" fmla="*/ 2340 w 2430"/>
                  <a:gd name="T25" fmla="*/ 1054 h 4312"/>
                  <a:gd name="T26" fmla="*/ 2369 w 2430"/>
                  <a:gd name="T27" fmla="*/ 1389 h 4312"/>
                  <a:gd name="T28" fmla="*/ 2385 w 2430"/>
                  <a:gd name="T29" fmla="*/ 1795 h 4312"/>
                  <a:gd name="T30" fmla="*/ 2389 w 2430"/>
                  <a:gd name="T31" fmla="*/ 2063 h 4312"/>
                  <a:gd name="T32" fmla="*/ 2401 w 2430"/>
                  <a:gd name="T33" fmla="*/ 2258 h 4312"/>
                  <a:gd name="T34" fmla="*/ 2428 w 2430"/>
                  <a:gd name="T35" fmla="*/ 2562 h 4312"/>
                  <a:gd name="T36" fmla="*/ 2428 w 2430"/>
                  <a:gd name="T37" fmla="*/ 2765 h 4312"/>
                  <a:gd name="T38" fmla="*/ 2405 w 2430"/>
                  <a:gd name="T39" fmla="*/ 2974 h 4312"/>
                  <a:gd name="T40" fmla="*/ 2371 w 2430"/>
                  <a:gd name="T41" fmla="*/ 3114 h 4312"/>
                  <a:gd name="T42" fmla="*/ 2338 w 2430"/>
                  <a:gd name="T43" fmla="*/ 3335 h 4312"/>
                  <a:gd name="T44" fmla="*/ 2296 w 2430"/>
                  <a:gd name="T45" fmla="*/ 3626 h 4312"/>
                  <a:gd name="T46" fmla="*/ 2253 w 2430"/>
                  <a:gd name="T47" fmla="*/ 3792 h 4312"/>
                  <a:gd name="T48" fmla="*/ 2215 w 2430"/>
                  <a:gd name="T49" fmla="*/ 3880 h 4312"/>
                  <a:gd name="T50" fmla="*/ 2162 w 2430"/>
                  <a:gd name="T51" fmla="*/ 3957 h 4312"/>
                  <a:gd name="T52" fmla="*/ 2093 w 2430"/>
                  <a:gd name="T53" fmla="*/ 4022 h 4312"/>
                  <a:gd name="T54" fmla="*/ 2038 w 2430"/>
                  <a:gd name="T55" fmla="*/ 4058 h 4312"/>
                  <a:gd name="T56" fmla="*/ 1945 w 2430"/>
                  <a:gd name="T57" fmla="*/ 4099 h 4312"/>
                  <a:gd name="T58" fmla="*/ 1851 w 2430"/>
                  <a:gd name="T59" fmla="*/ 4127 h 4312"/>
                  <a:gd name="T60" fmla="*/ 1658 w 2430"/>
                  <a:gd name="T61" fmla="*/ 4154 h 4312"/>
                  <a:gd name="T62" fmla="*/ 1470 w 2430"/>
                  <a:gd name="T63" fmla="*/ 4156 h 4312"/>
                  <a:gd name="T64" fmla="*/ 1196 w 2430"/>
                  <a:gd name="T65" fmla="*/ 4141 h 4312"/>
                  <a:gd name="T66" fmla="*/ 1112 w 2430"/>
                  <a:gd name="T67" fmla="*/ 4143 h 4312"/>
                  <a:gd name="T68" fmla="*/ 954 w 2430"/>
                  <a:gd name="T69" fmla="*/ 4162 h 4312"/>
                  <a:gd name="T70" fmla="*/ 723 w 2430"/>
                  <a:gd name="T71" fmla="*/ 4215 h 4312"/>
                  <a:gd name="T72" fmla="*/ 528 w 2430"/>
                  <a:gd name="T73" fmla="*/ 4279 h 4312"/>
                  <a:gd name="T74" fmla="*/ 465 w 2430"/>
                  <a:gd name="T75" fmla="*/ 4296 h 4312"/>
                  <a:gd name="T76" fmla="*/ 355 w 2430"/>
                  <a:gd name="T77" fmla="*/ 4310 h 4312"/>
                  <a:gd name="T78" fmla="*/ 240 w 2430"/>
                  <a:gd name="T79" fmla="*/ 4306 h 4312"/>
                  <a:gd name="T80" fmla="*/ 136 w 2430"/>
                  <a:gd name="T81" fmla="*/ 4282 h 4312"/>
                  <a:gd name="T82" fmla="*/ 83 w 2430"/>
                  <a:gd name="T83" fmla="*/ 4251 h 4312"/>
                  <a:gd name="T84" fmla="*/ 53 w 2430"/>
                  <a:gd name="T85" fmla="*/ 4219 h 4312"/>
                  <a:gd name="T86" fmla="*/ 35 w 2430"/>
                  <a:gd name="T87" fmla="*/ 4182 h 4312"/>
                  <a:gd name="T88" fmla="*/ 22 w 2430"/>
                  <a:gd name="T89" fmla="*/ 4109 h 4312"/>
                  <a:gd name="T90" fmla="*/ 6 w 2430"/>
                  <a:gd name="T91" fmla="*/ 3944 h 4312"/>
                  <a:gd name="T92" fmla="*/ 0 w 2430"/>
                  <a:gd name="T93" fmla="*/ 3721 h 4312"/>
                  <a:gd name="T94" fmla="*/ 18 w 2430"/>
                  <a:gd name="T95" fmla="*/ 3449 h 4312"/>
                  <a:gd name="T96" fmla="*/ 65 w 2430"/>
                  <a:gd name="T97" fmla="*/ 3137 h 4312"/>
                  <a:gd name="T98" fmla="*/ 118 w 2430"/>
                  <a:gd name="T99" fmla="*/ 2913 h 4312"/>
                  <a:gd name="T100" fmla="*/ 211 w 2430"/>
                  <a:gd name="T101" fmla="*/ 2617 h 4312"/>
                  <a:gd name="T102" fmla="*/ 302 w 2430"/>
                  <a:gd name="T103" fmla="*/ 2410 h 4312"/>
                  <a:gd name="T104" fmla="*/ 402 w 2430"/>
                  <a:gd name="T105" fmla="*/ 2231 h 4312"/>
                  <a:gd name="T106" fmla="*/ 465 w 2430"/>
                  <a:gd name="T107" fmla="*/ 2115 h 4312"/>
                  <a:gd name="T108" fmla="*/ 477 w 2430"/>
                  <a:gd name="T109" fmla="*/ 2063 h 4312"/>
                  <a:gd name="T110" fmla="*/ 508 w 2430"/>
                  <a:gd name="T111" fmla="*/ 1896 h 4312"/>
                  <a:gd name="T112" fmla="*/ 595 w 2430"/>
                  <a:gd name="T113" fmla="*/ 1592 h 4312"/>
                  <a:gd name="T114" fmla="*/ 688 w 2430"/>
                  <a:gd name="T115" fmla="*/ 1344 h 4312"/>
                  <a:gd name="T116" fmla="*/ 777 w 2430"/>
                  <a:gd name="T117" fmla="*/ 1147 h 4312"/>
                  <a:gd name="T118" fmla="*/ 883 w 2430"/>
                  <a:gd name="T119" fmla="*/ 946 h 4312"/>
                  <a:gd name="T120" fmla="*/ 1007 w 2430"/>
                  <a:gd name="T121" fmla="*/ 753 h 4312"/>
                  <a:gd name="T122" fmla="*/ 1153 w 2430"/>
                  <a:gd name="T123" fmla="*/ 571 h 4312"/>
                  <a:gd name="T124" fmla="*/ 1317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376" y="363"/>
                    </a:moveTo>
                    <a:lnTo>
                      <a:pt x="1376" y="363"/>
                    </a:lnTo>
                    <a:lnTo>
                      <a:pt x="1417" y="331"/>
                    </a:lnTo>
                    <a:lnTo>
                      <a:pt x="1453" y="300"/>
                    </a:lnTo>
                    <a:lnTo>
                      <a:pt x="1488" y="268"/>
                    </a:lnTo>
                    <a:lnTo>
                      <a:pt x="1520" y="234"/>
                    </a:lnTo>
                    <a:lnTo>
                      <a:pt x="1579" y="173"/>
                    </a:lnTo>
                    <a:lnTo>
                      <a:pt x="1628" y="118"/>
                    </a:lnTo>
                    <a:lnTo>
                      <a:pt x="1673" y="71"/>
                    </a:lnTo>
                    <a:lnTo>
                      <a:pt x="1695" y="51"/>
                    </a:lnTo>
                    <a:lnTo>
                      <a:pt x="1715" y="33"/>
                    </a:lnTo>
                    <a:lnTo>
                      <a:pt x="1734" y="20"/>
                    </a:lnTo>
                    <a:lnTo>
                      <a:pt x="1754" y="10"/>
                    </a:lnTo>
                    <a:lnTo>
                      <a:pt x="1774" y="2"/>
                    </a:lnTo>
                    <a:lnTo>
                      <a:pt x="1794" y="0"/>
                    </a:lnTo>
                    <a:lnTo>
                      <a:pt x="1794" y="0"/>
                    </a:lnTo>
                    <a:lnTo>
                      <a:pt x="1815" y="2"/>
                    </a:lnTo>
                    <a:lnTo>
                      <a:pt x="1837" y="6"/>
                    </a:lnTo>
                    <a:lnTo>
                      <a:pt x="1863" y="14"/>
                    </a:lnTo>
                    <a:lnTo>
                      <a:pt x="1888" y="26"/>
                    </a:lnTo>
                    <a:lnTo>
                      <a:pt x="1916" y="41"/>
                    </a:lnTo>
                    <a:lnTo>
                      <a:pt x="1945" y="61"/>
                    </a:lnTo>
                    <a:lnTo>
                      <a:pt x="1975" y="85"/>
                    </a:lnTo>
                    <a:lnTo>
                      <a:pt x="2004" y="114"/>
                    </a:lnTo>
                    <a:lnTo>
                      <a:pt x="2036" y="148"/>
                    </a:lnTo>
                    <a:lnTo>
                      <a:pt x="2066" y="187"/>
                    </a:lnTo>
                    <a:lnTo>
                      <a:pt x="2097" y="232"/>
                    </a:lnTo>
                    <a:lnTo>
                      <a:pt x="2129" y="284"/>
                    </a:lnTo>
                    <a:lnTo>
                      <a:pt x="2158" y="343"/>
                    </a:lnTo>
                    <a:lnTo>
                      <a:pt x="2188" y="406"/>
                    </a:lnTo>
                    <a:lnTo>
                      <a:pt x="2215" y="477"/>
                    </a:lnTo>
                    <a:lnTo>
                      <a:pt x="2243" y="556"/>
                    </a:lnTo>
                    <a:lnTo>
                      <a:pt x="2243" y="556"/>
                    </a:lnTo>
                    <a:lnTo>
                      <a:pt x="2257" y="597"/>
                    </a:lnTo>
                    <a:lnTo>
                      <a:pt x="2269" y="642"/>
                    </a:lnTo>
                    <a:lnTo>
                      <a:pt x="2290" y="737"/>
                    </a:lnTo>
                    <a:lnTo>
                      <a:pt x="2310" y="838"/>
                    </a:lnTo>
                    <a:lnTo>
                      <a:pt x="2326" y="944"/>
                    </a:lnTo>
                    <a:lnTo>
                      <a:pt x="2340" y="1054"/>
                    </a:lnTo>
                    <a:lnTo>
                      <a:pt x="2351" y="1167"/>
                    </a:lnTo>
                    <a:lnTo>
                      <a:pt x="2361" y="1279"/>
                    </a:lnTo>
                    <a:lnTo>
                      <a:pt x="2369" y="1389"/>
                    </a:lnTo>
                    <a:lnTo>
                      <a:pt x="2375" y="1500"/>
                    </a:lnTo>
                    <a:lnTo>
                      <a:pt x="2379" y="1604"/>
                    </a:lnTo>
                    <a:lnTo>
                      <a:pt x="2385" y="1795"/>
                    </a:lnTo>
                    <a:lnTo>
                      <a:pt x="2387" y="1953"/>
                    </a:lnTo>
                    <a:lnTo>
                      <a:pt x="2389" y="2063"/>
                    </a:lnTo>
                    <a:lnTo>
                      <a:pt x="2389" y="2063"/>
                    </a:lnTo>
                    <a:lnTo>
                      <a:pt x="2389" y="2107"/>
                    </a:lnTo>
                    <a:lnTo>
                      <a:pt x="2393" y="2154"/>
                    </a:lnTo>
                    <a:lnTo>
                      <a:pt x="2401" y="2258"/>
                    </a:lnTo>
                    <a:lnTo>
                      <a:pt x="2414" y="2373"/>
                    </a:lnTo>
                    <a:lnTo>
                      <a:pt x="2424" y="2497"/>
                    </a:lnTo>
                    <a:lnTo>
                      <a:pt x="2428" y="2562"/>
                    </a:lnTo>
                    <a:lnTo>
                      <a:pt x="2430" y="2629"/>
                    </a:lnTo>
                    <a:lnTo>
                      <a:pt x="2430" y="2696"/>
                    </a:lnTo>
                    <a:lnTo>
                      <a:pt x="2428" y="2765"/>
                    </a:lnTo>
                    <a:lnTo>
                      <a:pt x="2424" y="2834"/>
                    </a:lnTo>
                    <a:lnTo>
                      <a:pt x="2416" y="2905"/>
                    </a:lnTo>
                    <a:lnTo>
                      <a:pt x="2405" y="2974"/>
                    </a:lnTo>
                    <a:lnTo>
                      <a:pt x="2389" y="3043"/>
                    </a:lnTo>
                    <a:lnTo>
                      <a:pt x="2389" y="3043"/>
                    </a:lnTo>
                    <a:lnTo>
                      <a:pt x="2371" y="3114"/>
                    </a:lnTo>
                    <a:lnTo>
                      <a:pt x="2357" y="3187"/>
                    </a:lnTo>
                    <a:lnTo>
                      <a:pt x="2347" y="3260"/>
                    </a:lnTo>
                    <a:lnTo>
                      <a:pt x="2338" y="3335"/>
                    </a:lnTo>
                    <a:lnTo>
                      <a:pt x="2320" y="3482"/>
                    </a:lnTo>
                    <a:lnTo>
                      <a:pt x="2308" y="3555"/>
                    </a:lnTo>
                    <a:lnTo>
                      <a:pt x="2296" y="3626"/>
                    </a:lnTo>
                    <a:lnTo>
                      <a:pt x="2282" y="3695"/>
                    </a:lnTo>
                    <a:lnTo>
                      <a:pt x="2265" y="3760"/>
                    </a:lnTo>
                    <a:lnTo>
                      <a:pt x="2253" y="3792"/>
                    </a:lnTo>
                    <a:lnTo>
                      <a:pt x="2241" y="3823"/>
                    </a:lnTo>
                    <a:lnTo>
                      <a:pt x="2229" y="3853"/>
                    </a:lnTo>
                    <a:lnTo>
                      <a:pt x="2215" y="3880"/>
                    </a:lnTo>
                    <a:lnTo>
                      <a:pt x="2200" y="3908"/>
                    </a:lnTo>
                    <a:lnTo>
                      <a:pt x="2182" y="3934"/>
                    </a:lnTo>
                    <a:lnTo>
                      <a:pt x="2162" y="3957"/>
                    </a:lnTo>
                    <a:lnTo>
                      <a:pt x="2140" y="3981"/>
                    </a:lnTo>
                    <a:lnTo>
                      <a:pt x="2119" y="4003"/>
                    </a:lnTo>
                    <a:lnTo>
                      <a:pt x="2093" y="4022"/>
                    </a:lnTo>
                    <a:lnTo>
                      <a:pt x="2068" y="4042"/>
                    </a:lnTo>
                    <a:lnTo>
                      <a:pt x="2038" y="4058"/>
                    </a:lnTo>
                    <a:lnTo>
                      <a:pt x="2038" y="4058"/>
                    </a:lnTo>
                    <a:lnTo>
                      <a:pt x="2008" y="4074"/>
                    </a:lnTo>
                    <a:lnTo>
                      <a:pt x="1977" y="4085"/>
                    </a:lnTo>
                    <a:lnTo>
                      <a:pt x="1945" y="4099"/>
                    </a:lnTo>
                    <a:lnTo>
                      <a:pt x="1916" y="4109"/>
                    </a:lnTo>
                    <a:lnTo>
                      <a:pt x="1882" y="4119"/>
                    </a:lnTo>
                    <a:lnTo>
                      <a:pt x="1851" y="4127"/>
                    </a:lnTo>
                    <a:lnTo>
                      <a:pt x="1788" y="4141"/>
                    </a:lnTo>
                    <a:lnTo>
                      <a:pt x="1723" y="4148"/>
                    </a:lnTo>
                    <a:lnTo>
                      <a:pt x="1658" y="4154"/>
                    </a:lnTo>
                    <a:lnTo>
                      <a:pt x="1594" y="4158"/>
                    </a:lnTo>
                    <a:lnTo>
                      <a:pt x="1531" y="4158"/>
                    </a:lnTo>
                    <a:lnTo>
                      <a:pt x="1470" y="4156"/>
                    </a:lnTo>
                    <a:lnTo>
                      <a:pt x="1409" y="4154"/>
                    </a:lnTo>
                    <a:lnTo>
                      <a:pt x="1297" y="4147"/>
                    </a:lnTo>
                    <a:lnTo>
                      <a:pt x="1196" y="4141"/>
                    </a:lnTo>
                    <a:lnTo>
                      <a:pt x="1151" y="4141"/>
                    </a:lnTo>
                    <a:lnTo>
                      <a:pt x="1112" y="4143"/>
                    </a:lnTo>
                    <a:lnTo>
                      <a:pt x="1112" y="4143"/>
                    </a:lnTo>
                    <a:lnTo>
                      <a:pt x="1072" y="4145"/>
                    </a:lnTo>
                    <a:lnTo>
                      <a:pt x="1033" y="4148"/>
                    </a:lnTo>
                    <a:lnTo>
                      <a:pt x="954" y="4162"/>
                    </a:lnTo>
                    <a:lnTo>
                      <a:pt x="875" y="4178"/>
                    </a:lnTo>
                    <a:lnTo>
                      <a:pt x="798" y="4196"/>
                    </a:lnTo>
                    <a:lnTo>
                      <a:pt x="723" y="4215"/>
                    </a:lnTo>
                    <a:lnTo>
                      <a:pt x="652" y="4237"/>
                    </a:lnTo>
                    <a:lnTo>
                      <a:pt x="585" y="4259"/>
                    </a:lnTo>
                    <a:lnTo>
                      <a:pt x="528" y="4279"/>
                    </a:lnTo>
                    <a:lnTo>
                      <a:pt x="528" y="4279"/>
                    </a:lnTo>
                    <a:lnTo>
                      <a:pt x="499" y="4288"/>
                    </a:lnTo>
                    <a:lnTo>
                      <a:pt x="465" y="4296"/>
                    </a:lnTo>
                    <a:lnTo>
                      <a:pt x="430" y="4302"/>
                    </a:lnTo>
                    <a:lnTo>
                      <a:pt x="394" y="4306"/>
                    </a:lnTo>
                    <a:lnTo>
                      <a:pt x="355" y="4310"/>
                    </a:lnTo>
                    <a:lnTo>
                      <a:pt x="317" y="4312"/>
                    </a:lnTo>
                    <a:lnTo>
                      <a:pt x="278" y="4310"/>
                    </a:lnTo>
                    <a:lnTo>
                      <a:pt x="240" y="4306"/>
                    </a:lnTo>
                    <a:lnTo>
                      <a:pt x="203" y="4300"/>
                    </a:lnTo>
                    <a:lnTo>
                      <a:pt x="169" y="4292"/>
                    </a:lnTo>
                    <a:lnTo>
                      <a:pt x="136" y="4282"/>
                    </a:lnTo>
                    <a:lnTo>
                      <a:pt x="108" y="4269"/>
                    </a:lnTo>
                    <a:lnTo>
                      <a:pt x="95" y="4261"/>
                    </a:lnTo>
                    <a:lnTo>
                      <a:pt x="83" y="4251"/>
                    </a:lnTo>
                    <a:lnTo>
                      <a:pt x="71" y="4241"/>
                    </a:lnTo>
                    <a:lnTo>
                      <a:pt x="61" y="4231"/>
                    </a:lnTo>
                    <a:lnTo>
                      <a:pt x="53" y="4219"/>
                    </a:lnTo>
                    <a:lnTo>
                      <a:pt x="45" y="4208"/>
                    </a:lnTo>
                    <a:lnTo>
                      <a:pt x="39" y="4196"/>
                    </a:lnTo>
                    <a:lnTo>
                      <a:pt x="35" y="4182"/>
                    </a:lnTo>
                    <a:lnTo>
                      <a:pt x="35" y="4182"/>
                    </a:lnTo>
                    <a:lnTo>
                      <a:pt x="30" y="4148"/>
                    </a:lnTo>
                    <a:lnTo>
                      <a:pt x="22" y="4109"/>
                    </a:lnTo>
                    <a:lnTo>
                      <a:pt x="16" y="4060"/>
                    </a:lnTo>
                    <a:lnTo>
                      <a:pt x="10" y="4005"/>
                    </a:lnTo>
                    <a:lnTo>
                      <a:pt x="6" y="3944"/>
                    </a:lnTo>
                    <a:lnTo>
                      <a:pt x="2" y="3877"/>
                    </a:lnTo>
                    <a:lnTo>
                      <a:pt x="0" y="3802"/>
                    </a:lnTo>
                    <a:lnTo>
                      <a:pt x="0" y="3721"/>
                    </a:lnTo>
                    <a:lnTo>
                      <a:pt x="4" y="3636"/>
                    </a:lnTo>
                    <a:lnTo>
                      <a:pt x="10" y="3545"/>
                    </a:lnTo>
                    <a:lnTo>
                      <a:pt x="18" y="3449"/>
                    </a:lnTo>
                    <a:lnTo>
                      <a:pt x="30" y="3350"/>
                    </a:lnTo>
                    <a:lnTo>
                      <a:pt x="45" y="3246"/>
                    </a:lnTo>
                    <a:lnTo>
                      <a:pt x="65" y="3137"/>
                    </a:lnTo>
                    <a:lnTo>
                      <a:pt x="89" y="3027"/>
                    </a:lnTo>
                    <a:lnTo>
                      <a:pt x="118" y="2913"/>
                    </a:lnTo>
                    <a:lnTo>
                      <a:pt x="118" y="2913"/>
                    </a:lnTo>
                    <a:lnTo>
                      <a:pt x="148" y="2802"/>
                    </a:lnTo>
                    <a:lnTo>
                      <a:pt x="179" y="2704"/>
                    </a:lnTo>
                    <a:lnTo>
                      <a:pt x="211" y="2617"/>
                    </a:lnTo>
                    <a:lnTo>
                      <a:pt x="242" y="2538"/>
                    </a:lnTo>
                    <a:lnTo>
                      <a:pt x="272" y="2469"/>
                    </a:lnTo>
                    <a:lnTo>
                      <a:pt x="302" y="2410"/>
                    </a:lnTo>
                    <a:lnTo>
                      <a:pt x="329" y="2357"/>
                    </a:lnTo>
                    <a:lnTo>
                      <a:pt x="355" y="2310"/>
                    </a:lnTo>
                    <a:lnTo>
                      <a:pt x="402" y="2231"/>
                    </a:lnTo>
                    <a:lnTo>
                      <a:pt x="439" y="2170"/>
                    </a:lnTo>
                    <a:lnTo>
                      <a:pt x="455" y="2142"/>
                    </a:lnTo>
                    <a:lnTo>
                      <a:pt x="465" y="2115"/>
                    </a:lnTo>
                    <a:lnTo>
                      <a:pt x="473" y="2089"/>
                    </a:lnTo>
                    <a:lnTo>
                      <a:pt x="477" y="2063"/>
                    </a:lnTo>
                    <a:lnTo>
                      <a:pt x="477" y="2063"/>
                    </a:lnTo>
                    <a:lnTo>
                      <a:pt x="483" y="2026"/>
                    </a:lnTo>
                    <a:lnTo>
                      <a:pt x="493" y="1969"/>
                    </a:lnTo>
                    <a:lnTo>
                      <a:pt x="508" y="1896"/>
                    </a:lnTo>
                    <a:lnTo>
                      <a:pt x="532" y="1807"/>
                    </a:lnTo>
                    <a:lnTo>
                      <a:pt x="560" y="1705"/>
                    </a:lnTo>
                    <a:lnTo>
                      <a:pt x="595" y="1592"/>
                    </a:lnTo>
                    <a:lnTo>
                      <a:pt x="639" y="1472"/>
                    </a:lnTo>
                    <a:lnTo>
                      <a:pt x="662" y="1409"/>
                    </a:lnTo>
                    <a:lnTo>
                      <a:pt x="688" y="1344"/>
                    </a:lnTo>
                    <a:lnTo>
                      <a:pt x="715" y="1279"/>
                    </a:lnTo>
                    <a:lnTo>
                      <a:pt x="745" y="1214"/>
                    </a:lnTo>
                    <a:lnTo>
                      <a:pt x="777" y="1147"/>
                    </a:lnTo>
                    <a:lnTo>
                      <a:pt x="810" y="1080"/>
                    </a:lnTo>
                    <a:lnTo>
                      <a:pt x="845" y="1013"/>
                    </a:lnTo>
                    <a:lnTo>
                      <a:pt x="883" y="946"/>
                    </a:lnTo>
                    <a:lnTo>
                      <a:pt x="922" y="881"/>
                    </a:lnTo>
                    <a:lnTo>
                      <a:pt x="964" y="816"/>
                    </a:lnTo>
                    <a:lnTo>
                      <a:pt x="1007" y="753"/>
                    </a:lnTo>
                    <a:lnTo>
                      <a:pt x="1054" y="690"/>
                    </a:lnTo>
                    <a:lnTo>
                      <a:pt x="1102" y="631"/>
                    </a:lnTo>
                    <a:lnTo>
                      <a:pt x="1153" y="571"/>
                    </a:lnTo>
                    <a:lnTo>
                      <a:pt x="1204" y="516"/>
                    </a:lnTo>
                    <a:lnTo>
                      <a:pt x="1259" y="461"/>
                    </a:lnTo>
                    <a:lnTo>
                      <a:pt x="1317" y="412"/>
                    </a:lnTo>
                    <a:lnTo>
                      <a:pt x="1376" y="363"/>
                    </a:lnTo>
                    <a:lnTo>
                      <a:pt x="1376"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sp>
            <p:nvSpPr>
              <p:cNvPr id="36" name="Freeform 6"/>
              <p:cNvSpPr/>
              <p:nvPr/>
            </p:nvSpPr>
            <p:spPr bwMode="auto">
              <a:xfrm>
                <a:off x="6330950" y="6350"/>
                <a:ext cx="3857625" cy="6845300"/>
              </a:xfrm>
              <a:custGeom>
                <a:avLst/>
                <a:gdLst>
                  <a:gd name="T0" fmla="*/ 1015 w 2430"/>
                  <a:gd name="T1" fmla="*/ 331 h 4312"/>
                  <a:gd name="T2" fmla="*/ 910 w 2430"/>
                  <a:gd name="T3" fmla="*/ 234 h 4312"/>
                  <a:gd name="T4" fmla="*/ 757 w 2430"/>
                  <a:gd name="T5" fmla="*/ 71 h 4312"/>
                  <a:gd name="T6" fmla="*/ 696 w 2430"/>
                  <a:gd name="T7" fmla="*/ 20 h 4312"/>
                  <a:gd name="T8" fmla="*/ 636 w 2430"/>
                  <a:gd name="T9" fmla="*/ 0 h 4312"/>
                  <a:gd name="T10" fmla="*/ 593 w 2430"/>
                  <a:gd name="T11" fmla="*/ 6 h 4312"/>
                  <a:gd name="T12" fmla="*/ 514 w 2430"/>
                  <a:gd name="T13" fmla="*/ 41 h 4312"/>
                  <a:gd name="T14" fmla="*/ 426 w 2430"/>
                  <a:gd name="T15" fmla="*/ 114 h 4312"/>
                  <a:gd name="T16" fmla="*/ 333 w 2430"/>
                  <a:gd name="T17" fmla="*/ 232 h 4312"/>
                  <a:gd name="T18" fmla="*/ 242 w 2430"/>
                  <a:gd name="T19" fmla="*/ 406 h 4312"/>
                  <a:gd name="T20" fmla="*/ 187 w 2430"/>
                  <a:gd name="T21" fmla="*/ 556 h 4312"/>
                  <a:gd name="T22" fmla="*/ 140 w 2430"/>
                  <a:gd name="T23" fmla="*/ 737 h 4312"/>
                  <a:gd name="T24" fmla="*/ 90 w 2430"/>
                  <a:gd name="T25" fmla="*/ 1054 h 4312"/>
                  <a:gd name="T26" fmla="*/ 61 w 2430"/>
                  <a:gd name="T27" fmla="*/ 1389 h 4312"/>
                  <a:gd name="T28" fmla="*/ 45 w 2430"/>
                  <a:gd name="T29" fmla="*/ 1795 h 4312"/>
                  <a:gd name="T30" fmla="*/ 43 w 2430"/>
                  <a:gd name="T31" fmla="*/ 2063 h 4312"/>
                  <a:gd name="T32" fmla="*/ 29 w 2430"/>
                  <a:gd name="T33" fmla="*/ 2258 h 4312"/>
                  <a:gd name="T34" fmla="*/ 2 w 2430"/>
                  <a:gd name="T35" fmla="*/ 2562 h 4312"/>
                  <a:gd name="T36" fmla="*/ 2 w 2430"/>
                  <a:gd name="T37" fmla="*/ 2765 h 4312"/>
                  <a:gd name="T38" fmla="*/ 27 w 2430"/>
                  <a:gd name="T39" fmla="*/ 2974 h 4312"/>
                  <a:gd name="T40" fmla="*/ 59 w 2430"/>
                  <a:gd name="T41" fmla="*/ 3114 h 4312"/>
                  <a:gd name="T42" fmla="*/ 92 w 2430"/>
                  <a:gd name="T43" fmla="*/ 3335 h 4312"/>
                  <a:gd name="T44" fmla="*/ 134 w 2430"/>
                  <a:gd name="T45" fmla="*/ 3626 h 4312"/>
                  <a:gd name="T46" fmla="*/ 177 w 2430"/>
                  <a:gd name="T47" fmla="*/ 3792 h 4312"/>
                  <a:gd name="T48" fmla="*/ 217 w 2430"/>
                  <a:gd name="T49" fmla="*/ 3880 h 4312"/>
                  <a:gd name="T50" fmla="*/ 268 w 2430"/>
                  <a:gd name="T51" fmla="*/ 3957 h 4312"/>
                  <a:gd name="T52" fmla="*/ 337 w 2430"/>
                  <a:gd name="T53" fmla="*/ 4022 h 4312"/>
                  <a:gd name="T54" fmla="*/ 392 w 2430"/>
                  <a:gd name="T55" fmla="*/ 4058 h 4312"/>
                  <a:gd name="T56" fmla="*/ 485 w 2430"/>
                  <a:gd name="T57" fmla="*/ 4099 h 4312"/>
                  <a:gd name="T58" fmla="*/ 579 w 2430"/>
                  <a:gd name="T59" fmla="*/ 4127 h 4312"/>
                  <a:gd name="T60" fmla="*/ 772 w 2430"/>
                  <a:gd name="T61" fmla="*/ 4154 h 4312"/>
                  <a:gd name="T62" fmla="*/ 962 w 2430"/>
                  <a:gd name="T63" fmla="*/ 4156 h 4312"/>
                  <a:gd name="T64" fmla="*/ 1234 w 2430"/>
                  <a:gd name="T65" fmla="*/ 4141 h 4312"/>
                  <a:gd name="T66" fmla="*/ 1320 w 2430"/>
                  <a:gd name="T67" fmla="*/ 4143 h 4312"/>
                  <a:gd name="T68" fmla="*/ 1476 w 2430"/>
                  <a:gd name="T69" fmla="*/ 4162 h 4312"/>
                  <a:gd name="T70" fmla="*/ 1709 w 2430"/>
                  <a:gd name="T71" fmla="*/ 4215 h 4312"/>
                  <a:gd name="T72" fmla="*/ 1904 w 2430"/>
                  <a:gd name="T73" fmla="*/ 4279 h 4312"/>
                  <a:gd name="T74" fmla="*/ 1965 w 2430"/>
                  <a:gd name="T75" fmla="*/ 4296 h 4312"/>
                  <a:gd name="T76" fmla="*/ 2075 w 2430"/>
                  <a:gd name="T77" fmla="*/ 4310 h 4312"/>
                  <a:gd name="T78" fmla="*/ 2190 w 2430"/>
                  <a:gd name="T79" fmla="*/ 4306 h 4312"/>
                  <a:gd name="T80" fmla="*/ 2294 w 2430"/>
                  <a:gd name="T81" fmla="*/ 4282 h 4312"/>
                  <a:gd name="T82" fmla="*/ 2347 w 2430"/>
                  <a:gd name="T83" fmla="*/ 4251 h 4312"/>
                  <a:gd name="T84" fmla="*/ 2377 w 2430"/>
                  <a:gd name="T85" fmla="*/ 4219 h 4312"/>
                  <a:gd name="T86" fmla="*/ 2395 w 2430"/>
                  <a:gd name="T87" fmla="*/ 4182 h 4312"/>
                  <a:gd name="T88" fmla="*/ 2408 w 2430"/>
                  <a:gd name="T89" fmla="*/ 4109 h 4312"/>
                  <a:gd name="T90" fmla="*/ 2426 w 2430"/>
                  <a:gd name="T91" fmla="*/ 3944 h 4312"/>
                  <a:gd name="T92" fmla="*/ 2430 w 2430"/>
                  <a:gd name="T93" fmla="*/ 3721 h 4312"/>
                  <a:gd name="T94" fmla="*/ 2412 w 2430"/>
                  <a:gd name="T95" fmla="*/ 3449 h 4312"/>
                  <a:gd name="T96" fmla="*/ 2365 w 2430"/>
                  <a:gd name="T97" fmla="*/ 3137 h 4312"/>
                  <a:gd name="T98" fmla="*/ 2314 w 2430"/>
                  <a:gd name="T99" fmla="*/ 2913 h 4312"/>
                  <a:gd name="T100" fmla="*/ 2219 w 2430"/>
                  <a:gd name="T101" fmla="*/ 2617 h 4312"/>
                  <a:gd name="T102" fmla="*/ 2128 w 2430"/>
                  <a:gd name="T103" fmla="*/ 2410 h 4312"/>
                  <a:gd name="T104" fmla="*/ 2028 w 2430"/>
                  <a:gd name="T105" fmla="*/ 2231 h 4312"/>
                  <a:gd name="T106" fmla="*/ 1965 w 2430"/>
                  <a:gd name="T107" fmla="*/ 2115 h 4312"/>
                  <a:gd name="T108" fmla="*/ 1953 w 2430"/>
                  <a:gd name="T109" fmla="*/ 2063 h 4312"/>
                  <a:gd name="T110" fmla="*/ 1922 w 2430"/>
                  <a:gd name="T111" fmla="*/ 1896 h 4312"/>
                  <a:gd name="T112" fmla="*/ 1835 w 2430"/>
                  <a:gd name="T113" fmla="*/ 1592 h 4312"/>
                  <a:gd name="T114" fmla="*/ 1742 w 2430"/>
                  <a:gd name="T115" fmla="*/ 1344 h 4312"/>
                  <a:gd name="T116" fmla="*/ 1653 w 2430"/>
                  <a:gd name="T117" fmla="*/ 1147 h 4312"/>
                  <a:gd name="T118" fmla="*/ 1547 w 2430"/>
                  <a:gd name="T119" fmla="*/ 946 h 4312"/>
                  <a:gd name="T120" fmla="*/ 1423 w 2430"/>
                  <a:gd name="T121" fmla="*/ 753 h 4312"/>
                  <a:gd name="T122" fmla="*/ 1279 w 2430"/>
                  <a:gd name="T123" fmla="*/ 571 h 4312"/>
                  <a:gd name="T124" fmla="*/ 1113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054" y="363"/>
                    </a:moveTo>
                    <a:lnTo>
                      <a:pt x="1054" y="363"/>
                    </a:lnTo>
                    <a:lnTo>
                      <a:pt x="1015" y="331"/>
                    </a:lnTo>
                    <a:lnTo>
                      <a:pt x="977" y="300"/>
                    </a:lnTo>
                    <a:lnTo>
                      <a:pt x="942" y="268"/>
                    </a:lnTo>
                    <a:lnTo>
                      <a:pt x="910" y="234"/>
                    </a:lnTo>
                    <a:lnTo>
                      <a:pt x="851" y="173"/>
                    </a:lnTo>
                    <a:lnTo>
                      <a:pt x="802" y="118"/>
                    </a:lnTo>
                    <a:lnTo>
                      <a:pt x="757" y="71"/>
                    </a:lnTo>
                    <a:lnTo>
                      <a:pt x="735" y="51"/>
                    </a:lnTo>
                    <a:lnTo>
                      <a:pt x="715" y="33"/>
                    </a:lnTo>
                    <a:lnTo>
                      <a:pt x="696" y="20"/>
                    </a:lnTo>
                    <a:lnTo>
                      <a:pt x="676" y="10"/>
                    </a:lnTo>
                    <a:lnTo>
                      <a:pt x="656" y="2"/>
                    </a:lnTo>
                    <a:lnTo>
                      <a:pt x="636" y="0"/>
                    </a:lnTo>
                    <a:lnTo>
                      <a:pt x="636" y="0"/>
                    </a:lnTo>
                    <a:lnTo>
                      <a:pt x="615" y="2"/>
                    </a:lnTo>
                    <a:lnTo>
                      <a:pt x="593" y="6"/>
                    </a:lnTo>
                    <a:lnTo>
                      <a:pt x="567" y="14"/>
                    </a:lnTo>
                    <a:lnTo>
                      <a:pt x="542" y="26"/>
                    </a:lnTo>
                    <a:lnTo>
                      <a:pt x="514" y="41"/>
                    </a:lnTo>
                    <a:lnTo>
                      <a:pt x="485" y="61"/>
                    </a:lnTo>
                    <a:lnTo>
                      <a:pt x="455" y="85"/>
                    </a:lnTo>
                    <a:lnTo>
                      <a:pt x="426" y="114"/>
                    </a:lnTo>
                    <a:lnTo>
                      <a:pt x="394" y="148"/>
                    </a:lnTo>
                    <a:lnTo>
                      <a:pt x="364" y="187"/>
                    </a:lnTo>
                    <a:lnTo>
                      <a:pt x="333" y="232"/>
                    </a:lnTo>
                    <a:lnTo>
                      <a:pt x="301" y="284"/>
                    </a:lnTo>
                    <a:lnTo>
                      <a:pt x="272" y="343"/>
                    </a:lnTo>
                    <a:lnTo>
                      <a:pt x="242" y="406"/>
                    </a:lnTo>
                    <a:lnTo>
                      <a:pt x="215" y="477"/>
                    </a:lnTo>
                    <a:lnTo>
                      <a:pt x="187" y="556"/>
                    </a:lnTo>
                    <a:lnTo>
                      <a:pt x="187" y="556"/>
                    </a:lnTo>
                    <a:lnTo>
                      <a:pt x="173" y="597"/>
                    </a:lnTo>
                    <a:lnTo>
                      <a:pt x="161" y="642"/>
                    </a:lnTo>
                    <a:lnTo>
                      <a:pt x="140" y="737"/>
                    </a:lnTo>
                    <a:lnTo>
                      <a:pt x="120" y="838"/>
                    </a:lnTo>
                    <a:lnTo>
                      <a:pt x="104" y="944"/>
                    </a:lnTo>
                    <a:lnTo>
                      <a:pt x="90" y="1054"/>
                    </a:lnTo>
                    <a:lnTo>
                      <a:pt x="79" y="1167"/>
                    </a:lnTo>
                    <a:lnTo>
                      <a:pt x="69" y="1279"/>
                    </a:lnTo>
                    <a:lnTo>
                      <a:pt x="61" y="1389"/>
                    </a:lnTo>
                    <a:lnTo>
                      <a:pt x="55" y="1500"/>
                    </a:lnTo>
                    <a:lnTo>
                      <a:pt x="51" y="1604"/>
                    </a:lnTo>
                    <a:lnTo>
                      <a:pt x="45" y="1795"/>
                    </a:lnTo>
                    <a:lnTo>
                      <a:pt x="43" y="1953"/>
                    </a:lnTo>
                    <a:lnTo>
                      <a:pt x="43" y="2063"/>
                    </a:lnTo>
                    <a:lnTo>
                      <a:pt x="43" y="2063"/>
                    </a:lnTo>
                    <a:lnTo>
                      <a:pt x="41" y="2107"/>
                    </a:lnTo>
                    <a:lnTo>
                      <a:pt x="39" y="2154"/>
                    </a:lnTo>
                    <a:lnTo>
                      <a:pt x="29" y="2258"/>
                    </a:lnTo>
                    <a:lnTo>
                      <a:pt x="18" y="2373"/>
                    </a:lnTo>
                    <a:lnTo>
                      <a:pt x="6" y="2497"/>
                    </a:lnTo>
                    <a:lnTo>
                      <a:pt x="2" y="2562"/>
                    </a:lnTo>
                    <a:lnTo>
                      <a:pt x="0" y="2629"/>
                    </a:lnTo>
                    <a:lnTo>
                      <a:pt x="0" y="2696"/>
                    </a:lnTo>
                    <a:lnTo>
                      <a:pt x="2" y="2765"/>
                    </a:lnTo>
                    <a:lnTo>
                      <a:pt x="6" y="2834"/>
                    </a:lnTo>
                    <a:lnTo>
                      <a:pt x="14" y="2905"/>
                    </a:lnTo>
                    <a:lnTo>
                      <a:pt x="27" y="2974"/>
                    </a:lnTo>
                    <a:lnTo>
                      <a:pt x="43" y="3043"/>
                    </a:lnTo>
                    <a:lnTo>
                      <a:pt x="43" y="3043"/>
                    </a:lnTo>
                    <a:lnTo>
                      <a:pt x="59" y="3114"/>
                    </a:lnTo>
                    <a:lnTo>
                      <a:pt x="73" y="3187"/>
                    </a:lnTo>
                    <a:lnTo>
                      <a:pt x="83" y="3260"/>
                    </a:lnTo>
                    <a:lnTo>
                      <a:pt x="92" y="3335"/>
                    </a:lnTo>
                    <a:lnTo>
                      <a:pt x="112" y="3482"/>
                    </a:lnTo>
                    <a:lnTo>
                      <a:pt x="122" y="3555"/>
                    </a:lnTo>
                    <a:lnTo>
                      <a:pt x="134" y="3626"/>
                    </a:lnTo>
                    <a:lnTo>
                      <a:pt x="148" y="3695"/>
                    </a:lnTo>
                    <a:lnTo>
                      <a:pt x="165" y="3760"/>
                    </a:lnTo>
                    <a:lnTo>
                      <a:pt x="177" y="3792"/>
                    </a:lnTo>
                    <a:lnTo>
                      <a:pt x="189" y="3823"/>
                    </a:lnTo>
                    <a:lnTo>
                      <a:pt x="201" y="3853"/>
                    </a:lnTo>
                    <a:lnTo>
                      <a:pt x="217" y="3880"/>
                    </a:lnTo>
                    <a:lnTo>
                      <a:pt x="232" y="3908"/>
                    </a:lnTo>
                    <a:lnTo>
                      <a:pt x="248" y="3934"/>
                    </a:lnTo>
                    <a:lnTo>
                      <a:pt x="268" y="3957"/>
                    </a:lnTo>
                    <a:lnTo>
                      <a:pt x="290" y="3981"/>
                    </a:lnTo>
                    <a:lnTo>
                      <a:pt x="311" y="4003"/>
                    </a:lnTo>
                    <a:lnTo>
                      <a:pt x="337" y="4022"/>
                    </a:lnTo>
                    <a:lnTo>
                      <a:pt x="362" y="4042"/>
                    </a:lnTo>
                    <a:lnTo>
                      <a:pt x="392" y="4058"/>
                    </a:lnTo>
                    <a:lnTo>
                      <a:pt x="392" y="4058"/>
                    </a:lnTo>
                    <a:lnTo>
                      <a:pt x="422" y="4074"/>
                    </a:lnTo>
                    <a:lnTo>
                      <a:pt x="453" y="4085"/>
                    </a:lnTo>
                    <a:lnTo>
                      <a:pt x="485" y="4099"/>
                    </a:lnTo>
                    <a:lnTo>
                      <a:pt x="516" y="4109"/>
                    </a:lnTo>
                    <a:lnTo>
                      <a:pt x="548" y="4119"/>
                    </a:lnTo>
                    <a:lnTo>
                      <a:pt x="579" y="4127"/>
                    </a:lnTo>
                    <a:lnTo>
                      <a:pt x="644" y="4141"/>
                    </a:lnTo>
                    <a:lnTo>
                      <a:pt x="707" y="4148"/>
                    </a:lnTo>
                    <a:lnTo>
                      <a:pt x="772" y="4154"/>
                    </a:lnTo>
                    <a:lnTo>
                      <a:pt x="836" y="4158"/>
                    </a:lnTo>
                    <a:lnTo>
                      <a:pt x="899" y="4158"/>
                    </a:lnTo>
                    <a:lnTo>
                      <a:pt x="962" y="4156"/>
                    </a:lnTo>
                    <a:lnTo>
                      <a:pt x="1021" y="4154"/>
                    </a:lnTo>
                    <a:lnTo>
                      <a:pt x="1133" y="4147"/>
                    </a:lnTo>
                    <a:lnTo>
                      <a:pt x="1234" y="4141"/>
                    </a:lnTo>
                    <a:lnTo>
                      <a:pt x="1279" y="4141"/>
                    </a:lnTo>
                    <a:lnTo>
                      <a:pt x="1320" y="4143"/>
                    </a:lnTo>
                    <a:lnTo>
                      <a:pt x="1320" y="4143"/>
                    </a:lnTo>
                    <a:lnTo>
                      <a:pt x="1358" y="4145"/>
                    </a:lnTo>
                    <a:lnTo>
                      <a:pt x="1397" y="4148"/>
                    </a:lnTo>
                    <a:lnTo>
                      <a:pt x="1476" y="4162"/>
                    </a:lnTo>
                    <a:lnTo>
                      <a:pt x="1555" y="4178"/>
                    </a:lnTo>
                    <a:lnTo>
                      <a:pt x="1634" y="4196"/>
                    </a:lnTo>
                    <a:lnTo>
                      <a:pt x="1709" y="4215"/>
                    </a:lnTo>
                    <a:lnTo>
                      <a:pt x="1780" y="4237"/>
                    </a:lnTo>
                    <a:lnTo>
                      <a:pt x="1845" y="4259"/>
                    </a:lnTo>
                    <a:lnTo>
                      <a:pt x="1904" y="4279"/>
                    </a:lnTo>
                    <a:lnTo>
                      <a:pt x="1904" y="4279"/>
                    </a:lnTo>
                    <a:lnTo>
                      <a:pt x="1933" y="4288"/>
                    </a:lnTo>
                    <a:lnTo>
                      <a:pt x="1965" y="4296"/>
                    </a:lnTo>
                    <a:lnTo>
                      <a:pt x="2000" y="4302"/>
                    </a:lnTo>
                    <a:lnTo>
                      <a:pt x="2036" y="4306"/>
                    </a:lnTo>
                    <a:lnTo>
                      <a:pt x="2075" y="4310"/>
                    </a:lnTo>
                    <a:lnTo>
                      <a:pt x="2113" y="4312"/>
                    </a:lnTo>
                    <a:lnTo>
                      <a:pt x="2152" y="4310"/>
                    </a:lnTo>
                    <a:lnTo>
                      <a:pt x="2190" y="4306"/>
                    </a:lnTo>
                    <a:lnTo>
                      <a:pt x="2227" y="4300"/>
                    </a:lnTo>
                    <a:lnTo>
                      <a:pt x="2263" y="4292"/>
                    </a:lnTo>
                    <a:lnTo>
                      <a:pt x="2294" y="4282"/>
                    </a:lnTo>
                    <a:lnTo>
                      <a:pt x="2324" y="4269"/>
                    </a:lnTo>
                    <a:lnTo>
                      <a:pt x="2335" y="4261"/>
                    </a:lnTo>
                    <a:lnTo>
                      <a:pt x="2347" y="4251"/>
                    </a:lnTo>
                    <a:lnTo>
                      <a:pt x="2359" y="4241"/>
                    </a:lnTo>
                    <a:lnTo>
                      <a:pt x="2369" y="4231"/>
                    </a:lnTo>
                    <a:lnTo>
                      <a:pt x="2377" y="4219"/>
                    </a:lnTo>
                    <a:lnTo>
                      <a:pt x="2385" y="4208"/>
                    </a:lnTo>
                    <a:lnTo>
                      <a:pt x="2391" y="4196"/>
                    </a:lnTo>
                    <a:lnTo>
                      <a:pt x="2395" y="4182"/>
                    </a:lnTo>
                    <a:lnTo>
                      <a:pt x="2395" y="4182"/>
                    </a:lnTo>
                    <a:lnTo>
                      <a:pt x="2402" y="4148"/>
                    </a:lnTo>
                    <a:lnTo>
                      <a:pt x="2408" y="4109"/>
                    </a:lnTo>
                    <a:lnTo>
                      <a:pt x="2414" y="4060"/>
                    </a:lnTo>
                    <a:lnTo>
                      <a:pt x="2420" y="4005"/>
                    </a:lnTo>
                    <a:lnTo>
                      <a:pt x="2426" y="3944"/>
                    </a:lnTo>
                    <a:lnTo>
                      <a:pt x="2428" y="3877"/>
                    </a:lnTo>
                    <a:lnTo>
                      <a:pt x="2430" y="3802"/>
                    </a:lnTo>
                    <a:lnTo>
                      <a:pt x="2430" y="3721"/>
                    </a:lnTo>
                    <a:lnTo>
                      <a:pt x="2426" y="3636"/>
                    </a:lnTo>
                    <a:lnTo>
                      <a:pt x="2422" y="3545"/>
                    </a:lnTo>
                    <a:lnTo>
                      <a:pt x="2412" y="3449"/>
                    </a:lnTo>
                    <a:lnTo>
                      <a:pt x="2400" y="3350"/>
                    </a:lnTo>
                    <a:lnTo>
                      <a:pt x="2385" y="3246"/>
                    </a:lnTo>
                    <a:lnTo>
                      <a:pt x="2365" y="3137"/>
                    </a:lnTo>
                    <a:lnTo>
                      <a:pt x="2341" y="3027"/>
                    </a:lnTo>
                    <a:lnTo>
                      <a:pt x="2314" y="2913"/>
                    </a:lnTo>
                    <a:lnTo>
                      <a:pt x="2314" y="2913"/>
                    </a:lnTo>
                    <a:lnTo>
                      <a:pt x="2282" y="2802"/>
                    </a:lnTo>
                    <a:lnTo>
                      <a:pt x="2251" y="2704"/>
                    </a:lnTo>
                    <a:lnTo>
                      <a:pt x="2219" y="2617"/>
                    </a:lnTo>
                    <a:lnTo>
                      <a:pt x="2188" y="2538"/>
                    </a:lnTo>
                    <a:lnTo>
                      <a:pt x="2158" y="2469"/>
                    </a:lnTo>
                    <a:lnTo>
                      <a:pt x="2128" y="2410"/>
                    </a:lnTo>
                    <a:lnTo>
                      <a:pt x="2101" y="2357"/>
                    </a:lnTo>
                    <a:lnTo>
                      <a:pt x="2075" y="2310"/>
                    </a:lnTo>
                    <a:lnTo>
                      <a:pt x="2028" y="2231"/>
                    </a:lnTo>
                    <a:lnTo>
                      <a:pt x="1991" y="2170"/>
                    </a:lnTo>
                    <a:lnTo>
                      <a:pt x="1977" y="2142"/>
                    </a:lnTo>
                    <a:lnTo>
                      <a:pt x="1965" y="2115"/>
                    </a:lnTo>
                    <a:lnTo>
                      <a:pt x="1957" y="2089"/>
                    </a:lnTo>
                    <a:lnTo>
                      <a:pt x="1953" y="2063"/>
                    </a:lnTo>
                    <a:lnTo>
                      <a:pt x="1953" y="2063"/>
                    </a:lnTo>
                    <a:lnTo>
                      <a:pt x="1949" y="2026"/>
                    </a:lnTo>
                    <a:lnTo>
                      <a:pt x="1937" y="1969"/>
                    </a:lnTo>
                    <a:lnTo>
                      <a:pt x="1922" y="1896"/>
                    </a:lnTo>
                    <a:lnTo>
                      <a:pt x="1900" y="1807"/>
                    </a:lnTo>
                    <a:lnTo>
                      <a:pt x="1870" y="1705"/>
                    </a:lnTo>
                    <a:lnTo>
                      <a:pt x="1835" y="1592"/>
                    </a:lnTo>
                    <a:lnTo>
                      <a:pt x="1791" y="1472"/>
                    </a:lnTo>
                    <a:lnTo>
                      <a:pt x="1768" y="1409"/>
                    </a:lnTo>
                    <a:lnTo>
                      <a:pt x="1742" y="1344"/>
                    </a:lnTo>
                    <a:lnTo>
                      <a:pt x="1715" y="1279"/>
                    </a:lnTo>
                    <a:lnTo>
                      <a:pt x="1685" y="1214"/>
                    </a:lnTo>
                    <a:lnTo>
                      <a:pt x="1653" y="1147"/>
                    </a:lnTo>
                    <a:lnTo>
                      <a:pt x="1620" y="1080"/>
                    </a:lnTo>
                    <a:lnTo>
                      <a:pt x="1585" y="1013"/>
                    </a:lnTo>
                    <a:lnTo>
                      <a:pt x="1547" y="946"/>
                    </a:lnTo>
                    <a:lnTo>
                      <a:pt x="1508" y="881"/>
                    </a:lnTo>
                    <a:lnTo>
                      <a:pt x="1466" y="816"/>
                    </a:lnTo>
                    <a:lnTo>
                      <a:pt x="1423" y="753"/>
                    </a:lnTo>
                    <a:lnTo>
                      <a:pt x="1376" y="690"/>
                    </a:lnTo>
                    <a:lnTo>
                      <a:pt x="1328" y="631"/>
                    </a:lnTo>
                    <a:lnTo>
                      <a:pt x="1279" y="571"/>
                    </a:lnTo>
                    <a:lnTo>
                      <a:pt x="1226" y="516"/>
                    </a:lnTo>
                    <a:lnTo>
                      <a:pt x="1171" y="461"/>
                    </a:lnTo>
                    <a:lnTo>
                      <a:pt x="1113" y="412"/>
                    </a:lnTo>
                    <a:lnTo>
                      <a:pt x="1054" y="363"/>
                    </a:lnTo>
                    <a:lnTo>
                      <a:pt x="1054"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sp>
          <p:nvSpPr>
            <p:cNvPr id="34" name="Freeform 7"/>
            <p:cNvSpPr/>
            <p:nvPr/>
          </p:nvSpPr>
          <p:spPr bwMode="auto">
            <a:xfrm>
              <a:off x="3313113" y="138113"/>
              <a:ext cx="5565775" cy="6022975"/>
            </a:xfrm>
            <a:custGeom>
              <a:avLst/>
              <a:gdLst>
                <a:gd name="T0" fmla="*/ 3357 w 3506"/>
                <a:gd name="T1" fmla="*/ 1224 h 3794"/>
                <a:gd name="T2" fmla="*/ 2606 w 3506"/>
                <a:gd name="T3" fmla="*/ 1009 h 3794"/>
                <a:gd name="T4" fmla="*/ 2947 w 3506"/>
                <a:gd name="T5" fmla="*/ 459 h 3794"/>
                <a:gd name="T6" fmla="*/ 2744 w 3506"/>
                <a:gd name="T7" fmla="*/ 331 h 3794"/>
                <a:gd name="T8" fmla="*/ 2606 w 3506"/>
                <a:gd name="T9" fmla="*/ 786 h 3794"/>
                <a:gd name="T10" fmla="*/ 2395 w 3506"/>
                <a:gd name="T11" fmla="*/ 270 h 3794"/>
                <a:gd name="T12" fmla="*/ 2519 w 3506"/>
                <a:gd name="T13" fmla="*/ 636 h 3794"/>
                <a:gd name="T14" fmla="*/ 2247 w 3506"/>
                <a:gd name="T15" fmla="*/ 1233 h 3794"/>
                <a:gd name="T16" fmla="*/ 1592 w 3506"/>
                <a:gd name="T17" fmla="*/ 33 h 3794"/>
                <a:gd name="T18" fmla="*/ 1039 w 3506"/>
                <a:gd name="T19" fmla="*/ 1168 h 3794"/>
                <a:gd name="T20" fmla="*/ 1228 w 3506"/>
                <a:gd name="T21" fmla="*/ 278 h 3794"/>
                <a:gd name="T22" fmla="*/ 1090 w 3506"/>
                <a:gd name="T23" fmla="*/ 378 h 3794"/>
                <a:gd name="T24" fmla="*/ 851 w 3506"/>
                <a:gd name="T25" fmla="*/ 727 h 3794"/>
                <a:gd name="T26" fmla="*/ 727 w 3506"/>
                <a:gd name="T27" fmla="*/ 299 h 3794"/>
                <a:gd name="T28" fmla="*/ 514 w 3506"/>
                <a:gd name="T29" fmla="*/ 490 h 3794"/>
                <a:gd name="T30" fmla="*/ 987 w 3506"/>
                <a:gd name="T31" fmla="*/ 1228 h 3794"/>
                <a:gd name="T32" fmla="*/ 179 w 3506"/>
                <a:gd name="T33" fmla="*/ 1279 h 3794"/>
                <a:gd name="T34" fmla="*/ 408 w 3506"/>
                <a:gd name="T35" fmla="*/ 1356 h 3794"/>
                <a:gd name="T36" fmla="*/ 426 w 3506"/>
                <a:gd name="T37" fmla="*/ 1531 h 3794"/>
                <a:gd name="T38" fmla="*/ 806 w 3506"/>
                <a:gd name="T39" fmla="*/ 1308 h 3794"/>
                <a:gd name="T40" fmla="*/ 666 w 3506"/>
                <a:gd name="T41" fmla="*/ 2065 h 3794"/>
                <a:gd name="T42" fmla="*/ 85 w 3506"/>
                <a:gd name="T43" fmla="*/ 2006 h 3794"/>
                <a:gd name="T44" fmla="*/ 171 w 3506"/>
                <a:gd name="T45" fmla="*/ 2177 h 3794"/>
                <a:gd name="T46" fmla="*/ 481 w 3506"/>
                <a:gd name="T47" fmla="*/ 2298 h 3794"/>
                <a:gd name="T48" fmla="*/ 572 w 3506"/>
                <a:gd name="T49" fmla="*/ 2268 h 3794"/>
                <a:gd name="T50" fmla="*/ 566 w 3506"/>
                <a:gd name="T51" fmla="*/ 2674 h 3794"/>
                <a:gd name="T52" fmla="*/ 536 w 3506"/>
                <a:gd name="T53" fmla="*/ 2747 h 3794"/>
                <a:gd name="T54" fmla="*/ 721 w 3506"/>
                <a:gd name="T55" fmla="*/ 2702 h 3794"/>
                <a:gd name="T56" fmla="*/ 69 w 3506"/>
                <a:gd name="T57" fmla="*/ 3123 h 3794"/>
                <a:gd name="T58" fmla="*/ 98 w 3506"/>
                <a:gd name="T59" fmla="*/ 3348 h 3794"/>
                <a:gd name="T60" fmla="*/ 215 w 3506"/>
                <a:gd name="T61" fmla="*/ 3518 h 3794"/>
                <a:gd name="T62" fmla="*/ 290 w 3506"/>
                <a:gd name="T63" fmla="*/ 3640 h 3794"/>
                <a:gd name="T64" fmla="*/ 709 w 3506"/>
                <a:gd name="T65" fmla="*/ 2881 h 3794"/>
                <a:gd name="T66" fmla="*/ 668 w 3506"/>
                <a:gd name="T67" fmla="*/ 3520 h 3794"/>
                <a:gd name="T68" fmla="*/ 842 w 3506"/>
                <a:gd name="T69" fmla="*/ 3291 h 3794"/>
                <a:gd name="T70" fmla="*/ 909 w 3506"/>
                <a:gd name="T71" fmla="*/ 3772 h 3794"/>
                <a:gd name="T72" fmla="*/ 1031 w 3506"/>
                <a:gd name="T73" fmla="*/ 3589 h 3794"/>
                <a:gd name="T74" fmla="*/ 832 w 3506"/>
                <a:gd name="T75" fmla="*/ 2442 h 3794"/>
                <a:gd name="T76" fmla="*/ 944 w 3506"/>
                <a:gd name="T77" fmla="*/ 2572 h 3794"/>
                <a:gd name="T78" fmla="*/ 867 w 3506"/>
                <a:gd name="T79" fmla="*/ 2227 h 3794"/>
                <a:gd name="T80" fmla="*/ 1859 w 3506"/>
                <a:gd name="T81" fmla="*/ 1139 h 3794"/>
                <a:gd name="T82" fmla="*/ 2537 w 3506"/>
                <a:gd name="T83" fmla="*/ 2548 h 3794"/>
                <a:gd name="T84" fmla="*/ 2533 w 3506"/>
                <a:gd name="T85" fmla="*/ 2804 h 3794"/>
                <a:gd name="T86" fmla="*/ 2635 w 3506"/>
                <a:gd name="T87" fmla="*/ 3121 h 3794"/>
                <a:gd name="T88" fmla="*/ 2554 w 3506"/>
                <a:gd name="T89" fmla="*/ 3458 h 3794"/>
                <a:gd name="T90" fmla="*/ 2724 w 3506"/>
                <a:gd name="T91" fmla="*/ 3780 h 3794"/>
                <a:gd name="T92" fmla="*/ 2866 w 3506"/>
                <a:gd name="T93" fmla="*/ 3705 h 3794"/>
                <a:gd name="T94" fmla="*/ 2706 w 3506"/>
                <a:gd name="T95" fmla="*/ 3143 h 3794"/>
                <a:gd name="T96" fmla="*/ 3155 w 3506"/>
                <a:gd name="T97" fmla="*/ 3644 h 3794"/>
                <a:gd name="T98" fmla="*/ 3108 w 3506"/>
                <a:gd name="T99" fmla="*/ 3403 h 3794"/>
                <a:gd name="T100" fmla="*/ 2972 w 3506"/>
                <a:gd name="T101" fmla="*/ 3112 h 3794"/>
                <a:gd name="T102" fmla="*/ 3272 w 3506"/>
                <a:gd name="T103" fmla="*/ 3208 h 3794"/>
                <a:gd name="T104" fmla="*/ 3165 w 3506"/>
                <a:gd name="T105" fmla="*/ 3165 h 3794"/>
                <a:gd name="T106" fmla="*/ 2937 w 3506"/>
                <a:gd name="T107" fmla="*/ 2769 h 3794"/>
                <a:gd name="T108" fmla="*/ 3293 w 3506"/>
                <a:gd name="T109" fmla="*/ 2871 h 3794"/>
                <a:gd name="T110" fmla="*/ 2757 w 3506"/>
                <a:gd name="T111" fmla="*/ 2349 h 3794"/>
                <a:gd name="T112" fmla="*/ 3002 w 3506"/>
                <a:gd name="T113" fmla="*/ 2327 h 3794"/>
                <a:gd name="T114" fmla="*/ 3169 w 3506"/>
                <a:gd name="T115" fmla="*/ 2181 h 3794"/>
                <a:gd name="T116" fmla="*/ 3102 w 3506"/>
                <a:gd name="T117" fmla="*/ 2126 h 3794"/>
                <a:gd name="T118" fmla="*/ 3357 w 3506"/>
                <a:gd name="T119" fmla="*/ 1905 h 3794"/>
                <a:gd name="T120" fmla="*/ 2373 w 3506"/>
                <a:gd name="T121" fmla="*/ 1419 h 3794"/>
                <a:gd name="T122" fmla="*/ 3063 w 3506"/>
                <a:gd name="T123" fmla="*/ 1498 h 3794"/>
                <a:gd name="T124" fmla="*/ 3132 w 3506"/>
                <a:gd name="T125" fmla="*/ 1501 h 3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6" h="3794">
                  <a:moveTo>
                    <a:pt x="3506" y="1417"/>
                  </a:moveTo>
                  <a:lnTo>
                    <a:pt x="3404" y="1417"/>
                  </a:lnTo>
                  <a:lnTo>
                    <a:pt x="3404" y="1417"/>
                  </a:lnTo>
                  <a:lnTo>
                    <a:pt x="3315" y="1385"/>
                  </a:lnTo>
                  <a:lnTo>
                    <a:pt x="3242" y="1360"/>
                  </a:lnTo>
                  <a:lnTo>
                    <a:pt x="3209" y="1352"/>
                  </a:lnTo>
                  <a:lnTo>
                    <a:pt x="3181" y="1346"/>
                  </a:lnTo>
                  <a:lnTo>
                    <a:pt x="3181" y="1346"/>
                  </a:lnTo>
                  <a:lnTo>
                    <a:pt x="3163" y="1340"/>
                  </a:lnTo>
                  <a:lnTo>
                    <a:pt x="3152" y="1336"/>
                  </a:lnTo>
                  <a:lnTo>
                    <a:pt x="3148" y="1332"/>
                  </a:lnTo>
                  <a:lnTo>
                    <a:pt x="3148" y="1328"/>
                  </a:lnTo>
                  <a:lnTo>
                    <a:pt x="3150" y="1322"/>
                  </a:lnTo>
                  <a:lnTo>
                    <a:pt x="3157" y="1320"/>
                  </a:lnTo>
                  <a:lnTo>
                    <a:pt x="3171" y="1314"/>
                  </a:lnTo>
                  <a:lnTo>
                    <a:pt x="3171" y="1314"/>
                  </a:lnTo>
                  <a:lnTo>
                    <a:pt x="3215" y="1308"/>
                  </a:lnTo>
                  <a:lnTo>
                    <a:pt x="3244" y="1304"/>
                  </a:lnTo>
                  <a:lnTo>
                    <a:pt x="3274" y="1300"/>
                  </a:lnTo>
                  <a:lnTo>
                    <a:pt x="3274" y="1300"/>
                  </a:lnTo>
                  <a:lnTo>
                    <a:pt x="3299" y="1293"/>
                  </a:lnTo>
                  <a:lnTo>
                    <a:pt x="3315" y="1285"/>
                  </a:lnTo>
                  <a:lnTo>
                    <a:pt x="3327" y="1279"/>
                  </a:lnTo>
                  <a:lnTo>
                    <a:pt x="3420" y="1271"/>
                  </a:lnTo>
                  <a:lnTo>
                    <a:pt x="3420" y="1255"/>
                  </a:lnTo>
                  <a:lnTo>
                    <a:pt x="3337" y="1261"/>
                  </a:lnTo>
                  <a:lnTo>
                    <a:pt x="3406" y="1198"/>
                  </a:lnTo>
                  <a:lnTo>
                    <a:pt x="3398" y="1184"/>
                  </a:lnTo>
                  <a:lnTo>
                    <a:pt x="3398" y="1184"/>
                  </a:lnTo>
                  <a:lnTo>
                    <a:pt x="3388" y="1194"/>
                  </a:lnTo>
                  <a:lnTo>
                    <a:pt x="3357" y="1224"/>
                  </a:lnTo>
                  <a:lnTo>
                    <a:pt x="3357" y="1224"/>
                  </a:lnTo>
                  <a:lnTo>
                    <a:pt x="3335" y="1243"/>
                  </a:lnTo>
                  <a:lnTo>
                    <a:pt x="3323" y="1253"/>
                  </a:lnTo>
                  <a:lnTo>
                    <a:pt x="3309" y="1261"/>
                  </a:lnTo>
                  <a:lnTo>
                    <a:pt x="3295" y="1269"/>
                  </a:lnTo>
                  <a:lnTo>
                    <a:pt x="3278" y="1277"/>
                  </a:lnTo>
                  <a:lnTo>
                    <a:pt x="3260" y="1283"/>
                  </a:lnTo>
                  <a:lnTo>
                    <a:pt x="3240" y="1289"/>
                  </a:lnTo>
                  <a:lnTo>
                    <a:pt x="3240" y="1289"/>
                  </a:lnTo>
                  <a:lnTo>
                    <a:pt x="3201" y="1297"/>
                  </a:lnTo>
                  <a:lnTo>
                    <a:pt x="3159" y="1304"/>
                  </a:lnTo>
                  <a:lnTo>
                    <a:pt x="3116" y="1310"/>
                  </a:lnTo>
                  <a:lnTo>
                    <a:pt x="3071" y="1314"/>
                  </a:lnTo>
                  <a:lnTo>
                    <a:pt x="3071" y="1314"/>
                  </a:lnTo>
                  <a:lnTo>
                    <a:pt x="3045" y="1314"/>
                  </a:lnTo>
                  <a:lnTo>
                    <a:pt x="3016" y="1310"/>
                  </a:lnTo>
                  <a:lnTo>
                    <a:pt x="2982" y="1304"/>
                  </a:lnTo>
                  <a:lnTo>
                    <a:pt x="2945" y="1297"/>
                  </a:lnTo>
                  <a:lnTo>
                    <a:pt x="2870" y="1279"/>
                  </a:lnTo>
                  <a:lnTo>
                    <a:pt x="2799" y="1265"/>
                  </a:lnTo>
                  <a:lnTo>
                    <a:pt x="2799" y="1265"/>
                  </a:lnTo>
                  <a:lnTo>
                    <a:pt x="2718" y="1253"/>
                  </a:lnTo>
                  <a:lnTo>
                    <a:pt x="2627" y="1239"/>
                  </a:lnTo>
                  <a:lnTo>
                    <a:pt x="2521" y="1228"/>
                  </a:lnTo>
                  <a:lnTo>
                    <a:pt x="2521" y="1228"/>
                  </a:lnTo>
                  <a:lnTo>
                    <a:pt x="2529" y="1212"/>
                  </a:lnTo>
                  <a:lnTo>
                    <a:pt x="2548" y="1176"/>
                  </a:lnTo>
                  <a:lnTo>
                    <a:pt x="2570" y="1127"/>
                  </a:lnTo>
                  <a:lnTo>
                    <a:pt x="2582" y="1101"/>
                  </a:lnTo>
                  <a:lnTo>
                    <a:pt x="2590" y="1074"/>
                  </a:lnTo>
                  <a:lnTo>
                    <a:pt x="2590" y="1074"/>
                  </a:lnTo>
                  <a:lnTo>
                    <a:pt x="2598" y="1044"/>
                  </a:lnTo>
                  <a:lnTo>
                    <a:pt x="2606" y="1009"/>
                  </a:lnTo>
                  <a:lnTo>
                    <a:pt x="2621" y="934"/>
                  </a:lnTo>
                  <a:lnTo>
                    <a:pt x="2633" y="867"/>
                  </a:lnTo>
                  <a:lnTo>
                    <a:pt x="2639" y="829"/>
                  </a:lnTo>
                  <a:lnTo>
                    <a:pt x="2639" y="829"/>
                  </a:lnTo>
                  <a:lnTo>
                    <a:pt x="2645" y="816"/>
                  </a:lnTo>
                  <a:lnTo>
                    <a:pt x="2655" y="798"/>
                  </a:lnTo>
                  <a:lnTo>
                    <a:pt x="2682" y="747"/>
                  </a:lnTo>
                  <a:lnTo>
                    <a:pt x="2718" y="686"/>
                  </a:lnTo>
                  <a:lnTo>
                    <a:pt x="2751" y="630"/>
                  </a:lnTo>
                  <a:lnTo>
                    <a:pt x="2751" y="630"/>
                  </a:lnTo>
                  <a:lnTo>
                    <a:pt x="2769" y="607"/>
                  </a:lnTo>
                  <a:lnTo>
                    <a:pt x="2785" y="585"/>
                  </a:lnTo>
                  <a:lnTo>
                    <a:pt x="2803" y="567"/>
                  </a:lnTo>
                  <a:lnTo>
                    <a:pt x="2822" y="552"/>
                  </a:lnTo>
                  <a:lnTo>
                    <a:pt x="2842" y="538"/>
                  </a:lnTo>
                  <a:lnTo>
                    <a:pt x="2862" y="524"/>
                  </a:lnTo>
                  <a:lnTo>
                    <a:pt x="2882" y="514"/>
                  </a:lnTo>
                  <a:lnTo>
                    <a:pt x="2903" y="504"/>
                  </a:lnTo>
                  <a:lnTo>
                    <a:pt x="2903" y="504"/>
                  </a:lnTo>
                  <a:lnTo>
                    <a:pt x="2925" y="496"/>
                  </a:lnTo>
                  <a:lnTo>
                    <a:pt x="2949" y="490"/>
                  </a:lnTo>
                  <a:lnTo>
                    <a:pt x="2972" y="490"/>
                  </a:lnTo>
                  <a:lnTo>
                    <a:pt x="2994" y="490"/>
                  </a:lnTo>
                  <a:lnTo>
                    <a:pt x="3029" y="492"/>
                  </a:lnTo>
                  <a:lnTo>
                    <a:pt x="3041" y="496"/>
                  </a:lnTo>
                  <a:lnTo>
                    <a:pt x="3041" y="477"/>
                  </a:lnTo>
                  <a:lnTo>
                    <a:pt x="2960" y="471"/>
                  </a:lnTo>
                  <a:lnTo>
                    <a:pt x="3014" y="431"/>
                  </a:lnTo>
                  <a:lnTo>
                    <a:pt x="3006" y="418"/>
                  </a:lnTo>
                  <a:lnTo>
                    <a:pt x="3006" y="418"/>
                  </a:lnTo>
                  <a:lnTo>
                    <a:pt x="2976" y="441"/>
                  </a:lnTo>
                  <a:lnTo>
                    <a:pt x="2947" y="459"/>
                  </a:lnTo>
                  <a:lnTo>
                    <a:pt x="2933" y="467"/>
                  </a:lnTo>
                  <a:lnTo>
                    <a:pt x="2919" y="473"/>
                  </a:lnTo>
                  <a:lnTo>
                    <a:pt x="2919" y="473"/>
                  </a:lnTo>
                  <a:lnTo>
                    <a:pt x="2887" y="487"/>
                  </a:lnTo>
                  <a:lnTo>
                    <a:pt x="2848" y="508"/>
                  </a:lnTo>
                  <a:lnTo>
                    <a:pt x="2811" y="534"/>
                  </a:lnTo>
                  <a:lnTo>
                    <a:pt x="2777" y="559"/>
                  </a:lnTo>
                  <a:lnTo>
                    <a:pt x="2777" y="559"/>
                  </a:lnTo>
                  <a:lnTo>
                    <a:pt x="2777" y="530"/>
                  </a:lnTo>
                  <a:lnTo>
                    <a:pt x="2773" y="500"/>
                  </a:lnTo>
                  <a:lnTo>
                    <a:pt x="2765" y="441"/>
                  </a:lnTo>
                  <a:lnTo>
                    <a:pt x="2765" y="441"/>
                  </a:lnTo>
                  <a:lnTo>
                    <a:pt x="2763" y="418"/>
                  </a:lnTo>
                  <a:lnTo>
                    <a:pt x="2763" y="396"/>
                  </a:lnTo>
                  <a:lnTo>
                    <a:pt x="2765" y="376"/>
                  </a:lnTo>
                  <a:lnTo>
                    <a:pt x="2767" y="366"/>
                  </a:lnTo>
                  <a:lnTo>
                    <a:pt x="2771" y="358"/>
                  </a:lnTo>
                  <a:lnTo>
                    <a:pt x="2771" y="358"/>
                  </a:lnTo>
                  <a:lnTo>
                    <a:pt x="2791" y="319"/>
                  </a:lnTo>
                  <a:lnTo>
                    <a:pt x="2801" y="299"/>
                  </a:lnTo>
                  <a:lnTo>
                    <a:pt x="2785" y="287"/>
                  </a:lnTo>
                  <a:lnTo>
                    <a:pt x="2785" y="287"/>
                  </a:lnTo>
                  <a:lnTo>
                    <a:pt x="2779" y="299"/>
                  </a:lnTo>
                  <a:lnTo>
                    <a:pt x="2769" y="323"/>
                  </a:lnTo>
                  <a:lnTo>
                    <a:pt x="2761" y="333"/>
                  </a:lnTo>
                  <a:lnTo>
                    <a:pt x="2755" y="341"/>
                  </a:lnTo>
                  <a:lnTo>
                    <a:pt x="2753" y="345"/>
                  </a:lnTo>
                  <a:lnTo>
                    <a:pt x="2749" y="345"/>
                  </a:lnTo>
                  <a:lnTo>
                    <a:pt x="2747" y="345"/>
                  </a:lnTo>
                  <a:lnTo>
                    <a:pt x="2746" y="341"/>
                  </a:lnTo>
                  <a:lnTo>
                    <a:pt x="2746" y="341"/>
                  </a:lnTo>
                  <a:lnTo>
                    <a:pt x="2744" y="331"/>
                  </a:lnTo>
                  <a:lnTo>
                    <a:pt x="2744" y="317"/>
                  </a:lnTo>
                  <a:lnTo>
                    <a:pt x="2742" y="285"/>
                  </a:lnTo>
                  <a:lnTo>
                    <a:pt x="2744" y="248"/>
                  </a:lnTo>
                  <a:lnTo>
                    <a:pt x="2722" y="248"/>
                  </a:lnTo>
                  <a:lnTo>
                    <a:pt x="2722" y="248"/>
                  </a:lnTo>
                  <a:lnTo>
                    <a:pt x="2726" y="293"/>
                  </a:lnTo>
                  <a:lnTo>
                    <a:pt x="2730" y="335"/>
                  </a:lnTo>
                  <a:lnTo>
                    <a:pt x="2732" y="354"/>
                  </a:lnTo>
                  <a:lnTo>
                    <a:pt x="2736" y="370"/>
                  </a:lnTo>
                  <a:lnTo>
                    <a:pt x="2736" y="370"/>
                  </a:lnTo>
                  <a:lnTo>
                    <a:pt x="2740" y="388"/>
                  </a:lnTo>
                  <a:lnTo>
                    <a:pt x="2744" y="414"/>
                  </a:lnTo>
                  <a:lnTo>
                    <a:pt x="2751" y="471"/>
                  </a:lnTo>
                  <a:lnTo>
                    <a:pt x="2755" y="530"/>
                  </a:lnTo>
                  <a:lnTo>
                    <a:pt x="2755" y="554"/>
                  </a:lnTo>
                  <a:lnTo>
                    <a:pt x="2753" y="571"/>
                  </a:lnTo>
                  <a:lnTo>
                    <a:pt x="2753" y="571"/>
                  </a:lnTo>
                  <a:lnTo>
                    <a:pt x="2751" y="577"/>
                  </a:lnTo>
                  <a:lnTo>
                    <a:pt x="2747" y="587"/>
                  </a:lnTo>
                  <a:lnTo>
                    <a:pt x="2736" y="613"/>
                  </a:lnTo>
                  <a:lnTo>
                    <a:pt x="2718" y="640"/>
                  </a:lnTo>
                  <a:lnTo>
                    <a:pt x="2696" y="670"/>
                  </a:lnTo>
                  <a:lnTo>
                    <a:pt x="2657" y="727"/>
                  </a:lnTo>
                  <a:lnTo>
                    <a:pt x="2639" y="751"/>
                  </a:lnTo>
                  <a:lnTo>
                    <a:pt x="2629" y="766"/>
                  </a:lnTo>
                  <a:lnTo>
                    <a:pt x="2629" y="766"/>
                  </a:lnTo>
                  <a:lnTo>
                    <a:pt x="2619" y="784"/>
                  </a:lnTo>
                  <a:lnTo>
                    <a:pt x="2611" y="792"/>
                  </a:lnTo>
                  <a:lnTo>
                    <a:pt x="2610" y="794"/>
                  </a:lnTo>
                  <a:lnTo>
                    <a:pt x="2608" y="792"/>
                  </a:lnTo>
                  <a:lnTo>
                    <a:pt x="2606" y="786"/>
                  </a:lnTo>
                  <a:lnTo>
                    <a:pt x="2606" y="786"/>
                  </a:lnTo>
                  <a:lnTo>
                    <a:pt x="2606" y="778"/>
                  </a:lnTo>
                  <a:lnTo>
                    <a:pt x="2604" y="766"/>
                  </a:lnTo>
                  <a:lnTo>
                    <a:pt x="2592" y="711"/>
                  </a:lnTo>
                  <a:lnTo>
                    <a:pt x="2592" y="711"/>
                  </a:lnTo>
                  <a:lnTo>
                    <a:pt x="2586" y="686"/>
                  </a:lnTo>
                  <a:lnTo>
                    <a:pt x="2576" y="654"/>
                  </a:lnTo>
                  <a:lnTo>
                    <a:pt x="2552" y="589"/>
                  </a:lnTo>
                  <a:lnTo>
                    <a:pt x="2521" y="512"/>
                  </a:lnTo>
                  <a:lnTo>
                    <a:pt x="2529" y="335"/>
                  </a:lnTo>
                  <a:lnTo>
                    <a:pt x="2568" y="197"/>
                  </a:lnTo>
                  <a:lnTo>
                    <a:pt x="2552" y="179"/>
                  </a:lnTo>
                  <a:lnTo>
                    <a:pt x="2519" y="301"/>
                  </a:lnTo>
                  <a:lnTo>
                    <a:pt x="2495" y="244"/>
                  </a:lnTo>
                  <a:lnTo>
                    <a:pt x="2479" y="258"/>
                  </a:lnTo>
                  <a:lnTo>
                    <a:pt x="2479" y="258"/>
                  </a:lnTo>
                  <a:lnTo>
                    <a:pt x="2491" y="280"/>
                  </a:lnTo>
                  <a:lnTo>
                    <a:pt x="2499" y="301"/>
                  </a:lnTo>
                  <a:lnTo>
                    <a:pt x="2501" y="311"/>
                  </a:lnTo>
                  <a:lnTo>
                    <a:pt x="2501" y="321"/>
                  </a:lnTo>
                  <a:lnTo>
                    <a:pt x="2501" y="321"/>
                  </a:lnTo>
                  <a:lnTo>
                    <a:pt x="2495" y="498"/>
                  </a:lnTo>
                  <a:lnTo>
                    <a:pt x="2495" y="498"/>
                  </a:lnTo>
                  <a:lnTo>
                    <a:pt x="2416" y="378"/>
                  </a:lnTo>
                  <a:lnTo>
                    <a:pt x="2416" y="378"/>
                  </a:lnTo>
                  <a:lnTo>
                    <a:pt x="2412" y="366"/>
                  </a:lnTo>
                  <a:lnTo>
                    <a:pt x="2408" y="358"/>
                  </a:lnTo>
                  <a:lnTo>
                    <a:pt x="2405" y="339"/>
                  </a:lnTo>
                  <a:lnTo>
                    <a:pt x="2403" y="321"/>
                  </a:lnTo>
                  <a:lnTo>
                    <a:pt x="2399" y="305"/>
                  </a:lnTo>
                  <a:lnTo>
                    <a:pt x="2399" y="305"/>
                  </a:lnTo>
                  <a:lnTo>
                    <a:pt x="2397" y="285"/>
                  </a:lnTo>
                  <a:lnTo>
                    <a:pt x="2395" y="270"/>
                  </a:lnTo>
                  <a:lnTo>
                    <a:pt x="2395" y="254"/>
                  </a:lnTo>
                  <a:lnTo>
                    <a:pt x="2395" y="254"/>
                  </a:lnTo>
                  <a:lnTo>
                    <a:pt x="2363" y="250"/>
                  </a:lnTo>
                  <a:lnTo>
                    <a:pt x="2363" y="250"/>
                  </a:lnTo>
                  <a:lnTo>
                    <a:pt x="2365" y="262"/>
                  </a:lnTo>
                  <a:lnTo>
                    <a:pt x="2369" y="278"/>
                  </a:lnTo>
                  <a:lnTo>
                    <a:pt x="2377" y="307"/>
                  </a:lnTo>
                  <a:lnTo>
                    <a:pt x="2379" y="319"/>
                  </a:lnTo>
                  <a:lnTo>
                    <a:pt x="2379" y="327"/>
                  </a:lnTo>
                  <a:lnTo>
                    <a:pt x="2379" y="327"/>
                  </a:lnTo>
                  <a:lnTo>
                    <a:pt x="2377" y="327"/>
                  </a:lnTo>
                  <a:lnTo>
                    <a:pt x="2369" y="323"/>
                  </a:lnTo>
                  <a:lnTo>
                    <a:pt x="2369" y="323"/>
                  </a:lnTo>
                  <a:lnTo>
                    <a:pt x="2359" y="311"/>
                  </a:lnTo>
                  <a:lnTo>
                    <a:pt x="2347" y="301"/>
                  </a:lnTo>
                  <a:lnTo>
                    <a:pt x="2320" y="284"/>
                  </a:lnTo>
                  <a:lnTo>
                    <a:pt x="2290" y="264"/>
                  </a:lnTo>
                  <a:lnTo>
                    <a:pt x="2290" y="264"/>
                  </a:lnTo>
                  <a:lnTo>
                    <a:pt x="2290" y="264"/>
                  </a:lnTo>
                  <a:lnTo>
                    <a:pt x="2286" y="264"/>
                  </a:lnTo>
                  <a:lnTo>
                    <a:pt x="2280" y="270"/>
                  </a:lnTo>
                  <a:lnTo>
                    <a:pt x="2272" y="282"/>
                  </a:lnTo>
                  <a:lnTo>
                    <a:pt x="2272" y="282"/>
                  </a:lnTo>
                  <a:lnTo>
                    <a:pt x="2310" y="307"/>
                  </a:lnTo>
                  <a:lnTo>
                    <a:pt x="2345" y="339"/>
                  </a:lnTo>
                  <a:lnTo>
                    <a:pt x="2361" y="354"/>
                  </a:lnTo>
                  <a:lnTo>
                    <a:pt x="2377" y="372"/>
                  </a:lnTo>
                  <a:lnTo>
                    <a:pt x="2407" y="412"/>
                  </a:lnTo>
                  <a:lnTo>
                    <a:pt x="2436" y="457"/>
                  </a:lnTo>
                  <a:lnTo>
                    <a:pt x="2464" y="508"/>
                  </a:lnTo>
                  <a:lnTo>
                    <a:pt x="2491" y="567"/>
                  </a:lnTo>
                  <a:lnTo>
                    <a:pt x="2519" y="636"/>
                  </a:lnTo>
                  <a:lnTo>
                    <a:pt x="2519" y="636"/>
                  </a:lnTo>
                  <a:lnTo>
                    <a:pt x="2531" y="672"/>
                  </a:lnTo>
                  <a:lnTo>
                    <a:pt x="2541" y="705"/>
                  </a:lnTo>
                  <a:lnTo>
                    <a:pt x="2548" y="739"/>
                  </a:lnTo>
                  <a:lnTo>
                    <a:pt x="2554" y="772"/>
                  </a:lnTo>
                  <a:lnTo>
                    <a:pt x="2556" y="802"/>
                  </a:lnTo>
                  <a:lnTo>
                    <a:pt x="2558" y="833"/>
                  </a:lnTo>
                  <a:lnTo>
                    <a:pt x="2558" y="863"/>
                  </a:lnTo>
                  <a:lnTo>
                    <a:pt x="2556" y="891"/>
                  </a:lnTo>
                  <a:lnTo>
                    <a:pt x="2554" y="918"/>
                  </a:lnTo>
                  <a:lnTo>
                    <a:pt x="2550" y="944"/>
                  </a:lnTo>
                  <a:lnTo>
                    <a:pt x="2541" y="993"/>
                  </a:lnTo>
                  <a:lnTo>
                    <a:pt x="2531" y="1038"/>
                  </a:lnTo>
                  <a:lnTo>
                    <a:pt x="2519" y="1080"/>
                  </a:lnTo>
                  <a:lnTo>
                    <a:pt x="2519" y="1080"/>
                  </a:lnTo>
                  <a:lnTo>
                    <a:pt x="2513" y="1099"/>
                  </a:lnTo>
                  <a:lnTo>
                    <a:pt x="2505" y="1115"/>
                  </a:lnTo>
                  <a:lnTo>
                    <a:pt x="2497" y="1131"/>
                  </a:lnTo>
                  <a:lnTo>
                    <a:pt x="2489" y="1145"/>
                  </a:lnTo>
                  <a:lnTo>
                    <a:pt x="2479" y="1157"/>
                  </a:lnTo>
                  <a:lnTo>
                    <a:pt x="2468" y="1168"/>
                  </a:lnTo>
                  <a:lnTo>
                    <a:pt x="2458" y="1178"/>
                  </a:lnTo>
                  <a:lnTo>
                    <a:pt x="2446" y="1186"/>
                  </a:lnTo>
                  <a:lnTo>
                    <a:pt x="2420" y="1200"/>
                  </a:lnTo>
                  <a:lnTo>
                    <a:pt x="2393" y="1212"/>
                  </a:lnTo>
                  <a:lnTo>
                    <a:pt x="2365" y="1222"/>
                  </a:lnTo>
                  <a:lnTo>
                    <a:pt x="2336" y="1229"/>
                  </a:lnTo>
                  <a:lnTo>
                    <a:pt x="2336" y="1229"/>
                  </a:lnTo>
                  <a:lnTo>
                    <a:pt x="2308" y="1235"/>
                  </a:lnTo>
                  <a:lnTo>
                    <a:pt x="2284" y="1237"/>
                  </a:lnTo>
                  <a:lnTo>
                    <a:pt x="2265" y="1237"/>
                  </a:lnTo>
                  <a:lnTo>
                    <a:pt x="2247" y="1233"/>
                  </a:lnTo>
                  <a:lnTo>
                    <a:pt x="2231" y="1228"/>
                  </a:lnTo>
                  <a:lnTo>
                    <a:pt x="2217" y="1222"/>
                  </a:lnTo>
                  <a:lnTo>
                    <a:pt x="2205" y="1212"/>
                  </a:lnTo>
                  <a:lnTo>
                    <a:pt x="2196" y="1202"/>
                  </a:lnTo>
                  <a:lnTo>
                    <a:pt x="2196" y="1202"/>
                  </a:lnTo>
                  <a:lnTo>
                    <a:pt x="2156" y="1157"/>
                  </a:lnTo>
                  <a:lnTo>
                    <a:pt x="2093" y="1082"/>
                  </a:lnTo>
                  <a:lnTo>
                    <a:pt x="2024" y="997"/>
                  </a:lnTo>
                  <a:lnTo>
                    <a:pt x="1973" y="932"/>
                  </a:lnTo>
                  <a:lnTo>
                    <a:pt x="1973" y="932"/>
                  </a:lnTo>
                  <a:lnTo>
                    <a:pt x="1957" y="906"/>
                  </a:lnTo>
                  <a:lnTo>
                    <a:pt x="1943" y="881"/>
                  </a:lnTo>
                  <a:lnTo>
                    <a:pt x="1933" y="853"/>
                  </a:lnTo>
                  <a:lnTo>
                    <a:pt x="1926" y="825"/>
                  </a:lnTo>
                  <a:lnTo>
                    <a:pt x="1922" y="796"/>
                  </a:lnTo>
                  <a:lnTo>
                    <a:pt x="1918" y="764"/>
                  </a:lnTo>
                  <a:lnTo>
                    <a:pt x="1916" y="731"/>
                  </a:lnTo>
                  <a:lnTo>
                    <a:pt x="1916" y="695"/>
                  </a:lnTo>
                  <a:lnTo>
                    <a:pt x="1916" y="695"/>
                  </a:lnTo>
                  <a:lnTo>
                    <a:pt x="1916" y="33"/>
                  </a:lnTo>
                  <a:lnTo>
                    <a:pt x="1916" y="33"/>
                  </a:lnTo>
                  <a:lnTo>
                    <a:pt x="1894" y="25"/>
                  </a:lnTo>
                  <a:lnTo>
                    <a:pt x="1874" y="19"/>
                  </a:lnTo>
                  <a:lnTo>
                    <a:pt x="1833" y="8"/>
                  </a:lnTo>
                  <a:lnTo>
                    <a:pt x="1792" y="4"/>
                  </a:lnTo>
                  <a:lnTo>
                    <a:pt x="1754" y="0"/>
                  </a:lnTo>
                  <a:lnTo>
                    <a:pt x="1754" y="0"/>
                  </a:lnTo>
                  <a:lnTo>
                    <a:pt x="1715" y="4"/>
                  </a:lnTo>
                  <a:lnTo>
                    <a:pt x="1675" y="8"/>
                  </a:lnTo>
                  <a:lnTo>
                    <a:pt x="1634" y="19"/>
                  </a:lnTo>
                  <a:lnTo>
                    <a:pt x="1612" y="25"/>
                  </a:lnTo>
                  <a:lnTo>
                    <a:pt x="1592" y="33"/>
                  </a:lnTo>
                  <a:lnTo>
                    <a:pt x="1592" y="33"/>
                  </a:lnTo>
                  <a:lnTo>
                    <a:pt x="1592" y="695"/>
                  </a:lnTo>
                  <a:lnTo>
                    <a:pt x="1592" y="695"/>
                  </a:lnTo>
                  <a:lnTo>
                    <a:pt x="1591" y="731"/>
                  </a:lnTo>
                  <a:lnTo>
                    <a:pt x="1591" y="764"/>
                  </a:lnTo>
                  <a:lnTo>
                    <a:pt x="1587" y="796"/>
                  </a:lnTo>
                  <a:lnTo>
                    <a:pt x="1583" y="825"/>
                  </a:lnTo>
                  <a:lnTo>
                    <a:pt x="1575" y="853"/>
                  </a:lnTo>
                  <a:lnTo>
                    <a:pt x="1565" y="881"/>
                  </a:lnTo>
                  <a:lnTo>
                    <a:pt x="1551" y="906"/>
                  </a:lnTo>
                  <a:lnTo>
                    <a:pt x="1535" y="932"/>
                  </a:lnTo>
                  <a:lnTo>
                    <a:pt x="1535" y="932"/>
                  </a:lnTo>
                  <a:lnTo>
                    <a:pt x="1482" y="997"/>
                  </a:lnTo>
                  <a:lnTo>
                    <a:pt x="1415" y="1082"/>
                  </a:lnTo>
                  <a:lnTo>
                    <a:pt x="1352" y="1157"/>
                  </a:lnTo>
                  <a:lnTo>
                    <a:pt x="1313" y="1202"/>
                  </a:lnTo>
                  <a:lnTo>
                    <a:pt x="1313" y="1202"/>
                  </a:lnTo>
                  <a:lnTo>
                    <a:pt x="1301" y="1212"/>
                  </a:lnTo>
                  <a:lnTo>
                    <a:pt x="1289" y="1222"/>
                  </a:lnTo>
                  <a:lnTo>
                    <a:pt x="1277" y="1228"/>
                  </a:lnTo>
                  <a:lnTo>
                    <a:pt x="1261" y="1233"/>
                  </a:lnTo>
                  <a:lnTo>
                    <a:pt x="1244" y="1237"/>
                  </a:lnTo>
                  <a:lnTo>
                    <a:pt x="1224" y="1237"/>
                  </a:lnTo>
                  <a:lnTo>
                    <a:pt x="1200" y="1235"/>
                  </a:lnTo>
                  <a:lnTo>
                    <a:pt x="1173" y="1229"/>
                  </a:lnTo>
                  <a:lnTo>
                    <a:pt x="1173" y="1229"/>
                  </a:lnTo>
                  <a:lnTo>
                    <a:pt x="1143" y="1222"/>
                  </a:lnTo>
                  <a:lnTo>
                    <a:pt x="1114" y="1212"/>
                  </a:lnTo>
                  <a:lnTo>
                    <a:pt x="1088" y="1200"/>
                  </a:lnTo>
                  <a:lnTo>
                    <a:pt x="1062" y="1186"/>
                  </a:lnTo>
                  <a:lnTo>
                    <a:pt x="1050" y="1178"/>
                  </a:lnTo>
                  <a:lnTo>
                    <a:pt x="1039" y="1168"/>
                  </a:lnTo>
                  <a:lnTo>
                    <a:pt x="1029" y="1157"/>
                  </a:lnTo>
                  <a:lnTo>
                    <a:pt x="1019" y="1145"/>
                  </a:lnTo>
                  <a:lnTo>
                    <a:pt x="1009" y="1131"/>
                  </a:lnTo>
                  <a:lnTo>
                    <a:pt x="1001" y="1115"/>
                  </a:lnTo>
                  <a:lnTo>
                    <a:pt x="995" y="1099"/>
                  </a:lnTo>
                  <a:lnTo>
                    <a:pt x="989" y="1080"/>
                  </a:lnTo>
                  <a:lnTo>
                    <a:pt x="989" y="1080"/>
                  </a:lnTo>
                  <a:lnTo>
                    <a:pt x="978" y="1038"/>
                  </a:lnTo>
                  <a:lnTo>
                    <a:pt x="966" y="993"/>
                  </a:lnTo>
                  <a:lnTo>
                    <a:pt x="956" y="944"/>
                  </a:lnTo>
                  <a:lnTo>
                    <a:pt x="952" y="918"/>
                  </a:lnTo>
                  <a:lnTo>
                    <a:pt x="950" y="891"/>
                  </a:lnTo>
                  <a:lnTo>
                    <a:pt x="948" y="863"/>
                  </a:lnTo>
                  <a:lnTo>
                    <a:pt x="948" y="833"/>
                  </a:lnTo>
                  <a:lnTo>
                    <a:pt x="950" y="802"/>
                  </a:lnTo>
                  <a:lnTo>
                    <a:pt x="954" y="772"/>
                  </a:lnTo>
                  <a:lnTo>
                    <a:pt x="960" y="739"/>
                  </a:lnTo>
                  <a:lnTo>
                    <a:pt x="966" y="705"/>
                  </a:lnTo>
                  <a:lnTo>
                    <a:pt x="976" y="672"/>
                  </a:lnTo>
                  <a:lnTo>
                    <a:pt x="989" y="636"/>
                  </a:lnTo>
                  <a:lnTo>
                    <a:pt x="989" y="636"/>
                  </a:lnTo>
                  <a:lnTo>
                    <a:pt x="1015" y="571"/>
                  </a:lnTo>
                  <a:lnTo>
                    <a:pt x="1041" y="514"/>
                  </a:lnTo>
                  <a:lnTo>
                    <a:pt x="1068" y="463"/>
                  </a:lnTo>
                  <a:lnTo>
                    <a:pt x="1094" y="419"/>
                  </a:lnTo>
                  <a:lnTo>
                    <a:pt x="1123" y="380"/>
                  </a:lnTo>
                  <a:lnTo>
                    <a:pt x="1153" y="347"/>
                  </a:lnTo>
                  <a:lnTo>
                    <a:pt x="1186" y="317"/>
                  </a:lnTo>
                  <a:lnTo>
                    <a:pt x="1222" y="291"/>
                  </a:lnTo>
                  <a:lnTo>
                    <a:pt x="1222" y="291"/>
                  </a:lnTo>
                  <a:lnTo>
                    <a:pt x="1226" y="285"/>
                  </a:lnTo>
                  <a:lnTo>
                    <a:pt x="1228" y="278"/>
                  </a:lnTo>
                  <a:lnTo>
                    <a:pt x="1228" y="272"/>
                  </a:lnTo>
                  <a:lnTo>
                    <a:pt x="1224" y="266"/>
                  </a:lnTo>
                  <a:lnTo>
                    <a:pt x="1224" y="266"/>
                  </a:lnTo>
                  <a:lnTo>
                    <a:pt x="1218" y="264"/>
                  </a:lnTo>
                  <a:lnTo>
                    <a:pt x="1218" y="264"/>
                  </a:lnTo>
                  <a:lnTo>
                    <a:pt x="1218" y="264"/>
                  </a:lnTo>
                  <a:lnTo>
                    <a:pt x="1186" y="284"/>
                  </a:lnTo>
                  <a:lnTo>
                    <a:pt x="1161" y="301"/>
                  </a:lnTo>
                  <a:lnTo>
                    <a:pt x="1149" y="311"/>
                  </a:lnTo>
                  <a:lnTo>
                    <a:pt x="1137" y="323"/>
                  </a:lnTo>
                  <a:lnTo>
                    <a:pt x="1137" y="323"/>
                  </a:lnTo>
                  <a:lnTo>
                    <a:pt x="1131" y="327"/>
                  </a:lnTo>
                  <a:lnTo>
                    <a:pt x="1129" y="327"/>
                  </a:lnTo>
                  <a:lnTo>
                    <a:pt x="1127" y="327"/>
                  </a:lnTo>
                  <a:lnTo>
                    <a:pt x="1129" y="319"/>
                  </a:lnTo>
                  <a:lnTo>
                    <a:pt x="1131" y="307"/>
                  </a:lnTo>
                  <a:lnTo>
                    <a:pt x="1139" y="278"/>
                  </a:lnTo>
                  <a:lnTo>
                    <a:pt x="1143" y="262"/>
                  </a:lnTo>
                  <a:lnTo>
                    <a:pt x="1143" y="250"/>
                  </a:lnTo>
                  <a:lnTo>
                    <a:pt x="1143" y="250"/>
                  </a:lnTo>
                  <a:lnTo>
                    <a:pt x="1112" y="254"/>
                  </a:lnTo>
                  <a:lnTo>
                    <a:pt x="1112" y="254"/>
                  </a:lnTo>
                  <a:lnTo>
                    <a:pt x="1112" y="270"/>
                  </a:lnTo>
                  <a:lnTo>
                    <a:pt x="1112" y="285"/>
                  </a:lnTo>
                  <a:lnTo>
                    <a:pt x="1108" y="305"/>
                  </a:lnTo>
                  <a:lnTo>
                    <a:pt x="1108" y="305"/>
                  </a:lnTo>
                  <a:lnTo>
                    <a:pt x="1106" y="321"/>
                  </a:lnTo>
                  <a:lnTo>
                    <a:pt x="1104" y="339"/>
                  </a:lnTo>
                  <a:lnTo>
                    <a:pt x="1100" y="358"/>
                  </a:lnTo>
                  <a:lnTo>
                    <a:pt x="1096" y="366"/>
                  </a:lnTo>
                  <a:lnTo>
                    <a:pt x="1090" y="378"/>
                  </a:lnTo>
                  <a:lnTo>
                    <a:pt x="1090" y="378"/>
                  </a:lnTo>
                  <a:lnTo>
                    <a:pt x="1011" y="498"/>
                  </a:lnTo>
                  <a:lnTo>
                    <a:pt x="1011" y="498"/>
                  </a:lnTo>
                  <a:lnTo>
                    <a:pt x="1005" y="321"/>
                  </a:lnTo>
                  <a:lnTo>
                    <a:pt x="1005" y="321"/>
                  </a:lnTo>
                  <a:lnTo>
                    <a:pt x="1007" y="311"/>
                  </a:lnTo>
                  <a:lnTo>
                    <a:pt x="1009" y="301"/>
                  </a:lnTo>
                  <a:lnTo>
                    <a:pt x="1017" y="280"/>
                  </a:lnTo>
                  <a:lnTo>
                    <a:pt x="1027" y="258"/>
                  </a:lnTo>
                  <a:lnTo>
                    <a:pt x="1013" y="244"/>
                  </a:lnTo>
                  <a:lnTo>
                    <a:pt x="987" y="301"/>
                  </a:lnTo>
                  <a:lnTo>
                    <a:pt x="956" y="179"/>
                  </a:lnTo>
                  <a:lnTo>
                    <a:pt x="938" y="197"/>
                  </a:lnTo>
                  <a:lnTo>
                    <a:pt x="978" y="335"/>
                  </a:lnTo>
                  <a:lnTo>
                    <a:pt x="987" y="512"/>
                  </a:lnTo>
                  <a:lnTo>
                    <a:pt x="987" y="512"/>
                  </a:lnTo>
                  <a:lnTo>
                    <a:pt x="956" y="589"/>
                  </a:lnTo>
                  <a:lnTo>
                    <a:pt x="932" y="654"/>
                  </a:lnTo>
                  <a:lnTo>
                    <a:pt x="922" y="686"/>
                  </a:lnTo>
                  <a:lnTo>
                    <a:pt x="914" y="711"/>
                  </a:lnTo>
                  <a:lnTo>
                    <a:pt x="914" y="711"/>
                  </a:lnTo>
                  <a:lnTo>
                    <a:pt x="903" y="766"/>
                  </a:lnTo>
                  <a:lnTo>
                    <a:pt x="903" y="778"/>
                  </a:lnTo>
                  <a:lnTo>
                    <a:pt x="903" y="786"/>
                  </a:lnTo>
                  <a:lnTo>
                    <a:pt x="903" y="786"/>
                  </a:lnTo>
                  <a:lnTo>
                    <a:pt x="901" y="792"/>
                  </a:lnTo>
                  <a:lnTo>
                    <a:pt x="899" y="794"/>
                  </a:lnTo>
                  <a:lnTo>
                    <a:pt x="897" y="792"/>
                  </a:lnTo>
                  <a:lnTo>
                    <a:pt x="889" y="784"/>
                  </a:lnTo>
                  <a:lnTo>
                    <a:pt x="877" y="766"/>
                  </a:lnTo>
                  <a:lnTo>
                    <a:pt x="877" y="766"/>
                  </a:lnTo>
                  <a:lnTo>
                    <a:pt x="867" y="751"/>
                  </a:lnTo>
                  <a:lnTo>
                    <a:pt x="851" y="727"/>
                  </a:lnTo>
                  <a:lnTo>
                    <a:pt x="810" y="670"/>
                  </a:lnTo>
                  <a:lnTo>
                    <a:pt x="790" y="640"/>
                  </a:lnTo>
                  <a:lnTo>
                    <a:pt x="773" y="613"/>
                  </a:lnTo>
                  <a:lnTo>
                    <a:pt x="759" y="587"/>
                  </a:lnTo>
                  <a:lnTo>
                    <a:pt x="755" y="577"/>
                  </a:lnTo>
                  <a:lnTo>
                    <a:pt x="753" y="571"/>
                  </a:lnTo>
                  <a:lnTo>
                    <a:pt x="753" y="571"/>
                  </a:lnTo>
                  <a:lnTo>
                    <a:pt x="753" y="554"/>
                  </a:lnTo>
                  <a:lnTo>
                    <a:pt x="753" y="530"/>
                  </a:lnTo>
                  <a:lnTo>
                    <a:pt x="757" y="471"/>
                  </a:lnTo>
                  <a:lnTo>
                    <a:pt x="763" y="414"/>
                  </a:lnTo>
                  <a:lnTo>
                    <a:pt x="769" y="388"/>
                  </a:lnTo>
                  <a:lnTo>
                    <a:pt x="773" y="370"/>
                  </a:lnTo>
                  <a:lnTo>
                    <a:pt x="773" y="370"/>
                  </a:lnTo>
                  <a:lnTo>
                    <a:pt x="777" y="354"/>
                  </a:lnTo>
                  <a:lnTo>
                    <a:pt x="778" y="335"/>
                  </a:lnTo>
                  <a:lnTo>
                    <a:pt x="782" y="293"/>
                  </a:lnTo>
                  <a:lnTo>
                    <a:pt x="784" y="248"/>
                  </a:lnTo>
                  <a:lnTo>
                    <a:pt x="765" y="248"/>
                  </a:lnTo>
                  <a:lnTo>
                    <a:pt x="765" y="248"/>
                  </a:lnTo>
                  <a:lnTo>
                    <a:pt x="765" y="285"/>
                  </a:lnTo>
                  <a:lnTo>
                    <a:pt x="765" y="317"/>
                  </a:lnTo>
                  <a:lnTo>
                    <a:pt x="763" y="331"/>
                  </a:lnTo>
                  <a:lnTo>
                    <a:pt x="761" y="341"/>
                  </a:lnTo>
                  <a:lnTo>
                    <a:pt x="761" y="341"/>
                  </a:lnTo>
                  <a:lnTo>
                    <a:pt x="759" y="345"/>
                  </a:lnTo>
                  <a:lnTo>
                    <a:pt x="757" y="345"/>
                  </a:lnTo>
                  <a:lnTo>
                    <a:pt x="755" y="345"/>
                  </a:lnTo>
                  <a:lnTo>
                    <a:pt x="753" y="341"/>
                  </a:lnTo>
                  <a:lnTo>
                    <a:pt x="745" y="333"/>
                  </a:lnTo>
                  <a:lnTo>
                    <a:pt x="739" y="323"/>
                  </a:lnTo>
                  <a:lnTo>
                    <a:pt x="727" y="299"/>
                  </a:lnTo>
                  <a:lnTo>
                    <a:pt x="723" y="287"/>
                  </a:lnTo>
                  <a:lnTo>
                    <a:pt x="708" y="299"/>
                  </a:lnTo>
                  <a:lnTo>
                    <a:pt x="708" y="299"/>
                  </a:lnTo>
                  <a:lnTo>
                    <a:pt x="717" y="319"/>
                  </a:lnTo>
                  <a:lnTo>
                    <a:pt x="737" y="358"/>
                  </a:lnTo>
                  <a:lnTo>
                    <a:pt x="737" y="358"/>
                  </a:lnTo>
                  <a:lnTo>
                    <a:pt x="741" y="366"/>
                  </a:lnTo>
                  <a:lnTo>
                    <a:pt x="743" y="376"/>
                  </a:lnTo>
                  <a:lnTo>
                    <a:pt x="745" y="396"/>
                  </a:lnTo>
                  <a:lnTo>
                    <a:pt x="745" y="418"/>
                  </a:lnTo>
                  <a:lnTo>
                    <a:pt x="741" y="441"/>
                  </a:lnTo>
                  <a:lnTo>
                    <a:pt x="741" y="441"/>
                  </a:lnTo>
                  <a:lnTo>
                    <a:pt x="735" y="500"/>
                  </a:lnTo>
                  <a:lnTo>
                    <a:pt x="731" y="530"/>
                  </a:lnTo>
                  <a:lnTo>
                    <a:pt x="729" y="559"/>
                  </a:lnTo>
                  <a:lnTo>
                    <a:pt x="729" y="559"/>
                  </a:lnTo>
                  <a:lnTo>
                    <a:pt x="698" y="534"/>
                  </a:lnTo>
                  <a:lnTo>
                    <a:pt x="658" y="508"/>
                  </a:lnTo>
                  <a:lnTo>
                    <a:pt x="621" y="487"/>
                  </a:lnTo>
                  <a:lnTo>
                    <a:pt x="589" y="473"/>
                  </a:lnTo>
                  <a:lnTo>
                    <a:pt x="589" y="473"/>
                  </a:lnTo>
                  <a:lnTo>
                    <a:pt x="575" y="467"/>
                  </a:lnTo>
                  <a:lnTo>
                    <a:pt x="560" y="459"/>
                  </a:lnTo>
                  <a:lnTo>
                    <a:pt x="532" y="441"/>
                  </a:lnTo>
                  <a:lnTo>
                    <a:pt x="503" y="418"/>
                  </a:lnTo>
                  <a:lnTo>
                    <a:pt x="493" y="431"/>
                  </a:lnTo>
                  <a:lnTo>
                    <a:pt x="546" y="471"/>
                  </a:lnTo>
                  <a:lnTo>
                    <a:pt x="465" y="477"/>
                  </a:lnTo>
                  <a:lnTo>
                    <a:pt x="465" y="496"/>
                  </a:lnTo>
                  <a:lnTo>
                    <a:pt x="465" y="496"/>
                  </a:lnTo>
                  <a:lnTo>
                    <a:pt x="479" y="492"/>
                  </a:lnTo>
                  <a:lnTo>
                    <a:pt x="514" y="490"/>
                  </a:lnTo>
                  <a:lnTo>
                    <a:pt x="536" y="490"/>
                  </a:lnTo>
                  <a:lnTo>
                    <a:pt x="558" y="490"/>
                  </a:lnTo>
                  <a:lnTo>
                    <a:pt x="581" y="496"/>
                  </a:lnTo>
                  <a:lnTo>
                    <a:pt x="605" y="504"/>
                  </a:lnTo>
                  <a:lnTo>
                    <a:pt x="605" y="504"/>
                  </a:lnTo>
                  <a:lnTo>
                    <a:pt x="625" y="514"/>
                  </a:lnTo>
                  <a:lnTo>
                    <a:pt x="646" y="524"/>
                  </a:lnTo>
                  <a:lnTo>
                    <a:pt x="666" y="538"/>
                  </a:lnTo>
                  <a:lnTo>
                    <a:pt x="686" y="552"/>
                  </a:lnTo>
                  <a:lnTo>
                    <a:pt x="704" y="567"/>
                  </a:lnTo>
                  <a:lnTo>
                    <a:pt x="721" y="585"/>
                  </a:lnTo>
                  <a:lnTo>
                    <a:pt x="739" y="607"/>
                  </a:lnTo>
                  <a:lnTo>
                    <a:pt x="755" y="630"/>
                  </a:lnTo>
                  <a:lnTo>
                    <a:pt x="755" y="630"/>
                  </a:lnTo>
                  <a:lnTo>
                    <a:pt x="790" y="686"/>
                  </a:lnTo>
                  <a:lnTo>
                    <a:pt x="824" y="747"/>
                  </a:lnTo>
                  <a:lnTo>
                    <a:pt x="853" y="798"/>
                  </a:lnTo>
                  <a:lnTo>
                    <a:pt x="863" y="816"/>
                  </a:lnTo>
                  <a:lnTo>
                    <a:pt x="867" y="829"/>
                  </a:lnTo>
                  <a:lnTo>
                    <a:pt x="867" y="829"/>
                  </a:lnTo>
                  <a:lnTo>
                    <a:pt x="875" y="867"/>
                  </a:lnTo>
                  <a:lnTo>
                    <a:pt x="887" y="934"/>
                  </a:lnTo>
                  <a:lnTo>
                    <a:pt x="901" y="1009"/>
                  </a:lnTo>
                  <a:lnTo>
                    <a:pt x="909" y="1044"/>
                  </a:lnTo>
                  <a:lnTo>
                    <a:pt x="916" y="1074"/>
                  </a:lnTo>
                  <a:lnTo>
                    <a:pt x="916" y="1074"/>
                  </a:lnTo>
                  <a:lnTo>
                    <a:pt x="926" y="1101"/>
                  </a:lnTo>
                  <a:lnTo>
                    <a:pt x="936" y="1127"/>
                  </a:lnTo>
                  <a:lnTo>
                    <a:pt x="960" y="1176"/>
                  </a:lnTo>
                  <a:lnTo>
                    <a:pt x="980" y="1212"/>
                  </a:lnTo>
                  <a:lnTo>
                    <a:pt x="987" y="1228"/>
                  </a:lnTo>
                  <a:lnTo>
                    <a:pt x="987" y="1228"/>
                  </a:lnTo>
                  <a:lnTo>
                    <a:pt x="881" y="1239"/>
                  </a:lnTo>
                  <a:lnTo>
                    <a:pt x="788" y="1253"/>
                  </a:lnTo>
                  <a:lnTo>
                    <a:pt x="708" y="1265"/>
                  </a:lnTo>
                  <a:lnTo>
                    <a:pt x="708" y="1265"/>
                  </a:lnTo>
                  <a:lnTo>
                    <a:pt x="637" y="1279"/>
                  </a:lnTo>
                  <a:lnTo>
                    <a:pt x="562" y="1297"/>
                  </a:lnTo>
                  <a:lnTo>
                    <a:pt x="526" y="1304"/>
                  </a:lnTo>
                  <a:lnTo>
                    <a:pt x="493" y="1310"/>
                  </a:lnTo>
                  <a:lnTo>
                    <a:pt x="461" y="1314"/>
                  </a:lnTo>
                  <a:lnTo>
                    <a:pt x="436" y="1314"/>
                  </a:lnTo>
                  <a:lnTo>
                    <a:pt x="436" y="1314"/>
                  </a:lnTo>
                  <a:lnTo>
                    <a:pt x="390" y="1310"/>
                  </a:lnTo>
                  <a:lnTo>
                    <a:pt x="349" y="1304"/>
                  </a:lnTo>
                  <a:lnTo>
                    <a:pt x="307" y="1297"/>
                  </a:lnTo>
                  <a:lnTo>
                    <a:pt x="266" y="1289"/>
                  </a:lnTo>
                  <a:lnTo>
                    <a:pt x="266" y="1289"/>
                  </a:lnTo>
                  <a:lnTo>
                    <a:pt x="246" y="1283"/>
                  </a:lnTo>
                  <a:lnTo>
                    <a:pt x="229" y="1277"/>
                  </a:lnTo>
                  <a:lnTo>
                    <a:pt x="213" y="1269"/>
                  </a:lnTo>
                  <a:lnTo>
                    <a:pt x="197" y="1261"/>
                  </a:lnTo>
                  <a:lnTo>
                    <a:pt x="185" y="1253"/>
                  </a:lnTo>
                  <a:lnTo>
                    <a:pt x="173" y="1243"/>
                  </a:lnTo>
                  <a:lnTo>
                    <a:pt x="152" y="1224"/>
                  </a:lnTo>
                  <a:lnTo>
                    <a:pt x="152" y="1224"/>
                  </a:lnTo>
                  <a:lnTo>
                    <a:pt x="120" y="1194"/>
                  </a:lnTo>
                  <a:lnTo>
                    <a:pt x="108" y="1184"/>
                  </a:lnTo>
                  <a:lnTo>
                    <a:pt x="100" y="1198"/>
                  </a:lnTo>
                  <a:lnTo>
                    <a:pt x="171" y="1261"/>
                  </a:lnTo>
                  <a:lnTo>
                    <a:pt x="87" y="1255"/>
                  </a:lnTo>
                  <a:lnTo>
                    <a:pt x="87" y="1271"/>
                  </a:lnTo>
                  <a:lnTo>
                    <a:pt x="179" y="1279"/>
                  </a:lnTo>
                  <a:lnTo>
                    <a:pt x="179" y="1279"/>
                  </a:lnTo>
                  <a:lnTo>
                    <a:pt x="191" y="1285"/>
                  </a:lnTo>
                  <a:lnTo>
                    <a:pt x="209" y="1293"/>
                  </a:lnTo>
                  <a:lnTo>
                    <a:pt x="233" y="1300"/>
                  </a:lnTo>
                  <a:lnTo>
                    <a:pt x="233" y="1300"/>
                  </a:lnTo>
                  <a:lnTo>
                    <a:pt x="262" y="1304"/>
                  </a:lnTo>
                  <a:lnTo>
                    <a:pt x="292" y="1308"/>
                  </a:lnTo>
                  <a:lnTo>
                    <a:pt x="337" y="1314"/>
                  </a:lnTo>
                  <a:lnTo>
                    <a:pt x="337" y="1314"/>
                  </a:lnTo>
                  <a:lnTo>
                    <a:pt x="351" y="1320"/>
                  </a:lnTo>
                  <a:lnTo>
                    <a:pt x="357" y="1322"/>
                  </a:lnTo>
                  <a:lnTo>
                    <a:pt x="361" y="1328"/>
                  </a:lnTo>
                  <a:lnTo>
                    <a:pt x="361" y="1332"/>
                  </a:lnTo>
                  <a:lnTo>
                    <a:pt x="355" y="1336"/>
                  </a:lnTo>
                  <a:lnTo>
                    <a:pt x="345" y="1340"/>
                  </a:lnTo>
                  <a:lnTo>
                    <a:pt x="325" y="1346"/>
                  </a:lnTo>
                  <a:lnTo>
                    <a:pt x="325" y="1346"/>
                  </a:lnTo>
                  <a:lnTo>
                    <a:pt x="300" y="1352"/>
                  </a:lnTo>
                  <a:lnTo>
                    <a:pt x="266" y="1360"/>
                  </a:lnTo>
                  <a:lnTo>
                    <a:pt x="191" y="1385"/>
                  </a:lnTo>
                  <a:lnTo>
                    <a:pt x="104" y="1417"/>
                  </a:lnTo>
                  <a:lnTo>
                    <a:pt x="0" y="1417"/>
                  </a:lnTo>
                  <a:lnTo>
                    <a:pt x="0" y="1429"/>
                  </a:lnTo>
                  <a:lnTo>
                    <a:pt x="81" y="1429"/>
                  </a:lnTo>
                  <a:lnTo>
                    <a:pt x="0" y="1484"/>
                  </a:lnTo>
                  <a:lnTo>
                    <a:pt x="6" y="1492"/>
                  </a:lnTo>
                  <a:lnTo>
                    <a:pt x="102" y="1438"/>
                  </a:lnTo>
                  <a:lnTo>
                    <a:pt x="102" y="1438"/>
                  </a:lnTo>
                  <a:lnTo>
                    <a:pt x="191" y="1411"/>
                  </a:lnTo>
                  <a:lnTo>
                    <a:pt x="272" y="1387"/>
                  </a:lnTo>
                  <a:lnTo>
                    <a:pt x="347" y="1369"/>
                  </a:lnTo>
                  <a:lnTo>
                    <a:pt x="347" y="1369"/>
                  </a:lnTo>
                  <a:lnTo>
                    <a:pt x="408" y="1356"/>
                  </a:lnTo>
                  <a:lnTo>
                    <a:pt x="467" y="1344"/>
                  </a:lnTo>
                  <a:lnTo>
                    <a:pt x="516" y="1338"/>
                  </a:lnTo>
                  <a:lnTo>
                    <a:pt x="556" y="1332"/>
                  </a:lnTo>
                  <a:lnTo>
                    <a:pt x="556" y="1332"/>
                  </a:lnTo>
                  <a:lnTo>
                    <a:pt x="585" y="1328"/>
                  </a:lnTo>
                  <a:lnTo>
                    <a:pt x="597" y="1328"/>
                  </a:lnTo>
                  <a:lnTo>
                    <a:pt x="605" y="1330"/>
                  </a:lnTo>
                  <a:lnTo>
                    <a:pt x="605" y="1330"/>
                  </a:lnTo>
                  <a:lnTo>
                    <a:pt x="605" y="1332"/>
                  </a:lnTo>
                  <a:lnTo>
                    <a:pt x="599" y="1340"/>
                  </a:lnTo>
                  <a:lnTo>
                    <a:pt x="585" y="1350"/>
                  </a:lnTo>
                  <a:lnTo>
                    <a:pt x="562" y="1365"/>
                  </a:lnTo>
                  <a:lnTo>
                    <a:pt x="562" y="1365"/>
                  </a:lnTo>
                  <a:lnTo>
                    <a:pt x="530" y="1385"/>
                  </a:lnTo>
                  <a:lnTo>
                    <a:pt x="497" y="1407"/>
                  </a:lnTo>
                  <a:lnTo>
                    <a:pt x="432" y="1456"/>
                  </a:lnTo>
                  <a:lnTo>
                    <a:pt x="374" y="1501"/>
                  </a:lnTo>
                  <a:lnTo>
                    <a:pt x="335" y="1531"/>
                  </a:lnTo>
                  <a:lnTo>
                    <a:pt x="335" y="1531"/>
                  </a:lnTo>
                  <a:lnTo>
                    <a:pt x="280" y="1567"/>
                  </a:lnTo>
                  <a:lnTo>
                    <a:pt x="290" y="1584"/>
                  </a:lnTo>
                  <a:lnTo>
                    <a:pt x="290" y="1584"/>
                  </a:lnTo>
                  <a:lnTo>
                    <a:pt x="349" y="1545"/>
                  </a:lnTo>
                  <a:lnTo>
                    <a:pt x="390" y="1517"/>
                  </a:lnTo>
                  <a:lnTo>
                    <a:pt x="406" y="1509"/>
                  </a:lnTo>
                  <a:lnTo>
                    <a:pt x="416" y="1505"/>
                  </a:lnTo>
                  <a:lnTo>
                    <a:pt x="416" y="1505"/>
                  </a:lnTo>
                  <a:lnTo>
                    <a:pt x="418" y="1505"/>
                  </a:lnTo>
                  <a:lnTo>
                    <a:pt x="420" y="1505"/>
                  </a:lnTo>
                  <a:lnTo>
                    <a:pt x="422" y="1511"/>
                  </a:lnTo>
                  <a:lnTo>
                    <a:pt x="424" y="1521"/>
                  </a:lnTo>
                  <a:lnTo>
                    <a:pt x="426" y="1531"/>
                  </a:lnTo>
                  <a:lnTo>
                    <a:pt x="426" y="1555"/>
                  </a:lnTo>
                  <a:lnTo>
                    <a:pt x="426" y="1565"/>
                  </a:lnTo>
                  <a:lnTo>
                    <a:pt x="424" y="1572"/>
                  </a:lnTo>
                  <a:lnTo>
                    <a:pt x="424" y="1572"/>
                  </a:lnTo>
                  <a:lnTo>
                    <a:pt x="422" y="1576"/>
                  </a:lnTo>
                  <a:lnTo>
                    <a:pt x="424" y="1580"/>
                  </a:lnTo>
                  <a:lnTo>
                    <a:pt x="426" y="1584"/>
                  </a:lnTo>
                  <a:lnTo>
                    <a:pt x="430" y="1584"/>
                  </a:lnTo>
                  <a:lnTo>
                    <a:pt x="436" y="1584"/>
                  </a:lnTo>
                  <a:lnTo>
                    <a:pt x="437" y="1580"/>
                  </a:lnTo>
                  <a:lnTo>
                    <a:pt x="441" y="1574"/>
                  </a:lnTo>
                  <a:lnTo>
                    <a:pt x="441" y="1567"/>
                  </a:lnTo>
                  <a:lnTo>
                    <a:pt x="441" y="1567"/>
                  </a:lnTo>
                  <a:lnTo>
                    <a:pt x="441" y="1545"/>
                  </a:lnTo>
                  <a:lnTo>
                    <a:pt x="441" y="1523"/>
                  </a:lnTo>
                  <a:lnTo>
                    <a:pt x="443" y="1505"/>
                  </a:lnTo>
                  <a:lnTo>
                    <a:pt x="445" y="1498"/>
                  </a:lnTo>
                  <a:lnTo>
                    <a:pt x="449" y="1494"/>
                  </a:lnTo>
                  <a:lnTo>
                    <a:pt x="449" y="1494"/>
                  </a:lnTo>
                  <a:lnTo>
                    <a:pt x="471" y="1472"/>
                  </a:lnTo>
                  <a:lnTo>
                    <a:pt x="516" y="1436"/>
                  </a:lnTo>
                  <a:lnTo>
                    <a:pt x="573" y="1395"/>
                  </a:lnTo>
                  <a:lnTo>
                    <a:pt x="601" y="1375"/>
                  </a:lnTo>
                  <a:lnTo>
                    <a:pt x="627" y="1360"/>
                  </a:lnTo>
                  <a:lnTo>
                    <a:pt x="627" y="1360"/>
                  </a:lnTo>
                  <a:lnTo>
                    <a:pt x="652" y="1346"/>
                  </a:lnTo>
                  <a:lnTo>
                    <a:pt x="676" y="1334"/>
                  </a:lnTo>
                  <a:lnTo>
                    <a:pt x="700" y="1326"/>
                  </a:lnTo>
                  <a:lnTo>
                    <a:pt x="723" y="1320"/>
                  </a:lnTo>
                  <a:lnTo>
                    <a:pt x="767" y="1312"/>
                  </a:lnTo>
                  <a:lnTo>
                    <a:pt x="806" y="1308"/>
                  </a:lnTo>
                  <a:lnTo>
                    <a:pt x="806" y="1308"/>
                  </a:lnTo>
                  <a:lnTo>
                    <a:pt x="926" y="1295"/>
                  </a:lnTo>
                  <a:lnTo>
                    <a:pt x="993" y="1291"/>
                  </a:lnTo>
                  <a:lnTo>
                    <a:pt x="1021" y="1289"/>
                  </a:lnTo>
                  <a:lnTo>
                    <a:pt x="1041" y="1291"/>
                  </a:lnTo>
                  <a:lnTo>
                    <a:pt x="1041" y="1291"/>
                  </a:lnTo>
                  <a:lnTo>
                    <a:pt x="1058" y="1293"/>
                  </a:lnTo>
                  <a:lnTo>
                    <a:pt x="1076" y="1298"/>
                  </a:lnTo>
                  <a:lnTo>
                    <a:pt x="1094" y="1306"/>
                  </a:lnTo>
                  <a:lnTo>
                    <a:pt x="1112" y="1314"/>
                  </a:lnTo>
                  <a:lnTo>
                    <a:pt x="1127" y="1326"/>
                  </a:lnTo>
                  <a:lnTo>
                    <a:pt x="1141" y="1336"/>
                  </a:lnTo>
                  <a:lnTo>
                    <a:pt x="1151" y="1348"/>
                  </a:lnTo>
                  <a:lnTo>
                    <a:pt x="1157" y="1358"/>
                  </a:lnTo>
                  <a:lnTo>
                    <a:pt x="1157" y="1358"/>
                  </a:lnTo>
                  <a:lnTo>
                    <a:pt x="1157" y="1365"/>
                  </a:lnTo>
                  <a:lnTo>
                    <a:pt x="1153" y="1379"/>
                  </a:lnTo>
                  <a:lnTo>
                    <a:pt x="1135" y="1419"/>
                  </a:lnTo>
                  <a:lnTo>
                    <a:pt x="1108" y="1474"/>
                  </a:lnTo>
                  <a:lnTo>
                    <a:pt x="1072" y="1539"/>
                  </a:lnTo>
                  <a:lnTo>
                    <a:pt x="989" y="1685"/>
                  </a:lnTo>
                  <a:lnTo>
                    <a:pt x="909" y="1819"/>
                  </a:lnTo>
                  <a:lnTo>
                    <a:pt x="909" y="1819"/>
                  </a:lnTo>
                  <a:lnTo>
                    <a:pt x="873" y="1874"/>
                  </a:lnTo>
                  <a:lnTo>
                    <a:pt x="840" y="1921"/>
                  </a:lnTo>
                  <a:lnTo>
                    <a:pt x="806" y="1961"/>
                  </a:lnTo>
                  <a:lnTo>
                    <a:pt x="777" y="1994"/>
                  </a:lnTo>
                  <a:lnTo>
                    <a:pt x="747" y="2022"/>
                  </a:lnTo>
                  <a:lnTo>
                    <a:pt x="719" y="2041"/>
                  </a:lnTo>
                  <a:lnTo>
                    <a:pt x="692" y="2055"/>
                  </a:lnTo>
                  <a:lnTo>
                    <a:pt x="680" y="2061"/>
                  </a:lnTo>
                  <a:lnTo>
                    <a:pt x="666" y="2065"/>
                  </a:lnTo>
                  <a:lnTo>
                    <a:pt x="666" y="2065"/>
                  </a:lnTo>
                  <a:lnTo>
                    <a:pt x="637" y="2071"/>
                  </a:lnTo>
                  <a:lnTo>
                    <a:pt x="601" y="2075"/>
                  </a:lnTo>
                  <a:lnTo>
                    <a:pt x="562" y="2077"/>
                  </a:lnTo>
                  <a:lnTo>
                    <a:pt x="516" y="2077"/>
                  </a:lnTo>
                  <a:lnTo>
                    <a:pt x="471" y="2073"/>
                  </a:lnTo>
                  <a:lnTo>
                    <a:pt x="424" y="2067"/>
                  </a:lnTo>
                  <a:lnTo>
                    <a:pt x="378" y="2057"/>
                  </a:lnTo>
                  <a:lnTo>
                    <a:pt x="357" y="2051"/>
                  </a:lnTo>
                  <a:lnTo>
                    <a:pt x="335" y="2043"/>
                  </a:lnTo>
                  <a:lnTo>
                    <a:pt x="335" y="2043"/>
                  </a:lnTo>
                  <a:lnTo>
                    <a:pt x="315" y="2034"/>
                  </a:lnTo>
                  <a:lnTo>
                    <a:pt x="294" y="2024"/>
                  </a:lnTo>
                  <a:lnTo>
                    <a:pt x="274" y="2012"/>
                  </a:lnTo>
                  <a:lnTo>
                    <a:pt x="254" y="1998"/>
                  </a:lnTo>
                  <a:lnTo>
                    <a:pt x="217" y="1969"/>
                  </a:lnTo>
                  <a:lnTo>
                    <a:pt x="181" y="1937"/>
                  </a:lnTo>
                  <a:lnTo>
                    <a:pt x="150" y="1905"/>
                  </a:lnTo>
                  <a:lnTo>
                    <a:pt x="124" y="1874"/>
                  </a:lnTo>
                  <a:lnTo>
                    <a:pt x="106" y="1848"/>
                  </a:lnTo>
                  <a:lnTo>
                    <a:pt x="93" y="1827"/>
                  </a:lnTo>
                  <a:lnTo>
                    <a:pt x="77" y="1840"/>
                  </a:lnTo>
                  <a:lnTo>
                    <a:pt x="77" y="1840"/>
                  </a:lnTo>
                  <a:lnTo>
                    <a:pt x="108" y="1886"/>
                  </a:lnTo>
                  <a:lnTo>
                    <a:pt x="146" y="1935"/>
                  </a:lnTo>
                  <a:lnTo>
                    <a:pt x="191" y="1990"/>
                  </a:lnTo>
                  <a:lnTo>
                    <a:pt x="191" y="1990"/>
                  </a:lnTo>
                  <a:lnTo>
                    <a:pt x="148" y="1986"/>
                  </a:lnTo>
                  <a:lnTo>
                    <a:pt x="106" y="1984"/>
                  </a:lnTo>
                  <a:lnTo>
                    <a:pt x="59" y="1984"/>
                  </a:lnTo>
                  <a:lnTo>
                    <a:pt x="63" y="2004"/>
                  </a:lnTo>
                  <a:lnTo>
                    <a:pt x="63" y="2004"/>
                  </a:lnTo>
                  <a:lnTo>
                    <a:pt x="85" y="2006"/>
                  </a:lnTo>
                  <a:lnTo>
                    <a:pt x="136" y="2010"/>
                  </a:lnTo>
                  <a:lnTo>
                    <a:pt x="167" y="2014"/>
                  </a:lnTo>
                  <a:lnTo>
                    <a:pt x="197" y="2018"/>
                  </a:lnTo>
                  <a:lnTo>
                    <a:pt x="225" y="2026"/>
                  </a:lnTo>
                  <a:lnTo>
                    <a:pt x="246" y="2034"/>
                  </a:lnTo>
                  <a:lnTo>
                    <a:pt x="246" y="2034"/>
                  </a:lnTo>
                  <a:lnTo>
                    <a:pt x="296" y="2055"/>
                  </a:lnTo>
                  <a:lnTo>
                    <a:pt x="353" y="2077"/>
                  </a:lnTo>
                  <a:lnTo>
                    <a:pt x="406" y="2097"/>
                  </a:lnTo>
                  <a:lnTo>
                    <a:pt x="434" y="2110"/>
                  </a:lnTo>
                  <a:lnTo>
                    <a:pt x="434" y="2110"/>
                  </a:lnTo>
                  <a:lnTo>
                    <a:pt x="437" y="2112"/>
                  </a:lnTo>
                  <a:lnTo>
                    <a:pt x="439" y="2114"/>
                  </a:lnTo>
                  <a:lnTo>
                    <a:pt x="437" y="2116"/>
                  </a:lnTo>
                  <a:lnTo>
                    <a:pt x="434" y="2118"/>
                  </a:lnTo>
                  <a:lnTo>
                    <a:pt x="404" y="2126"/>
                  </a:lnTo>
                  <a:lnTo>
                    <a:pt x="404" y="2126"/>
                  </a:lnTo>
                  <a:lnTo>
                    <a:pt x="351" y="2144"/>
                  </a:lnTo>
                  <a:lnTo>
                    <a:pt x="319" y="2154"/>
                  </a:lnTo>
                  <a:lnTo>
                    <a:pt x="288" y="2162"/>
                  </a:lnTo>
                  <a:lnTo>
                    <a:pt x="288" y="2162"/>
                  </a:lnTo>
                  <a:lnTo>
                    <a:pt x="272" y="2164"/>
                  </a:lnTo>
                  <a:lnTo>
                    <a:pt x="248" y="2164"/>
                  </a:lnTo>
                  <a:lnTo>
                    <a:pt x="223" y="2162"/>
                  </a:lnTo>
                  <a:lnTo>
                    <a:pt x="193" y="2158"/>
                  </a:lnTo>
                  <a:lnTo>
                    <a:pt x="128" y="2148"/>
                  </a:lnTo>
                  <a:lnTo>
                    <a:pt x="97" y="2142"/>
                  </a:lnTo>
                  <a:lnTo>
                    <a:pt x="65" y="2134"/>
                  </a:lnTo>
                  <a:lnTo>
                    <a:pt x="65" y="2158"/>
                  </a:lnTo>
                  <a:lnTo>
                    <a:pt x="65" y="2158"/>
                  </a:lnTo>
                  <a:lnTo>
                    <a:pt x="114" y="2168"/>
                  </a:lnTo>
                  <a:lnTo>
                    <a:pt x="171" y="2177"/>
                  </a:lnTo>
                  <a:lnTo>
                    <a:pt x="252" y="2189"/>
                  </a:lnTo>
                  <a:lnTo>
                    <a:pt x="252" y="2189"/>
                  </a:lnTo>
                  <a:lnTo>
                    <a:pt x="231" y="2205"/>
                  </a:lnTo>
                  <a:lnTo>
                    <a:pt x="207" y="2223"/>
                  </a:lnTo>
                  <a:lnTo>
                    <a:pt x="164" y="2262"/>
                  </a:lnTo>
                  <a:lnTo>
                    <a:pt x="132" y="2292"/>
                  </a:lnTo>
                  <a:lnTo>
                    <a:pt x="118" y="2306"/>
                  </a:lnTo>
                  <a:lnTo>
                    <a:pt x="128" y="2321"/>
                  </a:lnTo>
                  <a:lnTo>
                    <a:pt x="128" y="2321"/>
                  </a:lnTo>
                  <a:lnTo>
                    <a:pt x="148" y="2304"/>
                  </a:lnTo>
                  <a:lnTo>
                    <a:pt x="167" y="2286"/>
                  </a:lnTo>
                  <a:lnTo>
                    <a:pt x="195" y="2264"/>
                  </a:lnTo>
                  <a:lnTo>
                    <a:pt x="227" y="2241"/>
                  </a:lnTo>
                  <a:lnTo>
                    <a:pt x="262" y="2217"/>
                  </a:lnTo>
                  <a:lnTo>
                    <a:pt x="300" y="2197"/>
                  </a:lnTo>
                  <a:lnTo>
                    <a:pt x="319" y="2189"/>
                  </a:lnTo>
                  <a:lnTo>
                    <a:pt x="339" y="2181"/>
                  </a:lnTo>
                  <a:lnTo>
                    <a:pt x="339" y="2181"/>
                  </a:lnTo>
                  <a:lnTo>
                    <a:pt x="388" y="2166"/>
                  </a:lnTo>
                  <a:lnTo>
                    <a:pt x="439" y="2154"/>
                  </a:lnTo>
                  <a:lnTo>
                    <a:pt x="489" y="2144"/>
                  </a:lnTo>
                  <a:lnTo>
                    <a:pt x="536" y="2134"/>
                  </a:lnTo>
                  <a:lnTo>
                    <a:pt x="609" y="2122"/>
                  </a:lnTo>
                  <a:lnTo>
                    <a:pt x="637" y="2120"/>
                  </a:lnTo>
                  <a:lnTo>
                    <a:pt x="637" y="2120"/>
                  </a:lnTo>
                  <a:lnTo>
                    <a:pt x="617" y="2138"/>
                  </a:lnTo>
                  <a:lnTo>
                    <a:pt x="573" y="2183"/>
                  </a:lnTo>
                  <a:lnTo>
                    <a:pt x="546" y="2211"/>
                  </a:lnTo>
                  <a:lnTo>
                    <a:pt x="520" y="2241"/>
                  </a:lnTo>
                  <a:lnTo>
                    <a:pt x="499" y="2270"/>
                  </a:lnTo>
                  <a:lnTo>
                    <a:pt x="481" y="2298"/>
                  </a:lnTo>
                  <a:lnTo>
                    <a:pt x="481" y="2298"/>
                  </a:lnTo>
                  <a:lnTo>
                    <a:pt x="467" y="2323"/>
                  </a:lnTo>
                  <a:lnTo>
                    <a:pt x="455" y="2353"/>
                  </a:lnTo>
                  <a:lnTo>
                    <a:pt x="443" y="2384"/>
                  </a:lnTo>
                  <a:lnTo>
                    <a:pt x="434" y="2418"/>
                  </a:lnTo>
                  <a:lnTo>
                    <a:pt x="418" y="2485"/>
                  </a:lnTo>
                  <a:lnTo>
                    <a:pt x="406" y="2548"/>
                  </a:lnTo>
                  <a:lnTo>
                    <a:pt x="434" y="2548"/>
                  </a:lnTo>
                  <a:lnTo>
                    <a:pt x="434" y="2548"/>
                  </a:lnTo>
                  <a:lnTo>
                    <a:pt x="437" y="2524"/>
                  </a:lnTo>
                  <a:lnTo>
                    <a:pt x="441" y="2499"/>
                  </a:lnTo>
                  <a:lnTo>
                    <a:pt x="449" y="2465"/>
                  </a:lnTo>
                  <a:lnTo>
                    <a:pt x="459" y="2430"/>
                  </a:lnTo>
                  <a:lnTo>
                    <a:pt x="471" y="2394"/>
                  </a:lnTo>
                  <a:lnTo>
                    <a:pt x="487" y="2359"/>
                  </a:lnTo>
                  <a:lnTo>
                    <a:pt x="497" y="2341"/>
                  </a:lnTo>
                  <a:lnTo>
                    <a:pt x="506" y="2327"/>
                  </a:lnTo>
                  <a:lnTo>
                    <a:pt x="506" y="2327"/>
                  </a:lnTo>
                  <a:lnTo>
                    <a:pt x="497" y="2382"/>
                  </a:lnTo>
                  <a:lnTo>
                    <a:pt x="489" y="2428"/>
                  </a:lnTo>
                  <a:lnTo>
                    <a:pt x="485" y="2467"/>
                  </a:lnTo>
                  <a:lnTo>
                    <a:pt x="512" y="2471"/>
                  </a:lnTo>
                  <a:lnTo>
                    <a:pt x="512" y="2471"/>
                  </a:lnTo>
                  <a:lnTo>
                    <a:pt x="514" y="2447"/>
                  </a:lnTo>
                  <a:lnTo>
                    <a:pt x="516" y="2424"/>
                  </a:lnTo>
                  <a:lnTo>
                    <a:pt x="520" y="2392"/>
                  </a:lnTo>
                  <a:lnTo>
                    <a:pt x="528" y="2359"/>
                  </a:lnTo>
                  <a:lnTo>
                    <a:pt x="538" y="2325"/>
                  </a:lnTo>
                  <a:lnTo>
                    <a:pt x="546" y="2309"/>
                  </a:lnTo>
                  <a:lnTo>
                    <a:pt x="552" y="2294"/>
                  </a:lnTo>
                  <a:lnTo>
                    <a:pt x="562" y="2280"/>
                  </a:lnTo>
                  <a:lnTo>
                    <a:pt x="572" y="2268"/>
                  </a:lnTo>
                  <a:lnTo>
                    <a:pt x="572" y="2268"/>
                  </a:lnTo>
                  <a:lnTo>
                    <a:pt x="617" y="2221"/>
                  </a:lnTo>
                  <a:lnTo>
                    <a:pt x="662" y="2177"/>
                  </a:lnTo>
                  <a:lnTo>
                    <a:pt x="711" y="2134"/>
                  </a:lnTo>
                  <a:lnTo>
                    <a:pt x="711" y="2134"/>
                  </a:lnTo>
                  <a:lnTo>
                    <a:pt x="717" y="2130"/>
                  </a:lnTo>
                  <a:lnTo>
                    <a:pt x="729" y="2126"/>
                  </a:lnTo>
                  <a:lnTo>
                    <a:pt x="737" y="2124"/>
                  </a:lnTo>
                  <a:lnTo>
                    <a:pt x="745" y="2124"/>
                  </a:lnTo>
                  <a:lnTo>
                    <a:pt x="753" y="2124"/>
                  </a:lnTo>
                  <a:lnTo>
                    <a:pt x="759" y="2130"/>
                  </a:lnTo>
                  <a:lnTo>
                    <a:pt x="759" y="2130"/>
                  </a:lnTo>
                  <a:lnTo>
                    <a:pt x="761" y="2134"/>
                  </a:lnTo>
                  <a:lnTo>
                    <a:pt x="763" y="2144"/>
                  </a:lnTo>
                  <a:lnTo>
                    <a:pt x="763" y="2174"/>
                  </a:lnTo>
                  <a:lnTo>
                    <a:pt x="761" y="2213"/>
                  </a:lnTo>
                  <a:lnTo>
                    <a:pt x="759" y="2258"/>
                  </a:lnTo>
                  <a:lnTo>
                    <a:pt x="751" y="2349"/>
                  </a:lnTo>
                  <a:lnTo>
                    <a:pt x="747" y="2386"/>
                  </a:lnTo>
                  <a:lnTo>
                    <a:pt x="747" y="2412"/>
                  </a:lnTo>
                  <a:lnTo>
                    <a:pt x="747" y="2412"/>
                  </a:lnTo>
                  <a:lnTo>
                    <a:pt x="743" y="2451"/>
                  </a:lnTo>
                  <a:lnTo>
                    <a:pt x="737" y="2495"/>
                  </a:lnTo>
                  <a:lnTo>
                    <a:pt x="729" y="2542"/>
                  </a:lnTo>
                  <a:lnTo>
                    <a:pt x="729" y="2542"/>
                  </a:lnTo>
                  <a:lnTo>
                    <a:pt x="713" y="2558"/>
                  </a:lnTo>
                  <a:lnTo>
                    <a:pt x="676" y="2597"/>
                  </a:lnTo>
                  <a:lnTo>
                    <a:pt x="650" y="2619"/>
                  </a:lnTo>
                  <a:lnTo>
                    <a:pt x="623" y="2641"/>
                  </a:lnTo>
                  <a:lnTo>
                    <a:pt x="593" y="2658"/>
                  </a:lnTo>
                  <a:lnTo>
                    <a:pt x="579" y="2666"/>
                  </a:lnTo>
                  <a:lnTo>
                    <a:pt x="566" y="2674"/>
                  </a:lnTo>
                  <a:lnTo>
                    <a:pt x="566" y="2674"/>
                  </a:lnTo>
                  <a:lnTo>
                    <a:pt x="506" y="2694"/>
                  </a:lnTo>
                  <a:lnTo>
                    <a:pt x="449" y="2714"/>
                  </a:lnTo>
                  <a:lnTo>
                    <a:pt x="396" y="2729"/>
                  </a:lnTo>
                  <a:lnTo>
                    <a:pt x="351" y="2739"/>
                  </a:lnTo>
                  <a:lnTo>
                    <a:pt x="351" y="2739"/>
                  </a:lnTo>
                  <a:lnTo>
                    <a:pt x="327" y="2741"/>
                  </a:lnTo>
                  <a:lnTo>
                    <a:pt x="298" y="2739"/>
                  </a:lnTo>
                  <a:lnTo>
                    <a:pt x="262" y="2737"/>
                  </a:lnTo>
                  <a:lnTo>
                    <a:pt x="229" y="2731"/>
                  </a:lnTo>
                  <a:lnTo>
                    <a:pt x="167" y="2723"/>
                  </a:lnTo>
                  <a:lnTo>
                    <a:pt x="142" y="2719"/>
                  </a:lnTo>
                  <a:lnTo>
                    <a:pt x="144" y="2741"/>
                  </a:lnTo>
                  <a:lnTo>
                    <a:pt x="319" y="2771"/>
                  </a:lnTo>
                  <a:lnTo>
                    <a:pt x="177" y="2853"/>
                  </a:lnTo>
                  <a:lnTo>
                    <a:pt x="197" y="2885"/>
                  </a:lnTo>
                  <a:lnTo>
                    <a:pt x="197" y="2885"/>
                  </a:lnTo>
                  <a:lnTo>
                    <a:pt x="215" y="2871"/>
                  </a:lnTo>
                  <a:lnTo>
                    <a:pt x="256" y="2840"/>
                  </a:lnTo>
                  <a:lnTo>
                    <a:pt x="307" y="2806"/>
                  </a:lnTo>
                  <a:lnTo>
                    <a:pt x="331" y="2792"/>
                  </a:lnTo>
                  <a:lnTo>
                    <a:pt x="351" y="2784"/>
                  </a:lnTo>
                  <a:lnTo>
                    <a:pt x="351" y="2784"/>
                  </a:lnTo>
                  <a:lnTo>
                    <a:pt x="394" y="2769"/>
                  </a:lnTo>
                  <a:lnTo>
                    <a:pt x="449" y="2753"/>
                  </a:lnTo>
                  <a:lnTo>
                    <a:pt x="499" y="2739"/>
                  </a:lnTo>
                  <a:lnTo>
                    <a:pt x="518" y="2735"/>
                  </a:lnTo>
                  <a:lnTo>
                    <a:pt x="532" y="2733"/>
                  </a:lnTo>
                  <a:lnTo>
                    <a:pt x="532" y="2733"/>
                  </a:lnTo>
                  <a:lnTo>
                    <a:pt x="536" y="2735"/>
                  </a:lnTo>
                  <a:lnTo>
                    <a:pt x="538" y="2737"/>
                  </a:lnTo>
                  <a:lnTo>
                    <a:pt x="538" y="2741"/>
                  </a:lnTo>
                  <a:lnTo>
                    <a:pt x="536" y="2747"/>
                  </a:lnTo>
                  <a:lnTo>
                    <a:pt x="530" y="2763"/>
                  </a:lnTo>
                  <a:lnTo>
                    <a:pt x="520" y="2781"/>
                  </a:lnTo>
                  <a:lnTo>
                    <a:pt x="497" y="2818"/>
                  </a:lnTo>
                  <a:lnTo>
                    <a:pt x="487" y="2836"/>
                  </a:lnTo>
                  <a:lnTo>
                    <a:pt x="481" y="2849"/>
                  </a:lnTo>
                  <a:lnTo>
                    <a:pt x="481" y="2849"/>
                  </a:lnTo>
                  <a:lnTo>
                    <a:pt x="479" y="2857"/>
                  </a:lnTo>
                  <a:lnTo>
                    <a:pt x="481" y="2863"/>
                  </a:lnTo>
                  <a:lnTo>
                    <a:pt x="485" y="2867"/>
                  </a:lnTo>
                  <a:lnTo>
                    <a:pt x="489" y="2869"/>
                  </a:lnTo>
                  <a:lnTo>
                    <a:pt x="501" y="2869"/>
                  </a:lnTo>
                  <a:lnTo>
                    <a:pt x="505" y="2869"/>
                  </a:lnTo>
                  <a:lnTo>
                    <a:pt x="505" y="2869"/>
                  </a:lnTo>
                  <a:lnTo>
                    <a:pt x="512" y="2853"/>
                  </a:lnTo>
                  <a:lnTo>
                    <a:pt x="536" y="2816"/>
                  </a:lnTo>
                  <a:lnTo>
                    <a:pt x="552" y="2792"/>
                  </a:lnTo>
                  <a:lnTo>
                    <a:pt x="572" y="2769"/>
                  </a:lnTo>
                  <a:lnTo>
                    <a:pt x="591" y="2743"/>
                  </a:lnTo>
                  <a:lnTo>
                    <a:pt x="615" y="2719"/>
                  </a:lnTo>
                  <a:lnTo>
                    <a:pt x="615" y="2719"/>
                  </a:lnTo>
                  <a:lnTo>
                    <a:pt x="654" y="2682"/>
                  </a:lnTo>
                  <a:lnTo>
                    <a:pt x="682" y="2660"/>
                  </a:lnTo>
                  <a:lnTo>
                    <a:pt x="692" y="2654"/>
                  </a:lnTo>
                  <a:lnTo>
                    <a:pt x="700" y="2650"/>
                  </a:lnTo>
                  <a:lnTo>
                    <a:pt x="708" y="2650"/>
                  </a:lnTo>
                  <a:lnTo>
                    <a:pt x="713" y="2652"/>
                  </a:lnTo>
                  <a:lnTo>
                    <a:pt x="713" y="2652"/>
                  </a:lnTo>
                  <a:lnTo>
                    <a:pt x="715" y="2652"/>
                  </a:lnTo>
                  <a:lnTo>
                    <a:pt x="719" y="2656"/>
                  </a:lnTo>
                  <a:lnTo>
                    <a:pt x="721" y="2666"/>
                  </a:lnTo>
                  <a:lnTo>
                    <a:pt x="723" y="2682"/>
                  </a:lnTo>
                  <a:lnTo>
                    <a:pt x="721" y="2702"/>
                  </a:lnTo>
                  <a:lnTo>
                    <a:pt x="717" y="2723"/>
                  </a:lnTo>
                  <a:lnTo>
                    <a:pt x="709" y="2749"/>
                  </a:lnTo>
                  <a:lnTo>
                    <a:pt x="698" y="2779"/>
                  </a:lnTo>
                  <a:lnTo>
                    <a:pt x="682" y="2810"/>
                  </a:lnTo>
                  <a:lnTo>
                    <a:pt x="682" y="2810"/>
                  </a:lnTo>
                  <a:lnTo>
                    <a:pt x="666" y="2840"/>
                  </a:lnTo>
                  <a:lnTo>
                    <a:pt x="652" y="2867"/>
                  </a:lnTo>
                  <a:lnTo>
                    <a:pt x="627" y="2917"/>
                  </a:lnTo>
                  <a:lnTo>
                    <a:pt x="613" y="2938"/>
                  </a:lnTo>
                  <a:lnTo>
                    <a:pt x="595" y="2962"/>
                  </a:lnTo>
                  <a:lnTo>
                    <a:pt x="575" y="2984"/>
                  </a:lnTo>
                  <a:lnTo>
                    <a:pt x="552" y="3005"/>
                  </a:lnTo>
                  <a:lnTo>
                    <a:pt x="552" y="3005"/>
                  </a:lnTo>
                  <a:lnTo>
                    <a:pt x="491" y="3054"/>
                  </a:lnTo>
                  <a:lnTo>
                    <a:pt x="426" y="3102"/>
                  </a:lnTo>
                  <a:lnTo>
                    <a:pt x="370" y="3143"/>
                  </a:lnTo>
                  <a:lnTo>
                    <a:pt x="341" y="3165"/>
                  </a:lnTo>
                  <a:lnTo>
                    <a:pt x="341" y="3165"/>
                  </a:lnTo>
                  <a:lnTo>
                    <a:pt x="337" y="3167"/>
                  </a:lnTo>
                  <a:lnTo>
                    <a:pt x="329" y="3171"/>
                  </a:lnTo>
                  <a:lnTo>
                    <a:pt x="307" y="3175"/>
                  </a:lnTo>
                  <a:lnTo>
                    <a:pt x="280" y="3179"/>
                  </a:lnTo>
                  <a:lnTo>
                    <a:pt x="248" y="3183"/>
                  </a:lnTo>
                  <a:lnTo>
                    <a:pt x="217" y="3185"/>
                  </a:lnTo>
                  <a:lnTo>
                    <a:pt x="187" y="3185"/>
                  </a:lnTo>
                  <a:lnTo>
                    <a:pt x="165" y="3185"/>
                  </a:lnTo>
                  <a:lnTo>
                    <a:pt x="158" y="3183"/>
                  </a:lnTo>
                  <a:lnTo>
                    <a:pt x="152" y="3181"/>
                  </a:lnTo>
                  <a:lnTo>
                    <a:pt x="152" y="3181"/>
                  </a:lnTo>
                  <a:lnTo>
                    <a:pt x="110" y="3149"/>
                  </a:lnTo>
                  <a:lnTo>
                    <a:pt x="83" y="3129"/>
                  </a:lnTo>
                  <a:lnTo>
                    <a:pt x="69" y="3123"/>
                  </a:lnTo>
                  <a:lnTo>
                    <a:pt x="55" y="3119"/>
                  </a:lnTo>
                  <a:lnTo>
                    <a:pt x="47" y="3143"/>
                  </a:lnTo>
                  <a:lnTo>
                    <a:pt x="47" y="3143"/>
                  </a:lnTo>
                  <a:lnTo>
                    <a:pt x="69" y="3153"/>
                  </a:lnTo>
                  <a:lnTo>
                    <a:pt x="89" y="3163"/>
                  </a:lnTo>
                  <a:lnTo>
                    <a:pt x="108" y="3179"/>
                  </a:lnTo>
                  <a:lnTo>
                    <a:pt x="108" y="3179"/>
                  </a:lnTo>
                  <a:lnTo>
                    <a:pt x="81" y="3185"/>
                  </a:lnTo>
                  <a:lnTo>
                    <a:pt x="53" y="3188"/>
                  </a:lnTo>
                  <a:lnTo>
                    <a:pt x="20" y="3192"/>
                  </a:lnTo>
                  <a:lnTo>
                    <a:pt x="22" y="3214"/>
                  </a:lnTo>
                  <a:lnTo>
                    <a:pt x="22" y="3214"/>
                  </a:lnTo>
                  <a:lnTo>
                    <a:pt x="47" y="3212"/>
                  </a:lnTo>
                  <a:lnTo>
                    <a:pt x="112" y="3206"/>
                  </a:lnTo>
                  <a:lnTo>
                    <a:pt x="154" y="3204"/>
                  </a:lnTo>
                  <a:lnTo>
                    <a:pt x="195" y="3206"/>
                  </a:lnTo>
                  <a:lnTo>
                    <a:pt x="236" y="3208"/>
                  </a:lnTo>
                  <a:lnTo>
                    <a:pt x="274" y="3214"/>
                  </a:lnTo>
                  <a:lnTo>
                    <a:pt x="274" y="3214"/>
                  </a:lnTo>
                  <a:lnTo>
                    <a:pt x="242" y="3238"/>
                  </a:lnTo>
                  <a:lnTo>
                    <a:pt x="221" y="3254"/>
                  </a:lnTo>
                  <a:lnTo>
                    <a:pt x="211" y="3259"/>
                  </a:lnTo>
                  <a:lnTo>
                    <a:pt x="199" y="3263"/>
                  </a:lnTo>
                  <a:lnTo>
                    <a:pt x="183" y="3265"/>
                  </a:lnTo>
                  <a:lnTo>
                    <a:pt x="165" y="3267"/>
                  </a:lnTo>
                  <a:lnTo>
                    <a:pt x="165" y="3267"/>
                  </a:lnTo>
                  <a:lnTo>
                    <a:pt x="132" y="3269"/>
                  </a:lnTo>
                  <a:lnTo>
                    <a:pt x="112" y="3269"/>
                  </a:lnTo>
                  <a:lnTo>
                    <a:pt x="98" y="3267"/>
                  </a:lnTo>
                  <a:lnTo>
                    <a:pt x="98" y="3295"/>
                  </a:lnTo>
                  <a:lnTo>
                    <a:pt x="164" y="3295"/>
                  </a:lnTo>
                  <a:lnTo>
                    <a:pt x="98" y="3348"/>
                  </a:lnTo>
                  <a:lnTo>
                    <a:pt x="116" y="3368"/>
                  </a:lnTo>
                  <a:lnTo>
                    <a:pt x="116" y="3368"/>
                  </a:lnTo>
                  <a:lnTo>
                    <a:pt x="193" y="3311"/>
                  </a:lnTo>
                  <a:lnTo>
                    <a:pt x="260" y="3261"/>
                  </a:lnTo>
                  <a:lnTo>
                    <a:pt x="321" y="3222"/>
                  </a:lnTo>
                  <a:lnTo>
                    <a:pt x="321" y="3222"/>
                  </a:lnTo>
                  <a:lnTo>
                    <a:pt x="378" y="3185"/>
                  </a:lnTo>
                  <a:lnTo>
                    <a:pt x="445" y="3137"/>
                  </a:lnTo>
                  <a:lnTo>
                    <a:pt x="506" y="3092"/>
                  </a:lnTo>
                  <a:lnTo>
                    <a:pt x="546" y="3062"/>
                  </a:lnTo>
                  <a:lnTo>
                    <a:pt x="546" y="3062"/>
                  </a:lnTo>
                  <a:lnTo>
                    <a:pt x="556" y="3056"/>
                  </a:lnTo>
                  <a:lnTo>
                    <a:pt x="558" y="3056"/>
                  </a:lnTo>
                  <a:lnTo>
                    <a:pt x="558" y="3058"/>
                  </a:lnTo>
                  <a:lnTo>
                    <a:pt x="556" y="3066"/>
                  </a:lnTo>
                  <a:lnTo>
                    <a:pt x="552" y="3078"/>
                  </a:lnTo>
                  <a:lnTo>
                    <a:pt x="534" y="3112"/>
                  </a:lnTo>
                  <a:lnTo>
                    <a:pt x="516" y="3143"/>
                  </a:lnTo>
                  <a:lnTo>
                    <a:pt x="516" y="3143"/>
                  </a:lnTo>
                  <a:lnTo>
                    <a:pt x="495" y="3187"/>
                  </a:lnTo>
                  <a:lnTo>
                    <a:pt x="467" y="3248"/>
                  </a:lnTo>
                  <a:lnTo>
                    <a:pt x="437" y="3309"/>
                  </a:lnTo>
                  <a:lnTo>
                    <a:pt x="424" y="3332"/>
                  </a:lnTo>
                  <a:lnTo>
                    <a:pt x="412" y="3350"/>
                  </a:lnTo>
                  <a:lnTo>
                    <a:pt x="412" y="3350"/>
                  </a:lnTo>
                  <a:lnTo>
                    <a:pt x="376" y="3388"/>
                  </a:lnTo>
                  <a:lnTo>
                    <a:pt x="351" y="3413"/>
                  </a:lnTo>
                  <a:lnTo>
                    <a:pt x="323" y="3441"/>
                  </a:lnTo>
                  <a:lnTo>
                    <a:pt x="292" y="3468"/>
                  </a:lnTo>
                  <a:lnTo>
                    <a:pt x="260" y="3492"/>
                  </a:lnTo>
                  <a:lnTo>
                    <a:pt x="231" y="3512"/>
                  </a:lnTo>
                  <a:lnTo>
                    <a:pt x="215" y="3518"/>
                  </a:lnTo>
                  <a:lnTo>
                    <a:pt x="201" y="3524"/>
                  </a:lnTo>
                  <a:lnTo>
                    <a:pt x="199" y="3547"/>
                  </a:lnTo>
                  <a:lnTo>
                    <a:pt x="199" y="3547"/>
                  </a:lnTo>
                  <a:lnTo>
                    <a:pt x="217" y="3541"/>
                  </a:lnTo>
                  <a:lnTo>
                    <a:pt x="236" y="3533"/>
                  </a:lnTo>
                  <a:lnTo>
                    <a:pt x="262" y="3520"/>
                  </a:lnTo>
                  <a:lnTo>
                    <a:pt x="292" y="3502"/>
                  </a:lnTo>
                  <a:lnTo>
                    <a:pt x="323" y="3478"/>
                  </a:lnTo>
                  <a:lnTo>
                    <a:pt x="339" y="3462"/>
                  </a:lnTo>
                  <a:lnTo>
                    <a:pt x="355" y="3447"/>
                  </a:lnTo>
                  <a:lnTo>
                    <a:pt x="372" y="3427"/>
                  </a:lnTo>
                  <a:lnTo>
                    <a:pt x="388" y="3407"/>
                  </a:lnTo>
                  <a:lnTo>
                    <a:pt x="388" y="3407"/>
                  </a:lnTo>
                  <a:lnTo>
                    <a:pt x="394" y="3399"/>
                  </a:lnTo>
                  <a:lnTo>
                    <a:pt x="396" y="3399"/>
                  </a:lnTo>
                  <a:lnTo>
                    <a:pt x="398" y="3399"/>
                  </a:lnTo>
                  <a:lnTo>
                    <a:pt x="400" y="3403"/>
                  </a:lnTo>
                  <a:lnTo>
                    <a:pt x="398" y="3413"/>
                  </a:lnTo>
                  <a:lnTo>
                    <a:pt x="392" y="3435"/>
                  </a:lnTo>
                  <a:lnTo>
                    <a:pt x="386" y="3447"/>
                  </a:lnTo>
                  <a:lnTo>
                    <a:pt x="382" y="3457"/>
                  </a:lnTo>
                  <a:lnTo>
                    <a:pt x="382" y="3457"/>
                  </a:lnTo>
                  <a:lnTo>
                    <a:pt x="331" y="3543"/>
                  </a:lnTo>
                  <a:lnTo>
                    <a:pt x="300" y="3596"/>
                  </a:lnTo>
                  <a:lnTo>
                    <a:pt x="286" y="3618"/>
                  </a:lnTo>
                  <a:lnTo>
                    <a:pt x="276" y="3634"/>
                  </a:lnTo>
                  <a:lnTo>
                    <a:pt x="276" y="3634"/>
                  </a:lnTo>
                  <a:lnTo>
                    <a:pt x="286" y="3642"/>
                  </a:lnTo>
                  <a:lnTo>
                    <a:pt x="290" y="3642"/>
                  </a:lnTo>
                  <a:lnTo>
                    <a:pt x="290" y="3640"/>
                  </a:lnTo>
                  <a:lnTo>
                    <a:pt x="290" y="3640"/>
                  </a:lnTo>
                  <a:lnTo>
                    <a:pt x="290" y="3640"/>
                  </a:lnTo>
                  <a:lnTo>
                    <a:pt x="307" y="3618"/>
                  </a:lnTo>
                  <a:lnTo>
                    <a:pt x="321" y="3602"/>
                  </a:lnTo>
                  <a:lnTo>
                    <a:pt x="333" y="3592"/>
                  </a:lnTo>
                  <a:lnTo>
                    <a:pt x="333" y="3592"/>
                  </a:lnTo>
                  <a:lnTo>
                    <a:pt x="335" y="3592"/>
                  </a:lnTo>
                  <a:lnTo>
                    <a:pt x="337" y="3596"/>
                  </a:lnTo>
                  <a:lnTo>
                    <a:pt x="337" y="3612"/>
                  </a:lnTo>
                  <a:lnTo>
                    <a:pt x="333" y="3652"/>
                  </a:lnTo>
                  <a:lnTo>
                    <a:pt x="333" y="3652"/>
                  </a:lnTo>
                  <a:lnTo>
                    <a:pt x="333" y="3663"/>
                  </a:lnTo>
                  <a:lnTo>
                    <a:pt x="333" y="3673"/>
                  </a:lnTo>
                  <a:lnTo>
                    <a:pt x="337" y="3681"/>
                  </a:lnTo>
                  <a:lnTo>
                    <a:pt x="361" y="3673"/>
                  </a:lnTo>
                  <a:lnTo>
                    <a:pt x="361" y="3673"/>
                  </a:lnTo>
                  <a:lnTo>
                    <a:pt x="357" y="3665"/>
                  </a:lnTo>
                  <a:lnTo>
                    <a:pt x="355" y="3658"/>
                  </a:lnTo>
                  <a:lnTo>
                    <a:pt x="353" y="3644"/>
                  </a:lnTo>
                  <a:lnTo>
                    <a:pt x="351" y="3626"/>
                  </a:lnTo>
                  <a:lnTo>
                    <a:pt x="353" y="3604"/>
                  </a:lnTo>
                  <a:lnTo>
                    <a:pt x="359" y="3579"/>
                  </a:lnTo>
                  <a:lnTo>
                    <a:pt x="367" y="3549"/>
                  </a:lnTo>
                  <a:lnTo>
                    <a:pt x="367" y="3549"/>
                  </a:lnTo>
                  <a:lnTo>
                    <a:pt x="382" y="3510"/>
                  </a:lnTo>
                  <a:lnTo>
                    <a:pt x="402" y="3460"/>
                  </a:lnTo>
                  <a:lnTo>
                    <a:pt x="451" y="3348"/>
                  </a:lnTo>
                  <a:lnTo>
                    <a:pt x="503" y="3242"/>
                  </a:lnTo>
                  <a:lnTo>
                    <a:pt x="538" y="3171"/>
                  </a:lnTo>
                  <a:lnTo>
                    <a:pt x="538" y="3171"/>
                  </a:lnTo>
                  <a:lnTo>
                    <a:pt x="575" y="3106"/>
                  </a:lnTo>
                  <a:lnTo>
                    <a:pt x="629" y="3019"/>
                  </a:lnTo>
                  <a:lnTo>
                    <a:pt x="678" y="2934"/>
                  </a:lnTo>
                  <a:lnTo>
                    <a:pt x="709" y="2881"/>
                  </a:lnTo>
                  <a:lnTo>
                    <a:pt x="709" y="2881"/>
                  </a:lnTo>
                  <a:lnTo>
                    <a:pt x="717" y="2865"/>
                  </a:lnTo>
                  <a:lnTo>
                    <a:pt x="725" y="2853"/>
                  </a:lnTo>
                  <a:lnTo>
                    <a:pt x="735" y="2846"/>
                  </a:lnTo>
                  <a:lnTo>
                    <a:pt x="743" y="2842"/>
                  </a:lnTo>
                  <a:lnTo>
                    <a:pt x="745" y="2844"/>
                  </a:lnTo>
                  <a:lnTo>
                    <a:pt x="749" y="2844"/>
                  </a:lnTo>
                  <a:lnTo>
                    <a:pt x="753" y="2848"/>
                  </a:lnTo>
                  <a:lnTo>
                    <a:pt x="757" y="2853"/>
                  </a:lnTo>
                  <a:lnTo>
                    <a:pt x="761" y="2869"/>
                  </a:lnTo>
                  <a:lnTo>
                    <a:pt x="765" y="2895"/>
                  </a:lnTo>
                  <a:lnTo>
                    <a:pt x="765" y="2895"/>
                  </a:lnTo>
                  <a:lnTo>
                    <a:pt x="771" y="2928"/>
                  </a:lnTo>
                  <a:lnTo>
                    <a:pt x="777" y="2976"/>
                  </a:lnTo>
                  <a:lnTo>
                    <a:pt x="786" y="3029"/>
                  </a:lnTo>
                  <a:lnTo>
                    <a:pt x="794" y="3084"/>
                  </a:lnTo>
                  <a:lnTo>
                    <a:pt x="802" y="3143"/>
                  </a:lnTo>
                  <a:lnTo>
                    <a:pt x="806" y="3198"/>
                  </a:lnTo>
                  <a:lnTo>
                    <a:pt x="806" y="3224"/>
                  </a:lnTo>
                  <a:lnTo>
                    <a:pt x="804" y="3248"/>
                  </a:lnTo>
                  <a:lnTo>
                    <a:pt x="800" y="3267"/>
                  </a:lnTo>
                  <a:lnTo>
                    <a:pt x="796" y="3287"/>
                  </a:lnTo>
                  <a:lnTo>
                    <a:pt x="796" y="3287"/>
                  </a:lnTo>
                  <a:lnTo>
                    <a:pt x="782" y="3321"/>
                  </a:lnTo>
                  <a:lnTo>
                    <a:pt x="769" y="3354"/>
                  </a:lnTo>
                  <a:lnTo>
                    <a:pt x="753" y="3388"/>
                  </a:lnTo>
                  <a:lnTo>
                    <a:pt x="735" y="3421"/>
                  </a:lnTo>
                  <a:lnTo>
                    <a:pt x="717" y="3451"/>
                  </a:lnTo>
                  <a:lnTo>
                    <a:pt x="702" y="3476"/>
                  </a:lnTo>
                  <a:lnTo>
                    <a:pt x="684" y="3500"/>
                  </a:lnTo>
                  <a:lnTo>
                    <a:pt x="668" y="3520"/>
                  </a:lnTo>
                  <a:lnTo>
                    <a:pt x="668" y="3520"/>
                  </a:lnTo>
                  <a:lnTo>
                    <a:pt x="631" y="3555"/>
                  </a:lnTo>
                  <a:lnTo>
                    <a:pt x="587" y="3594"/>
                  </a:lnTo>
                  <a:lnTo>
                    <a:pt x="536" y="3636"/>
                  </a:lnTo>
                  <a:lnTo>
                    <a:pt x="552" y="3654"/>
                  </a:lnTo>
                  <a:lnTo>
                    <a:pt x="552" y="3654"/>
                  </a:lnTo>
                  <a:lnTo>
                    <a:pt x="603" y="3608"/>
                  </a:lnTo>
                  <a:lnTo>
                    <a:pt x="641" y="3577"/>
                  </a:lnTo>
                  <a:lnTo>
                    <a:pt x="656" y="3567"/>
                  </a:lnTo>
                  <a:lnTo>
                    <a:pt x="666" y="3563"/>
                  </a:lnTo>
                  <a:lnTo>
                    <a:pt x="666" y="3563"/>
                  </a:lnTo>
                  <a:lnTo>
                    <a:pt x="668" y="3563"/>
                  </a:lnTo>
                  <a:lnTo>
                    <a:pt x="670" y="3569"/>
                  </a:lnTo>
                  <a:lnTo>
                    <a:pt x="668" y="3585"/>
                  </a:lnTo>
                  <a:lnTo>
                    <a:pt x="666" y="3606"/>
                  </a:lnTo>
                  <a:lnTo>
                    <a:pt x="660" y="3634"/>
                  </a:lnTo>
                  <a:lnTo>
                    <a:pt x="648" y="3683"/>
                  </a:lnTo>
                  <a:lnTo>
                    <a:pt x="642" y="3705"/>
                  </a:lnTo>
                  <a:lnTo>
                    <a:pt x="668" y="3705"/>
                  </a:lnTo>
                  <a:lnTo>
                    <a:pt x="668" y="3705"/>
                  </a:lnTo>
                  <a:lnTo>
                    <a:pt x="684" y="3624"/>
                  </a:lnTo>
                  <a:lnTo>
                    <a:pt x="698" y="3563"/>
                  </a:lnTo>
                  <a:lnTo>
                    <a:pt x="704" y="3539"/>
                  </a:lnTo>
                  <a:lnTo>
                    <a:pt x="709" y="3524"/>
                  </a:lnTo>
                  <a:lnTo>
                    <a:pt x="709" y="3524"/>
                  </a:lnTo>
                  <a:lnTo>
                    <a:pt x="759" y="3441"/>
                  </a:lnTo>
                  <a:lnTo>
                    <a:pt x="792" y="3382"/>
                  </a:lnTo>
                  <a:lnTo>
                    <a:pt x="808" y="3352"/>
                  </a:lnTo>
                  <a:lnTo>
                    <a:pt x="820" y="3324"/>
                  </a:lnTo>
                  <a:lnTo>
                    <a:pt x="820" y="3324"/>
                  </a:lnTo>
                  <a:lnTo>
                    <a:pt x="832" y="3303"/>
                  </a:lnTo>
                  <a:lnTo>
                    <a:pt x="838" y="3293"/>
                  </a:lnTo>
                  <a:lnTo>
                    <a:pt x="842" y="3291"/>
                  </a:lnTo>
                  <a:lnTo>
                    <a:pt x="844" y="3291"/>
                  </a:lnTo>
                  <a:lnTo>
                    <a:pt x="845" y="3291"/>
                  </a:lnTo>
                  <a:lnTo>
                    <a:pt x="847" y="3295"/>
                  </a:lnTo>
                  <a:lnTo>
                    <a:pt x="849" y="3305"/>
                  </a:lnTo>
                  <a:lnTo>
                    <a:pt x="851" y="3319"/>
                  </a:lnTo>
                  <a:lnTo>
                    <a:pt x="851" y="3348"/>
                  </a:lnTo>
                  <a:lnTo>
                    <a:pt x="851" y="3348"/>
                  </a:lnTo>
                  <a:lnTo>
                    <a:pt x="855" y="3466"/>
                  </a:lnTo>
                  <a:lnTo>
                    <a:pt x="857" y="3539"/>
                  </a:lnTo>
                  <a:lnTo>
                    <a:pt x="859" y="3591"/>
                  </a:lnTo>
                  <a:lnTo>
                    <a:pt x="859" y="3591"/>
                  </a:lnTo>
                  <a:lnTo>
                    <a:pt x="855" y="3610"/>
                  </a:lnTo>
                  <a:lnTo>
                    <a:pt x="845" y="3638"/>
                  </a:lnTo>
                  <a:lnTo>
                    <a:pt x="834" y="3669"/>
                  </a:lnTo>
                  <a:lnTo>
                    <a:pt x="820" y="3701"/>
                  </a:lnTo>
                  <a:lnTo>
                    <a:pt x="794" y="3756"/>
                  </a:lnTo>
                  <a:lnTo>
                    <a:pt x="784" y="3780"/>
                  </a:lnTo>
                  <a:lnTo>
                    <a:pt x="806" y="3794"/>
                  </a:lnTo>
                  <a:lnTo>
                    <a:pt x="806" y="3794"/>
                  </a:lnTo>
                  <a:lnTo>
                    <a:pt x="836" y="3725"/>
                  </a:lnTo>
                  <a:lnTo>
                    <a:pt x="871" y="3646"/>
                  </a:lnTo>
                  <a:lnTo>
                    <a:pt x="871" y="3646"/>
                  </a:lnTo>
                  <a:lnTo>
                    <a:pt x="871" y="3644"/>
                  </a:lnTo>
                  <a:lnTo>
                    <a:pt x="873" y="3644"/>
                  </a:lnTo>
                  <a:lnTo>
                    <a:pt x="873" y="3650"/>
                  </a:lnTo>
                  <a:lnTo>
                    <a:pt x="877" y="3673"/>
                  </a:lnTo>
                  <a:lnTo>
                    <a:pt x="881" y="3709"/>
                  </a:lnTo>
                  <a:lnTo>
                    <a:pt x="883" y="3740"/>
                  </a:lnTo>
                  <a:lnTo>
                    <a:pt x="883" y="3740"/>
                  </a:lnTo>
                  <a:lnTo>
                    <a:pt x="889" y="3774"/>
                  </a:lnTo>
                  <a:lnTo>
                    <a:pt x="909" y="3772"/>
                  </a:lnTo>
                  <a:lnTo>
                    <a:pt x="909" y="3772"/>
                  </a:lnTo>
                  <a:lnTo>
                    <a:pt x="899" y="3709"/>
                  </a:lnTo>
                  <a:lnTo>
                    <a:pt x="893" y="3652"/>
                  </a:lnTo>
                  <a:lnTo>
                    <a:pt x="889" y="3598"/>
                  </a:lnTo>
                  <a:lnTo>
                    <a:pt x="889" y="3598"/>
                  </a:lnTo>
                  <a:lnTo>
                    <a:pt x="885" y="3451"/>
                  </a:lnTo>
                  <a:lnTo>
                    <a:pt x="885" y="3374"/>
                  </a:lnTo>
                  <a:lnTo>
                    <a:pt x="885" y="3324"/>
                  </a:lnTo>
                  <a:lnTo>
                    <a:pt x="885" y="3324"/>
                  </a:lnTo>
                  <a:lnTo>
                    <a:pt x="887" y="3317"/>
                  </a:lnTo>
                  <a:lnTo>
                    <a:pt x="889" y="3315"/>
                  </a:lnTo>
                  <a:lnTo>
                    <a:pt x="891" y="3317"/>
                  </a:lnTo>
                  <a:lnTo>
                    <a:pt x="895" y="3326"/>
                  </a:lnTo>
                  <a:lnTo>
                    <a:pt x="903" y="3340"/>
                  </a:lnTo>
                  <a:lnTo>
                    <a:pt x="916" y="3380"/>
                  </a:lnTo>
                  <a:lnTo>
                    <a:pt x="934" y="3419"/>
                  </a:lnTo>
                  <a:lnTo>
                    <a:pt x="934" y="3419"/>
                  </a:lnTo>
                  <a:lnTo>
                    <a:pt x="952" y="3458"/>
                  </a:lnTo>
                  <a:lnTo>
                    <a:pt x="974" y="3500"/>
                  </a:lnTo>
                  <a:lnTo>
                    <a:pt x="989" y="3537"/>
                  </a:lnTo>
                  <a:lnTo>
                    <a:pt x="995" y="3553"/>
                  </a:lnTo>
                  <a:lnTo>
                    <a:pt x="997" y="3567"/>
                  </a:lnTo>
                  <a:lnTo>
                    <a:pt x="997" y="3567"/>
                  </a:lnTo>
                  <a:lnTo>
                    <a:pt x="997" y="3656"/>
                  </a:lnTo>
                  <a:lnTo>
                    <a:pt x="1017" y="3658"/>
                  </a:lnTo>
                  <a:lnTo>
                    <a:pt x="1017" y="3658"/>
                  </a:lnTo>
                  <a:lnTo>
                    <a:pt x="1013" y="3610"/>
                  </a:lnTo>
                  <a:lnTo>
                    <a:pt x="1013" y="3581"/>
                  </a:lnTo>
                  <a:lnTo>
                    <a:pt x="1015" y="3575"/>
                  </a:lnTo>
                  <a:lnTo>
                    <a:pt x="1015" y="3573"/>
                  </a:lnTo>
                  <a:lnTo>
                    <a:pt x="1017" y="3575"/>
                  </a:lnTo>
                  <a:lnTo>
                    <a:pt x="1017" y="3575"/>
                  </a:lnTo>
                  <a:lnTo>
                    <a:pt x="1031" y="3589"/>
                  </a:lnTo>
                  <a:lnTo>
                    <a:pt x="1049" y="3604"/>
                  </a:lnTo>
                  <a:lnTo>
                    <a:pt x="1070" y="3626"/>
                  </a:lnTo>
                  <a:lnTo>
                    <a:pt x="1082" y="3612"/>
                  </a:lnTo>
                  <a:lnTo>
                    <a:pt x="1082" y="3612"/>
                  </a:lnTo>
                  <a:lnTo>
                    <a:pt x="1070" y="3598"/>
                  </a:lnTo>
                  <a:lnTo>
                    <a:pt x="1043" y="3557"/>
                  </a:lnTo>
                  <a:lnTo>
                    <a:pt x="1023" y="3529"/>
                  </a:lnTo>
                  <a:lnTo>
                    <a:pt x="1003" y="3496"/>
                  </a:lnTo>
                  <a:lnTo>
                    <a:pt x="983" y="3458"/>
                  </a:lnTo>
                  <a:lnTo>
                    <a:pt x="966" y="3417"/>
                  </a:lnTo>
                  <a:lnTo>
                    <a:pt x="966" y="3417"/>
                  </a:lnTo>
                  <a:lnTo>
                    <a:pt x="932" y="3338"/>
                  </a:lnTo>
                  <a:lnTo>
                    <a:pt x="918" y="3301"/>
                  </a:lnTo>
                  <a:lnTo>
                    <a:pt x="907" y="3261"/>
                  </a:lnTo>
                  <a:lnTo>
                    <a:pt x="895" y="3220"/>
                  </a:lnTo>
                  <a:lnTo>
                    <a:pt x="883" y="3175"/>
                  </a:lnTo>
                  <a:lnTo>
                    <a:pt x="873" y="3121"/>
                  </a:lnTo>
                  <a:lnTo>
                    <a:pt x="861" y="3062"/>
                  </a:lnTo>
                  <a:lnTo>
                    <a:pt x="861" y="3062"/>
                  </a:lnTo>
                  <a:lnTo>
                    <a:pt x="820" y="2840"/>
                  </a:lnTo>
                  <a:lnTo>
                    <a:pt x="808" y="2757"/>
                  </a:lnTo>
                  <a:lnTo>
                    <a:pt x="804" y="2723"/>
                  </a:lnTo>
                  <a:lnTo>
                    <a:pt x="802" y="2696"/>
                  </a:lnTo>
                  <a:lnTo>
                    <a:pt x="802" y="2696"/>
                  </a:lnTo>
                  <a:lnTo>
                    <a:pt x="802" y="2668"/>
                  </a:lnTo>
                  <a:lnTo>
                    <a:pt x="804" y="2639"/>
                  </a:lnTo>
                  <a:lnTo>
                    <a:pt x="810" y="2578"/>
                  </a:lnTo>
                  <a:lnTo>
                    <a:pt x="820" y="2477"/>
                  </a:lnTo>
                  <a:lnTo>
                    <a:pt x="820" y="2477"/>
                  </a:lnTo>
                  <a:lnTo>
                    <a:pt x="822" y="2461"/>
                  </a:lnTo>
                  <a:lnTo>
                    <a:pt x="826" y="2449"/>
                  </a:lnTo>
                  <a:lnTo>
                    <a:pt x="832" y="2442"/>
                  </a:lnTo>
                  <a:lnTo>
                    <a:pt x="836" y="2440"/>
                  </a:lnTo>
                  <a:lnTo>
                    <a:pt x="840" y="2438"/>
                  </a:lnTo>
                  <a:lnTo>
                    <a:pt x="842" y="2440"/>
                  </a:lnTo>
                  <a:lnTo>
                    <a:pt x="847" y="2445"/>
                  </a:lnTo>
                  <a:lnTo>
                    <a:pt x="853" y="2457"/>
                  </a:lnTo>
                  <a:lnTo>
                    <a:pt x="859" y="2473"/>
                  </a:lnTo>
                  <a:lnTo>
                    <a:pt x="859" y="2473"/>
                  </a:lnTo>
                  <a:lnTo>
                    <a:pt x="865" y="2497"/>
                  </a:lnTo>
                  <a:lnTo>
                    <a:pt x="879" y="2530"/>
                  </a:lnTo>
                  <a:lnTo>
                    <a:pt x="913" y="2605"/>
                  </a:lnTo>
                  <a:lnTo>
                    <a:pt x="946" y="2680"/>
                  </a:lnTo>
                  <a:lnTo>
                    <a:pt x="960" y="2710"/>
                  </a:lnTo>
                  <a:lnTo>
                    <a:pt x="968" y="2731"/>
                  </a:lnTo>
                  <a:lnTo>
                    <a:pt x="968" y="2731"/>
                  </a:lnTo>
                  <a:lnTo>
                    <a:pt x="972" y="2747"/>
                  </a:lnTo>
                  <a:lnTo>
                    <a:pt x="974" y="2767"/>
                  </a:lnTo>
                  <a:lnTo>
                    <a:pt x="974" y="2804"/>
                  </a:lnTo>
                  <a:lnTo>
                    <a:pt x="974" y="2834"/>
                  </a:lnTo>
                  <a:lnTo>
                    <a:pt x="972" y="2846"/>
                  </a:lnTo>
                  <a:lnTo>
                    <a:pt x="1001" y="2853"/>
                  </a:lnTo>
                  <a:lnTo>
                    <a:pt x="1001" y="2782"/>
                  </a:lnTo>
                  <a:lnTo>
                    <a:pt x="1064" y="2928"/>
                  </a:lnTo>
                  <a:lnTo>
                    <a:pt x="1100" y="2909"/>
                  </a:lnTo>
                  <a:lnTo>
                    <a:pt x="1100" y="2909"/>
                  </a:lnTo>
                  <a:lnTo>
                    <a:pt x="1031" y="2769"/>
                  </a:lnTo>
                  <a:lnTo>
                    <a:pt x="980" y="2662"/>
                  </a:lnTo>
                  <a:lnTo>
                    <a:pt x="960" y="2621"/>
                  </a:lnTo>
                  <a:lnTo>
                    <a:pt x="950" y="2595"/>
                  </a:lnTo>
                  <a:lnTo>
                    <a:pt x="950" y="2595"/>
                  </a:lnTo>
                  <a:lnTo>
                    <a:pt x="944" y="2581"/>
                  </a:lnTo>
                  <a:lnTo>
                    <a:pt x="944" y="2574"/>
                  </a:lnTo>
                  <a:lnTo>
                    <a:pt x="944" y="2572"/>
                  </a:lnTo>
                  <a:lnTo>
                    <a:pt x="948" y="2574"/>
                  </a:lnTo>
                  <a:lnTo>
                    <a:pt x="962" y="2587"/>
                  </a:lnTo>
                  <a:lnTo>
                    <a:pt x="981" y="2609"/>
                  </a:lnTo>
                  <a:lnTo>
                    <a:pt x="981" y="2609"/>
                  </a:lnTo>
                  <a:lnTo>
                    <a:pt x="993" y="2623"/>
                  </a:lnTo>
                  <a:lnTo>
                    <a:pt x="1011" y="2635"/>
                  </a:lnTo>
                  <a:lnTo>
                    <a:pt x="1029" y="2647"/>
                  </a:lnTo>
                  <a:lnTo>
                    <a:pt x="1049" y="2656"/>
                  </a:lnTo>
                  <a:lnTo>
                    <a:pt x="1082" y="2672"/>
                  </a:lnTo>
                  <a:lnTo>
                    <a:pt x="1096" y="2678"/>
                  </a:lnTo>
                  <a:lnTo>
                    <a:pt x="1102" y="2648"/>
                  </a:lnTo>
                  <a:lnTo>
                    <a:pt x="1102" y="2648"/>
                  </a:lnTo>
                  <a:lnTo>
                    <a:pt x="1086" y="2641"/>
                  </a:lnTo>
                  <a:lnTo>
                    <a:pt x="1047" y="2613"/>
                  </a:lnTo>
                  <a:lnTo>
                    <a:pt x="1023" y="2595"/>
                  </a:lnTo>
                  <a:lnTo>
                    <a:pt x="997" y="2574"/>
                  </a:lnTo>
                  <a:lnTo>
                    <a:pt x="972" y="2548"/>
                  </a:lnTo>
                  <a:lnTo>
                    <a:pt x="946" y="2522"/>
                  </a:lnTo>
                  <a:lnTo>
                    <a:pt x="946" y="2522"/>
                  </a:lnTo>
                  <a:lnTo>
                    <a:pt x="924" y="2493"/>
                  </a:lnTo>
                  <a:lnTo>
                    <a:pt x="907" y="2463"/>
                  </a:lnTo>
                  <a:lnTo>
                    <a:pt x="893" y="2434"/>
                  </a:lnTo>
                  <a:lnTo>
                    <a:pt x="881" y="2404"/>
                  </a:lnTo>
                  <a:lnTo>
                    <a:pt x="871" y="2377"/>
                  </a:lnTo>
                  <a:lnTo>
                    <a:pt x="865" y="2351"/>
                  </a:lnTo>
                  <a:lnTo>
                    <a:pt x="861" y="2329"/>
                  </a:lnTo>
                  <a:lnTo>
                    <a:pt x="859" y="2309"/>
                  </a:lnTo>
                  <a:lnTo>
                    <a:pt x="859" y="2309"/>
                  </a:lnTo>
                  <a:lnTo>
                    <a:pt x="857" y="2294"/>
                  </a:lnTo>
                  <a:lnTo>
                    <a:pt x="859" y="2274"/>
                  </a:lnTo>
                  <a:lnTo>
                    <a:pt x="861" y="2252"/>
                  </a:lnTo>
                  <a:lnTo>
                    <a:pt x="867" y="2227"/>
                  </a:lnTo>
                  <a:lnTo>
                    <a:pt x="877" y="2197"/>
                  </a:lnTo>
                  <a:lnTo>
                    <a:pt x="893" y="2162"/>
                  </a:lnTo>
                  <a:lnTo>
                    <a:pt x="913" y="2120"/>
                  </a:lnTo>
                  <a:lnTo>
                    <a:pt x="938" y="2073"/>
                  </a:lnTo>
                  <a:lnTo>
                    <a:pt x="938" y="2073"/>
                  </a:lnTo>
                  <a:lnTo>
                    <a:pt x="978" y="2008"/>
                  </a:lnTo>
                  <a:lnTo>
                    <a:pt x="1037" y="1921"/>
                  </a:lnTo>
                  <a:lnTo>
                    <a:pt x="1108" y="1817"/>
                  </a:lnTo>
                  <a:lnTo>
                    <a:pt x="1186" y="1706"/>
                  </a:lnTo>
                  <a:lnTo>
                    <a:pt x="1271" y="1592"/>
                  </a:lnTo>
                  <a:lnTo>
                    <a:pt x="1352" y="1486"/>
                  </a:lnTo>
                  <a:lnTo>
                    <a:pt x="1427" y="1389"/>
                  </a:lnTo>
                  <a:lnTo>
                    <a:pt x="1490" y="1314"/>
                  </a:lnTo>
                  <a:lnTo>
                    <a:pt x="1490" y="1314"/>
                  </a:lnTo>
                  <a:lnTo>
                    <a:pt x="1581" y="1212"/>
                  </a:lnTo>
                  <a:lnTo>
                    <a:pt x="1618" y="1170"/>
                  </a:lnTo>
                  <a:lnTo>
                    <a:pt x="1650" y="1139"/>
                  </a:lnTo>
                  <a:lnTo>
                    <a:pt x="1677" y="1113"/>
                  </a:lnTo>
                  <a:lnTo>
                    <a:pt x="1691" y="1105"/>
                  </a:lnTo>
                  <a:lnTo>
                    <a:pt x="1703" y="1097"/>
                  </a:lnTo>
                  <a:lnTo>
                    <a:pt x="1717" y="1092"/>
                  </a:lnTo>
                  <a:lnTo>
                    <a:pt x="1728" y="1086"/>
                  </a:lnTo>
                  <a:lnTo>
                    <a:pt x="1740" y="1084"/>
                  </a:lnTo>
                  <a:lnTo>
                    <a:pt x="1754" y="1084"/>
                  </a:lnTo>
                  <a:lnTo>
                    <a:pt x="1754" y="1084"/>
                  </a:lnTo>
                  <a:lnTo>
                    <a:pt x="1766" y="1084"/>
                  </a:lnTo>
                  <a:lnTo>
                    <a:pt x="1780" y="1086"/>
                  </a:lnTo>
                  <a:lnTo>
                    <a:pt x="1792" y="1092"/>
                  </a:lnTo>
                  <a:lnTo>
                    <a:pt x="1803" y="1097"/>
                  </a:lnTo>
                  <a:lnTo>
                    <a:pt x="1817" y="1105"/>
                  </a:lnTo>
                  <a:lnTo>
                    <a:pt x="1831" y="1113"/>
                  </a:lnTo>
                  <a:lnTo>
                    <a:pt x="1859" y="1139"/>
                  </a:lnTo>
                  <a:lnTo>
                    <a:pt x="1890" y="1170"/>
                  </a:lnTo>
                  <a:lnTo>
                    <a:pt x="1926" y="1212"/>
                  </a:lnTo>
                  <a:lnTo>
                    <a:pt x="2016" y="1314"/>
                  </a:lnTo>
                  <a:lnTo>
                    <a:pt x="2016" y="1314"/>
                  </a:lnTo>
                  <a:lnTo>
                    <a:pt x="2079" y="1389"/>
                  </a:lnTo>
                  <a:lnTo>
                    <a:pt x="2154" y="1486"/>
                  </a:lnTo>
                  <a:lnTo>
                    <a:pt x="2237" y="1592"/>
                  </a:lnTo>
                  <a:lnTo>
                    <a:pt x="2320" y="1706"/>
                  </a:lnTo>
                  <a:lnTo>
                    <a:pt x="2401" y="1817"/>
                  </a:lnTo>
                  <a:lnTo>
                    <a:pt x="2472" y="1921"/>
                  </a:lnTo>
                  <a:lnTo>
                    <a:pt x="2531" y="2008"/>
                  </a:lnTo>
                  <a:lnTo>
                    <a:pt x="2570" y="2073"/>
                  </a:lnTo>
                  <a:lnTo>
                    <a:pt x="2570" y="2073"/>
                  </a:lnTo>
                  <a:lnTo>
                    <a:pt x="2596" y="2120"/>
                  </a:lnTo>
                  <a:lnTo>
                    <a:pt x="2615" y="2162"/>
                  </a:lnTo>
                  <a:lnTo>
                    <a:pt x="2629" y="2197"/>
                  </a:lnTo>
                  <a:lnTo>
                    <a:pt x="2639" y="2227"/>
                  </a:lnTo>
                  <a:lnTo>
                    <a:pt x="2645" y="2252"/>
                  </a:lnTo>
                  <a:lnTo>
                    <a:pt x="2649" y="2274"/>
                  </a:lnTo>
                  <a:lnTo>
                    <a:pt x="2649" y="2294"/>
                  </a:lnTo>
                  <a:lnTo>
                    <a:pt x="2649" y="2309"/>
                  </a:lnTo>
                  <a:lnTo>
                    <a:pt x="2649" y="2309"/>
                  </a:lnTo>
                  <a:lnTo>
                    <a:pt x="2647" y="2329"/>
                  </a:lnTo>
                  <a:lnTo>
                    <a:pt x="2643" y="2351"/>
                  </a:lnTo>
                  <a:lnTo>
                    <a:pt x="2635" y="2377"/>
                  </a:lnTo>
                  <a:lnTo>
                    <a:pt x="2627" y="2404"/>
                  </a:lnTo>
                  <a:lnTo>
                    <a:pt x="2615" y="2434"/>
                  </a:lnTo>
                  <a:lnTo>
                    <a:pt x="2600" y="2463"/>
                  </a:lnTo>
                  <a:lnTo>
                    <a:pt x="2582" y="2493"/>
                  </a:lnTo>
                  <a:lnTo>
                    <a:pt x="2560" y="2522"/>
                  </a:lnTo>
                  <a:lnTo>
                    <a:pt x="2560" y="2522"/>
                  </a:lnTo>
                  <a:lnTo>
                    <a:pt x="2537" y="2548"/>
                  </a:lnTo>
                  <a:lnTo>
                    <a:pt x="2511" y="2574"/>
                  </a:lnTo>
                  <a:lnTo>
                    <a:pt x="2485" y="2595"/>
                  </a:lnTo>
                  <a:lnTo>
                    <a:pt x="2460" y="2613"/>
                  </a:lnTo>
                  <a:lnTo>
                    <a:pt x="2420" y="2641"/>
                  </a:lnTo>
                  <a:lnTo>
                    <a:pt x="2407" y="2648"/>
                  </a:lnTo>
                  <a:lnTo>
                    <a:pt x="2412" y="2678"/>
                  </a:lnTo>
                  <a:lnTo>
                    <a:pt x="2412" y="2678"/>
                  </a:lnTo>
                  <a:lnTo>
                    <a:pt x="2426" y="2672"/>
                  </a:lnTo>
                  <a:lnTo>
                    <a:pt x="2458" y="2656"/>
                  </a:lnTo>
                  <a:lnTo>
                    <a:pt x="2477" y="2647"/>
                  </a:lnTo>
                  <a:lnTo>
                    <a:pt x="2497" y="2635"/>
                  </a:lnTo>
                  <a:lnTo>
                    <a:pt x="2513" y="2623"/>
                  </a:lnTo>
                  <a:lnTo>
                    <a:pt x="2527" y="2609"/>
                  </a:lnTo>
                  <a:lnTo>
                    <a:pt x="2527" y="2609"/>
                  </a:lnTo>
                  <a:lnTo>
                    <a:pt x="2546" y="2587"/>
                  </a:lnTo>
                  <a:lnTo>
                    <a:pt x="2558" y="2574"/>
                  </a:lnTo>
                  <a:lnTo>
                    <a:pt x="2562" y="2572"/>
                  </a:lnTo>
                  <a:lnTo>
                    <a:pt x="2564" y="2574"/>
                  </a:lnTo>
                  <a:lnTo>
                    <a:pt x="2562" y="2581"/>
                  </a:lnTo>
                  <a:lnTo>
                    <a:pt x="2558" y="2595"/>
                  </a:lnTo>
                  <a:lnTo>
                    <a:pt x="2558" y="2595"/>
                  </a:lnTo>
                  <a:lnTo>
                    <a:pt x="2546" y="2621"/>
                  </a:lnTo>
                  <a:lnTo>
                    <a:pt x="2529" y="2662"/>
                  </a:lnTo>
                  <a:lnTo>
                    <a:pt x="2477" y="2769"/>
                  </a:lnTo>
                  <a:lnTo>
                    <a:pt x="2408" y="2909"/>
                  </a:lnTo>
                  <a:lnTo>
                    <a:pt x="2442" y="2928"/>
                  </a:lnTo>
                  <a:lnTo>
                    <a:pt x="2505" y="2782"/>
                  </a:lnTo>
                  <a:lnTo>
                    <a:pt x="2507" y="2853"/>
                  </a:lnTo>
                  <a:lnTo>
                    <a:pt x="2537" y="2846"/>
                  </a:lnTo>
                  <a:lnTo>
                    <a:pt x="2537" y="2846"/>
                  </a:lnTo>
                  <a:lnTo>
                    <a:pt x="2535" y="2834"/>
                  </a:lnTo>
                  <a:lnTo>
                    <a:pt x="2533" y="2804"/>
                  </a:lnTo>
                  <a:lnTo>
                    <a:pt x="2533" y="2767"/>
                  </a:lnTo>
                  <a:lnTo>
                    <a:pt x="2537" y="2747"/>
                  </a:lnTo>
                  <a:lnTo>
                    <a:pt x="2541" y="2731"/>
                  </a:lnTo>
                  <a:lnTo>
                    <a:pt x="2541" y="2731"/>
                  </a:lnTo>
                  <a:lnTo>
                    <a:pt x="2548" y="2710"/>
                  </a:lnTo>
                  <a:lnTo>
                    <a:pt x="2560" y="2680"/>
                  </a:lnTo>
                  <a:lnTo>
                    <a:pt x="2596" y="2605"/>
                  </a:lnTo>
                  <a:lnTo>
                    <a:pt x="2629" y="2530"/>
                  </a:lnTo>
                  <a:lnTo>
                    <a:pt x="2641" y="2497"/>
                  </a:lnTo>
                  <a:lnTo>
                    <a:pt x="2649" y="2473"/>
                  </a:lnTo>
                  <a:lnTo>
                    <a:pt x="2649" y="2473"/>
                  </a:lnTo>
                  <a:lnTo>
                    <a:pt x="2653" y="2457"/>
                  </a:lnTo>
                  <a:lnTo>
                    <a:pt x="2659" y="2445"/>
                  </a:lnTo>
                  <a:lnTo>
                    <a:pt x="2665" y="2440"/>
                  </a:lnTo>
                  <a:lnTo>
                    <a:pt x="2669" y="2438"/>
                  </a:lnTo>
                  <a:lnTo>
                    <a:pt x="2671" y="2440"/>
                  </a:lnTo>
                  <a:lnTo>
                    <a:pt x="2677" y="2442"/>
                  </a:lnTo>
                  <a:lnTo>
                    <a:pt x="2680" y="2449"/>
                  </a:lnTo>
                  <a:lnTo>
                    <a:pt x="2684" y="2461"/>
                  </a:lnTo>
                  <a:lnTo>
                    <a:pt x="2686" y="2477"/>
                  </a:lnTo>
                  <a:lnTo>
                    <a:pt x="2686" y="2477"/>
                  </a:lnTo>
                  <a:lnTo>
                    <a:pt x="2698" y="2578"/>
                  </a:lnTo>
                  <a:lnTo>
                    <a:pt x="2704" y="2639"/>
                  </a:lnTo>
                  <a:lnTo>
                    <a:pt x="2704" y="2668"/>
                  </a:lnTo>
                  <a:lnTo>
                    <a:pt x="2706" y="2696"/>
                  </a:lnTo>
                  <a:lnTo>
                    <a:pt x="2706" y="2696"/>
                  </a:lnTo>
                  <a:lnTo>
                    <a:pt x="2704" y="2723"/>
                  </a:lnTo>
                  <a:lnTo>
                    <a:pt x="2700" y="2757"/>
                  </a:lnTo>
                  <a:lnTo>
                    <a:pt x="2686" y="2840"/>
                  </a:lnTo>
                  <a:lnTo>
                    <a:pt x="2647" y="3062"/>
                  </a:lnTo>
                  <a:lnTo>
                    <a:pt x="2647" y="3062"/>
                  </a:lnTo>
                  <a:lnTo>
                    <a:pt x="2635" y="3121"/>
                  </a:lnTo>
                  <a:lnTo>
                    <a:pt x="2623" y="3175"/>
                  </a:lnTo>
                  <a:lnTo>
                    <a:pt x="2613" y="3220"/>
                  </a:lnTo>
                  <a:lnTo>
                    <a:pt x="2602" y="3261"/>
                  </a:lnTo>
                  <a:lnTo>
                    <a:pt x="2588" y="3301"/>
                  </a:lnTo>
                  <a:lnTo>
                    <a:pt x="2574" y="3338"/>
                  </a:lnTo>
                  <a:lnTo>
                    <a:pt x="2543" y="3417"/>
                  </a:lnTo>
                  <a:lnTo>
                    <a:pt x="2543" y="3417"/>
                  </a:lnTo>
                  <a:lnTo>
                    <a:pt x="2523" y="3458"/>
                  </a:lnTo>
                  <a:lnTo>
                    <a:pt x="2503" y="3496"/>
                  </a:lnTo>
                  <a:lnTo>
                    <a:pt x="2483" y="3529"/>
                  </a:lnTo>
                  <a:lnTo>
                    <a:pt x="2466" y="3557"/>
                  </a:lnTo>
                  <a:lnTo>
                    <a:pt x="2436" y="3598"/>
                  </a:lnTo>
                  <a:lnTo>
                    <a:pt x="2426" y="3612"/>
                  </a:lnTo>
                  <a:lnTo>
                    <a:pt x="2438" y="3626"/>
                  </a:lnTo>
                  <a:lnTo>
                    <a:pt x="2438" y="3626"/>
                  </a:lnTo>
                  <a:lnTo>
                    <a:pt x="2460" y="3604"/>
                  </a:lnTo>
                  <a:lnTo>
                    <a:pt x="2477" y="3589"/>
                  </a:lnTo>
                  <a:lnTo>
                    <a:pt x="2489" y="3575"/>
                  </a:lnTo>
                  <a:lnTo>
                    <a:pt x="2489" y="3575"/>
                  </a:lnTo>
                  <a:lnTo>
                    <a:pt x="2491" y="3573"/>
                  </a:lnTo>
                  <a:lnTo>
                    <a:pt x="2493" y="3575"/>
                  </a:lnTo>
                  <a:lnTo>
                    <a:pt x="2495" y="3581"/>
                  </a:lnTo>
                  <a:lnTo>
                    <a:pt x="2493" y="3610"/>
                  </a:lnTo>
                  <a:lnTo>
                    <a:pt x="2489" y="3658"/>
                  </a:lnTo>
                  <a:lnTo>
                    <a:pt x="2509" y="3656"/>
                  </a:lnTo>
                  <a:lnTo>
                    <a:pt x="2509" y="3656"/>
                  </a:lnTo>
                  <a:lnTo>
                    <a:pt x="2511" y="3567"/>
                  </a:lnTo>
                  <a:lnTo>
                    <a:pt x="2511" y="3567"/>
                  </a:lnTo>
                  <a:lnTo>
                    <a:pt x="2513" y="3553"/>
                  </a:lnTo>
                  <a:lnTo>
                    <a:pt x="2517" y="3537"/>
                  </a:lnTo>
                  <a:lnTo>
                    <a:pt x="2535" y="3500"/>
                  </a:lnTo>
                  <a:lnTo>
                    <a:pt x="2554" y="3458"/>
                  </a:lnTo>
                  <a:lnTo>
                    <a:pt x="2574" y="3419"/>
                  </a:lnTo>
                  <a:lnTo>
                    <a:pt x="2574" y="3419"/>
                  </a:lnTo>
                  <a:lnTo>
                    <a:pt x="2590" y="3380"/>
                  </a:lnTo>
                  <a:lnTo>
                    <a:pt x="2606" y="3340"/>
                  </a:lnTo>
                  <a:lnTo>
                    <a:pt x="2611" y="3326"/>
                  </a:lnTo>
                  <a:lnTo>
                    <a:pt x="2617" y="3317"/>
                  </a:lnTo>
                  <a:lnTo>
                    <a:pt x="2619" y="3315"/>
                  </a:lnTo>
                  <a:lnTo>
                    <a:pt x="2621" y="3317"/>
                  </a:lnTo>
                  <a:lnTo>
                    <a:pt x="2623" y="3324"/>
                  </a:lnTo>
                  <a:lnTo>
                    <a:pt x="2623" y="3324"/>
                  </a:lnTo>
                  <a:lnTo>
                    <a:pt x="2623" y="3374"/>
                  </a:lnTo>
                  <a:lnTo>
                    <a:pt x="2621" y="3451"/>
                  </a:lnTo>
                  <a:lnTo>
                    <a:pt x="2619" y="3598"/>
                  </a:lnTo>
                  <a:lnTo>
                    <a:pt x="2619" y="3598"/>
                  </a:lnTo>
                  <a:lnTo>
                    <a:pt x="2615" y="3652"/>
                  </a:lnTo>
                  <a:lnTo>
                    <a:pt x="2608" y="3709"/>
                  </a:lnTo>
                  <a:lnTo>
                    <a:pt x="2600" y="3772"/>
                  </a:lnTo>
                  <a:lnTo>
                    <a:pt x="2619" y="3774"/>
                  </a:lnTo>
                  <a:lnTo>
                    <a:pt x="2619" y="3774"/>
                  </a:lnTo>
                  <a:lnTo>
                    <a:pt x="2623" y="3740"/>
                  </a:lnTo>
                  <a:lnTo>
                    <a:pt x="2623" y="3740"/>
                  </a:lnTo>
                  <a:lnTo>
                    <a:pt x="2627" y="3709"/>
                  </a:lnTo>
                  <a:lnTo>
                    <a:pt x="2631" y="3673"/>
                  </a:lnTo>
                  <a:lnTo>
                    <a:pt x="2633" y="3650"/>
                  </a:lnTo>
                  <a:lnTo>
                    <a:pt x="2635" y="3644"/>
                  </a:lnTo>
                  <a:lnTo>
                    <a:pt x="2635" y="3644"/>
                  </a:lnTo>
                  <a:lnTo>
                    <a:pt x="2637" y="3646"/>
                  </a:lnTo>
                  <a:lnTo>
                    <a:pt x="2637" y="3646"/>
                  </a:lnTo>
                  <a:lnTo>
                    <a:pt x="2671" y="3725"/>
                  </a:lnTo>
                  <a:lnTo>
                    <a:pt x="2702" y="3794"/>
                  </a:lnTo>
                  <a:lnTo>
                    <a:pt x="2724" y="3780"/>
                  </a:lnTo>
                  <a:lnTo>
                    <a:pt x="2724" y="3780"/>
                  </a:lnTo>
                  <a:lnTo>
                    <a:pt x="2712" y="3756"/>
                  </a:lnTo>
                  <a:lnTo>
                    <a:pt x="2686" y="3701"/>
                  </a:lnTo>
                  <a:lnTo>
                    <a:pt x="2673" y="3669"/>
                  </a:lnTo>
                  <a:lnTo>
                    <a:pt x="2661" y="3638"/>
                  </a:lnTo>
                  <a:lnTo>
                    <a:pt x="2653" y="3610"/>
                  </a:lnTo>
                  <a:lnTo>
                    <a:pt x="2649" y="3591"/>
                  </a:lnTo>
                  <a:lnTo>
                    <a:pt x="2649" y="3591"/>
                  </a:lnTo>
                  <a:lnTo>
                    <a:pt x="2649" y="3539"/>
                  </a:lnTo>
                  <a:lnTo>
                    <a:pt x="2653" y="3466"/>
                  </a:lnTo>
                  <a:lnTo>
                    <a:pt x="2657" y="3348"/>
                  </a:lnTo>
                  <a:lnTo>
                    <a:pt x="2657" y="3348"/>
                  </a:lnTo>
                  <a:lnTo>
                    <a:pt x="2657" y="3319"/>
                  </a:lnTo>
                  <a:lnTo>
                    <a:pt x="2659" y="3305"/>
                  </a:lnTo>
                  <a:lnTo>
                    <a:pt x="2661" y="3295"/>
                  </a:lnTo>
                  <a:lnTo>
                    <a:pt x="2661" y="3291"/>
                  </a:lnTo>
                  <a:lnTo>
                    <a:pt x="2663" y="3291"/>
                  </a:lnTo>
                  <a:lnTo>
                    <a:pt x="2667" y="3291"/>
                  </a:lnTo>
                  <a:lnTo>
                    <a:pt x="2669" y="3293"/>
                  </a:lnTo>
                  <a:lnTo>
                    <a:pt x="2677" y="3303"/>
                  </a:lnTo>
                  <a:lnTo>
                    <a:pt x="2686" y="3324"/>
                  </a:lnTo>
                  <a:lnTo>
                    <a:pt x="2686" y="3324"/>
                  </a:lnTo>
                  <a:lnTo>
                    <a:pt x="2700" y="3352"/>
                  </a:lnTo>
                  <a:lnTo>
                    <a:pt x="2716" y="3382"/>
                  </a:lnTo>
                  <a:lnTo>
                    <a:pt x="2749" y="3441"/>
                  </a:lnTo>
                  <a:lnTo>
                    <a:pt x="2797" y="3524"/>
                  </a:lnTo>
                  <a:lnTo>
                    <a:pt x="2797" y="3524"/>
                  </a:lnTo>
                  <a:lnTo>
                    <a:pt x="2803" y="3539"/>
                  </a:lnTo>
                  <a:lnTo>
                    <a:pt x="2809" y="3563"/>
                  </a:lnTo>
                  <a:lnTo>
                    <a:pt x="2822" y="3624"/>
                  </a:lnTo>
                  <a:lnTo>
                    <a:pt x="2840" y="3705"/>
                  </a:lnTo>
                  <a:lnTo>
                    <a:pt x="2866" y="3705"/>
                  </a:lnTo>
                  <a:lnTo>
                    <a:pt x="2866" y="3705"/>
                  </a:lnTo>
                  <a:lnTo>
                    <a:pt x="2860" y="3683"/>
                  </a:lnTo>
                  <a:lnTo>
                    <a:pt x="2848" y="3634"/>
                  </a:lnTo>
                  <a:lnTo>
                    <a:pt x="2842" y="3606"/>
                  </a:lnTo>
                  <a:lnTo>
                    <a:pt x="2838" y="3585"/>
                  </a:lnTo>
                  <a:lnTo>
                    <a:pt x="2838" y="3569"/>
                  </a:lnTo>
                  <a:lnTo>
                    <a:pt x="2840" y="3563"/>
                  </a:lnTo>
                  <a:lnTo>
                    <a:pt x="2842" y="3563"/>
                  </a:lnTo>
                  <a:lnTo>
                    <a:pt x="2842" y="3563"/>
                  </a:lnTo>
                  <a:lnTo>
                    <a:pt x="2852" y="3567"/>
                  </a:lnTo>
                  <a:lnTo>
                    <a:pt x="2868" y="3577"/>
                  </a:lnTo>
                  <a:lnTo>
                    <a:pt x="2905" y="3608"/>
                  </a:lnTo>
                  <a:lnTo>
                    <a:pt x="2954" y="3654"/>
                  </a:lnTo>
                  <a:lnTo>
                    <a:pt x="2972" y="3636"/>
                  </a:lnTo>
                  <a:lnTo>
                    <a:pt x="2972" y="3636"/>
                  </a:lnTo>
                  <a:lnTo>
                    <a:pt x="2921" y="3594"/>
                  </a:lnTo>
                  <a:lnTo>
                    <a:pt x="2878" y="3555"/>
                  </a:lnTo>
                  <a:lnTo>
                    <a:pt x="2840" y="3520"/>
                  </a:lnTo>
                  <a:lnTo>
                    <a:pt x="2840" y="3520"/>
                  </a:lnTo>
                  <a:lnTo>
                    <a:pt x="2824" y="3500"/>
                  </a:lnTo>
                  <a:lnTo>
                    <a:pt x="2807" y="3476"/>
                  </a:lnTo>
                  <a:lnTo>
                    <a:pt x="2789" y="3451"/>
                  </a:lnTo>
                  <a:lnTo>
                    <a:pt x="2771" y="3421"/>
                  </a:lnTo>
                  <a:lnTo>
                    <a:pt x="2755" y="3388"/>
                  </a:lnTo>
                  <a:lnTo>
                    <a:pt x="2740" y="3354"/>
                  </a:lnTo>
                  <a:lnTo>
                    <a:pt x="2724" y="3321"/>
                  </a:lnTo>
                  <a:lnTo>
                    <a:pt x="2712" y="3287"/>
                  </a:lnTo>
                  <a:lnTo>
                    <a:pt x="2712" y="3287"/>
                  </a:lnTo>
                  <a:lnTo>
                    <a:pt x="2706" y="3267"/>
                  </a:lnTo>
                  <a:lnTo>
                    <a:pt x="2704" y="3248"/>
                  </a:lnTo>
                  <a:lnTo>
                    <a:pt x="2702" y="3224"/>
                  </a:lnTo>
                  <a:lnTo>
                    <a:pt x="2702" y="3198"/>
                  </a:lnTo>
                  <a:lnTo>
                    <a:pt x="2706" y="3143"/>
                  </a:lnTo>
                  <a:lnTo>
                    <a:pt x="2712" y="3084"/>
                  </a:lnTo>
                  <a:lnTo>
                    <a:pt x="2722" y="3029"/>
                  </a:lnTo>
                  <a:lnTo>
                    <a:pt x="2730" y="2976"/>
                  </a:lnTo>
                  <a:lnTo>
                    <a:pt x="2738" y="2928"/>
                  </a:lnTo>
                  <a:lnTo>
                    <a:pt x="2742" y="2895"/>
                  </a:lnTo>
                  <a:lnTo>
                    <a:pt x="2742" y="2895"/>
                  </a:lnTo>
                  <a:lnTo>
                    <a:pt x="2746" y="2869"/>
                  </a:lnTo>
                  <a:lnTo>
                    <a:pt x="2751" y="2853"/>
                  </a:lnTo>
                  <a:lnTo>
                    <a:pt x="2755" y="2848"/>
                  </a:lnTo>
                  <a:lnTo>
                    <a:pt x="2757" y="2844"/>
                  </a:lnTo>
                  <a:lnTo>
                    <a:pt x="2761" y="2844"/>
                  </a:lnTo>
                  <a:lnTo>
                    <a:pt x="2765" y="2842"/>
                  </a:lnTo>
                  <a:lnTo>
                    <a:pt x="2773" y="2846"/>
                  </a:lnTo>
                  <a:lnTo>
                    <a:pt x="2781" y="2853"/>
                  </a:lnTo>
                  <a:lnTo>
                    <a:pt x="2789" y="2865"/>
                  </a:lnTo>
                  <a:lnTo>
                    <a:pt x="2797" y="2881"/>
                  </a:lnTo>
                  <a:lnTo>
                    <a:pt x="2797" y="2881"/>
                  </a:lnTo>
                  <a:lnTo>
                    <a:pt x="2828" y="2934"/>
                  </a:lnTo>
                  <a:lnTo>
                    <a:pt x="2880" y="3019"/>
                  </a:lnTo>
                  <a:lnTo>
                    <a:pt x="2933" y="3106"/>
                  </a:lnTo>
                  <a:lnTo>
                    <a:pt x="2968" y="3171"/>
                  </a:lnTo>
                  <a:lnTo>
                    <a:pt x="2968" y="3171"/>
                  </a:lnTo>
                  <a:lnTo>
                    <a:pt x="3004" y="3242"/>
                  </a:lnTo>
                  <a:lnTo>
                    <a:pt x="3055" y="3348"/>
                  </a:lnTo>
                  <a:lnTo>
                    <a:pt x="3106" y="3460"/>
                  </a:lnTo>
                  <a:lnTo>
                    <a:pt x="3126" y="3510"/>
                  </a:lnTo>
                  <a:lnTo>
                    <a:pt x="3140" y="3549"/>
                  </a:lnTo>
                  <a:lnTo>
                    <a:pt x="3140" y="3549"/>
                  </a:lnTo>
                  <a:lnTo>
                    <a:pt x="3150" y="3579"/>
                  </a:lnTo>
                  <a:lnTo>
                    <a:pt x="3154" y="3604"/>
                  </a:lnTo>
                  <a:lnTo>
                    <a:pt x="3155" y="3626"/>
                  </a:lnTo>
                  <a:lnTo>
                    <a:pt x="3155" y="3644"/>
                  </a:lnTo>
                  <a:lnTo>
                    <a:pt x="3154" y="3658"/>
                  </a:lnTo>
                  <a:lnTo>
                    <a:pt x="3152" y="3665"/>
                  </a:lnTo>
                  <a:lnTo>
                    <a:pt x="3148" y="3673"/>
                  </a:lnTo>
                  <a:lnTo>
                    <a:pt x="3171" y="3681"/>
                  </a:lnTo>
                  <a:lnTo>
                    <a:pt x="3171" y="3681"/>
                  </a:lnTo>
                  <a:lnTo>
                    <a:pt x="3173" y="3673"/>
                  </a:lnTo>
                  <a:lnTo>
                    <a:pt x="3175" y="3663"/>
                  </a:lnTo>
                  <a:lnTo>
                    <a:pt x="3175" y="3652"/>
                  </a:lnTo>
                  <a:lnTo>
                    <a:pt x="3175" y="3652"/>
                  </a:lnTo>
                  <a:lnTo>
                    <a:pt x="3171" y="3612"/>
                  </a:lnTo>
                  <a:lnTo>
                    <a:pt x="3171" y="3596"/>
                  </a:lnTo>
                  <a:lnTo>
                    <a:pt x="3171" y="3592"/>
                  </a:lnTo>
                  <a:lnTo>
                    <a:pt x="3175" y="3592"/>
                  </a:lnTo>
                  <a:lnTo>
                    <a:pt x="3175" y="3592"/>
                  </a:lnTo>
                  <a:lnTo>
                    <a:pt x="3185" y="3602"/>
                  </a:lnTo>
                  <a:lnTo>
                    <a:pt x="3201" y="3618"/>
                  </a:lnTo>
                  <a:lnTo>
                    <a:pt x="3217" y="3640"/>
                  </a:lnTo>
                  <a:lnTo>
                    <a:pt x="3217" y="3640"/>
                  </a:lnTo>
                  <a:lnTo>
                    <a:pt x="3217" y="3640"/>
                  </a:lnTo>
                  <a:lnTo>
                    <a:pt x="3219" y="3642"/>
                  </a:lnTo>
                  <a:lnTo>
                    <a:pt x="3223" y="3642"/>
                  </a:lnTo>
                  <a:lnTo>
                    <a:pt x="3230" y="3634"/>
                  </a:lnTo>
                  <a:lnTo>
                    <a:pt x="3230" y="3634"/>
                  </a:lnTo>
                  <a:lnTo>
                    <a:pt x="3221" y="3618"/>
                  </a:lnTo>
                  <a:lnTo>
                    <a:pt x="3207" y="3596"/>
                  </a:lnTo>
                  <a:lnTo>
                    <a:pt x="3175" y="3543"/>
                  </a:lnTo>
                  <a:lnTo>
                    <a:pt x="3126" y="3457"/>
                  </a:lnTo>
                  <a:lnTo>
                    <a:pt x="3126" y="3457"/>
                  </a:lnTo>
                  <a:lnTo>
                    <a:pt x="3120" y="3447"/>
                  </a:lnTo>
                  <a:lnTo>
                    <a:pt x="3116" y="3435"/>
                  </a:lnTo>
                  <a:lnTo>
                    <a:pt x="3108" y="3413"/>
                  </a:lnTo>
                  <a:lnTo>
                    <a:pt x="3108" y="3403"/>
                  </a:lnTo>
                  <a:lnTo>
                    <a:pt x="3108" y="3399"/>
                  </a:lnTo>
                  <a:lnTo>
                    <a:pt x="3110" y="3399"/>
                  </a:lnTo>
                  <a:lnTo>
                    <a:pt x="3112" y="3399"/>
                  </a:lnTo>
                  <a:lnTo>
                    <a:pt x="3120" y="3407"/>
                  </a:lnTo>
                  <a:lnTo>
                    <a:pt x="3120" y="3407"/>
                  </a:lnTo>
                  <a:lnTo>
                    <a:pt x="3136" y="3427"/>
                  </a:lnTo>
                  <a:lnTo>
                    <a:pt x="3152" y="3447"/>
                  </a:lnTo>
                  <a:lnTo>
                    <a:pt x="3169" y="3462"/>
                  </a:lnTo>
                  <a:lnTo>
                    <a:pt x="3185" y="3478"/>
                  </a:lnTo>
                  <a:lnTo>
                    <a:pt x="3217" y="3502"/>
                  </a:lnTo>
                  <a:lnTo>
                    <a:pt x="3246" y="3520"/>
                  </a:lnTo>
                  <a:lnTo>
                    <a:pt x="3272" y="3533"/>
                  </a:lnTo>
                  <a:lnTo>
                    <a:pt x="3291" y="3541"/>
                  </a:lnTo>
                  <a:lnTo>
                    <a:pt x="3309" y="3547"/>
                  </a:lnTo>
                  <a:lnTo>
                    <a:pt x="3305" y="3524"/>
                  </a:lnTo>
                  <a:lnTo>
                    <a:pt x="3305" y="3524"/>
                  </a:lnTo>
                  <a:lnTo>
                    <a:pt x="3291" y="3518"/>
                  </a:lnTo>
                  <a:lnTo>
                    <a:pt x="3278" y="3512"/>
                  </a:lnTo>
                  <a:lnTo>
                    <a:pt x="3246" y="3492"/>
                  </a:lnTo>
                  <a:lnTo>
                    <a:pt x="3217" y="3468"/>
                  </a:lnTo>
                  <a:lnTo>
                    <a:pt x="3185" y="3441"/>
                  </a:lnTo>
                  <a:lnTo>
                    <a:pt x="3155" y="3413"/>
                  </a:lnTo>
                  <a:lnTo>
                    <a:pt x="3132" y="3388"/>
                  </a:lnTo>
                  <a:lnTo>
                    <a:pt x="3096" y="3350"/>
                  </a:lnTo>
                  <a:lnTo>
                    <a:pt x="3096" y="3350"/>
                  </a:lnTo>
                  <a:lnTo>
                    <a:pt x="3085" y="3332"/>
                  </a:lnTo>
                  <a:lnTo>
                    <a:pt x="3071" y="3309"/>
                  </a:lnTo>
                  <a:lnTo>
                    <a:pt x="3041" y="3248"/>
                  </a:lnTo>
                  <a:lnTo>
                    <a:pt x="3012" y="3187"/>
                  </a:lnTo>
                  <a:lnTo>
                    <a:pt x="2990" y="3143"/>
                  </a:lnTo>
                  <a:lnTo>
                    <a:pt x="2990" y="3143"/>
                  </a:lnTo>
                  <a:lnTo>
                    <a:pt x="2972" y="3112"/>
                  </a:lnTo>
                  <a:lnTo>
                    <a:pt x="2956" y="3078"/>
                  </a:lnTo>
                  <a:lnTo>
                    <a:pt x="2951" y="3066"/>
                  </a:lnTo>
                  <a:lnTo>
                    <a:pt x="2949" y="3058"/>
                  </a:lnTo>
                  <a:lnTo>
                    <a:pt x="2951" y="3056"/>
                  </a:lnTo>
                  <a:lnTo>
                    <a:pt x="2952" y="3056"/>
                  </a:lnTo>
                  <a:lnTo>
                    <a:pt x="2960" y="3062"/>
                  </a:lnTo>
                  <a:lnTo>
                    <a:pt x="2960" y="3062"/>
                  </a:lnTo>
                  <a:lnTo>
                    <a:pt x="3002" y="3092"/>
                  </a:lnTo>
                  <a:lnTo>
                    <a:pt x="3061" y="3137"/>
                  </a:lnTo>
                  <a:lnTo>
                    <a:pt x="3128" y="3185"/>
                  </a:lnTo>
                  <a:lnTo>
                    <a:pt x="3187" y="3222"/>
                  </a:lnTo>
                  <a:lnTo>
                    <a:pt x="3187" y="3222"/>
                  </a:lnTo>
                  <a:lnTo>
                    <a:pt x="3246" y="3261"/>
                  </a:lnTo>
                  <a:lnTo>
                    <a:pt x="3315" y="3311"/>
                  </a:lnTo>
                  <a:lnTo>
                    <a:pt x="3392" y="3368"/>
                  </a:lnTo>
                  <a:lnTo>
                    <a:pt x="3408" y="3348"/>
                  </a:lnTo>
                  <a:lnTo>
                    <a:pt x="3343" y="3295"/>
                  </a:lnTo>
                  <a:lnTo>
                    <a:pt x="3408" y="3295"/>
                  </a:lnTo>
                  <a:lnTo>
                    <a:pt x="3408" y="3267"/>
                  </a:lnTo>
                  <a:lnTo>
                    <a:pt x="3408" y="3267"/>
                  </a:lnTo>
                  <a:lnTo>
                    <a:pt x="3396" y="3269"/>
                  </a:lnTo>
                  <a:lnTo>
                    <a:pt x="3374" y="3269"/>
                  </a:lnTo>
                  <a:lnTo>
                    <a:pt x="3341" y="3267"/>
                  </a:lnTo>
                  <a:lnTo>
                    <a:pt x="3341" y="3267"/>
                  </a:lnTo>
                  <a:lnTo>
                    <a:pt x="3323" y="3265"/>
                  </a:lnTo>
                  <a:lnTo>
                    <a:pt x="3309" y="3263"/>
                  </a:lnTo>
                  <a:lnTo>
                    <a:pt x="3297" y="3259"/>
                  </a:lnTo>
                  <a:lnTo>
                    <a:pt x="3288" y="3254"/>
                  </a:lnTo>
                  <a:lnTo>
                    <a:pt x="3266" y="3238"/>
                  </a:lnTo>
                  <a:lnTo>
                    <a:pt x="3232" y="3214"/>
                  </a:lnTo>
                  <a:lnTo>
                    <a:pt x="3232" y="3214"/>
                  </a:lnTo>
                  <a:lnTo>
                    <a:pt x="3272" y="3208"/>
                  </a:lnTo>
                  <a:lnTo>
                    <a:pt x="3313" y="3206"/>
                  </a:lnTo>
                  <a:lnTo>
                    <a:pt x="3355" y="3204"/>
                  </a:lnTo>
                  <a:lnTo>
                    <a:pt x="3396" y="3206"/>
                  </a:lnTo>
                  <a:lnTo>
                    <a:pt x="3461" y="3212"/>
                  </a:lnTo>
                  <a:lnTo>
                    <a:pt x="3487" y="3214"/>
                  </a:lnTo>
                  <a:lnTo>
                    <a:pt x="3487" y="3192"/>
                  </a:lnTo>
                  <a:lnTo>
                    <a:pt x="3487" y="3192"/>
                  </a:lnTo>
                  <a:lnTo>
                    <a:pt x="3455" y="3188"/>
                  </a:lnTo>
                  <a:lnTo>
                    <a:pt x="3426" y="3185"/>
                  </a:lnTo>
                  <a:lnTo>
                    <a:pt x="3400" y="3179"/>
                  </a:lnTo>
                  <a:lnTo>
                    <a:pt x="3400" y="3179"/>
                  </a:lnTo>
                  <a:lnTo>
                    <a:pt x="3420" y="3163"/>
                  </a:lnTo>
                  <a:lnTo>
                    <a:pt x="3439" y="3153"/>
                  </a:lnTo>
                  <a:lnTo>
                    <a:pt x="3459" y="3143"/>
                  </a:lnTo>
                  <a:lnTo>
                    <a:pt x="3453" y="3119"/>
                  </a:lnTo>
                  <a:lnTo>
                    <a:pt x="3453" y="3119"/>
                  </a:lnTo>
                  <a:lnTo>
                    <a:pt x="3439" y="3123"/>
                  </a:lnTo>
                  <a:lnTo>
                    <a:pt x="3426" y="3129"/>
                  </a:lnTo>
                  <a:lnTo>
                    <a:pt x="3398" y="3149"/>
                  </a:lnTo>
                  <a:lnTo>
                    <a:pt x="3355" y="3181"/>
                  </a:lnTo>
                  <a:lnTo>
                    <a:pt x="3355" y="3181"/>
                  </a:lnTo>
                  <a:lnTo>
                    <a:pt x="3351" y="3183"/>
                  </a:lnTo>
                  <a:lnTo>
                    <a:pt x="3343" y="3185"/>
                  </a:lnTo>
                  <a:lnTo>
                    <a:pt x="3321" y="3185"/>
                  </a:lnTo>
                  <a:lnTo>
                    <a:pt x="3291" y="3185"/>
                  </a:lnTo>
                  <a:lnTo>
                    <a:pt x="3260" y="3183"/>
                  </a:lnTo>
                  <a:lnTo>
                    <a:pt x="3228" y="3179"/>
                  </a:lnTo>
                  <a:lnTo>
                    <a:pt x="3199" y="3175"/>
                  </a:lnTo>
                  <a:lnTo>
                    <a:pt x="3177" y="3171"/>
                  </a:lnTo>
                  <a:lnTo>
                    <a:pt x="3171" y="3167"/>
                  </a:lnTo>
                  <a:lnTo>
                    <a:pt x="3165" y="3165"/>
                  </a:lnTo>
                  <a:lnTo>
                    <a:pt x="3165" y="3165"/>
                  </a:lnTo>
                  <a:lnTo>
                    <a:pt x="3136" y="3143"/>
                  </a:lnTo>
                  <a:lnTo>
                    <a:pt x="3083" y="3102"/>
                  </a:lnTo>
                  <a:lnTo>
                    <a:pt x="3016" y="3054"/>
                  </a:lnTo>
                  <a:lnTo>
                    <a:pt x="2954" y="3005"/>
                  </a:lnTo>
                  <a:lnTo>
                    <a:pt x="2954" y="3005"/>
                  </a:lnTo>
                  <a:lnTo>
                    <a:pt x="2931" y="2984"/>
                  </a:lnTo>
                  <a:lnTo>
                    <a:pt x="2911" y="2962"/>
                  </a:lnTo>
                  <a:lnTo>
                    <a:pt x="2895" y="2938"/>
                  </a:lnTo>
                  <a:lnTo>
                    <a:pt x="2882" y="2917"/>
                  </a:lnTo>
                  <a:lnTo>
                    <a:pt x="2856" y="2867"/>
                  </a:lnTo>
                  <a:lnTo>
                    <a:pt x="2842" y="2840"/>
                  </a:lnTo>
                  <a:lnTo>
                    <a:pt x="2824" y="2810"/>
                  </a:lnTo>
                  <a:lnTo>
                    <a:pt x="2824" y="2810"/>
                  </a:lnTo>
                  <a:lnTo>
                    <a:pt x="2809" y="2779"/>
                  </a:lnTo>
                  <a:lnTo>
                    <a:pt x="2799" y="2749"/>
                  </a:lnTo>
                  <a:lnTo>
                    <a:pt x="2791" y="2723"/>
                  </a:lnTo>
                  <a:lnTo>
                    <a:pt x="2785" y="2702"/>
                  </a:lnTo>
                  <a:lnTo>
                    <a:pt x="2785" y="2682"/>
                  </a:lnTo>
                  <a:lnTo>
                    <a:pt x="2785" y="2666"/>
                  </a:lnTo>
                  <a:lnTo>
                    <a:pt x="2789" y="2656"/>
                  </a:lnTo>
                  <a:lnTo>
                    <a:pt x="2791" y="2652"/>
                  </a:lnTo>
                  <a:lnTo>
                    <a:pt x="2793" y="2652"/>
                  </a:lnTo>
                  <a:lnTo>
                    <a:pt x="2793" y="2652"/>
                  </a:lnTo>
                  <a:lnTo>
                    <a:pt x="2799" y="2650"/>
                  </a:lnTo>
                  <a:lnTo>
                    <a:pt x="2807" y="2650"/>
                  </a:lnTo>
                  <a:lnTo>
                    <a:pt x="2816" y="2654"/>
                  </a:lnTo>
                  <a:lnTo>
                    <a:pt x="2826" y="2660"/>
                  </a:lnTo>
                  <a:lnTo>
                    <a:pt x="2854" y="2682"/>
                  </a:lnTo>
                  <a:lnTo>
                    <a:pt x="2893" y="2719"/>
                  </a:lnTo>
                  <a:lnTo>
                    <a:pt x="2893" y="2719"/>
                  </a:lnTo>
                  <a:lnTo>
                    <a:pt x="2915" y="2743"/>
                  </a:lnTo>
                  <a:lnTo>
                    <a:pt x="2937" y="2769"/>
                  </a:lnTo>
                  <a:lnTo>
                    <a:pt x="2954" y="2792"/>
                  </a:lnTo>
                  <a:lnTo>
                    <a:pt x="2970" y="2816"/>
                  </a:lnTo>
                  <a:lnTo>
                    <a:pt x="2994" y="2853"/>
                  </a:lnTo>
                  <a:lnTo>
                    <a:pt x="3002" y="2869"/>
                  </a:lnTo>
                  <a:lnTo>
                    <a:pt x="3002" y="2869"/>
                  </a:lnTo>
                  <a:lnTo>
                    <a:pt x="3008" y="2869"/>
                  </a:lnTo>
                  <a:lnTo>
                    <a:pt x="3018" y="2869"/>
                  </a:lnTo>
                  <a:lnTo>
                    <a:pt x="3023" y="2867"/>
                  </a:lnTo>
                  <a:lnTo>
                    <a:pt x="3025" y="2863"/>
                  </a:lnTo>
                  <a:lnTo>
                    <a:pt x="3027" y="2857"/>
                  </a:lnTo>
                  <a:lnTo>
                    <a:pt x="3025" y="2849"/>
                  </a:lnTo>
                  <a:lnTo>
                    <a:pt x="3025" y="2849"/>
                  </a:lnTo>
                  <a:lnTo>
                    <a:pt x="3021" y="2836"/>
                  </a:lnTo>
                  <a:lnTo>
                    <a:pt x="3012" y="2818"/>
                  </a:lnTo>
                  <a:lnTo>
                    <a:pt x="2988" y="2781"/>
                  </a:lnTo>
                  <a:lnTo>
                    <a:pt x="2978" y="2763"/>
                  </a:lnTo>
                  <a:lnTo>
                    <a:pt x="2972" y="2747"/>
                  </a:lnTo>
                  <a:lnTo>
                    <a:pt x="2970" y="2741"/>
                  </a:lnTo>
                  <a:lnTo>
                    <a:pt x="2970" y="2737"/>
                  </a:lnTo>
                  <a:lnTo>
                    <a:pt x="2972" y="2735"/>
                  </a:lnTo>
                  <a:lnTo>
                    <a:pt x="2976" y="2733"/>
                  </a:lnTo>
                  <a:lnTo>
                    <a:pt x="2976" y="2733"/>
                  </a:lnTo>
                  <a:lnTo>
                    <a:pt x="2990" y="2735"/>
                  </a:lnTo>
                  <a:lnTo>
                    <a:pt x="3010" y="2739"/>
                  </a:lnTo>
                  <a:lnTo>
                    <a:pt x="3059" y="2753"/>
                  </a:lnTo>
                  <a:lnTo>
                    <a:pt x="3112" y="2769"/>
                  </a:lnTo>
                  <a:lnTo>
                    <a:pt x="3155" y="2784"/>
                  </a:lnTo>
                  <a:lnTo>
                    <a:pt x="3155" y="2784"/>
                  </a:lnTo>
                  <a:lnTo>
                    <a:pt x="3177" y="2792"/>
                  </a:lnTo>
                  <a:lnTo>
                    <a:pt x="3201" y="2806"/>
                  </a:lnTo>
                  <a:lnTo>
                    <a:pt x="3252" y="2840"/>
                  </a:lnTo>
                  <a:lnTo>
                    <a:pt x="3293" y="2871"/>
                  </a:lnTo>
                  <a:lnTo>
                    <a:pt x="3311" y="2885"/>
                  </a:lnTo>
                  <a:lnTo>
                    <a:pt x="3329" y="2853"/>
                  </a:lnTo>
                  <a:lnTo>
                    <a:pt x="3187" y="2771"/>
                  </a:lnTo>
                  <a:lnTo>
                    <a:pt x="3362" y="2741"/>
                  </a:lnTo>
                  <a:lnTo>
                    <a:pt x="3364" y="2719"/>
                  </a:lnTo>
                  <a:lnTo>
                    <a:pt x="3364" y="2719"/>
                  </a:lnTo>
                  <a:lnTo>
                    <a:pt x="3339" y="2723"/>
                  </a:lnTo>
                  <a:lnTo>
                    <a:pt x="3280" y="2731"/>
                  </a:lnTo>
                  <a:lnTo>
                    <a:pt x="3244" y="2737"/>
                  </a:lnTo>
                  <a:lnTo>
                    <a:pt x="3211" y="2739"/>
                  </a:lnTo>
                  <a:lnTo>
                    <a:pt x="3179" y="2741"/>
                  </a:lnTo>
                  <a:lnTo>
                    <a:pt x="3155" y="2739"/>
                  </a:lnTo>
                  <a:lnTo>
                    <a:pt x="3155" y="2739"/>
                  </a:lnTo>
                  <a:lnTo>
                    <a:pt x="3112" y="2729"/>
                  </a:lnTo>
                  <a:lnTo>
                    <a:pt x="3059" y="2714"/>
                  </a:lnTo>
                  <a:lnTo>
                    <a:pt x="3000" y="2694"/>
                  </a:lnTo>
                  <a:lnTo>
                    <a:pt x="2943" y="2674"/>
                  </a:lnTo>
                  <a:lnTo>
                    <a:pt x="2943" y="2674"/>
                  </a:lnTo>
                  <a:lnTo>
                    <a:pt x="2929" y="2666"/>
                  </a:lnTo>
                  <a:lnTo>
                    <a:pt x="2913" y="2658"/>
                  </a:lnTo>
                  <a:lnTo>
                    <a:pt x="2885" y="2641"/>
                  </a:lnTo>
                  <a:lnTo>
                    <a:pt x="2858" y="2619"/>
                  </a:lnTo>
                  <a:lnTo>
                    <a:pt x="2832" y="2597"/>
                  </a:lnTo>
                  <a:lnTo>
                    <a:pt x="2793" y="2558"/>
                  </a:lnTo>
                  <a:lnTo>
                    <a:pt x="2777" y="2542"/>
                  </a:lnTo>
                  <a:lnTo>
                    <a:pt x="2777" y="2542"/>
                  </a:lnTo>
                  <a:lnTo>
                    <a:pt x="2769" y="2495"/>
                  </a:lnTo>
                  <a:lnTo>
                    <a:pt x="2763" y="2451"/>
                  </a:lnTo>
                  <a:lnTo>
                    <a:pt x="2761" y="2412"/>
                  </a:lnTo>
                  <a:lnTo>
                    <a:pt x="2761" y="2412"/>
                  </a:lnTo>
                  <a:lnTo>
                    <a:pt x="2759" y="2386"/>
                  </a:lnTo>
                  <a:lnTo>
                    <a:pt x="2757" y="2349"/>
                  </a:lnTo>
                  <a:lnTo>
                    <a:pt x="2749" y="2258"/>
                  </a:lnTo>
                  <a:lnTo>
                    <a:pt x="2746" y="2213"/>
                  </a:lnTo>
                  <a:lnTo>
                    <a:pt x="2744" y="2174"/>
                  </a:lnTo>
                  <a:lnTo>
                    <a:pt x="2746" y="2144"/>
                  </a:lnTo>
                  <a:lnTo>
                    <a:pt x="2746" y="2134"/>
                  </a:lnTo>
                  <a:lnTo>
                    <a:pt x="2747" y="2130"/>
                  </a:lnTo>
                  <a:lnTo>
                    <a:pt x="2747" y="2130"/>
                  </a:lnTo>
                  <a:lnTo>
                    <a:pt x="2755" y="2124"/>
                  </a:lnTo>
                  <a:lnTo>
                    <a:pt x="2761" y="2124"/>
                  </a:lnTo>
                  <a:lnTo>
                    <a:pt x="2769" y="2124"/>
                  </a:lnTo>
                  <a:lnTo>
                    <a:pt x="2777" y="2126"/>
                  </a:lnTo>
                  <a:lnTo>
                    <a:pt x="2791" y="2130"/>
                  </a:lnTo>
                  <a:lnTo>
                    <a:pt x="2795" y="2134"/>
                  </a:lnTo>
                  <a:lnTo>
                    <a:pt x="2795" y="2134"/>
                  </a:lnTo>
                  <a:lnTo>
                    <a:pt x="2846" y="2177"/>
                  </a:lnTo>
                  <a:lnTo>
                    <a:pt x="2891" y="2221"/>
                  </a:lnTo>
                  <a:lnTo>
                    <a:pt x="2937" y="2268"/>
                  </a:lnTo>
                  <a:lnTo>
                    <a:pt x="2937" y="2268"/>
                  </a:lnTo>
                  <a:lnTo>
                    <a:pt x="2947" y="2280"/>
                  </a:lnTo>
                  <a:lnTo>
                    <a:pt x="2954" y="2294"/>
                  </a:lnTo>
                  <a:lnTo>
                    <a:pt x="2962" y="2309"/>
                  </a:lnTo>
                  <a:lnTo>
                    <a:pt x="2968" y="2325"/>
                  </a:lnTo>
                  <a:lnTo>
                    <a:pt x="2980" y="2359"/>
                  </a:lnTo>
                  <a:lnTo>
                    <a:pt x="2986" y="2392"/>
                  </a:lnTo>
                  <a:lnTo>
                    <a:pt x="2990" y="2424"/>
                  </a:lnTo>
                  <a:lnTo>
                    <a:pt x="2994" y="2447"/>
                  </a:lnTo>
                  <a:lnTo>
                    <a:pt x="2994" y="2471"/>
                  </a:lnTo>
                  <a:lnTo>
                    <a:pt x="3021" y="2467"/>
                  </a:lnTo>
                  <a:lnTo>
                    <a:pt x="3021" y="2467"/>
                  </a:lnTo>
                  <a:lnTo>
                    <a:pt x="3018" y="2428"/>
                  </a:lnTo>
                  <a:lnTo>
                    <a:pt x="3012" y="2382"/>
                  </a:lnTo>
                  <a:lnTo>
                    <a:pt x="3002" y="2327"/>
                  </a:lnTo>
                  <a:lnTo>
                    <a:pt x="3002" y="2327"/>
                  </a:lnTo>
                  <a:lnTo>
                    <a:pt x="3012" y="2341"/>
                  </a:lnTo>
                  <a:lnTo>
                    <a:pt x="3019" y="2359"/>
                  </a:lnTo>
                  <a:lnTo>
                    <a:pt x="3035" y="2394"/>
                  </a:lnTo>
                  <a:lnTo>
                    <a:pt x="3049" y="2430"/>
                  </a:lnTo>
                  <a:lnTo>
                    <a:pt x="3059" y="2465"/>
                  </a:lnTo>
                  <a:lnTo>
                    <a:pt x="3065" y="2499"/>
                  </a:lnTo>
                  <a:lnTo>
                    <a:pt x="3071" y="2524"/>
                  </a:lnTo>
                  <a:lnTo>
                    <a:pt x="3075" y="2548"/>
                  </a:lnTo>
                  <a:lnTo>
                    <a:pt x="3100" y="2548"/>
                  </a:lnTo>
                  <a:lnTo>
                    <a:pt x="3100" y="2548"/>
                  </a:lnTo>
                  <a:lnTo>
                    <a:pt x="3090" y="2485"/>
                  </a:lnTo>
                  <a:lnTo>
                    <a:pt x="3073" y="2418"/>
                  </a:lnTo>
                  <a:lnTo>
                    <a:pt x="3063" y="2384"/>
                  </a:lnTo>
                  <a:lnTo>
                    <a:pt x="3053" y="2353"/>
                  </a:lnTo>
                  <a:lnTo>
                    <a:pt x="3041" y="2323"/>
                  </a:lnTo>
                  <a:lnTo>
                    <a:pt x="3027" y="2298"/>
                  </a:lnTo>
                  <a:lnTo>
                    <a:pt x="3027" y="2298"/>
                  </a:lnTo>
                  <a:lnTo>
                    <a:pt x="3010" y="2270"/>
                  </a:lnTo>
                  <a:lnTo>
                    <a:pt x="2988" y="2241"/>
                  </a:lnTo>
                  <a:lnTo>
                    <a:pt x="2960" y="2211"/>
                  </a:lnTo>
                  <a:lnTo>
                    <a:pt x="2935" y="2183"/>
                  </a:lnTo>
                  <a:lnTo>
                    <a:pt x="2889" y="2138"/>
                  </a:lnTo>
                  <a:lnTo>
                    <a:pt x="2870" y="2120"/>
                  </a:lnTo>
                  <a:lnTo>
                    <a:pt x="2870" y="2120"/>
                  </a:lnTo>
                  <a:lnTo>
                    <a:pt x="2899" y="2122"/>
                  </a:lnTo>
                  <a:lnTo>
                    <a:pt x="2972" y="2134"/>
                  </a:lnTo>
                  <a:lnTo>
                    <a:pt x="3019" y="2144"/>
                  </a:lnTo>
                  <a:lnTo>
                    <a:pt x="3069" y="2154"/>
                  </a:lnTo>
                  <a:lnTo>
                    <a:pt x="3120" y="2166"/>
                  </a:lnTo>
                  <a:lnTo>
                    <a:pt x="3169" y="2181"/>
                  </a:lnTo>
                  <a:lnTo>
                    <a:pt x="3169" y="2181"/>
                  </a:lnTo>
                  <a:lnTo>
                    <a:pt x="3189" y="2189"/>
                  </a:lnTo>
                  <a:lnTo>
                    <a:pt x="3207" y="2197"/>
                  </a:lnTo>
                  <a:lnTo>
                    <a:pt x="3244" y="2217"/>
                  </a:lnTo>
                  <a:lnTo>
                    <a:pt x="3280" y="2241"/>
                  </a:lnTo>
                  <a:lnTo>
                    <a:pt x="3313" y="2264"/>
                  </a:lnTo>
                  <a:lnTo>
                    <a:pt x="3339" y="2286"/>
                  </a:lnTo>
                  <a:lnTo>
                    <a:pt x="3360" y="2304"/>
                  </a:lnTo>
                  <a:lnTo>
                    <a:pt x="3378" y="2321"/>
                  </a:lnTo>
                  <a:lnTo>
                    <a:pt x="3388" y="2306"/>
                  </a:lnTo>
                  <a:lnTo>
                    <a:pt x="3388" y="2306"/>
                  </a:lnTo>
                  <a:lnTo>
                    <a:pt x="3376" y="2292"/>
                  </a:lnTo>
                  <a:lnTo>
                    <a:pt x="3345" y="2262"/>
                  </a:lnTo>
                  <a:lnTo>
                    <a:pt x="3301" y="2223"/>
                  </a:lnTo>
                  <a:lnTo>
                    <a:pt x="3278" y="2205"/>
                  </a:lnTo>
                  <a:lnTo>
                    <a:pt x="3254" y="2189"/>
                  </a:lnTo>
                  <a:lnTo>
                    <a:pt x="3254" y="2189"/>
                  </a:lnTo>
                  <a:lnTo>
                    <a:pt x="3335" y="2177"/>
                  </a:lnTo>
                  <a:lnTo>
                    <a:pt x="3394" y="2168"/>
                  </a:lnTo>
                  <a:lnTo>
                    <a:pt x="3441" y="2158"/>
                  </a:lnTo>
                  <a:lnTo>
                    <a:pt x="3441" y="2134"/>
                  </a:lnTo>
                  <a:lnTo>
                    <a:pt x="3441" y="2134"/>
                  </a:lnTo>
                  <a:lnTo>
                    <a:pt x="3412" y="2142"/>
                  </a:lnTo>
                  <a:lnTo>
                    <a:pt x="3380" y="2148"/>
                  </a:lnTo>
                  <a:lnTo>
                    <a:pt x="3315" y="2158"/>
                  </a:lnTo>
                  <a:lnTo>
                    <a:pt x="3286" y="2162"/>
                  </a:lnTo>
                  <a:lnTo>
                    <a:pt x="3258" y="2164"/>
                  </a:lnTo>
                  <a:lnTo>
                    <a:pt x="3236" y="2164"/>
                  </a:lnTo>
                  <a:lnTo>
                    <a:pt x="3219" y="2162"/>
                  </a:lnTo>
                  <a:lnTo>
                    <a:pt x="3219" y="2162"/>
                  </a:lnTo>
                  <a:lnTo>
                    <a:pt x="3189" y="2154"/>
                  </a:lnTo>
                  <a:lnTo>
                    <a:pt x="3155" y="2144"/>
                  </a:lnTo>
                  <a:lnTo>
                    <a:pt x="3102" y="2126"/>
                  </a:lnTo>
                  <a:lnTo>
                    <a:pt x="3102" y="2126"/>
                  </a:lnTo>
                  <a:lnTo>
                    <a:pt x="3075" y="2118"/>
                  </a:lnTo>
                  <a:lnTo>
                    <a:pt x="3071" y="2116"/>
                  </a:lnTo>
                  <a:lnTo>
                    <a:pt x="3069" y="2114"/>
                  </a:lnTo>
                  <a:lnTo>
                    <a:pt x="3069" y="2112"/>
                  </a:lnTo>
                  <a:lnTo>
                    <a:pt x="3073" y="2110"/>
                  </a:lnTo>
                  <a:lnTo>
                    <a:pt x="3073" y="2110"/>
                  </a:lnTo>
                  <a:lnTo>
                    <a:pt x="3102" y="2097"/>
                  </a:lnTo>
                  <a:lnTo>
                    <a:pt x="3154" y="2077"/>
                  </a:lnTo>
                  <a:lnTo>
                    <a:pt x="3213" y="2055"/>
                  </a:lnTo>
                  <a:lnTo>
                    <a:pt x="3260" y="2034"/>
                  </a:lnTo>
                  <a:lnTo>
                    <a:pt x="3260" y="2034"/>
                  </a:lnTo>
                  <a:lnTo>
                    <a:pt x="3284" y="2026"/>
                  </a:lnTo>
                  <a:lnTo>
                    <a:pt x="3311" y="2018"/>
                  </a:lnTo>
                  <a:lnTo>
                    <a:pt x="3341" y="2014"/>
                  </a:lnTo>
                  <a:lnTo>
                    <a:pt x="3372" y="2010"/>
                  </a:lnTo>
                  <a:lnTo>
                    <a:pt x="3422" y="2006"/>
                  </a:lnTo>
                  <a:lnTo>
                    <a:pt x="3443" y="2004"/>
                  </a:lnTo>
                  <a:lnTo>
                    <a:pt x="3447" y="1984"/>
                  </a:lnTo>
                  <a:lnTo>
                    <a:pt x="3447" y="1984"/>
                  </a:lnTo>
                  <a:lnTo>
                    <a:pt x="3402" y="1984"/>
                  </a:lnTo>
                  <a:lnTo>
                    <a:pt x="3359" y="1986"/>
                  </a:lnTo>
                  <a:lnTo>
                    <a:pt x="3317" y="1990"/>
                  </a:lnTo>
                  <a:lnTo>
                    <a:pt x="3317" y="1990"/>
                  </a:lnTo>
                  <a:lnTo>
                    <a:pt x="3362" y="1935"/>
                  </a:lnTo>
                  <a:lnTo>
                    <a:pt x="3398" y="1886"/>
                  </a:lnTo>
                  <a:lnTo>
                    <a:pt x="3429" y="1840"/>
                  </a:lnTo>
                  <a:lnTo>
                    <a:pt x="3414" y="1827"/>
                  </a:lnTo>
                  <a:lnTo>
                    <a:pt x="3414" y="1827"/>
                  </a:lnTo>
                  <a:lnTo>
                    <a:pt x="3402" y="1848"/>
                  </a:lnTo>
                  <a:lnTo>
                    <a:pt x="3382" y="1874"/>
                  </a:lnTo>
                  <a:lnTo>
                    <a:pt x="3357" y="1905"/>
                  </a:lnTo>
                  <a:lnTo>
                    <a:pt x="3327" y="1937"/>
                  </a:lnTo>
                  <a:lnTo>
                    <a:pt x="3291" y="1969"/>
                  </a:lnTo>
                  <a:lnTo>
                    <a:pt x="3254" y="1998"/>
                  </a:lnTo>
                  <a:lnTo>
                    <a:pt x="3234" y="2012"/>
                  </a:lnTo>
                  <a:lnTo>
                    <a:pt x="3213" y="2024"/>
                  </a:lnTo>
                  <a:lnTo>
                    <a:pt x="3193" y="2034"/>
                  </a:lnTo>
                  <a:lnTo>
                    <a:pt x="3171" y="2043"/>
                  </a:lnTo>
                  <a:lnTo>
                    <a:pt x="3171" y="2043"/>
                  </a:lnTo>
                  <a:lnTo>
                    <a:pt x="3152" y="2051"/>
                  </a:lnTo>
                  <a:lnTo>
                    <a:pt x="3128" y="2057"/>
                  </a:lnTo>
                  <a:lnTo>
                    <a:pt x="3083" y="2067"/>
                  </a:lnTo>
                  <a:lnTo>
                    <a:pt x="3037" y="2073"/>
                  </a:lnTo>
                  <a:lnTo>
                    <a:pt x="2990" y="2077"/>
                  </a:lnTo>
                  <a:lnTo>
                    <a:pt x="2947" y="2077"/>
                  </a:lnTo>
                  <a:lnTo>
                    <a:pt x="2907" y="2075"/>
                  </a:lnTo>
                  <a:lnTo>
                    <a:pt x="2870" y="2071"/>
                  </a:lnTo>
                  <a:lnTo>
                    <a:pt x="2840" y="2065"/>
                  </a:lnTo>
                  <a:lnTo>
                    <a:pt x="2840" y="2065"/>
                  </a:lnTo>
                  <a:lnTo>
                    <a:pt x="2828" y="2061"/>
                  </a:lnTo>
                  <a:lnTo>
                    <a:pt x="2815" y="2055"/>
                  </a:lnTo>
                  <a:lnTo>
                    <a:pt x="2787" y="2041"/>
                  </a:lnTo>
                  <a:lnTo>
                    <a:pt x="2759" y="2022"/>
                  </a:lnTo>
                  <a:lnTo>
                    <a:pt x="2732" y="1994"/>
                  </a:lnTo>
                  <a:lnTo>
                    <a:pt x="2700" y="1961"/>
                  </a:lnTo>
                  <a:lnTo>
                    <a:pt x="2669" y="1921"/>
                  </a:lnTo>
                  <a:lnTo>
                    <a:pt x="2635" y="1874"/>
                  </a:lnTo>
                  <a:lnTo>
                    <a:pt x="2600" y="1819"/>
                  </a:lnTo>
                  <a:lnTo>
                    <a:pt x="2600" y="1819"/>
                  </a:lnTo>
                  <a:lnTo>
                    <a:pt x="2519" y="1685"/>
                  </a:lnTo>
                  <a:lnTo>
                    <a:pt x="2436" y="1539"/>
                  </a:lnTo>
                  <a:lnTo>
                    <a:pt x="2401" y="1474"/>
                  </a:lnTo>
                  <a:lnTo>
                    <a:pt x="2373" y="1419"/>
                  </a:lnTo>
                  <a:lnTo>
                    <a:pt x="2355" y="1379"/>
                  </a:lnTo>
                  <a:lnTo>
                    <a:pt x="2351" y="1365"/>
                  </a:lnTo>
                  <a:lnTo>
                    <a:pt x="2349" y="1358"/>
                  </a:lnTo>
                  <a:lnTo>
                    <a:pt x="2349" y="1358"/>
                  </a:lnTo>
                  <a:lnTo>
                    <a:pt x="2355" y="1348"/>
                  </a:lnTo>
                  <a:lnTo>
                    <a:pt x="2365" y="1336"/>
                  </a:lnTo>
                  <a:lnTo>
                    <a:pt x="2379" y="1326"/>
                  </a:lnTo>
                  <a:lnTo>
                    <a:pt x="2397" y="1314"/>
                  </a:lnTo>
                  <a:lnTo>
                    <a:pt x="2414" y="1306"/>
                  </a:lnTo>
                  <a:lnTo>
                    <a:pt x="2432" y="1298"/>
                  </a:lnTo>
                  <a:lnTo>
                    <a:pt x="2450" y="1293"/>
                  </a:lnTo>
                  <a:lnTo>
                    <a:pt x="2466" y="1291"/>
                  </a:lnTo>
                  <a:lnTo>
                    <a:pt x="2466" y="1291"/>
                  </a:lnTo>
                  <a:lnTo>
                    <a:pt x="2487" y="1289"/>
                  </a:lnTo>
                  <a:lnTo>
                    <a:pt x="2515" y="1291"/>
                  </a:lnTo>
                  <a:lnTo>
                    <a:pt x="2582" y="1295"/>
                  </a:lnTo>
                  <a:lnTo>
                    <a:pt x="2700" y="1308"/>
                  </a:lnTo>
                  <a:lnTo>
                    <a:pt x="2700" y="1308"/>
                  </a:lnTo>
                  <a:lnTo>
                    <a:pt x="2740" y="1312"/>
                  </a:lnTo>
                  <a:lnTo>
                    <a:pt x="2785" y="1320"/>
                  </a:lnTo>
                  <a:lnTo>
                    <a:pt x="2807" y="1326"/>
                  </a:lnTo>
                  <a:lnTo>
                    <a:pt x="2832" y="1334"/>
                  </a:lnTo>
                  <a:lnTo>
                    <a:pt x="2856" y="1346"/>
                  </a:lnTo>
                  <a:lnTo>
                    <a:pt x="2880" y="1360"/>
                  </a:lnTo>
                  <a:lnTo>
                    <a:pt x="2880" y="1360"/>
                  </a:lnTo>
                  <a:lnTo>
                    <a:pt x="2907" y="1375"/>
                  </a:lnTo>
                  <a:lnTo>
                    <a:pt x="2935" y="1395"/>
                  </a:lnTo>
                  <a:lnTo>
                    <a:pt x="2990" y="1436"/>
                  </a:lnTo>
                  <a:lnTo>
                    <a:pt x="3035" y="1472"/>
                  </a:lnTo>
                  <a:lnTo>
                    <a:pt x="3059" y="1494"/>
                  </a:lnTo>
                  <a:lnTo>
                    <a:pt x="3059" y="1494"/>
                  </a:lnTo>
                  <a:lnTo>
                    <a:pt x="3063" y="1498"/>
                  </a:lnTo>
                  <a:lnTo>
                    <a:pt x="3065" y="1505"/>
                  </a:lnTo>
                  <a:lnTo>
                    <a:pt x="3067" y="1523"/>
                  </a:lnTo>
                  <a:lnTo>
                    <a:pt x="3067" y="1545"/>
                  </a:lnTo>
                  <a:lnTo>
                    <a:pt x="3065" y="1567"/>
                  </a:lnTo>
                  <a:lnTo>
                    <a:pt x="3065" y="1567"/>
                  </a:lnTo>
                  <a:lnTo>
                    <a:pt x="3067" y="1574"/>
                  </a:lnTo>
                  <a:lnTo>
                    <a:pt x="3069" y="1580"/>
                  </a:lnTo>
                  <a:lnTo>
                    <a:pt x="3073" y="1584"/>
                  </a:lnTo>
                  <a:lnTo>
                    <a:pt x="3077" y="1584"/>
                  </a:lnTo>
                  <a:lnTo>
                    <a:pt x="3081" y="1584"/>
                  </a:lnTo>
                  <a:lnTo>
                    <a:pt x="3085" y="1580"/>
                  </a:lnTo>
                  <a:lnTo>
                    <a:pt x="3085" y="1576"/>
                  </a:lnTo>
                  <a:lnTo>
                    <a:pt x="3085" y="1572"/>
                  </a:lnTo>
                  <a:lnTo>
                    <a:pt x="3085" y="1572"/>
                  </a:lnTo>
                  <a:lnTo>
                    <a:pt x="3083" y="1565"/>
                  </a:lnTo>
                  <a:lnTo>
                    <a:pt x="3081" y="1555"/>
                  </a:lnTo>
                  <a:lnTo>
                    <a:pt x="3083" y="1531"/>
                  </a:lnTo>
                  <a:lnTo>
                    <a:pt x="3083" y="1521"/>
                  </a:lnTo>
                  <a:lnTo>
                    <a:pt x="3085" y="1511"/>
                  </a:lnTo>
                  <a:lnTo>
                    <a:pt x="3088" y="1505"/>
                  </a:lnTo>
                  <a:lnTo>
                    <a:pt x="3090" y="1505"/>
                  </a:lnTo>
                  <a:lnTo>
                    <a:pt x="3092" y="1505"/>
                  </a:lnTo>
                  <a:lnTo>
                    <a:pt x="3092" y="1505"/>
                  </a:lnTo>
                  <a:lnTo>
                    <a:pt x="3100" y="1509"/>
                  </a:lnTo>
                  <a:lnTo>
                    <a:pt x="3116" y="1517"/>
                  </a:lnTo>
                  <a:lnTo>
                    <a:pt x="3159" y="1545"/>
                  </a:lnTo>
                  <a:lnTo>
                    <a:pt x="3217" y="1584"/>
                  </a:lnTo>
                  <a:lnTo>
                    <a:pt x="3226" y="1567"/>
                  </a:lnTo>
                  <a:lnTo>
                    <a:pt x="3226" y="1567"/>
                  </a:lnTo>
                  <a:lnTo>
                    <a:pt x="3171" y="1531"/>
                  </a:lnTo>
                  <a:lnTo>
                    <a:pt x="3171" y="1531"/>
                  </a:lnTo>
                  <a:lnTo>
                    <a:pt x="3132" y="1501"/>
                  </a:lnTo>
                  <a:lnTo>
                    <a:pt x="3075" y="1456"/>
                  </a:lnTo>
                  <a:lnTo>
                    <a:pt x="3010" y="1407"/>
                  </a:lnTo>
                  <a:lnTo>
                    <a:pt x="2978" y="1385"/>
                  </a:lnTo>
                  <a:lnTo>
                    <a:pt x="2947" y="1365"/>
                  </a:lnTo>
                  <a:lnTo>
                    <a:pt x="2947" y="1365"/>
                  </a:lnTo>
                  <a:lnTo>
                    <a:pt x="2923" y="1350"/>
                  </a:lnTo>
                  <a:lnTo>
                    <a:pt x="2907" y="1340"/>
                  </a:lnTo>
                  <a:lnTo>
                    <a:pt x="2901" y="1332"/>
                  </a:lnTo>
                  <a:lnTo>
                    <a:pt x="2901" y="1330"/>
                  </a:lnTo>
                  <a:lnTo>
                    <a:pt x="2903" y="1330"/>
                  </a:lnTo>
                  <a:lnTo>
                    <a:pt x="2911" y="1328"/>
                  </a:lnTo>
                  <a:lnTo>
                    <a:pt x="2921" y="1328"/>
                  </a:lnTo>
                  <a:lnTo>
                    <a:pt x="2952" y="1332"/>
                  </a:lnTo>
                  <a:lnTo>
                    <a:pt x="2952" y="1332"/>
                  </a:lnTo>
                  <a:lnTo>
                    <a:pt x="2992" y="1338"/>
                  </a:lnTo>
                  <a:lnTo>
                    <a:pt x="3041" y="1344"/>
                  </a:lnTo>
                  <a:lnTo>
                    <a:pt x="3098" y="1356"/>
                  </a:lnTo>
                  <a:lnTo>
                    <a:pt x="3161" y="1369"/>
                  </a:lnTo>
                  <a:lnTo>
                    <a:pt x="3161" y="1369"/>
                  </a:lnTo>
                  <a:lnTo>
                    <a:pt x="3236" y="1387"/>
                  </a:lnTo>
                  <a:lnTo>
                    <a:pt x="3315" y="1411"/>
                  </a:lnTo>
                  <a:lnTo>
                    <a:pt x="3406" y="1438"/>
                  </a:lnTo>
                  <a:lnTo>
                    <a:pt x="3500" y="1492"/>
                  </a:lnTo>
                  <a:lnTo>
                    <a:pt x="3506" y="1484"/>
                  </a:lnTo>
                  <a:lnTo>
                    <a:pt x="3426" y="1429"/>
                  </a:lnTo>
                  <a:lnTo>
                    <a:pt x="3506" y="1429"/>
                  </a:lnTo>
                  <a:lnTo>
                    <a:pt x="3506" y="1417"/>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grpSp>
        <p:nvGrpSpPr>
          <p:cNvPr id="37" name="组合 36"/>
          <p:cNvGrpSpPr/>
          <p:nvPr/>
        </p:nvGrpSpPr>
        <p:grpSpPr>
          <a:xfrm>
            <a:off x="628076" y="1794290"/>
            <a:ext cx="10926317" cy="3579729"/>
            <a:chOff x="628076" y="2019921"/>
            <a:chExt cx="10926317" cy="3579729"/>
          </a:xfrm>
        </p:grpSpPr>
        <p:grpSp>
          <p:nvGrpSpPr>
            <p:cNvPr id="38" name="组合 37"/>
            <p:cNvGrpSpPr/>
            <p:nvPr/>
          </p:nvGrpSpPr>
          <p:grpSpPr>
            <a:xfrm>
              <a:off x="8188393" y="2019921"/>
              <a:ext cx="3366000" cy="3579729"/>
              <a:chOff x="7809705" y="1929609"/>
              <a:chExt cx="2644140" cy="3579729"/>
            </a:xfrm>
          </p:grpSpPr>
          <p:cxnSp>
            <p:nvCxnSpPr>
              <p:cNvPr id="50" name="直接连接符 49"/>
              <p:cNvCxnSpPr/>
              <p:nvPr/>
            </p:nvCxnSpPr>
            <p:spPr>
              <a:xfrm>
                <a:off x="7809705" y="1929609"/>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51" name="直接连接符 50"/>
              <p:cNvCxnSpPr/>
              <p:nvPr/>
            </p:nvCxnSpPr>
            <p:spPr>
              <a:xfrm flipV="1">
                <a:off x="7809705" y="5509338"/>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nvGrpSpPr>
            <p:cNvPr id="39" name="组合 38"/>
            <p:cNvGrpSpPr/>
            <p:nvPr/>
          </p:nvGrpSpPr>
          <p:grpSpPr>
            <a:xfrm>
              <a:off x="628076" y="2019921"/>
              <a:ext cx="8430269" cy="3579729"/>
              <a:chOff x="628076" y="2019921"/>
              <a:chExt cx="8430269" cy="3579729"/>
            </a:xfrm>
          </p:grpSpPr>
          <p:grpSp>
            <p:nvGrpSpPr>
              <p:cNvPr id="40" name="组合 39"/>
              <p:cNvGrpSpPr/>
              <p:nvPr/>
            </p:nvGrpSpPr>
            <p:grpSpPr>
              <a:xfrm>
                <a:off x="3114895" y="2019921"/>
                <a:ext cx="5943450" cy="3579729"/>
                <a:chOff x="3114895" y="2019921"/>
                <a:chExt cx="5943450" cy="3579729"/>
              </a:xfrm>
            </p:grpSpPr>
            <p:cxnSp>
              <p:nvCxnSpPr>
                <p:cNvPr id="44" name="直接连接符 43"/>
                <p:cNvCxnSpPr/>
                <p:nvPr/>
              </p:nvCxnSpPr>
              <p:spPr>
                <a:xfrm flipH="1">
                  <a:off x="3114895" y="3857449"/>
                  <a:ext cx="1104901"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5" name="直接连接符 44"/>
                <p:cNvCxnSpPr/>
                <p:nvPr/>
              </p:nvCxnSpPr>
              <p:spPr>
                <a:xfrm flipH="1">
                  <a:off x="7953445" y="3857449"/>
                  <a:ext cx="110490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6" name="直接连接符 45"/>
                <p:cNvCxnSpPr/>
                <p:nvPr/>
              </p:nvCxnSpPr>
              <p:spPr>
                <a:xfrm flipV="1">
                  <a:off x="7464493" y="2019921"/>
                  <a:ext cx="723900" cy="80010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7" name="直接连接符 46"/>
                <p:cNvCxnSpPr/>
                <p:nvPr/>
              </p:nvCxnSpPr>
              <p:spPr>
                <a:xfrm flipH="1" flipV="1">
                  <a:off x="3994371" y="2019921"/>
                  <a:ext cx="723900" cy="80010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8" name="直接连接符 47"/>
                <p:cNvCxnSpPr/>
                <p:nvPr/>
              </p:nvCxnSpPr>
              <p:spPr>
                <a:xfrm>
                  <a:off x="7574826" y="4921497"/>
                  <a:ext cx="613567" cy="678153"/>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9" name="直接连接符 48"/>
                <p:cNvCxnSpPr/>
                <p:nvPr/>
              </p:nvCxnSpPr>
              <p:spPr>
                <a:xfrm flipH="1">
                  <a:off x="3994371" y="4931393"/>
                  <a:ext cx="604613" cy="668257"/>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nvGrpSpPr>
              <p:cNvPr id="41" name="组合 40"/>
              <p:cNvGrpSpPr/>
              <p:nvPr/>
            </p:nvGrpSpPr>
            <p:grpSpPr>
              <a:xfrm>
                <a:off x="628076" y="2019921"/>
                <a:ext cx="3366295" cy="3579729"/>
                <a:chOff x="1738155" y="1929609"/>
                <a:chExt cx="2644140" cy="3579729"/>
              </a:xfrm>
            </p:grpSpPr>
            <p:cxnSp>
              <p:nvCxnSpPr>
                <p:cNvPr id="42" name="直接连接符 41"/>
                <p:cNvCxnSpPr/>
                <p:nvPr/>
              </p:nvCxnSpPr>
              <p:spPr>
                <a:xfrm flipH="1">
                  <a:off x="1738155" y="1929609"/>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3" name="直接连接符 42"/>
                <p:cNvCxnSpPr/>
                <p:nvPr/>
              </p:nvCxnSpPr>
              <p:spPr>
                <a:xfrm flipH="1" flipV="1">
                  <a:off x="1738155" y="5509338"/>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grpSp>
      <p:grpSp>
        <p:nvGrpSpPr>
          <p:cNvPr id="52" name="组合 51"/>
          <p:cNvGrpSpPr/>
          <p:nvPr/>
        </p:nvGrpSpPr>
        <p:grpSpPr>
          <a:xfrm>
            <a:off x="9174745" y="1811904"/>
            <a:ext cx="2349820" cy="3458833"/>
            <a:chOff x="8689181" y="1947223"/>
            <a:chExt cx="2602819" cy="3458833"/>
          </a:xfrm>
        </p:grpSpPr>
        <p:sp>
          <p:nvSpPr>
            <p:cNvPr id="53" name="矩形 52"/>
            <p:cNvSpPr/>
            <p:nvPr/>
          </p:nvSpPr>
          <p:spPr>
            <a:xfrm>
              <a:off x="8689181" y="3315055"/>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4" name="矩形 53"/>
            <p:cNvSpPr/>
            <p:nvPr/>
          </p:nvSpPr>
          <p:spPr>
            <a:xfrm>
              <a:off x="8689181" y="4575059"/>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5" name="矩形 54"/>
            <p:cNvSpPr/>
            <p:nvPr/>
          </p:nvSpPr>
          <p:spPr>
            <a:xfrm>
              <a:off x="8689181" y="1947223"/>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grpSp>
      <p:grpSp>
        <p:nvGrpSpPr>
          <p:cNvPr id="56" name="组合 55"/>
          <p:cNvGrpSpPr/>
          <p:nvPr/>
        </p:nvGrpSpPr>
        <p:grpSpPr>
          <a:xfrm>
            <a:off x="512077" y="1811904"/>
            <a:ext cx="2416010" cy="3458833"/>
            <a:chOff x="900000" y="1947223"/>
            <a:chExt cx="2602819" cy="3458833"/>
          </a:xfrm>
        </p:grpSpPr>
        <p:sp>
          <p:nvSpPr>
            <p:cNvPr id="57" name="矩形 56"/>
            <p:cNvSpPr/>
            <p:nvPr/>
          </p:nvSpPr>
          <p:spPr>
            <a:xfrm>
              <a:off x="900000" y="3315055"/>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8" name="矩形 57"/>
            <p:cNvSpPr/>
            <p:nvPr/>
          </p:nvSpPr>
          <p:spPr>
            <a:xfrm>
              <a:off x="900000" y="4575059"/>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9" name="矩形 58"/>
            <p:cNvSpPr/>
            <p:nvPr/>
          </p:nvSpPr>
          <p:spPr>
            <a:xfrm>
              <a:off x="900000" y="1947223"/>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小米兰亭_GB外压缩" panose="03000502000000000000" charset="-122"/>
                  <a:ea typeface="小米兰亭_GB外压缩" panose="03000502000000000000" charset="-122"/>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a:t>
              </a:r>
              <a:endParaRPr lang="en-US" altLang="zh-CN" sz="1000" b="1" dirty="0">
                <a:solidFill>
                  <a:srgbClr val="5A6478">
                    <a:lumMod val="60000"/>
                    <a:lumOff val="40000"/>
                  </a:srgbClr>
                </a:solidFill>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anim calcmode="lin" valueType="num">
                                      <p:cBhvr>
                                        <p:cTn id="12" dur="1000" fill="hold"/>
                                        <p:tgtEl>
                                          <p:spTgt spid="32"/>
                                        </p:tgtEl>
                                        <p:attrNameLst>
                                          <p:attrName>ppt_x</p:attrName>
                                        </p:attrNameLst>
                                      </p:cBhvr>
                                      <p:tavLst>
                                        <p:tav tm="0">
                                          <p:val>
                                            <p:strVal val="#ppt_x"/>
                                          </p:val>
                                        </p:tav>
                                        <p:tav tm="100000">
                                          <p:val>
                                            <p:strVal val="#ppt_x"/>
                                          </p:val>
                                        </p:tav>
                                      </p:tavLst>
                                    </p:anim>
                                    <p:anim calcmode="lin" valueType="num">
                                      <p:cBhvr>
                                        <p:cTn id="13" dur="900" decel="100000" fill="hold"/>
                                        <p:tgtEl>
                                          <p:spTgt spid="3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barn(outVertical)">
                                      <p:cBhvr>
                                        <p:cTn id="18" dur="750"/>
                                        <p:tgtEl>
                                          <p:spTgt spid="37"/>
                                        </p:tgtEl>
                                      </p:cBhvr>
                                    </p:animEffect>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500" fill="hold"/>
                                        <p:tgtEl>
                                          <p:spTgt spid="56"/>
                                        </p:tgtEl>
                                        <p:attrNameLst>
                                          <p:attrName>ppt_x</p:attrName>
                                        </p:attrNameLst>
                                      </p:cBhvr>
                                      <p:tavLst>
                                        <p:tav tm="0">
                                          <p:val>
                                            <p:strVal val="0-#ppt_w/2"/>
                                          </p:val>
                                        </p:tav>
                                        <p:tav tm="100000">
                                          <p:val>
                                            <p:strVal val="#ppt_x"/>
                                          </p:val>
                                        </p:tav>
                                      </p:tavLst>
                                    </p:anim>
                                    <p:anim calcmode="lin" valueType="num">
                                      <p:cBhvr additive="base">
                                        <p:cTn id="23" dur="500" fill="hold"/>
                                        <p:tgtEl>
                                          <p:spTgt spid="5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1+#ppt_w/2"/>
                                          </p:val>
                                        </p:tav>
                                        <p:tav tm="100000">
                                          <p:val>
                                            <p:strVal val="#ppt_x"/>
                                          </p:val>
                                        </p:tav>
                                      </p:tavLst>
                                    </p:anim>
                                    <p:anim calcmode="lin" valueType="num">
                                      <p:cBhvr additive="base">
                                        <p:cTn id="27"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062038" y="365125"/>
            <a:ext cx="411759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可编辑的显微镜</a:t>
            </a:r>
          </a:p>
        </p:txBody>
      </p:sp>
      <p:grpSp>
        <p:nvGrpSpPr>
          <p:cNvPr id="34" name="组合 33"/>
          <p:cNvGrpSpPr/>
          <p:nvPr/>
        </p:nvGrpSpPr>
        <p:grpSpPr>
          <a:xfrm>
            <a:off x="5690054" y="1589265"/>
            <a:ext cx="2592290" cy="3782676"/>
            <a:chOff x="6372226" y="1589265"/>
            <a:chExt cx="2592290" cy="3782676"/>
          </a:xfrm>
        </p:grpSpPr>
        <p:sp>
          <p:nvSpPr>
            <p:cNvPr id="35" name="任意多边形 3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6" name="圆角矩形 3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7" name="椭圆 3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8" name="任意多边形 3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9" name="矩形 3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任意多边形 3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1" name="矩形 4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矩形 4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椭圆 4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椭圆 4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8869488" y="3062887"/>
            <a:ext cx="936000" cy="936000"/>
            <a:chOff x="8869488" y="3062887"/>
            <a:chExt cx="936000" cy="936000"/>
          </a:xfrm>
        </p:grpSpPr>
        <p:sp>
          <p:nvSpPr>
            <p:cNvPr id="46" name="椭圆 45"/>
            <p:cNvSpPr/>
            <p:nvPr/>
          </p:nvSpPr>
          <p:spPr>
            <a:xfrm>
              <a:off x="8869488" y="3062887"/>
              <a:ext cx="936000" cy="936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7" name="组合 46"/>
            <p:cNvGrpSpPr/>
            <p:nvPr/>
          </p:nvGrpSpPr>
          <p:grpSpPr>
            <a:xfrm>
              <a:off x="9198929" y="3314760"/>
              <a:ext cx="327922" cy="381454"/>
              <a:chOff x="10214716" y="2029749"/>
              <a:chExt cx="395354" cy="459895"/>
            </a:xfrm>
            <a:solidFill>
              <a:sysClr val="window" lastClr="FFFFFF"/>
            </a:solidFill>
          </p:grpSpPr>
          <p:sp>
            <p:nvSpPr>
              <p:cNvPr id="48"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49"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grpSp>
        <p:nvGrpSpPr>
          <p:cNvPr id="50" name="组合 49"/>
          <p:cNvGrpSpPr/>
          <p:nvPr/>
        </p:nvGrpSpPr>
        <p:grpSpPr>
          <a:xfrm>
            <a:off x="8869488" y="1723092"/>
            <a:ext cx="936000" cy="936000"/>
            <a:chOff x="8869488" y="1723092"/>
            <a:chExt cx="936000" cy="936000"/>
          </a:xfrm>
        </p:grpSpPr>
        <p:sp>
          <p:nvSpPr>
            <p:cNvPr id="51" name="椭圆 50"/>
            <p:cNvSpPr/>
            <p:nvPr/>
          </p:nvSpPr>
          <p:spPr>
            <a:xfrm>
              <a:off x="8869488" y="1723092"/>
              <a:ext cx="936000" cy="9360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任意多边形 51"/>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8869488" y="4402682"/>
            <a:ext cx="936000" cy="936000"/>
            <a:chOff x="8869488" y="4402682"/>
            <a:chExt cx="936000" cy="936000"/>
          </a:xfrm>
        </p:grpSpPr>
        <p:sp>
          <p:nvSpPr>
            <p:cNvPr id="54" name="椭圆 53"/>
            <p:cNvSpPr/>
            <p:nvPr/>
          </p:nvSpPr>
          <p:spPr>
            <a:xfrm>
              <a:off x="8869488" y="4402682"/>
              <a:ext cx="936000" cy="936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56" name="矩形 55"/>
          <p:cNvSpPr/>
          <p:nvPr/>
        </p:nvSpPr>
        <p:spPr>
          <a:xfrm>
            <a:off x="9915313" y="182469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70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7" name="矩形 56"/>
          <p:cNvSpPr/>
          <p:nvPr/>
        </p:nvSpPr>
        <p:spPr>
          <a:xfrm>
            <a:off x="9915313" y="322963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20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8" name="矩形 57"/>
          <p:cNvSpPr/>
          <p:nvPr/>
        </p:nvSpPr>
        <p:spPr>
          <a:xfrm>
            <a:off x="9915313" y="4488295"/>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10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9" name="矩形 58"/>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60" name="矩形 59"/>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61" name="任意多边形 60"/>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55C3C8"/>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p:cTn id="16" dur="500" fill="hold"/>
                                        <p:tgtEl>
                                          <p:spTgt spid="61"/>
                                        </p:tgtEl>
                                        <p:attrNameLst>
                                          <p:attrName>ppt_w</p:attrName>
                                        </p:attrNameLst>
                                      </p:cBhvr>
                                      <p:tavLst>
                                        <p:tav tm="0">
                                          <p:val>
                                            <p:fltVal val="0"/>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animEffect transition="in" filter="fade">
                                      <p:cBhvr>
                                        <p:cTn id="18" dur="500"/>
                                        <p:tgtEl>
                                          <p:spTgt spid="61"/>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900" decel="100000" fill="hold"/>
                                        <p:tgtEl>
                                          <p:spTgt spid="3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360"/>
                                          </p:val>
                                        </p:tav>
                                        <p:tav tm="100000">
                                          <p:val>
                                            <p:fltVal val="0"/>
                                          </p:val>
                                        </p:tav>
                                      </p:tavLst>
                                    </p:anim>
                                    <p:animEffect transition="in" filter="fade">
                                      <p:cBhvr>
                                        <p:cTn id="36" dur="500"/>
                                        <p:tgtEl>
                                          <p:spTgt spid="50"/>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1+#ppt_w/2"/>
                                          </p:val>
                                        </p:tav>
                                        <p:tav tm="100000">
                                          <p:val>
                                            <p:strVal val="#ppt_x"/>
                                          </p:val>
                                        </p:tav>
                                      </p:tavLst>
                                    </p:anim>
                                    <p:anim calcmode="lin" valueType="num">
                                      <p:cBhvr additive="base">
                                        <p:cTn id="40" dur="500" fill="hold"/>
                                        <p:tgtEl>
                                          <p:spTgt spid="5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 calcmode="lin" valueType="num">
                                      <p:cBhvr>
                                        <p:cTn id="46" dur="500" fill="hold"/>
                                        <p:tgtEl>
                                          <p:spTgt spid="45"/>
                                        </p:tgtEl>
                                        <p:attrNameLst>
                                          <p:attrName>style.rotation</p:attrName>
                                        </p:attrNameLst>
                                      </p:cBhvr>
                                      <p:tavLst>
                                        <p:tav tm="0">
                                          <p:val>
                                            <p:fltVal val="360"/>
                                          </p:val>
                                        </p:tav>
                                        <p:tav tm="100000">
                                          <p:val>
                                            <p:fltVal val="0"/>
                                          </p:val>
                                        </p:tav>
                                      </p:tavLst>
                                    </p:anim>
                                    <p:animEffect transition="in" filter="fade">
                                      <p:cBhvr>
                                        <p:cTn id="47" dur="500"/>
                                        <p:tgtEl>
                                          <p:spTgt spid="45"/>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1+#ppt_w/2"/>
                                          </p:val>
                                        </p:tav>
                                        <p:tav tm="100000">
                                          <p:val>
                                            <p:strVal val="#ppt_x"/>
                                          </p:val>
                                        </p:tav>
                                      </p:tavLst>
                                    </p:anim>
                                    <p:anim calcmode="lin" valueType="num">
                                      <p:cBhvr additive="base">
                                        <p:cTn id="51" dur="500" fill="hold"/>
                                        <p:tgtEl>
                                          <p:spTgt spid="57"/>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p:cTn id="55" dur="500" fill="hold"/>
                                        <p:tgtEl>
                                          <p:spTgt spid="53"/>
                                        </p:tgtEl>
                                        <p:attrNameLst>
                                          <p:attrName>ppt_w</p:attrName>
                                        </p:attrNameLst>
                                      </p:cBhvr>
                                      <p:tavLst>
                                        <p:tav tm="0">
                                          <p:val>
                                            <p:fltVal val="0"/>
                                          </p:val>
                                        </p:tav>
                                        <p:tav tm="100000">
                                          <p:val>
                                            <p:strVal val="#ppt_w"/>
                                          </p:val>
                                        </p:tav>
                                      </p:tavLst>
                                    </p:anim>
                                    <p:anim calcmode="lin" valueType="num">
                                      <p:cBhvr>
                                        <p:cTn id="56" dur="500" fill="hold"/>
                                        <p:tgtEl>
                                          <p:spTgt spid="53"/>
                                        </p:tgtEl>
                                        <p:attrNameLst>
                                          <p:attrName>ppt_h</p:attrName>
                                        </p:attrNameLst>
                                      </p:cBhvr>
                                      <p:tavLst>
                                        <p:tav tm="0">
                                          <p:val>
                                            <p:fltVal val="0"/>
                                          </p:val>
                                        </p:tav>
                                        <p:tav tm="100000">
                                          <p:val>
                                            <p:strVal val="#ppt_h"/>
                                          </p:val>
                                        </p:tav>
                                      </p:tavLst>
                                    </p:anim>
                                    <p:anim calcmode="lin" valueType="num">
                                      <p:cBhvr>
                                        <p:cTn id="57" dur="500" fill="hold"/>
                                        <p:tgtEl>
                                          <p:spTgt spid="53"/>
                                        </p:tgtEl>
                                        <p:attrNameLst>
                                          <p:attrName>style.rotation</p:attrName>
                                        </p:attrNameLst>
                                      </p:cBhvr>
                                      <p:tavLst>
                                        <p:tav tm="0">
                                          <p:val>
                                            <p:fltVal val="360"/>
                                          </p:val>
                                        </p:tav>
                                        <p:tav tm="100000">
                                          <p:val>
                                            <p:fltVal val="0"/>
                                          </p:val>
                                        </p:tav>
                                      </p:tavLst>
                                    </p:anim>
                                    <p:animEffect transition="in" filter="fade">
                                      <p:cBhvr>
                                        <p:cTn id="58" dur="500"/>
                                        <p:tgtEl>
                                          <p:spTgt spid="53"/>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6" grpId="0"/>
      <p:bldP spid="57" grpId="0"/>
      <p:bldP spid="58" grpId="0"/>
      <p:bldP spid="59" grpId="0"/>
      <p:bldP spid="60" grpId="0"/>
      <p:bldP spid="6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71" name="矩形 70"/>
          <p:cNvSpPr/>
          <p:nvPr/>
        </p:nvSpPr>
        <p:spPr>
          <a:xfrm>
            <a:off x="1676060" y="1545773"/>
            <a:ext cx="2010569" cy="3069770"/>
          </a:xfrm>
          <a:prstGeom prst="rect">
            <a:avLst/>
          </a:pr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676060" y="4849401"/>
            <a:ext cx="2010569" cy="465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65000"/>
                    <a:lumOff val="35000"/>
                  </a:schemeClr>
                </a:solidFill>
              </a:rPr>
              <a:t>ADD YOUR TITLE </a:t>
            </a:r>
            <a:endParaRPr lang="zh-CN" altLang="en-US" sz="1600" dirty="0">
              <a:solidFill>
                <a:schemeClr val="tx1">
                  <a:lumMod val="65000"/>
                  <a:lumOff val="35000"/>
                </a:schemeClr>
              </a:solidFill>
            </a:endParaRPr>
          </a:p>
        </p:txBody>
      </p:sp>
      <p:sp>
        <p:nvSpPr>
          <p:cNvPr id="74" name="矩形 73"/>
          <p:cNvSpPr/>
          <p:nvPr/>
        </p:nvSpPr>
        <p:spPr>
          <a:xfrm>
            <a:off x="4550847" y="1545773"/>
            <a:ext cx="2010569" cy="3069770"/>
          </a:xfrm>
          <a:prstGeom prst="rect">
            <a:avLst/>
          </a:pr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4543590" y="4849401"/>
            <a:ext cx="2010569" cy="465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65000"/>
                    <a:lumOff val="35000"/>
                  </a:schemeClr>
                </a:solidFill>
              </a:rPr>
              <a:t>ADD YOUR TITLE </a:t>
            </a:r>
            <a:endParaRPr lang="zh-CN" altLang="en-US" sz="1600" dirty="0">
              <a:solidFill>
                <a:schemeClr val="tx1">
                  <a:lumMod val="65000"/>
                  <a:lumOff val="35000"/>
                </a:schemeClr>
              </a:solidFill>
            </a:endParaRPr>
          </a:p>
        </p:txBody>
      </p:sp>
      <p:sp>
        <p:nvSpPr>
          <p:cNvPr id="77" name="矩形 76"/>
          <p:cNvSpPr/>
          <p:nvPr/>
        </p:nvSpPr>
        <p:spPr>
          <a:xfrm>
            <a:off x="7425634" y="1545773"/>
            <a:ext cx="2010569" cy="3069770"/>
          </a:xfrm>
          <a:prstGeom prst="rect">
            <a:avLst/>
          </a:pr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7425634" y="4849401"/>
            <a:ext cx="2010569" cy="465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65000"/>
                    <a:lumOff val="35000"/>
                  </a:schemeClr>
                </a:solidFill>
              </a:rPr>
              <a:t>ADD YOUR TITLE </a:t>
            </a:r>
            <a:endParaRPr lang="zh-CN" altLang="en-US" sz="16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strips(downLeft)">
                                      <p:cBhvr>
                                        <p:cTn id="11" dur="500"/>
                                        <p:tgtEl>
                                          <p:spTgt spid="71"/>
                                        </p:tgtEl>
                                      </p:cBhvr>
                                    </p:animEffect>
                                  </p:childTnLst>
                                </p:cTn>
                              </p:par>
                              <p:par>
                                <p:cTn id="12" presetID="18" presetClass="entr" presetSubtype="12" fill="hold" grpId="0" nodeType="with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strips(downLeft)">
                                      <p:cBhvr>
                                        <p:cTn id="14" dur="500"/>
                                        <p:tgtEl>
                                          <p:spTgt spid="74"/>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strips(downLeft)">
                                      <p:cBhvr>
                                        <p:cTn id="17" dur="500"/>
                                        <p:tgtEl>
                                          <p:spTgt spid="77"/>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0-#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additive="base">
                                        <p:cTn id="25" dur="500" fill="hold"/>
                                        <p:tgtEl>
                                          <p:spTgt spid="76"/>
                                        </p:tgtEl>
                                        <p:attrNameLst>
                                          <p:attrName>ppt_x</p:attrName>
                                        </p:attrNameLst>
                                      </p:cBhvr>
                                      <p:tavLst>
                                        <p:tav tm="0">
                                          <p:val>
                                            <p:strVal val="0-#ppt_w/2"/>
                                          </p:val>
                                        </p:tav>
                                        <p:tav tm="100000">
                                          <p:val>
                                            <p:strVal val="#ppt_x"/>
                                          </p:val>
                                        </p:tav>
                                      </p:tavLst>
                                    </p:anim>
                                    <p:anim calcmode="lin" valueType="num">
                                      <p:cBhvr additive="base">
                                        <p:cTn id="26" dur="500" fill="hold"/>
                                        <p:tgtEl>
                                          <p:spTgt spid="7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78"/>
                                        </p:tgtEl>
                                        <p:attrNameLst>
                                          <p:attrName>style.visibility</p:attrName>
                                        </p:attrNameLst>
                                      </p:cBhvr>
                                      <p:to>
                                        <p:strVal val="visible"/>
                                      </p:to>
                                    </p:set>
                                    <p:anim calcmode="lin" valueType="num">
                                      <p:cBhvr additive="base">
                                        <p:cTn id="29" dur="500" fill="hold"/>
                                        <p:tgtEl>
                                          <p:spTgt spid="78"/>
                                        </p:tgtEl>
                                        <p:attrNameLst>
                                          <p:attrName>ppt_x</p:attrName>
                                        </p:attrNameLst>
                                      </p:cBhvr>
                                      <p:tavLst>
                                        <p:tav tm="0">
                                          <p:val>
                                            <p:strVal val="0-#ppt_w/2"/>
                                          </p:val>
                                        </p:tav>
                                        <p:tav tm="100000">
                                          <p:val>
                                            <p:strVal val="#ppt_x"/>
                                          </p:val>
                                        </p:tav>
                                      </p:tavLst>
                                    </p:anim>
                                    <p:anim calcmode="lin" valueType="num">
                                      <p:cBhvr additive="base">
                                        <p:cTn id="30"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1" grpId="0" animBg="1"/>
      <p:bldP spid="72" grpId="0"/>
      <p:bldP spid="74" grpId="0" animBg="1"/>
      <p:bldP spid="76" grpId="0"/>
      <p:bldP spid="77" grpId="0" animBg="1"/>
      <p:bldP spid="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9208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tx1">
                    <a:lumMod val="75000"/>
                    <a:lumOff val="25000"/>
                  </a:schemeClr>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4346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工作经验总结</a:t>
            </a:r>
          </a:p>
        </p:txBody>
      </p:sp>
      <p:sp>
        <p:nvSpPr>
          <p:cNvPr id="14" name="文本框 8"/>
          <p:cNvSpPr txBox="1">
            <a:spLocks noChangeArrowheads="1"/>
          </p:cNvSpPr>
          <p:nvPr/>
        </p:nvSpPr>
        <p:spPr bwMode="auto">
          <a:xfrm>
            <a:off x="5625359" y="3239030"/>
            <a:ext cx="9412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PART THREE</a:t>
            </a:r>
            <a:endParaRPr lang="zh-CN" altLang="en-US" sz="1200" dirty="0">
              <a:solidFill>
                <a:schemeClr val="tx1">
                  <a:lumMod val="75000"/>
                  <a:lumOff val="25000"/>
                </a:schemeClr>
              </a:solidFill>
              <a:latin typeface="+mn-lt"/>
              <a:ea typeface="+mn-ea"/>
              <a:cs typeface="+mn-ea"/>
              <a:sym typeface="+mn-lt"/>
            </a:endParaRPr>
          </a:p>
        </p:txBody>
      </p:sp>
      <p:grpSp>
        <p:nvGrpSpPr>
          <p:cNvPr id="2" name="组合 1"/>
          <p:cNvGrpSpPr/>
          <p:nvPr/>
        </p:nvGrpSpPr>
        <p:grpSpPr>
          <a:xfrm>
            <a:off x="5007429" y="964069"/>
            <a:ext cx="2177142" cy="2177142"/>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070743" y="1661046"/>
                <a:ext cx="3086737" cy="3086733"/>
              </a:xfrm>
              <a:prstGeom prst="ellipse">
                <a:avLst/>
              </a:prstGeom>
              <a:noFill/>
              <a:ln>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42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3" name="椭圆 2"/>
          <p:cNvSpPr/>
          <p:nvPr/>
        </p:nvSpPr>
        <p:spPr>
          <a:xfrm>
            <a:off x="1143087" y="3644900"/>
            <a:ext cx="936000" cy="936000"/>
          </a:xfrm>
          <a:prstGeom prst="ellipse">
            <a:avLst/>
          </a:prstGeom>
          <a:solidFill>
            <a:srgbClr val="3494BA"/>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4" name="椭圆 3"/>
          <p:cNvSpPr/>
          <p:nvPr/>
        </p:nvSpPr>
        <p:spPr>
          <a:xfrm>
            <a:off x="2937052" y="3644900"/>
            <a:ext cx="936000" cy="936000"/>
          </a:xfrm>
          <a:prstGeom prst="ellipse">
            <a:avLst/>
          </a:prstGeom>
          <a:solidFill>
            <a:srgbClr val="2CC6DB"/>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5" name="椭圆 4"/>
          <p:cNvSpPr/>
          <p:nvPr/>
        </p:nvSpPr>
        <p:spPr>
          <a:xfrm>
            <a:off x="4731017" y="3644900"/>
            <a:ext cx="936000" cy="936000"/>
          </a:xfrm>
          <a:prstGeom prst="ellipse">
            <a:avLst/>
          </a:prstGeom>
          <a:solidFill>
            <a:srgbClr val="3494BA"/>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 name="椭圆 5"/>
          <p:cNvSpPr/>
          <p:nvPr/>
        </p:nvSpPr>
        <p:spPr>
          <a:xfrm>
            <a:off x="6524982" y="3644900"/>
            <a:ext cx="936000" cy="936000"/>
          </a:xfrm>
          <a:prstGeom prst="ellipse">
            <a:avLst/>
          </a:prstGeom>
          <a:solidFill>
            <a:srgbClr val="2CC6DB"/>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7" name="椭圆 6"/>
          <p:cNvSpPr/>
          <p:nvPr/>
        </p:nvSpPr>
        <p:spPr>
          <a:xfrm>
            <a:off x="8318947" y="3644900"/>
            <a:ext cx="936000" cy="936000"/>
          </a:xfrm>
          <a:prstGeom prst="ellipse">
            <a:avLst/>
          </a:prstGeom>
          <a:solidFill>
            <a:srgbClr val="3494BA"/>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8" name="椭圆 7"/>
          <p:cNvSpPr/>
          <p:nvPr/>
        </p:nvSpPr>
        <p:spPr>
          <a:xfrm>
            <a:off x="10112913" y="3644900"/>
            <a:ext cx="936000" cy="936000"/>
          </a:xfrm>
          <a:prstGeom prst="ellipse">
            <a:avLst/>
          </a:prstGeom>
          <a:solidFill>
            <a:srgbClr val="2CC6DB"/>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9" name="组合 8"/>
          <p:cNvGrpSpPr/>
          <p:nvPr/>
        </p:nvGrpSpPr>
        <p:grpSpPr>
          <a:xfrm>
            <a:off x="1611087" y="3004457"/>
            <a:ext cx="8969826" cy="615043"/>
            <a:chOff x="1611087" y="3004457"/>
            <a:chExt cx="8969826" cy="914399"/>
          </a:xfrm>
        </p:grpSpPr>
        <p:cxnSp>
          <p:nvCxnSpPr>
            <p:cNvPr id="10" name="直接连接符 9"/>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11" name="直接连接符 10"/>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2" name="直接连接符 11"/>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3" name="直接连接符 12"/>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4" name="直接连接符 13"/>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5" name="直接连接符 14"/>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6" name="直接连接符 15"/>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17" name="直接连接符 16"/>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18" name="组合 17"/>
          <p:cNvGrpSpPr/>
          <p:nvPr/>
        </p:nvGrpSpPr>
        <p:grpSpPr>
          <a:xfrm>
            <a:off x="5232400" y="1277256"/>
            <a:ext cx="1727200" cy="1727200"/>
            <a:chOff x="5232400" y="1277256"/>
            <a:chExt cx="1727200" cy="1727200"/>
          </a:xfrm>
        </p:grpSpPr>
        <p:sp>
          <p:nvSpPr>
            <p:cNvPr id="19" name="椭圆 18"/>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20" name="组合 19"/>
            <p:cNvGrpSpPr/>
            <p:nvPr/>
          </p:nvGrpSpPr>
          <p:grpSpPr>
            <a:xfrm>
              <a:off x="5428343" y="1473199"/>
              <a:ext cx="1335314" cy="1335314"/>
              <a:chOff x="5428343" y="1473199"/>
              <a:chExt cx="1335314" cy="1335314"/>
            </a:xfrm>
          </p:grpSpPr>
          <p:sp>
            <p:nvSpPr>
              <p:cNvPr id="21" name="椭圆 20"/>
              <p:cNvSpPr/>
              <p:nvPr/>
            </p:nvSpPr>
            <p:spPr>
              <a:xfrm>
                <a:off x="5428343" y="1473199"/>
                <a:ext cx="1335314" cy="1335314"/>
              </a:xfrm>
              <a:prstGeom prst="ellipse">
                <a:avLst/>
              </a:prstGeom>
              <a:solidFill>
                <a:srgbClr val="0087AF"/>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22"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23" name="组合 22"/>
          <p:cNvGrpSpPr/>
          <p:nvPr/>
        </p:nvGrpSpPr>
        <p:grpSpPr>
          <a:xfrm>
            <a:off x="680992" y="4668363"/>
            <a:ext cx="1860190" cy="1067485"/>
            <a:chOff x="2261504" y="1673330"/>
            <a:chExt cx="1860190" cy="1067485"/>
          </a:xfrm>
        </p:grpSpPr>
        <p:sp>
          <p:nvSpPr>
            <p:cNvPr id="24" name="矩形 23"/>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25" name="矩形 2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26" name="组合 25"/>
          <p:cNvGrpSpPr/>
          <p:nvPr/>
        </p:nvGrpSpPr>
        <p:grpSpPr>
          <a:xfrm>
            <a:off x="2477894" y="4668363"/>
            <a:ext cx="1860190" cy="1067485"/>
            <a:chOff x="2261504" y="1673330"/>
            <a:chExt cx="1860190" cy="1067485"/>
          </a:xfrm>
        </p:grpSpPr>
        <p:sp>
          <p:nvSpPr>
            <p:cNvPr id="27" name="矩形 26"/>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28" name="矩形 27"/>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29" name="组合 28"/>
          <p:cNvGrpSpPr/>
          <p:nvPr/>
        </p:nvGrpSpPr>
        <p:grpSpPr>
          <a:xfrm>
            <a:off x="4274796" y="4668363"/>
            <a:ext cx="1860190" cy="1067485"/>
            <a:chOff x="2261504" y="1673330"/>
            <a:chExt cx="1860190" cy="1067485"/>
          </a:xfrm>
        </p:grpSpPr>
        <p:sp>
          <p:nvSpPr>
            <p:cNvPr id="30" name="矩形 29"/>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31" name="矩形 30"/>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32" name="组合 31"/>
          <p:cNvGrpSpPr/>
          <p:nvPr/>
        </p:nvGrpSpPr>
        <p:grpSpPr>
          <a:xfrm>
            <a:off x="6082331" y="4668363"/>
            <a:ext cx="1860190" cy="1067485"/>
            <a:chOff x="2261504" y="1673330"/>
            <a:chExt cx="1860190" cy="1067485"/>
          </a:xfrm>
        </p:grpSpPr>
        <p:sp>
          <p:nvSpPr>
            <p:cNvPr id="33" name="矩形 32"/>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34" name="矩形 33"/>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35" name="组合 34"/>
          <p:cNvGrpSpPr/>
          <p:nvPr/>
        </p:nvGrpSpPr>
        <p:grpSpPr>
          <a:xfrm>
            <a:off x="7953661" y="4668363"/>
            <a:ext cx="1860190" cy="1067485"/>
            <a:chOff x="2261504" y="1673330"/>
            <a:chExt cx="1860190" cy="1067485"/>
          </a:xfrm>
        </p:grpSpPr>
        <p:sp>
          <p:nvSpPr>
            <p:cNvPr id="36" name="矩形 35"/>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37" name="矩形 36"/>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38" name="组合 37"/>
          <p:cNvGrpSpPr/>
          <p:nvPr/>
        </p:nvGrpSpPr>
        <p:grpSpPr>
          <a:xfrm>
            <a:off x="9867522" y="4668363"/>
            <a:ext cx="1860190" cy="1067485"/>
            <a:chOff x="2261504" y="1673330"/>
            <a:chExt cx="1860190" cy="1067485"/>
          </a:xfrm>
        </p:grpSpPr>
        <p:sp>
          <p:nvSpPr>
            <p:cNvPr id="39" name="矩形 38"/>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40" name="矩形 39"/>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900" decel="100000" fill="hold"/>
                                        <p:tgtEl>
                                          <p:spTgt spid="1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2000"/>
                            </p:stCondLst>
                            <p:childTnLst>
                              <p:par>
                                <p:cTn id="20" presetID="49" presetClass="entr" presetSubtype="0" decel="10000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fltVal val="0"/>
                                          </p:val>
                                        </p:tav>
                                        <p:tav tm="100000">
                                          <p:val>
                                            <p:strVal val="#ppt_w"/>
                                          </p:val>
                                        </p:tav>
                                      </p:tavLst>
                                    </p:anim>
                                    <p:anim calcmode="lin" valueType="num">
                                      <p:cBhvr>
                                        <p:cTn id="23" dur="750" fill="hold"/>
                                        <p:tgtEl>
                                          <p:spTgt spid="3"/>
                                        </p:tgtEl>
                                        <p:attrNameLst>
                                          <p:attrName>ppt_h</p:attrName>
                                        </p:attrNameLst>
                                      </p:cBhvr>
                                      <p:tavLst>
                                        <p:tav tm="0">
                                          <p:val>
                                            <p:fltVal val="0"/>
                                          </p:val>
                                        </p:tav>
                                        <p:tav tm="100000">
                                          <p:val>
                                            <p:strVal val="#ppt_h"/>
                                          </p:val>
                                        </p:tav>
                                      </p:tavLst>
                                    </p:anim>
                                    <p:anim calcmode="lin" valueType="num">
                                      <p:cBhvr>
                                        <p:cTn id="24" dur="750" fill="hold"/>
                                        <p:tgtEl>
                                          <p:spTgt spid="3"/>
                                        </p:tgtEl>
                                        <p:attrNameLst>
                                          <p:attrName>style.rotation</p:attrName>
                                        </p:attrNameLst>
                                      </p:cBhvr>
                                      <p:tavLst>
                                        <p:tav tm="0">
                                          <p:val>
                                            <p:fltVal val="360"/>
                                          </p:val>
                                        </p:tav>
                                        <p:tav tm="100000">
                                          <p:val>
                                            <p:fltVal val="0"/>
                                          </p:val>
                                        </p:tav>
                                      </p:tavLst>
                                    </p:anim>
                                    <p:animEffect transition="in" filter="fade">
                                      <p:cBhvr>
                                        <p:cTn id="25" dur="750"/>
                                        <p:tgtEl>
                                          <p:spTgt spid="3"/>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750" fill="hold"/>
                                        <p:tgtEl>
                                          <p:spTgt spid="4"/>
                                        </p:tgtEl>
                                        <p:attrNameLst>
                                          <p:attrName>ppt_w</p:attrName>
                                        </p:attrNameLst>
                                      </p:cBhvr>
                                      <p:tavLst>
                                        <p:tav tm="0">
                                          <p:val>
                                            <p:fltVal val="0"/>
                                          </p:val>
                                        </p:tav>
                                        <p:tav tm="100000">
                                          <p:val>
                                            <p:strVal val="#ppt_w"/>
                                          </p:val>
                                        </p:tav>
                                      </p:tavLst>
                                    </p:anim>
                                    <p:anim calcmode="lin" valueType="num">
                                      <p:cBhvr>
                                        <p:cTn id="29" dur="750" fill="hold"/>
                                        <p:tgtEl>
                                          <p:spTgt spid="4"/>
                                        </p:tgtEl>
                                        <p:attrNameLst>
                                          <p:attrName>ppt_h</p:attrName>
                                        </p:attrNameLst>
                                      </p:cBhvr>
                                      <p:tavLst>
                                        <p:tav tm="0">
                                          <p:val>
                                            <p:fltVal val="0"/>
                                          </p:val>
                                        </p:tav>
                                        <p:tav tm="100000">
                                          <p:val>
                                            <p:strVal val="#ppt_h"/>
                                          </p:val>
                                        </p:tav>
                                      </p:tavLst>
                                    </p:anim>
                                    <p:anim calcmode="lin" valueType="num">
                                      <p:cBhvr>
                                        <p:cTn id="30" dur="750" fill="hold"/>
                                        <p:tgtEl>
                                          <p:spTgt spid="4"/>
                                        </p:tgtEl>
                                        <p:attrNameLst>
                                          <p:attrName>style.rotation</p:attrName>
                                        </p:attrNameLst>
                                      </p:cBhvr>
                                      <p:tavLst>
                                        <p:tav tm="0">
                                          <p:val>
                                            <p:fltVal val="360"/>
                                          </p:val>
                                        </p:tav>
                                        <p:tav tm="100000">
                                          <p:val>
                                            <p:fltVal val="0"/>
                                          </p:val>
                                        </p:tav>
                                      </p:tavLst>
                                    </p:anim>
                                    <p:animEffect transition="in" filter="fade">
                                      <p:cBhvr>
                                        <p:cTn id="31" dur="750"/>
                                        <p:tgtEl>
                                          <p:spTgt spid="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750" fill="hold"/>
                                        <p:tgtEl>
                                          <p:spTgt spid="5"/>
                                        </p:tgtEl>
                                        <p:attrNameLst>
                                          <p:attrName>ppt_w</p:attrName>
                                        </p:attrNameLst>
                                      </p:cBhvr>
                                      <p:tavLst>
                                        <p:tav tm="0">
                                          <p:val>
                                            <p:fltVal val="0"/>
                                          </p:val>
                                        </p:tav>
                                        <p:tav tm="100000">
                                          <p:val>
                                            <p:strVal val="#ppt_w"/>
                                          </p:val>
                                        </p:tav>
                                      </p:tavLst>
                                    </p:anim>
                                    <p:anim calcmode="lin" valueType="num">
                                      <p:cBhvr>
                                        <p:cTn id="35" dur="750" fill="hold"/>
                                        <p:tgtEl>
                                          <p:spTgt spid="5"/>
                                        </p:tgtEl>
                                        <p:attrNameLst>
                                          <p:attrName>ppt_h</p:attrName>
                                        </p:attrNameLst>
                                      </p:cBhvr>
                                      <p:tavLst>
                                        <p:tav tm="0">
                                          <p:val>
                                            <p:fltVal val="0"/>
                                          </p:val>
                                        </p:tav>
                                        <p:tav tm="100000">
                                          <p:val>
                                            <p:strVal val="#ppt_h"/>
                                          </p:val>
                                        </p:tav>
                                      </p:tavLst>
                                    </p:anim>
                                    <p:anim calcmode="lin" valueType="num">
                                      <p:cBhvr>
                                        <p:cTn id="36" dur="750" fill="hold"/>
                                        <p:tgtEl>
                                          <p:spTgt spid="5"/>
                                        </p:tgtEl>
                                        <p:attrNameLst>
                                          <p:attrName>style.rotation</p:attrName>
                                        </p:attrNameLst>
                                      </p:cBhvr>
                                      <p:tavLst>
                                        <p:tav tm="0">
                                          <p:val>
                                            <p:fltVal val="360"/>
                                          </p:val>
                                        </p:tav>
                                        <p:tav tm="100000">
                                          <p:val>
                                            <p:fltVal val="0"/>
                                          </p:val>
                                        </p:tav>
                                      </p:tavLst>
                                    </p:anim>
                                    <p:animEffect transition="in" filter="fade">
                                      <p:cBhvr>
                                        <p:cTn id="37" dur="750"/>
                                        <p:tgtEl>
                                          <p:spTgt spid="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750" fill="hold"/>
                                        <p:tgtEl>
                                          <p:spTgt spid="6"/>
                                        </p:tgtEl>
                                        <p:attrNameLst>
                                          <p:attrName>ppt_w</p:attrName>
                                        </p:attrNameLst>
                                      </p:cBhvr>
                                      <p:tavLst>
                                        <p:tav tm="0">
                                          <p:val>
                                            <p:fltVal val="0"/>
                                          </p:val>
                                        </p:tav>
                                        <p:tav tm="100000">
                                          <p:val>
                                            <p:strVal val="#ppt_w"/>
                                          </p:val>
                                        </p:tav>
                                      </p:tavLst>
                                    </p:anim>
                                    <p:anim calcmode="lin" valueType="num">
                                      <p:cBhvr>
                                        <p:cTn id="41" dur="750" fill="hold"/>
                                        <p:tgtEl>
                                          <p:spTgt spid="6"/>
                                        </p:tgtEl>
                                        <p:attrNameLst>
                                          <p:attrName>ppt_h</p:attrName>
                                        </p:attrNameLst>
                                      </p:cBhvr>
                                      <p:tavLst>
                                        <p:tav tm="0">
                                          <p:val>
                                            <p:fltVal val="0"/>
                                          </p:val>
                                        </p:tav>
                                        <p:tav tm="100000">
                                          <p:val>
                                            <p:strVal val="#ppt_h"/>
                                          </p:val>
                                        </p:tav>
                                      </p:tavLst>
                                    </p:anim>
                                    <p:anim calcmode="lin" valueType="num">
                                      <p:cBhvr>
                                        <p:cTn id="42" dur="750" fill="hold"/>
                                        <p:tgtEl>
                                          <p:spTgt spid="6"/>
                                        </p:tgtEl>
                                        <p:attrNameLst>
                                          <p:attrName>style.rotation</p:attrName>
                                        </p:attrNameLst>
                                      </p:cBhvr>
                                      <p:tavLst>
                                        <p:tav tm="0">
                                          <p:val>
                                            <p:fltVal val="360"/>
                                          </p:val>
                                        </p:tav>
                                        <p:tav tm="100000">
                                          <p:val>
                                            <p:fltVal val="0"/>
                                          </p:val>
                                        </p:tav>
                                      </p:tavLst>
                                    </p:anim>
                                    <p:animEffect transition="in" filter="fade">
                                      <p:cBhvr>
                                        <p:cTn id="43" dur="750"/>
                                        <p:tgtEl>
                                          <p:spTgt spid="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750" fill="hold"/>
                                        <p:tgtEl>
                                          <p:spTgt spid="7"/>
                                        </p:tgtEl>
                                        <p:attrNameLst>
                                          <p:attrName>ppt_w</p:attrName>
                                        </p:attrNameLst>
                                      </p:cBhvr>
                                      <p:tavLst>
                                        <p:tav tm="0">
                                          <p:val>
                                            <p:fltVal val="0"/>
                                          </p:val>
                                        </p:tav>
                                        <p:tav tm="100000">
                                          <p:val>
                                            <p:strVal val="#ppt_w"/>
                                          </p:val>
                                        </p:tav>
                                      </p:tavLst>
                                    </p:anim>
                                    <p:anim calcmode="lin" valueType="num">
                                      <p:cBhvr>
                                        <p:cTn id="47" dur="750" fill="hold"/>
                                        <p:tgtEl>
                                          <p:spTgt spid="7"/>
                                        </p:tgtEl>
                                        <p:attrNameLst>
                                          <p:attrName>ppt_h</p:attrName>
                                        </p:attrNameLst>
                                      </p:cBhvr>
                                      <p:tavLst>
                                        <p:tav tm="0">
                                          <p:val>
                                            <p:fltVal val="0"/>
                                          </p:val>
                                        </p:tav>
                                        <p:tav tm="100000">
                                          <p:val>
                                            <p:strVal val="#ppt_h"/>
                                          </p:val>
                                        </p:tav>
                                      </p:tavLst>
                                    </p:anim>
                                    <p:anim calcmode="lin" valueType="num">
                                      <p:cBhvr>
                                        <p:cTn id="48" dur="750" fill="hold"/>
                                        <p:tgtEl>
                                          <p:spTgt spid="7"/>
                                        </p:tgtEl>
                                        <p:attrNameLst>
                                          <p:attrName>style.rotation</p:attrName>
                                        </p:attrNameLst>
                                      </p:cBhvr>
                                      <p:tavLst>
                                        <p:tav tm="0">
                                          <p:val>
                                            <p:fltVal val="360"/>
                                          </p:val>
                                        </p:tav>
                                        <p:tav tm="100000">
                                          <p:val>
                                            <p:fltVal val="0"/>
                                          </p:val>
                                        </p:tav>
                                      </p:tavLst>
                                    </p:anim>
                                    <p:animEffect transition="in" filter="fade">
                                      <p:cBhvr>
                                        <p:cTn id="49" dur="750"/>
                                        <p:tgtEl>
                                          <p:spTgt spid="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750" fill="hold"/>
                                        <p:tgtEl>
                                          <p:spTgt spid="8"/>
                                        </p:tgtEl>
                                        <p:attrNameLst>
                                          <p:attrName>ppt_w</p:attrName>
                                        </p:attrNameLst>
                                      </p:cBhvr>
                                      <p:tavLst>
                                        <p:tav tm="0">
                                          <p:val>
                                            <p:fltVal val="0"/>
                                          </p:val>
                                        </p:tav>
                                        <p:tav tm="100000">
                                          <p:val>
                                            <p:strVal val="#ppt_w"/>
                                          </p:val>
                                        </p:tav>
                                      </p:tavLst>
                                    </p:anim>
                                    <p:anim calcmode="lin" valueType="num">
                                      <p:cBhvr>
                                        <p:cTn id="53" dur="750" fill="hold"/>
                                        <p:tgtEl>
                                          <p:spTgt spid="8"/>
                                        </p:tgtEl>
                                        <p:attrNameLst>
                                          <p:attrName>ppt_h</p:attrName>
                                        </p:attrNameLst>
                                      </p:cBhvr>
                                      <p:tavLst>
                                        <p:tav tm="0">
                                          <p:val>
                                            <p:fltVal val="0"/>
                                          </p:val>
                                        </p:tav>
                                        <p:tav tm="100000">
                                          <p:val>
                                            <p:strVal val="#ppt_h"/>
                                          </p:val>
                                        </p:tav>
                                      </p:tavLst>
                                    </p:anim>
                                    <p:anim calcmode="lin" valueType="num">
                                      <p:cBhvr>
                                        <p:cTn id="54" dur="750" fill="hold"/>
                                        <p:tgtEl>
                                          <p:spTgt spid="8"/>
                                        </p:tgtEl>
                                        <p:attrNameLst>
                                          <p:attrName>style.rotation</p:attrName>
                                        </p:attrNameLst>
                                      </p:cBhvr>
                                      <p:tavLst>
                                        <p:tav tm="0">
                                          <p:val>
                                            <p:fltVal val="360"/>
                                          </p:val>
                                        </p:tav>
                                        <p:tav tm="100000">
                                          <p:val>
                                            <p:fltVal val="0"/>
                                          </p:val>
                                        </p:tav>
                                      </p:tavLst>
                                    </p:anim>
                                    <p:animEffect transition="in" filter="fade">
                                      <p:cBhvr>
                                        <p:cTn id="55" dur="750"/>
                                        <p:tgtEl>
                                          <p:spTgt spid="8"/>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up)">
                                      <p:cBhvr>
                                        <p:cTn id="59" dur="500"/>
                                        <p:tgtEl>
                                          <p:spTgt spid="23"/>
                                        </p:tgtEl>
                                      </p:cBhvr>
                                    </p:animEffect>
                                  </p:childTnLst>
                                </p:cTn>
                              </p:par>
                            </p:childTnLst>
                          </p:cTn>
                        </p:par>
                        <p:par>
                          <p:cTn id="60" fill="hold">
                            <p:stCondLst>
                              <p:cond delay="3500"/>
                            </p:stCondLst>
                            <p:childTnLst>
                              <p:par>
                                <p:cTn id="61" presetID="22" presetClass="entr" presetSubtype="1"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up)">
                                      <p:cBhvr>
                                        <p:cTn id="63" dur="500"/>
                                        <p:tgtEl>
                                          <p:spTgt spid="26"/>
                                        </p:tgtEl>
                                      </p:cBhvr>
                                    </p:animEffect>
                                  </p:childTnLst>
                                </p:cTn>
                              </p:par>
                            </p:childTnLst>
                          </p:cTn>
                        </p:par>
                        <p:par>
                          <p:cTn id="64" fill="hold">
                            <p:stCondLst>
                              <p:cond delay="4000"/>
                            </p:stCondLst>
                            <p:childTnLst>
                              <p:par>
                                <p:cTn id="65" presetID="22" presetClass="entr" presetSubtype="1"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up)">
                                      <p:cBhvr>
                                        <p:cTn id="67" dur="500"/>
                                        <p:tgtEl>
                                          <p:spTgt spid="29"/>
                                        </p:tgtEl>
                                      </p:cBhvr>
                                    </p:animEffect>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par>
                          <p:cTn id="72" fill="hold">
                            <p:stCondLst>
                              <p:cond delay="5000"/>
                            </p:stCondLst>
                            <p:childTnLst>
                              <p:par>
                                <p:cTn id="73" presetID="22" presetClass="entr" presetSubtype="1" fill="hold"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wipe(up)">
                                      <p:cBhvr>
                                        <p:cTn id="75" dur="500"/>
                                        <p:tgtEl>
                                          <p:spTgt spid="35"/>
                                        </p:tgtEl>
                                      </p:cBhvr>
                                    </p:animEffect>
                                  </p:childTnLst>
                                </p:cTn>
                              </p:par>
                            </p:childTnLst>
                          </p:cTn>
                        </p:par>
                        <p:par>
                          <p:cTn id="76" fill="hold">
                            <p:stCondLst>
                              <p:cond delay="5500"/>
                            </p:stCondLst>
                            <p:childTnLst>
                              <p:par>
                                <p:cTn id="77" presetID="22" presetClass="entr" presetSubtype="1"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up)">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8835" y="1753899"/>
            <a:ext cx="1135858" cy="3486150"/>
            <a:chOff x="858835" y="1753899"/>
            <a:chExt cx="1135858" cy="3486150"/>
          </a:xfrm>
        </p:grpSpPr>
        <p:sp>
          <p:nvSpPr>
            <p:cNvPr id="103" name="同侧圆角矩形 102"/>
            <p:cNvSpPr/>
            <p:nvPr/>
          </p:nvSpPr>
          <p:spPr>
            <a:xfrm rot="10800000">
              <a:off x="981864" y="2854036"/>
              <a:ext cx="864000" cy="2330450"/>
            </a:xfrm>
            <a:prstGeom prst="round2SameRect">
              <a:avLst>
                <a:gd name="adj1" fmla="val 50000"/>
                <a:gd name="adj2" fmla="val 0"/>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4" name="任意多边形 103"/>
            <p:cNvSpPr/>
            <p:nvPr/>
          </p:nvSpPr>
          <p:spPr>
            <a:xfrm rot="5400000">
              <a:off x="-316311"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2" name="任意多边形 131"/>
            <p:cNvSpPr/>
            <p:nvPr/>
          </p:nvSpPr>
          <p:spPr>
            <a:xfrm>
              <a:off x="1260826" y="4670765"/>
              <a:ext cx="306076" cy="290298"/>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3" name="组合 2"/>
          <p:cNvGrpSpPr/>
          <p:nvPr/>
        </p:nvGrpSpPr>
        <p:grpSpPr>
          <a:xfrm>
            <a:off x="2454058" y="1753899"/>
            <a:ext cx="1135858" cy="3486150"/>
            <a:chOff x="2454058" y="1753899"/>
            <a:chExt cx="1135858" cy="3486150"/>
          </a:xfrm>
        </p:grpSpPr>
        <p:sp>
          <p:nvSpPr>
            <p:cNvPr id="90" name="同侧圆角矩形 89"/>
            <p:cNvSpPr/>
            <p:nvPr/>
          </p:nvSpPr>
          <p:spPr>
            <a:xfrm rot="10800000">
              <a:off x="2577087" y="3458872"/>
              <a:ext cx="864000" cy="1725613"/>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任意多边形 90"/>
            <p:cNvSpPr/>
            <p:nvPr/>
          </p:nvSpPr>
          <p:spPr>
            <a:xfrm rot="5400000">
              <a:off x="1278912"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Freeform 76"/>
            <p:cNvSpPr/>
            <p:nvPr/>
          </p:nvSpPr>
          <p:spPr bwMode="auto">
            <a:xfrm>
              <a:off x="2843966" y="4688549"/>
              <a:ext cx="372956" cy="254730"/>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 name="组合 4"/>
          <p:cNvGrpSpPr/>
          <p:nvPr/>
        </p:nvGrpSpPr>
        <p:grpSpPr>
          <a:xfrm>
            <a:off x="5644504" y="1753899"/>
            <a:ext cx="1135858" cy="3486150"/>
            <a:chOff x="5644504" y="1753899"/>
            <a:chExt cx="1135858" cy="3486150"/>
          </a:xfrm>
        </p:grpSpPr>
        <p:sp>
          <p:nvSpPr>
            <p:cNvPr id="115" name="同侧圆角矩形 114"/>
            <p:cNvSpPr/>
            <p:nvPr/>
          </p:nvSpPr>
          <p:spPr>
            <a:xfrm rot="10800000">
              <a:off x="5767533" y="3829552"/>
              <a:ext cx="864000" cy="1354933"/>
            </a:xfrm>
            <a:prstGeom prst="round2SameRect">
              <a:avLst>
                <a:gd name="adj1" fmla="val 50000"/>
                <a:gd name="adj2" fmla="val 0"/>
              </a:avLst>
            </a:prstGeom>
            <a:solidFill>
              <a:srgbClr val="5ABEA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任意多边形 115"/>
            <p:cNvSpPr/>
            <p:nvPr/>
          </p:nvSpPr>
          <p:spPr>
            <a:xfrm rot="5400000">
              <a:off x="4469358"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任意多边形 133"/>
            <p:cNvSpPr/>
            <p:nvPr/>
          </p:nvSpPr>
          <p:spPr bwMode="auto">
            <a:xfrm>
              <a:off x="6046928" y="4664293"/>
              <a:ext cx="305208" cy="303242"/>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 name="组合 3"/>
          <p:cNvGrpSpPr/>
          <p:nvPr/>
        </p:nvGrpSpPr>
        <p:grpSpPr>
          <a:xfrm>
            <a:off x="4049281" y="1753899"/>
            <a:ext cx="1135858" cy="3486150"/>
            <a:chOff x="4049281" y="1753899"/>
            <a:chExt cx="1135858" cy="3486150"/>
          </a:xfrm>
        </p:grpSpPr>
        <p:sp>
          <p:nvSpPr>
            <p:cNvPr id="77" name="同侧圆角矩形 76"/>
            <p:cNvSpPr/>
            <p:nvPr/>
          </p:nvSpPr>
          <p:spPr>
            <a:xfrm rot="10800000">
              <a:off x="4172310" y="2366673"/>
              <a:ext cx="864000" cy="2817813"/>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任意多边形 77"/>
            <p:cNvSpPr/>
            <p:nvPr/>
          </p:nvSpPr>
          <p:spPr>
            <a:xfrm rot="5400000">
              <a:off x="2874135"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5" name="任意多边形 134"/>
            <p:cNvSpPr/>
            <p:nvPr/>
          </p:nvSpPr>
          <p:spPr bwMode="auto">
            <a:xfrm rot="900000">
              <a:off x="4493986" y="4659016"/>
              <a:ext cx="275878" cy="313796"/>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76" name="标题 2"/>
          <p:cNvSpPr txBox="1"/>
          <p:nvPr/>
        </p:nvSpPr>
        <p:spPr>
          <a:xfrm>
            <a:off x="1062038" y="365125"/>
            <a:ext cx="4288175" cy="549275"/>
          </a:xfrm>
          <a:prstGeom prst="rect">
            <a:avLst/>
          </a:prstGeom>
        </p:spPr>
        <p:txBody>
          <a:bodyPr vert="horz" lIns="91440" tIns="45720" rIns="91440" bIns="45720" rtlCol="0" anchor="ctr">
            <a:normAutofit/>
          </a:bodyPr>
          <a:lstStyle>
            <a:defPPr>
              <a:defRPr lang="zh-CN"/>
            </a:defPPr>
            <a:lvl1pPr defTabSz="914400" eaLnBrk="1" fontAlgn="auto" latinLnBrk="0" hangingPunct="1">
              <a:lnSpc>
                <a:spcPct val="90000"/>
              </a:lnSpc>
              <a:spcAft>
                <a:spcPts val="0"/>
              </a:spcAft>
              <a:buNone/>
              <a:defRPr sz="2400">
                <a:solidFill>
                  <a:schemeClr val="tx2"/>
                </a:solidFill>
                <a:latin typeface="+mn-ea"/>
                <a:ea typeface="+mn-ea"/>
                <a:cs typeface="+mj-cs"/>
              </a:defRPr>
            </a:lvl1pPr>
          </a:lstStyle>
          <a:p>
            <a:r>
              <a:rPr lang="zh-CN" altLang="en-US" dirty="0"/>
              <a:t>可编辑的牙齿解刨图</a:t>
            </a:r>
          </a:p>
        </p:txBody>
      </p:sp>
      <p:grpSp>
        <p:nvGrpSpPr>
          <p:cNvPr id="79" name="组合 78"/>
          <p:cNvGrpSpPr/>
          <p:nvPr/>
        </p:nvGrpSpPr>
        <p:grpSpPr>
          <a:xfrm>
            <a:off x="4308045" y="1834860"/>
            <a:ext cx="652913" cy="1395411"/>
            <a:chOff x="4647930" y="1662909"/>
            <a:chExt cx="652913" cy="1395411"/>
          </a:xfrm>
          <a:solidFill>
            <a:srgbClr val="5ABEAA"/>
          </a:solidFill>
        </p:grpSpPr>
        <p:sp>
          <p:nvSpPr>
            <p:cNvPr id="80" name="椭圆 79"/>
            <p:cNvSpPr/>
            <p:nvPr/>
          </p:nvSpPr>
          <p:spPr>
            <a:xfrm>
              <a:off x="517384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椭圆 80"/>
            <p:cNvSpPr/>
            <p:nvPr/>
          </p:nvSpPr>
          <p:spPr>
            <a:xfrm>
              <a:off x="4790011"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2" name="椭圆 81"/>
            <p:cNvSpPr/>
            <p:nvPr/>
          </p:nvSpPr>
          <p:spPr>
            <a:xfrm>
              <a:off x="5059093"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3" name="椭圆 82"/>
            <p:cNvSpPr/>
            <p:nvPr/>
          </p:nvSpPr>
          <p:spPr>
            <a:xfrm>
              <a:off x="4726511"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4" name="椭圆 83"/>
            <p:cNvSpPr/>
            <p:nvPr/>
          </p:nvSpPr>
          <p:spPr>
            <a:xfrm>
              <a:off x="5055125"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5" name="椭圆 84"/>
            <p:cNvSpPr/>
            <p:nvPr/>
          </p:nvSpPr>
          <p:spPr>
            <a:xfrm>
              <a:off x="4734450"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6" name="椭圆 85"/>
            <p:cNvSpPr/>
            <p:nvPr/>
          </p:nvSpPr>
          <p:spPr>
            <a:xfrm>
              <a:off x="5095605"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731274"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8" name="椭圆 87"/>
            <p:cNvSpPr/>
            <p:nvPr/>
          </p:nvSpPr>
          <p:spPr>
            <a:xfrm>
              <a:off x="5009878"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椭圆 88"/>
            <p:cNvSpPr/>
            <p:nvPr/>
          </p:nvSpPr>
          <p:spPr>
            <a:xfrm>
              <a:off x="4647930"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92" name="组合 91"/>
          <p:cNvGrpSpPr/>
          <p:nvPr/>
        </p:nvGrpSpPr>
        <p:grpSpPr>
          <a:xfrm>
            <a:off x="2712822" y="2731001"/>
            <a:ext cx="640556" cy="1395411"/>
            <a:chOff x="3052707" y="1662909"/>
            <a:chExt cx="640556" cy="1395411"/>
          </a:xfrm>
        </p:grpSpPr>
        <p:sp>
          <p:nvSpPr>
            <p:cNvPr id="93" name="椭圆 92"/>
            <p:cNvSpPr/>
            <p:nvPr/>
          </p:nvSpPr>
          <p:spPr>
            <a:xfrm>
              <a:off x="3566263" y="169545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3194788" y="1951037"/>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5" name="椭圆 94"/>
            <p:cNvSpPr/>
            <p:nvPr/>
          </p:nvSpPr>
          <p:spPr>
            <a:xfrm>
              <a:off x="3463870" y="237490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椭圆 95"/>
            <p:cNvSpPr/>
            <p:nvPr/>
          </p:nvSpPr>
          <p:spPr>
            <a:xfrm>
              <a:off x="3131288" y="2559050"/>
              <a:ext cx="177800" cy="1778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椭圆 96"/>
            <p:cNvSpPr/>
            <p:nvPr/>
          </p:nvSpPr>
          <p:spPr>
            <a:xfrm>
              <a:off x="3459902" y="2035969"/>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8" name="椭圆 97"/>
            <p:cNvSpPr/>
            <p:nvPr/>
          </p:nvSpPr>
          <p:spPr>
            <a:xfrm>
              <a:off x="3139227" y="2334419"/>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椭圆 98"/>
            <p:cNvSpPr/>
            <p:nvPr/>
          </p:nvSpPr>
          <p:spPr>
            <a:xfrm>
              <a:off x="3500382" y="2844800"/>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椭圆 99"/>
            <p:cNvSpPr/>
            <p:nvPr/>
          </p:nvSpPr>
          <p:spPr>
            <a:xfrm>
              <a:off x="3136051" y="1662909"/>
              <a:ext cx="58737" cy="58737"/>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1" name="椭圆 100"/>
            <p:cNvSpPr/>
            <p:nvPr/>
          </p:nvSpPr>
          <p:spPr>
            <a:xfrm>
              <a:off x="3414655" y="2674143"/>
              <a:ext cx="58737" cy="58737"/>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2" name="椭圆 101"/>
            <p:cNvSpPr/>
            <p:nvPr/>
          </p:nvSpPr>
          <p:spPr>
            <a:xfrm>
              <a:off x="3052707" y="293132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 name="组合 5"/>
          <p:cNvGrpSpPr/>
          <p:nvPr/>
        </p:nvGrpSpPr>
        <p:grpSpPr>
          <a:xfrm>
            <a:off x="1117599" y="2078545"/>
            <a:ext cx="662071" cy="1395411"/>
            <a:chOff x="1117599" y="2078545"/>
            <a:chExt cx="662071" cy="1395411"/>
          </a:xfrm>
        </p:grpSpPr>
        <p:sp>
          <p:nvSpPr>
            <p:cNvPr id="105" name="椭圆 104"/>
            <p:cNvSpPr/>
            <p:nvPr/>
          </p:nvSpPr>
          <p:spPr>
            <a:xfrm>
              <a:off x="1652670" y="2081444"/>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6" name="椭圆 105"/>
            <p:cNvSpPr/>
            <p:nvPr/>
          </p:nvSpPr>
          <p:spPr>
            <a:xfrm>
              <a:off x="1259680" y="2366673"/>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椭圆 106"/>
            <p:cNvSpPr/>
            <p:nvPr/>
          </p:nvSpPr>
          <p:spPr>
            <a:xfrm>
              <a:off x="1528762" y="2790536"/>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椭圆 107"/>
            <p:cNvSpPr/>
            <p:nvPr/>
          </p:nvSpPr>
          <p:spPr>
            <a:xfrm>
              <a:off x="1196180" y="2974686"/>
              <a:ext cx="177800" cy="1778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1524794" y="2451605"/>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1204119" y="2750055"/>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1565274" y="3260436"/>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1200943" y="2078545"/>
              <a:ext cx="58737" cy="58737"/>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椭圆 112"/>
            <p:cNvSpPr/>
            <p:nvPr/>
          </p:nvSpPr>
          <p:spPr>
            <a:xfrm>
              <a:off x="1479547" y="3089779"/>
              <a:ext cx="58737" cy="58737"/>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椭圆 113"/>
            <p:cNvSpPr/>
            <p:nvPr/>
          </p:nvSpPr>
          <p:spPr>
            <a:xfrm>
              <a:off x="1117599" y="3346956"/>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17" name="组合 116"/>
          <p:cNvGrpSpPr/>
          <p:nvPr/>
        </p:nvGrpSpPr>
        <p:grpSpPr>
          <a:xfrm>
            <a:off x="5903268" y="3111607"/>
            <a:ext cx="640556" cy="1395411"/>
            <a:chOff x="6243153" y="1662909"/>
            <a:chExt cx="640556" cy="1395411"/>
          </a:xfrm>
          <a:solidFill>
            <a:schemeClr val="accent2">
              <a:lumMod val="75000"/>
            </a:schemeClr>
          </a:solidFill>
        </p:grpSpPr>
        <p:sp>
          <p:nvSpPr>
            <p:cNvPr id="118" name="椭圆 117"/>
            <p:cNvSpPr/>
            <p:nvPr/>
          </p:nvSpPr>
          <p:spPr>
            <a:xfrm>
              <a:off x="6756709"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9" name="椭圆 118"/>
            <p:cNvSpPr/>
            <p:nvPr/>
          </p:nvSpPr>
          <p:spPr>
            <a:xfrm>
              <a:off x="6385234"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0" name="椭圆 119"/>
            <p:cNvSpPr/>
            <p:nvPr/>
          </p:nvSpPr>
          <p:spPr>
            <a:xfrm>
              <a:off x="6654316"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1" name="椭圆 120"/>
            <p:cNvSpPr/>
            <p:nvPr/>
          </p:nvSpPr>
          <p:spPr>
            <a:xfrm>
              <a:off x="6321734"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椭圆 121"/>
            <p:cNvSpPr/>
            <p:nvPr/>
          </p:nvSpPr>
          <p:spPr>
            <a:xfrm>
              <a:off x="6650348"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椭圆 122"/>
            <p:cNvSpPr/>
            <p:nvPr/>
          </p:nvSpPr>
          <p:spPr>
            <a:xfrm>
              <a:off x="6329673"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4" name="椭圆 123"/>
            <p:cNvSpPr/>
            <p:nvPr/>
          </p:nvSpPr>
          <p:spPr>
            <a:xfrm>
              <a:off x="6690828"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椭圆 124"/>
            <p:cNvSpPr/>
            <p:nvPr/>
          </p:nvSpPr>
          <p:spPr>
            <a:xfrm>
              <a:off x="6326497"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椭圆 125"/>
            <p:cNvSpPr/>
            <p:nvPr/>
          </p:nvSpPr>
          <p:spPr>
            <a:xfrm>
              <a:off x="6605101"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椭圆 126"/>
            <p:cNvSpPr/>
            <p:nvPr/>
          </p:nvSpPr>
          <p:spPr>
            <a:xfrm>
              <a:off x="6243153"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28" name="矩形 127"/>
          <p:cNvSpPr/>
          <p:nvPr/>
        </p:nvSpPr>
        <p:spPr>
          <a:xfrm>
            <a:off x="917641" y="5352149"/>
            <a:ext cx="938078"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55C3C8"/>
                </a:solidFill>
                <a:latin typeface="小米兰亭_GB外压缩" panose="03000502000000000000" charset="-122"/>
                <a:ea typeface="小米兰亭_GB外压缩" panose="03000502000000000000" charset="-122"/>
              </a:rPr>
              <a:t>70%</a:t>
            </a:r>
          </a:p>
        </p:txBody>
      </p:sp>
      <p:sp>
        <p:nvSpPr>
          <p:cNvPr id="129" name="矩形 128"/>
          <p:cNvSpPr/>
          <p:nvPr/>
        </p:nvSpPr>
        <p:spPr>
          <a:xfrm>
            <a:off x="2552948" y="5352149"/>
            <a:ext cx="938078"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19A5BE"/>
                </a:solidFill>
                <a:latin typeface="小米兰亭_GB外压缩" panose="03000502000000000000" charset="-122"/>
                <a:ea typeface="小米兰亭_GB外压缩" panose="03000502000000000000" charset="-122"/>
              </a:rPr>
              <a:t>50%</a:t>
            </a:r>
          </a:p>
        </p:txBody>
      </p:sp>
      <p:sp>
        <p:nvSpPr>
          <p:cNvPr id="130" name="矩形 129"/>
          <p:cNvSpPr/>
          <p:nvPr/>
        </p:nvSpPr>
        <p:spPr>
          <a:xfrm>
            <a:off x="4148172" y="5352149"/>
            <a:ext cx="93807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0087AF"/>
                </a:solidFill>
                <a:latin typeface="小米兰亭_GB外压缩" panose="03000502000000000000" charset="-122"/>
                <a:ea typeface="小米兰亭_GB外压缩" panose="03000502000000000000" charset="-122"/>
              </a:rPr>
              <a:t>82%</a:t>
            </a:r>
          </a:p>
        </p:txBody>
      </p:sp>
      <p:sp>
        <p:nvSpPr>
          <p:cNvPr id="131" name="矩形 130"/>
          <p:cNvSpPr/>
          <p:nvPr/>
        </p:nvSpPr>
        <p:spPr>
          <a:xfrm>
            <a:off x="5742593" y="5352149"/>
            <a:ext cx="939681"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006EA0"/>
                </a:solidFill>
                <a:latin typeface="小米兰亭_GB外压缩" panose="03000502000000000000" charset="-122"/>
                <a:ea typeface="小米兰亭_GB外压缩" panose="03000502000000000000" charset="-122"/>
              </a:rPr>
              <a:t>40%</a:t>
            </a:r>
          </a:p>
        </p:txBody>
      </p:sp>
      <p:grpSp>
        <p:nvGrpSpPr>
          <p:cNvPr id="8" name="组合 7"/>
          <p:cNvGrpSpPr/>
          <p:nvPr/>
        </p:nvGrpSpPr>
        <p:grpSpPr>
          <a:xfrm>
            <a:off x="7714156" y="1512066"/>
            <a:ext cx="3500330" cy="776815"/>
            <a:chOff x="7714156" y="1512066"/>
            <a:chExt cx="3500330" cy="776815"/>
          </a:xfrm>
        </p:grpSpPr>
        <p:sp>
          <p:nvSpPr>
            <p:cNvPr id="138" name="任意多边形 137"/>
            <p:cNvSpPr/>
            <p:nvPr/>
          </p:nvSpPr>
          <p:spPr>
            <a:xfrm>
              <a:off x="7714156" y="1658119"/>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7" name="组合 6"/>
            <p:cNvGrpSpPr/>
            <p:nvPr/>
          </p:nvGrpSpPr>
          <p:grpSpPr>
            <a:xfrm>
              <a:off x="8293156" y="1512066"/>
              <a:ext cx="2921330" cy="776815"/>
              <a:chOff x="8293156" y="1512066"/>
              <a:chExt cx="2921330" cy="776815"/>
            </a:xfrm>
          </p:grpSpPr>
          <p:sp>
            <p:nvSpPr>
              <p:cNvPr id="137" name="矩形 136"/>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0" name="矩形 139"/>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9" name="组合 8"/>
          <p:cNvGrpSpPr/>
          <p:nvPr/>
        </p:nvGrpSpPr>
        <p:grpSpPr>
          <a:xfrm>
            <a:off x="7667456" y="2695598"/>
            <a:ext cx="3547030" cy="776815"/>
            <a:chOff x="7667456" y="2695598"/>
            <a:chExt cx="3547030" cy="776815"/>
          </a:xfrm>
        </p:grpSpPr>
        <p:sp>
          <p:nvSpPr>
            <p:cNvPr id="141" name="Freeform 76"/>
            <p:cNvSpPr/>
            <p:nvPr/>
          </p:nvSpPr>
          <p:spPr bwMode="auto">
            <a:xfrm>
              <a:off x="7667456" y="2771619"/>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19A5B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48" name="组合 147"/>
            <p:cNvGrpSpPr/>
            <p:nvPr/>
          </p:nvGrpSpPr>
          <p:grpSpPr>
            <a:xfrm>
              <a:off x="8293156" y="2695598"/>
              <a:ext cx="2921330" cy="776815"/>
              <a:chOff x="8293156" y="1512066"/>
              <a:chExt cx="2921330" cy="776815"/>
            </a:xfrm>
          </p:grpSpPr>
          <p:sp>
            <p:nvSpPr>
              <p:cNvPr id="149" name="矩形 148"/>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0" name="矩形 149"/>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10" name="组合 9"/>
          <p:cNvGrpSpPr/>
          <p:nvPr/>
        </p:nvGrpSpPr>
        <p:grpSpPr>
          <a:xfrm>
            <a:off x="7667714" y="3879130"/>
            <a:ext cx="3546772" cy="776815"/>
            <a:chOff x="7667714" y="3879130"/>
            <a:chExt cx="3546772" cy="776815"/>
          </a:xfrm>
        </p:grpSpPr>
        <p:sp>
          <p:nvSpPr>
            <p:cNvPr id="147" name="任意多边形 146"/>
            <p:cNvSpPr/>
            <p:nvPr/>
          </p:nvSpPr>
          <p:spPr bwMode="auto">
            <a:xfrm rot="900000">
              <a:off x="7667714" y="39260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51" name="组合 150"/>
            <p:cNvGrpSpPr/>
            <p:nvPr/>
          </p:nvGrpSpPr>
          <p:grpSpPr>
            <a:xfrm>
              <a:off x="8293156" y="3879130"/>
              <a:ext cx="2921330" cy="776815"/>
              <a:chOff x="8293156" y="1512066"/>
              <a:chExt cx="2921330" cy="776815"/>
            </a:xfrm>
          </p:grpSpPr>
          <p:sp>
            <p:nvSpPr>
              <p:cNvPr id="152" name="矩形 151"/>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3" name="矩形 152"/>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11" name="组合 10"/>
          <p:cNvGrpSpPr/>
          <p:nvPr/>
        </p:nvGrpSpPr>
        <p:grpSpPr>
          <a:xfrm>
            <a:off x="7714762" y="5062662"/>
            <a:ext cx="3499724" cy="776815"/>
            <a:chOff x="7714762" y="5062662"/>
            <a:chExt cx="3499724" cy="776815"/>
          </a:xfrm>
        </p:grpSpPr>
        <p:sp>
          <p:nvSpPr>
            <p:cNvPr id="144" name="任意多边形 143"/>
            <p:cNvSpPr/>
            <p:nvPr/>
          </p:nvSpPr>
          <p:spPr bwMode="auto">
            <a:xfrm>
              <a:off x="7714762" y="5085772"/>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chemeClr val="accent2">
                <a:lumMod val="75000"/>
              </a:schemeClr>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54" name="组合 153"/>
            <p:cNvGrpSpPr/>
            <p:nvPr/>
          </p:nvGrpSpPr>
          <p:grpSpPr>
            <a:xfrm>
              <a:off x="8293156" y="5062662"/>
              <a:ext cx="2921330" cy="776815"/>
              <a:chOff x="8293156" y="1512066"/>
              <a:chExt cx="2921330" cy="776815"/>
            </a:xfrm>
          </p:grpSpPr>
          <p:sp>
            <p:nvSpPr>
              <p:cNvPr id="155" name="矩形 154"/>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6" name="矩形 155"/>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arn(inVertical)">
                                      <p:cBhvr>
                                        <p:cTn id="7" dur="500"/>
                                        <p:tgtEl>
                                          <p:spTgt spid="7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1000"/>
                                        <p:tgtEl>
                                          <p:spTgt spid="79"/>
                                        </p:tgtEl>
                                      </p:cBhvr>
                                    </p:animEffect>
                                    <p:anim calcmode="lin" valueType="num">
                                      <p:cBhvr>
                                        <p:cTn id="39" dur="1000" fill="hold"/>
                                        <p:tgtEl>
                                          <p:spTgt spid="79"/>
                                        </p:tgtEl>
                                        <p:attrNameLst>
                                          <p:attrName>ppt_x</p:attrName>
                                        </p:attrNameLst>
                                      </p:cBhvr>
                                      <p:tavLst>
                                        <p:tav tm="0">
                                          <p:val>
                                            <p:strVal val="#ppt_x"/>
                                          </p:val>
                                        </p:tav>
                                        <p:tav tm="100000">
                                          <p:val>
                                            <p:strVal val="#ppt_x"/>
                                          </p:val>
                                        </p:tav>
                                      </p:tavLst>
                                    </p:anim>
                                    <p:anim calcmode="lin" valueType="num">
                                      <p:cBhvr>
                                        <p:cTn id="40" dur="1000" fill="hold"/>
                                        <p:tgtEl>
                                          <p:spTgt spid="7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1000"/>
                                        <p:tgtEl>
                                          <p:spTgt spid="117"/>
                                        </p:tgtEl>
                                      </p:cBhvr>
                                    </p:animEffect>
                                    <p:anim calcmode="lin" valueType="num">
                                      <p:cBhvr>
                                        <p:cTn id="44" dur="1000" fill="hold"/>
                                        <p:tgtEl>
                                          <p:spTgt spid="117"/>
                                        </p:tgtEl>
                                        <p:attrNameLst>
                                          <p:attrName>ppt_x</p:attrName>
                                        </p:attrNameLst>
                                      </p:cBhvr>
                                      <p:tavLst>
                                        <p:tav tm="0">
                                          <p:val>
                                            <p:strVal val="#ppt_x"/>
                                          </p:val>
                                        </p:tav>
                                        <p:tav tm="100000">
                                          <p:val>
                                            <p:strVal val="#ppt_x"/>
                                          </p:val>
                                        </p:tav>
                                      </p:tavLst>
                                    </p:anim>
                                    <p:anim calcmode="lin" valueType="num">
                                      <p:cBhvr>
                                        <p:cTn id="45" dur="1000" fill="hold"/>
                                        <p:tgtEl>
                                          <p:spTgt spid="117"/>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129"/>
                                        </p:tgtEl>
                                        <p:attrNameLst>
                                          <p:attrName>style.visibility</p:attrName>
                                        </p:attrNameLst>
                                      </p:cBhvr>
                                      <p:to>
                                        <p:strVal val="visible"/>
                                      </p:to>
                                    </p:set>
                                    <p:anim calcmode="lin" valueType="num">
                                      <p:cBhvr>
                                        <p:cTn id="53" dur="500" fill="hold"/>
                                        <p:tgtEl>
                                          <p:spTgt spid="129"/>
                                        </p:tgtEl>
                                        <p:attrNameLst>
                                          <p:attrName>ppt_w</p:attrName>
                                        </p:attrNameLst>
                                      </p:cBhvr>
                                      <p:tavLst>
                                        <p:tav tm="0">
                                          <p:val>
                                            <p:fltVal val="0"/>
                                          </p:val>
                                        </p:tav>
                                        <p:tav tm="100000">
                                          <p:val>
                                            <p:strVal val="#ppt_w"/>
                                          </p:val>
                                        </p:tav>
                                      </p:tavLst>
                                    </p:anim>
                                    <p:anim calcmode="lin" valueType="num">
                                      <p:cBhvr>
                                        <p:cTn id="54" dur="500" fill="hold"/>
                                        <p:tgtEl>
                                          <p:spTgt spid="129"/>
                                        </p:tgtEl>
                                        <p:attrNameLst>
                                          <p:attrName>ppt_h</p:attrName>
                                        </p:attrNameLst>
                                      </p:cBhvr>
                                      <p:tavLst>
                                        <p:tav tm="0">
                                          <p:val>
                                            <p:fltVal val="0"/>
                                          </p:val>
                                        </p:tav>
                                        <p:tav tm="100000">
                                          <p:val>
                                            <p:strVal val="#ppt_h"/>
                                          </p:val>
                                        </p:tav>
                                      </p:tavLst>
                                    </p:anim>
                                    <p:animEffect transition="in" filter="fade">
                                      <p:cBhvr>
                                        <p:cTn id="55" dur="500"/>
                                        <p:tgtEl>
                                          <p:spTgt spid="12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30"/>
                                        </p:tgtEl>
                                        <p:attrNameLst>
                                          <p:attrName>style.visibility</p:attrName>
                                        </p:attrNameLst>
                                      </p:cBhvr>
                                      <p:to>
                                        <p:strVal val="visible"/>
                                      </p:to>
                                    </p:set>
                                    <p:anim calcmode="lin" valueType="num">
                                      <p:cBhvr>
                                        <p:cTn id="58" dur="500" fill="hold"/>
                                        <p:tgtEl>
                                          <p:spTgt spid="130"/>
                                        </p:tgtEl>
                                        <p:attrNameLst>
                                          <p:attrName>ppt_w</p:attrName>
                                        </p:attrNameLst>
                                      </p:cBhvr>
                                      <p:tavLst>
                                        <p:tav tm="0">
                                          <p:val>
                                            <p:fltVal val="0"/>
                                          </p:val>
                                        </p:tav>
                                        <p:tav tm="100000">
                                          <p:val>
                                            <p:strVal val="#ppt_w"/>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Effect transition="in" filter="fade">
                                      <p:cBhvr>
                                        <p:cTn id="60" dur="500"/>
                                        <p:tgtEl>
                                          <p:spTgt spid="130"/>
                                        </p:tgtEl>
                                      </p:cBhvr>
                                    </p:animEffect>
                                  </p:childTnLst>
                                </p:cTn>
                              </p:par>
                              <p:par>
                                <p:cTn id="61" presetID="53" presetClass="entr" presetSubtype="16" fill="hold" grpId="0" nodeType="withEffect">
                                  <p:stCondLst>
                                    <p:cond delay="300"/>
                                  </p:stCondLst>
                                  <p:childTnLst>
                                    <p:set>
                                      <p:cBhvr>
                                        <p:cTn id="62" dur="1" fill="hold">
                                          <p:stCondLst>
                                            <p:cond delay="0"/>
                                          </p:stCondLst>
                                        </p:cTn>
                                        <p:tgtEl>
                                          <p:spTgt spid="131"/>
                                        </p:tgtEl>
                                        <p:attrNameLst>
                                          <p:attrName>style.visibility</p:attrName>
                                        </p:attrNameLst>
                                      </p:cBhvr>
                                      <p:to>
                                        <p:strVal val="visible"/>
                                      </p:to>
                                    </p:set>
                                    <p:anim calcmode="lin" valueType="num">
                                      <p:cBhvr>
                                        <p:cTn id="63" dur="500" fill="hold"/>
                                        <p:tgtEl>
                                          <p:spTgt spid="131"/>
                                        </p:tgtEl>
                                        <p:attrNameLst>
                                          <p:attrName>ppt_w</p:attrName>
                                        </p:attrNameLst>
                                      </p:cBhvr>
                                      <p:tavLst>
                                        <p:tav tm="0">
                                          <p:val>
                                            <p:fltVal val="0"/>
                                          </p:val>
                                        </p:tav>
                                        <p:tav tm="100000">
                                          <p:val>
                                            <p:strVal val="#ppt_w"/>
                                          </p:val>
                                        </p:tav>
                                      </p:tavLst>
                                    </p:anim>
                                    <p:anim calcmode="lin" valueType="num">
                                      <p:cBhvr>
                                        <p:cTn id="64" dur="500" fill="hold"/>
                                        <p:tgtEl>
                                          <p:spTgt spid="131"/>
                                        </p:tgtEl>
                                        <p:attrNameLst>
                                          <p:attrName>ppt_h</p:attrName>
                                        </p:attrNameLst>
                                      </p:cBhvr>
                                      <p:tavLst>
                                        <p:tav tm="0">
                                          <p:val>
                                            <p:fltVal val="0"/>
                                          </p:val>
                                        </p:tav>
                                        <p:tav tm="100000">
                                          <p:val>
                                            <p:strVal val="#ppt_h"/>
                                          </p:val>
                                        </p:tav>
                                      </p:tavLst>
                                    </p:anim>
                                    <p:animEffect transition="in" filter="fade">
                                      <p:cBhvr>
                                        <p:cTn id="65" dur="500"/>
                                        <p:tgtEl>
                                          <p:spTgt spid="131"/>
                                        </p:tgtEl>
                                      </p:cBhvr>
                                    </p:animEffect>
                                  </p:childTnLst>
                                </p:cTn>
                              </p:par>
                            </p:childTnLst>
                          </p:cTn>
                        </p:par>
                        <p:par>
                          <p:cTn id="66" fill="hold">
                            <p:stCondLst>
                              <p:cond delay="2000"/>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1+#ppt_w/2"/>
                                          </p:val>
                                        </p:tav>
                                        <p:tav tm="100000">
                                          <p:val>
                                            <p:strVal val="#ppt_x"/>
                                          </p:val>
                                        </p:tav>
                                      </p:tavLst>
                                    </p:anim>
                                    <p:anim calcmode="lin" valueType="num">
                                      <p:cBhvr additive="base">
                                        <p:cTn id="74" dur="500" fill="hold"/>
                                        <p:tgtEl>
                                          <p:spTgt spid="9"/>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1+#ppt_w/2"/>
                                          </p:val>
                                        </p:tav>
                                        <p:tav tm="100000">
                                          <p:val>
                                            <p:strVal val="#ppt_x"/>
                                          </p:val>
                                        </p:tav>
                                      </p:tavLst>
                                    </p:anim>
                                    <p:anim calcmode="lin" valueType="num">
                                      <p:cBhvr additive="base">
                                        <p:cTn id="78" dur="500" fill="hold"/>
                                        <p:tgtEl>
                                          <p:spTgt spid="1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28" grpId="0"/>
      <p:bldP spid="129" grpId="0"/>
      <p:bldP spid="130" grpId="0"/>
      <p:bldP spid="1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8" y="365125"/>
            <a:ext cx="271225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j-ea"/>
              </a:rPr>
              <a:t>科室精英介绍</a:t>
            </a:r>
          </a:p>
        </p:txBody>
      </p:sp>
      <p:sp>
        <p:nvSpPr>
          <p:cNvPr id="28" name="椭圆 27"/>
          <p:cNvSpPr/>
          <p:nvPr/>
        </p:nvSpPr>
        <p:spPr>
          <a:xfrm>
            <a:off x="960037"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29" name="矩形 28"/>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1000" dirty="0">
              <a:solidFill>
                <a:srgbClr val="96969B"/>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0" name="椭圆 29"/>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1" name="矩形 30"/>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1000" dirty="0">
              <a:solidFill>
                <a:srgbClr val="96969B"/>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2" name="椭圆 31"/>
          <p:cNvSpPr/>
          <p:nvPr/>
        </p:nvSpPr>
        <p:spPr>
          <a:xfrm>
            <a:off x="6588547"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3" name="矩形 32"/>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800" dirty="0">
              <a:solidFill>
                <a:srgbClr val="70AD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4" name="椭圆 33"/>
          <p:cNvSpPr/>
          <p:nvPr/>
        </p:nvSpPr>
        <p:spPr>
          <a:xfrm>
            <a:off x="9402801"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5" name="矩形 34"/>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800" dirty="0">
              <a:solidFill>
                <a:srgbClr val="70AD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7" name="椭圆 36"/>
          <p:cNvSpPr/>
          <p:nvPr/>
        </p:nvSpPr>
        <p:spPr>
          <a:xfrm>
            <a:off x="1500037" y="30797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0" name="椭圆 39"/>
          <p:cNvSpPr/>
          <p:nvPr/>
        </p:nvSpPr>
        <p:spPr>
          <a:xfrm>
            <a:off x="4314292"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3" name="椭圆 42"/>
          <p:cNvSpPr/>
          <p:nvPr/>
        </p:nvSpPr>
        <p:spPr>
          <a:xfrm>
            <a:off x="7128547"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6" name="椭圆 45"/>
          <p:cNvSpPr/>
          <p:nvPr/>
        </p:nvSpPr>
        <p:spPr>
          <a:xfrm>
            <a:off x="9942801"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8"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9"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0"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900" decel="100000" fill="hold"/>
                                        <p:tgtEl>
                                          <p:spTgt spid="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900" decel="100000" fill="hold"/>
                                        <p:tgtEl>
                                          <p:spTgt spid="30"/>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900" decel="100000" fill="hold"/>
                                        <p:tgtEl>
                                          <p:spTgt spid="32"/>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Effect transition="in" filter="fade">
                                      <p:cBhvr>
                                        <p:cTn id="71" dur="500"/>
                                        <p:tgtEl>
                                          <p:spTgt spid="50"/>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900" decel="100000" fill="hold"/>
                                        <p:tgtEl>
                                          <p:spTgt spid="34"/>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ppt_w</p:attrName>
                                        </p:attrNameLst>
                                      </p:cBhvr>
                                      <p:tavLst>
                                        <p:tav tm="0">
                                          <p:val>
                                            <p:fltVal val="0"/>
                                          </p:val>
                                        </p:tav>
                                        <p:tav tm="100000">
                                          <p:val>
                                            <p:strVal val="#ppt_w"/>
                                          </p:val>
                                        </p:tav>
                                      </p:tavLst>
                                    </p:anim>
                                    <p:anim calcmode="lin" valueType="num">
                                      <p:cBhvr>
                                        <p:cTn id="88" dur="500" fill="hold"/>
                                        <p:tgtEl>
                                          <p:spTgt spid="46"/>
                                        </p:tgtEl>
                                        <p:attrNameLst>
                                          <p:attrName>ppt_h</p:attrName>
                                        </p:attrNameLst>
                                      </p:cBhvr>
                                      <p:tavLst>
                                        <p:tav tm="0">
                                          <p:val>
                                            <p:fltVal val="0"/>
                                          </p:val>
                                        </p:tav>
                                        <p:tav tm="100000">
                                          <p:val>
                                            <p:strVal val="#ppt_h"/>
                                          </p:val>
                                        </p:tav>
                                      </p:tavLst>
                                    </p:anim>
                                    <p:animEffect transition="in" filter="fade">
                                      <p:cBhvr>
                                        <p:cTn id="89" dur="500"/>
                                        <p:tgtEl>
                                          <p:spTgt spid="4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p:cTn id="92" dur="500" fill="hold"/>
                                        <p:tgtEl>
                                          <p:spTgt spid="51"/>
                                        </p:tgtEl>
                                        <p:attrNameLst>
                                          <p:attrName>ppt_w</p:attrName>
                                        </p:attrNameLst>
                                      </p:cBhvr>
                                      <p:tavLst>
                                        <p:tav tm="0">
                                          <p:val>
                                            <p:fltVal val="0"/>
                                          </p:val>
                                        </p:tav>
                                        <p:tav tm="100000">
                                          <p:val>
                                            <p:strVal val="#ppt_w"/>
                                          </p:val>
                                        </p:tav>
                                      </p:tavLst>
                                    </p:anim>
                                    <p:anim calcmode="lin" valueType="num">
                                      <p:cBhvr>
                                        <p:cTn id="93" dur="500" fill="hold"/>
                                        <p:tgtEl>
                                          <p:spTgt spid="51"/>
                                        </p:tgtEl>
                                        <p:attrNameLst>
                                          <p:attrName>ppt_h</p:attrName>
                                        </p:attrNameLst>
                                      </p:cBhvr>
                                      <p:tavLst>
                                        <p:tav tm="0">
                                          <p:val>
                                            <p:fltVal val="0"/>
                                          </p:val>
                                        </p:tav>
                                        <p:tav tm="100000">
                                          <p:val>
                                            <p:strVal val="#ppt_h"/>
                                          </p:val>
                                        </p:tav>
                                      </p:tavLst>
                                    </p:anim>
                                    <p:animEffect transition="in" filter="fade">
                                      <p:cBhvr>
                                        <p:cTn id="94" dur="500"/>
                                        <p:tgtEl>
                                          <p:spTgt spid="51"/>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30" grpId="0" animBg="1"/>
      <p:bldP spid="31" grpId="0"/>
      <p:bldP spid="32" grpId="0" animBg="1"/>
      <p:bldP spid="33" grpId="0"/>
      <p:bldP spid="34" grpId="0" animBg="1"/>
      <p:bldP spid="35" grpId="0"/>
      <p:bldP spid="37" grpId="0" animBg="1"/>
      <p:bldP spid="40" grpId="0" animBg="1"/>
      <p:bldP spid="43" grpId="0" animBg="1"/>
      <p:bldP spid="46" grpId="0" animBg="1"/>
      <p:bldP spid="48" grpId="0" animBg="1"/>
      <p:bldP spid="49" grpId="0" animBg="1"/>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3" name="Freeform 14"/>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3494BA"/>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4" name="Freeform 15"/>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CC6DB"/>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 name="Freeform 16"/>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3494BA"/>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6" name="Freeform 17"/>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CC6DB"/>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7"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8"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9" name="Freeform 20"/>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0"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1" name="圆角矩形 10"/>
          <p:cNvSpPr/>
          <p:nvPr/>
        </p:nvSpPr>
        <p:spPr>
          <a:xfrm>
            <a:off x="5446313" y="226282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圆角矩形 11"/>
          <p:cNvSpPr/>
          <p:nvPr/>
        </p:nvSpPr>
        <p:spPr>
          <a:xfrm>
            <a:off x="5496032" y="2311422"/>
            <a:ext cx="3819564" cy="306000"/>
          </a:xfrm>
          <a:prstGeom prst="roundRect">
            <a:avLst/>
          </a:prstGeom>
          <a:solidFill>
            <a:srgbClr val="349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54531.74</a:t>
            </a:r>
            <a:endParaRPr lang="zh-CN" altLang="en-US" sz="1400">
              <a:cs typeface="+mn-ea"/>
              <a:sym typeface="+mn-lt"/>
            </a:endParaRPr>
          </a:p>
        </p:txBody>
      </p:sp>
      <p:sp>
        <p:nvSpPr>
          <p:cNvPr id="13" name="圆角矩形 12"/>
          <p:cNvSpPr/>
          <p:nvPr/>
        </p:nvSpPr>
        <p:spPr>
          <a:xfrm>
            <a:off x="5446313" y="3018007"/>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a:off x="5496032" y="3066607"/>
            <a:ext cx="2883460" cy="306000"/>
          </a:xfrm>
          <a:prstGeom prst="roundRect">
            <a:avLst/>
          </a:prstGeom>
          <a:solidFill>
            <a:srgbClr val="2CC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41586.23</a:t>
            </a:r>
            <a:endParaRPr lang="zh-CN" altLang="en-US" sz="1400">
              <a:cs typeface="+mn-ea"/>
              <a:sym typeface="+mn-lt"/>
            </a:endParaRPr>
          </a:p>
        </p:txBody>
      </p:sp>
      <p:sp>
        <p:nvSpPr>
          <p:cNvPr id="15" name="圆角矩形 14"/>
          <p:cNvSpPr/>
          <p:nvPr/>
        </p:nvSpPr>
        <p:spPr>
          <a:xfrm>
            <a:off x="5446313" y="377319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a:off x="5496032" y="3821792"/>
            <a:ext cx="2091372" cy="306000"/>
          </a:xfrm>
          <a:prstGeom prst="roundRect">
            <a:avLst/>
          </a:prstGeom>
          <a:solidFill>
            <a:srgbClr val="349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39668.79</a:t>
            </a:r>
            <a:endParaRPr lang="zh-CN" altLang="en-US" sz="1400">
              <a:cs typeface="+mn-ea"/>
              <a:sym typeface="+mn-lt"/>
            </a:endParaRPr>
          </a:p>
        </p:txBody>
      </p:sp>
      <p:sp>
        <p:nvSpPr>
          <p:cNvPr id="17" name="圆角矩形 16"/>
          <p:cNvSpPr/>
          <p:nvPr/>
        </p:nvSpPr>
        <p:spPr>
          <a:xfrm>
            <a:off x="5446313" y="4528378"/>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a:off x="5496032" y="4576978"/>
            <a:ext cx="4328382" cy="306000"/>
          </a:xfrm>
          <a:prstGeom prst="roundRect">
            <a:avLst/>
          </a:prstGeom>
          <a:solidFill>
            <a:srgbClr val="2CC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64149.63</a:t>
            </a:r>
            <a:endParaRPr lang="zh-CN" altLang="en-US" sz="1400">
              <a:cs typeface="+mn-ea"/>
              <a:sym typeface="+mn-lt"/>
            </a:endParaRPr>
          </a:p>
        </p:txBody>
      </p:sp>
      <p:sp>
        <p:nvSpPr>
          <p:cNvPr id="19" name="TextBox 25"/>
          <p:cNvSpPr txBox="1"/>
          <p:nvPr/>
        </p:nvSpPr>
        <p:spPr>
          <a:xfrm>
            <a:off x="1126654" y="2160380"/>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75000"/>
                    <a:lumOff val="25000"/>
                  </a:schemeClr>
                </a:solidFill>
                <a:latin typeface="+mj-ea"/>
                <a:ea typeface="+mj-ea"/>
                <a:cs typeface="+mn-ea"/>
                <a:sym typeface="+mn-lt"/>
              </a:rPr>
              <a:t>点击添加内容</a:t>
            </a:r>
          </a:p>
        </p:txBody>
      </p:sp>
      <p:sp>
        <p:nvSpPr>
          <p:cNvPr id="20"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21" name="TextBox 25"/>
          <p:cNvSpPr txBox="1"/>
          <p:nvPr/>
        </p:nvSpPr>
        <p:spPr>
          <a:xfrm>
            <a:off x="10511625" y="223865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2" name="TextBox 25"/>
          <p:cNvSpPr txBox="1"/>
          <p:nvPr/>
        </p:nvSpPr>
        <p:spPr>
          <a:xfrm>
            <a:off x="10511625" y="297492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3" name="TextBox 25"/>
          <p:cNvSpPr txBox="1"/>
          <p:nvPr/>
        </p:nvSpPr>
        <p:spPr>
          <a:xfrm>
            <a:off x="10511625" y="371119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4" name="TextBox 25"/>
          <p:cNvSpPr txBox="1"/>
          <p:nvPr/>
        </p:nvSpPr>
        <p:spPr>
          <a:xfrm>
            <a:off x="10511625" y="4471215"/>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50000"/>
                                  </p:iterate>
                                  <p:childTnLst>
                                    <p:set>
                                      <p:cBhvr>
                                        <p:cTn id="14" dur="1" fill="hold">
                                          <p:stCondLst>
                                            <p:cond delay="0"/>
                                          </p:stCondLst>
                                        </p:cTn>
                                        <p:tgtEl>
                                          <p:spTgt spid="20"/>
                                        </p:tgtEl>
                                        <p:attrNameLst>
                                          <p:attrName>style.visibility</p:attrName>
                                        </p:attrNameLst>
                                      </p:cBhvr>
                                      <p:to>
                                        <p:strVal val="visible"/>
                                      </p:to>
                                    </p:set>
                                    <p:animEffect transition="in" filter="wipe(left)">
                                      <p:cBhvr>
                                        <p:cTn id="15" dur="3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par>
                                <p:cTn id="64" presetID="22" presetClass="entr" presetSubtype="8" fill="hold" grpId="0" nodeType="withEffect">
                                  <p:stCondLst>
                                    <p:cond delay="100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1000"/>
                                        <p:tgtEl>
                                          <p:spTgt spid="12"/>
                                        </p:tgtEl>
                                      </p:cBhvr>
                                    </p:animEffect>
                                  </p:childTnLst>
                                </p:cTn>
                              </p:par>
                              <p:par>
                                <p:cTn id="67" presetID="22" presetClass="entr" presetSubtype="8" fill="hold" grpId="0" nodeType="withEffect">
                                  <p:stCondLst>
                                    <p:cond delay="120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1000"/>
                                        <p:tgtEl>
                                          <p:spTgt spid="14"/>
                                        </p:tgtEl>
                                      </p:cBhvr>
                                    </p:animEffect>
                                  </p:childTnLst>
                                </p:cTn>
                              </p:par>
                              <p:par>
                                <p:cTn id="70" presetID="22" presetClass="entr" presetSubtype="8" fill="hold" grpId="0" nodeType="withEffect">
                                  <p:stCondLst>
                                    <p:cond delay="140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1000"/>
                                        <p:tgtEl>
                                          <p:spTgt spid="16"/>
                                        </p:tgtEl>
                                      </p:cBhvr>
                                    </p:animEffect>
                                  </p:childTnLst>
                                </p:cTn>
                              </p:par>
                              <p:par>
                                <p:cTn id="73" presetID="22" presetClass="entr" presetSubtype="8" fill="hold" grpId="0" nodeType="withEffect">
                                  <p:stCondLst>
                                    <p:cond delay="1600"/>
                                  </p:stCondLst>
                                  <p:childTnLst>
                                    <p:set>
                                      <p:cBhvr>
                                        <p:cTn id="74" dur="1" fill="hold">
                                          <p:stCondLst>
                                            <p:cond delay="0"/>
                                          </p:stCondLst>
                                        </p:cTn>
                                        <p:tgtEl>
                                          <p:spTgt spid="18"/>
                                        </p:tgtEl>
                                        <p:attrNameLst>
                                          <p:attrName>style.visibility</p:attrName>
                                        </p:attrNameLst>
                                      </p:cBhvr>
                                      <p:to>
                                        <p:strVal val="visible"/>
                                      </p:to>
                                    </p:set>
                                    <p:animEffect transition="in" filter="wipe(left)">
                                      <p:cBhvr>
                                        <p:cTn id="7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062038" y="365125"/>
            <a:ext cx="372397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可编辑的信息图</a:t>
            </a:r>
            <a:endParaRPr lang="zh-CN" altLang="en-US" dirty="0">
              <a:latin typeface="+mn-ea"/>
              <a:ea typeface="+mn-ea"/>
            </a:endParaRPr>
          </a:p>
        </p:txBody>
      </p:sp>
      <p:grpSp>
        <p:nvGrpSpPr>
          <p:cNvPr id="41" name="组合 40"/>
          <p:cNvGrpSpPr/>
          <p:nvPr/>
        </p:nvGrpSpPr>
        <p:grpSpPr>
          <a:xfrm>
            <a:off x="1069646" y="1554079"/>
            <a:ext cx="3512658" cy="3905700"/>
            <a:chOff x="1069646" y="1866900"/>
            <a:chExt cx="3512658" cy="3905700"/>
          </a:xfrm>
        </p:grpSpPr>
        <p:sp>
          <p:nvSpPr>
            <p:cNvPr id="42" name="椭圆 41"/>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3" name="组合 42"/>
            <p:cNvGrpSpPr/>
            <p:nvPr/>
          </p:nvGrpSpPr>
          <p:grpSpPr>
            <a:xfrm>
              <a:off x="1069646" y="4067175"/>
              <a:ext cx="972000" cy="972000"/>
              <a:chOff x="1863396" y="4029075"/>
              <a:chExt cx="972000" cy="972000"/>
            </a:xfrm>
          </p:grpSpPr>
          <p:sp>
            <p:nvSpPr>
              <p:cNvPr id="59" name="椭圆 58"/>
              <p:cNvSpPr/>
              <p:nvPr/>
            </p:nvSpPr>
            <p:spPr>
              <a:xfrm>
                <a:off x="1863396" y="4029075"/>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4" name="组合 43"/>
            <p:cNvGrpSpPr/>
            <p:nvPr/>
          </p:nvGrpSpPr>
          <p:grpSpPr>
            <a:xfrm>
              <a:off x="3610304" y="4067175"/>
              <a:ext cx="972000" cy="972000"/>
              <a:chOff x="4404054" y="4029075"/>
              <a:chExt cx="972000" cy="972000"/>
            </a:xfrm>
          </p:grpSpPr>
          <p:sp>
            <p:nvSpPr>
              <p:cNvPr id="57" name="椭圆 56"/>
              <p:cNvSpPr/>
              <p:nvPr/>
            </p:nvSpPr>
            <p:spPr>
              <a:xfrm>
                <a:off x="4404054" y="4029075"/>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任意多边形 57"/>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1069646" y="2600325"/>
              <a:ext cx="972000" cy="972000"/>
              <a:chOff x="1863396" y="2562225"/>
              <a:chExt cx="972000" cy="972000"/>
            </a:xfrm>
          </p:grpSpPr>
          <p:sp>
            <p:nvSpPr>
              <p:cNvPr id="55" name="椭圆 54"/>
              <p:cNvSpPr/>
              <p:nvPr/>
            </p:nvSpPr>
            <p:spPr>
              <a:xfrm>
                <a:off x="1863396" y="2562225"/>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任意多边形 55"/>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6" name="组合 45"/>
            <p:cNvGrpSpPr/>
            <p:nvPr/>
          </p:nvGrpSpPr>
          <p:grpSpPr>
            <a:xfrm>
              <a:off x="2339975" y="1866900"/>
              <a:ext cx="972000" cy="972000"/>
              <a:chOff x="3133725" y="1828800"/>
              <a:chExt cx="972000" cy="972000"/>
            </a:xfrm>
          </p:grpSpPr>
          <p:sp>
            <p:nvSpPr>
              <p:cNvPr id="53" name="椭圆 52"/>
              <p:cNvSpPr/>
              <p:nvPr/>
            </p:nvSpPr>
            <p:spPr>
              <a:xfrm>
                <a:off x="3133725" y="1828800"/>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任意多边形 53"/>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7" name="组合 46"/>
            <p:cNvGrpSpPr/>
            <p:nvPr/>
          </p:nvGrpSpPr>
          <p:grpSpPr>
            <a:xfrm>
              <a:off x="3610304" y="2600325"/>
              <a:ext cx="972000" cy="972000"/>
              <a:chOff x="4404054" y="2562225"/>
              <a:chExt cx="972000" cy="972000"/>
            </a:xfrm>
          </p:grpSpPr>
          <p:sp>
            <p:nvSpPr>
              <p:cNvPr id="51" name="椭圆 50"/>
              <p:cNvSpPr/>
              <p:nvPr/>
            </p:nvSpPr>
            <p:spPr>
              <a:xfrm>
                <a:off x="4404054" y="2562225"/>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8" name="组合 47"/>
            <p:cNvGrpSpPr/>
            <p:nvPr/>
          </p:nvGrpSpPr>
          <p:grpSpPr>
            <a:xfrm>
              <a:off x="2339975" y="4800600"/>
              <a:ext cx="972000" cy="972000"/>
              <a:chOff x="3133725" y="4762500"/>
              <a:chExt cx="972000" cy="972000"/>
            </a:xfrm>
          </p:grpSpPr>
          <p:sp>
            <p:nvSpPr>
              <p:cNvPr id="49" name="椭圆 48"/>
              <p:cNvSpPr/>
              <p:nvPr/>
            </p:nvSpPr>
            <p:spPr>
              <a:xfrm>
                <a:off x="3133725" y="4762500"/>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任意多边形 49"/>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1" name="文本框 60"/>
          <p:cNvSpPr txBox="1"/>
          <p:nvPr/>
        </p:nvSpPr>
        <p:spPr>
          <a:xfrm>
            <a:off x="5419746" y="1698839"/>
            <a:ext cx="5919704" cy="109260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p>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grpSp>
        <p:nvGrpSpPr>
          <p:cNvPr id="62" name="组合 61"/>
          <p:cNvGrpSpPr/>
          <p:nvPr/>
        </p:nvGrpSpPr>
        <p:grpSpPr>
          <a:xfrm>
            <a:off x="5501942" y="2998357"/>
            <a:ext cx="5837508" cy="692497"/>
            <a:chOff x="5552742" y="3491706"/>
            <a:chExt cx="5837508" cy="692497"/>
          </a:xfrm>
        </p:grpSpPr>
        <p:sp>
          <p:nvSpPr>
            <p:cNvPr id="63" name="任意多边形 62"/>
            <p:cNvSpPr/>
            <p:nvPr/>
          </p:nvSpPr>
          <p:spPr bwMode="auto">
            <a:xfrm>
              <a:off x="5552742" y="3605421"/>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4" name="文本框 63"/>
            <p:cNvSpPr txBox="1"/>
            <p:nvPr/>
          </p:nvSpPr>
          <p:spPr>
            <a:xfrm>
              <a:off x="5955317"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65" name="Freeform 6"/>
            <p:cNvSpPr/>
            <p:nvPr/>
          </p:nvSpPr>
          <p:spPr bwMode="auto">
            <a:xfrm>
              <a:off x="8835946" y="3633849"/>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0087A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6" name="文本框 65"/>
            <p:cNvSpPr txBox="1"/>
            <p:nvPr/>
          </p:nvSpPr>
          <p:spPr>
            <a:xfrm>
              <a:off x="9202763"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67" name="组合 66"/>
          <p:cNvGrpSpPr/>
          <p:nvPr/>
        </p:nvGrpSpPr>
        <p:grpSpPr>
          <a:xfrm>
            <a:off x="5515270" y="3834704"/>
            <a:ext cx="5824180" cy="692497"/>
            <a:chOff x="5566070" y="4349050"/>
            <a:chExt cx="5824180" cy="692497"/>
          </a:xfrm>
        </p:grpSpPr>
        <p:sp>
          <p:nvSpPr>
            <p:cNvPr id="68" name="任意多边形 67"/>
            <p:cNvSpPr/>
            <p:nvPr/>
          </p:nvSpPr>
          <p:spPr bwMode="auto">
            <a:xfrm>
              <a:off x="5566070" y="4470824"/>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9" name="文本框 68"/>
            <p:cNvSpPr txBox="1"/>
            <p:nvPr/>
          </p:nvSpPr>
          <p:spPr>
            <a:xfrm>
              <a:off x="5955317"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70" name="任意多边形 69"/>
            <p:cNvSpPr/>
            <p:nvPr/>
          </p:nvSpPr>
          <p:spPr bwMode="auto">
            <a:xfrm>
              <a:off x="8839727" y="4470824"/>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1" name="文本框 70"/>
            <p:cNvSpPr txBox="1"/>
            <p:nvPr/>
          </p:nvSpPr>
          <p:spPr>
            <a:xfrm>
              <a:off x="9202763"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72" name="组合 71"/>
          <p:cNvGrpSpPr/>
          <p:nvPr/>
        </p:nvGrpSpPr>
        <p:grpSpPr>
          <a:xfrm>
            <a:off x="5514827" y="4671051"/>
            <a:ext cx="5824623" cy="692497"/>
            <a:chOff x="5565627" y="5164400"/>
            <a:chExt cx="5824623" cy="692497"/>
          </a:xfrm>
        </p:grpSpPr>
        <p:sp>
          <p:nvSpPr>
            <p:cNvPr id="73" name="任意多边形 72"/>
            <p:cNvSpPr/>
            <p:nvPr/>
          </p:nvSpPr>
          <p:spPr>
            <a:xfrm>
              <a:off x="5565627" y="529118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4" name="文本框 73"/>
            <p:cNvSpPr txBox="1"/>
            <p:nvPr/>
          </p:nvSpPr>
          <p:spPr>
            <a:xfrm>
              <a:off x="5955317"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75" name="任意多边形 74"/>
            <p:cNvSpPr/>
            <p:nvPr/>
          </p:nvSpPr>
          <p:spPr>
            <a:xfrm>
              <a:off x="8883121" y="529118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6" name="文本框 75"/>
            <p:cNvSpPr txBox="1"/>
            <p:nvPr/>
          </p:nvSpPr>
          <p:spPr>
            <a:xfrm>
              <a:off x="9202763"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sp>
        <p:nvSpPr>
          <p:cNvPr id="77" name="文本框 76"/>
          <p:cNvSpPr txBox="1"/>
          <p:nvPr/>
        </p:nvSpPr>
        <p:spPr>
          <a:xfrm>
            <a:off x="2195033" y="3245319"/>
            <a:ext cx="1261885" cy="523220"/>
          </a:xfrm>
          <a:prstGeom prst="rect">
            <a:avLst/>
          </a:prstGeom>
          <a:noFill/>
        </p:spPr>
        <p:txBody>
          <a:bodyPr wrap="none" rtlCol="0">
            <a:spAutoFit/>
          </a:bodyPr>
          <a:lstStyle/>
          <a:p>
            <a:pPr algn="ctr" fontAlgn="auto">
              <a:spcBef>
                <a:spcPts val="0"/>
              </a:spcBef>
              <a:spcAft>
                <a:spcPts val="0"/>
              </a:spcAft>
            </a:pPr>
            <a:r>
              <a:rPr lang="en-US" altLang="zh-CN" dirty="0">
                <a:solidFill>
                  <a:srgbClr val="0087AF"/>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0087AF"/>
                </a:solidFill>
                <a:latin typeface="小米兰亭_GB外压缩" panose="03000502000000000000" charset="-122"/>
                <a:ea typeface="小米兰亭_GB外压缩" panose="03000502000000000000" charset="-122"/>
              </a:rPr>
              <a:t>INFOGRAPHICS</a:t>
            </a:r>
            <a:endParaRPr lang="zh-CN" altLang="en-US" sz="1000" dirty="0">
              <a:solidFill>
                <a:srgbClr val="0087AF"/>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360"/>
                                          </p:val>
                                        </p:tav>
                                        <p:tav tm="100000">
                                          <p:val>
                                            <p:fltVal val="0"/>
                                          </p:val>
                                        </p:tav>
                                      </p:tavLst>
                                    </p:anim>
                                    <p:animEffect transition="in" filter="fade">
                                      <p:cBhvr>
                                        <p:cTn id="14" dur="1000"/>
                                        <p:tgtEl>
                                          <p:spTgt spid="4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900" decel="100000" fill="hold"/>
                                        <p:tgtEl>
                                          <p:spTgt spid="6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1000"/>
                                        <p:tgtEl>
                                          <p:spTgt spid="62"/>
                                        </p:tgtEl>
                                      </p:cBhvr>
                                    </p:animEffect>
                                    <p:anim calcmode="lin" valueType="num">
                                      <p:cBhvr>
                                        <p:cTn id="30" dur="1000" fill="hold"/>
                                        <p:tgtEl>
                                          <p:spTgt spid="62"/>
                                        </p:tgtEl>
                                        <p:attrNameLst>
                                          <p:attrName>ppt_x</p:attrName>
                                        </p:attrNameLst>
                                      </p:cBhvr>
                                      <p:tavLst>
                                        <p:tav tm="0">
                                          <p:val>
                                            <p:strVal val="#ppt_x"/>
                                          </p:val>
                                        </p:tav>
                                        <p:tav tm="100000">
                                          <p:val>
                                            <p:strVal val="#ppt_x"/>
                                          </p:val>
                                        </p:tav>
                                      </p:tavLst>
                                    </p:anim>
                                    <p:anim calcmode="lin" valueType="num">
                                      <p:cBhvr>
                                        <p:cTn id="31" dur="900" decel="100000" fill="hold"/>
                                        <p:tgtEl>
                                          <p:spTgt spid="6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900" decel="100000" fill="hold"/>
                                        <p:tgtEl>
                                          <p:spTgt spid="6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anim calcmode="lin" valueType="num">
                                      <p:cBhvr>
                                        <p:cTn id="42" dur="1000" fill="hold"/>
                                        <p:tgtEl>
                                          <p:spTgt spid="72"/>
                                        </p:tgtEl>
                                        <p:attrNameLst>
                                          <p:attrName>ppt_x</p:attrName>
                                        </p:attrNameLst>
                                      </p:cBhvr>
                                      <p:tavLst>
                                        <p:tav tm="0">
                                          <p:val>
                                            <p:strVal val="#ppt_x"/>
                                          </p:val>
                                        </p:tav>
                                        <p:tav tm="100000">
                                          <p:val>
                                            <p:strVal val="#ppt_x"/>
                                          </p:val>
                                        </p:tav>
                                      </p:tavLst>
                                    </p:anim>
                                    <p:anim calcmode="lin" valueType="num">
                                      <p:cBhvr>
                                        <p:cTn id="43" dur="900" decel="100000" fill="hold"/>
                                        <p:tgtEl>
                                          <p:spTgt spid="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1" grpId="0"/>
      <p:bldP spid="7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标题 1"/>
          <p:cNvSpPr txBox="1"/>
          <p:nvPr/>
        </p:nvSpPr>
        <p:spPr>
          <a:xfrm>
            <a:off x="1062038" y="365125"/>
            <a:ext cx="3130583"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可编辑的人体图</a:t>
            </a:r>
            <a:endParaRPr lang="zh-CN" altLang="en-US" dirty="0">
              <a:latin typeface="+mn-ea"/>
              <a:ea typeface="+mn-ea"/>
            </a:endParaRPr>
          </a:p>
        </p:txBody>
      </p:sp>
      <p:sp>
        <p:nvSpPr>
          <p:cNvPr id="39" name="任意多边形 38"/>
          <p:cNvSpPr/>
          <p:nvPr/>
        </p:nvSpPr>
        <p:spPr bwMode="auto">
          <a:xfrm>
            <a:off x="6724868" y="2035502"/>
            <a:ext cx="1264540" cy="3173110"/>
          </a:xfrm>
          <a:custGeom>
            <a:avLst/>
            <a:gdLst>
              <a:gd name="connsiteX0" fmla="*/ 302532 w 605064"/>
              <a:gd name="connsiteY0" fmla="*/ 0 h 1518287"/>
              <a:gd name="connsiteX1" fmla="*/ 306048 w 605064"/>
              <a:gd name="connsiteY1" fmla="*/ 118 h 1518287"/>
              <a:gd name="connsiteX2" fmla="*/ 309330 w 605064"/>
              <a:gd name="connsiteY2" fmla="*/ 235 h 1518287"/>
              <a:gd name="connsiteX3" fmla="*/ 312495 w 605064"/>
              <a:gd name="connsiteY3" fmla="*/ 469 h 1518287"/>
              <a:gd name="connsiteX4" fmla="*/ 315660 w 605064"/>
              <a:gd name="connsiteY4" fmla="*/ 821 h 1518287"/>
              <a:gd name="connsiteX5" fmla="*/ 318708 w 605064"/>
              <a:gd name="connsiteY5" fmla="*/ 1173 h 1518287"/>
              <a:gd name="connsiteX6" fmla="*/ 321521 w 605064"/>
              <a:gd name="connsiteY6" fmla="*/ 1642 h 1518287"/>
              <a:gd name="connsiteX7" fmla="*/ 324334 w 605064"/>
              <a:gd name="connsiteY7" fmla="*/ 2228 h 1518287"/>
              <a:gd name="connsiteX8" fmla="*/ 327030 w 605064"/>
              <a:gd name="connsiteY8" fmla="*/ 2815 h 1518287"/>
              <a:gd name="connsiteX9" fmla="*/ 329609 w 605064"/>
              <a:gd name="connsiteY9" fmla="*/ 3636 h 1518287"/>
              <a:gd name="connsiteX10" fmla="*/ 332070 w 605064"/>
              <a:gd name="connsiteY10" fmla="*/ 4339 h 1518287"/>
              <a:gd name="connsiteX11" fmla="*/ 334297 w 605064"/>
              <a:gd name="connsiteY11" fmla="*/ 5277 h 1518287"/>
              <a:gd name="connsiteX12" fmla="*/ 336642 w 605064"/>
              <a:gd name="connsiteY12" fmla="*/ 6216 h 1518287"/>
              <a:gd name="connsiteX13" fmla="*/ 338869 w 605064"/>
              <a:gd name="connsiteY13" fmla="*/ 7154 h 1518287"/>
              <a:gd name="connsiteX14" fmla="*/ 340861 w 605064"/>
              <a:gd name="connsiteY14" fmla="*/ 8326 h 1518287"/>
              <a:gd name="connsiteX15" fmla="*/ 342737 w 605064"/>
              <a:gd name="connsiteY15" fmla="*/ 9382 h 1518287"/>
              <a:gd name="connsiteX16" fmla="*/ 344729 w 605064"/>
              <a:gd name="connsiteY16" fmla="*/ 10672 h 1518287"/>
              <a:gd name="connsiteX17" fmla="*/ 346488 w 605064"/>
              <a:gd name="connsiteY17" fmla="*/ 11844 h 1518287"/>
              <a:gd name="connsiteX18" fmla="*/ 348246 w 605064"/>
              <a:gd name="connsiteY18" fmla="*/ 13252 h 1518287"/>
              <a:gd name="connsiteX19" fmla="*/ 350004 w 605064"/>
              <a:gd name="connsiteY19" fmla="*/ 14542 h 1518287"/>
              <a:gd name="connsiteX20" fmla="*/ 351528 w 605064"/>
              <a:gd name="connsiteY20" fmla="*/ 15949 h 1518287"/>
              <a:gd name="connsiteX21" fmla="*/ 352934 w 605064"/>
              <a:gd name="connsiteY21" fmla="*/ 17356 h 1518287"/>
              <a:gd name="connsiteX22" fmla="*/ 354341 w 605064"/>
              <a:gd name="connsiteY22" fmla="*/ 18881 h 1518287"/>
              <a:gd name="connsiteX23" fmla="*/ 355748 w 605064"/>
              <a:gd name="connsiteY23" fmla="*/ 20405 h 1518287"/>
              <a:gd name="connsiteX24" fmla="*/ 357037 w 605064"/>
              <a:gd name="connsiteY24" fmla="*/ 21930 h 1518287"/>
              <a:gd name="connsiteX25" fmla="*/ 358209 w 605064"/>
              <a:gd name="connsiteY25" fmla="*/ 23571 h 1518287"/>
              <a:gd name="connsiteX26" fmla="*/ 359381 w 605064"/>
              <a:gd name="connsiteY26" fmla="*/ 25330 h 1518287"/>
              <a:gd name="connsiteX27" fmla="*/ 361374 w 605064"/>
              <a:gd name="connsiteY27" fmla="*/ 28731 h 1518287"/>
              <a:gd name="connsiteX28" fmla="*/ 363132 w 605064"/>
              <a:gd name="connsiteY28" fmla="*/ 32249 h 1518287"/>
              <a:gd name="connsiteX29" fmla="*/ 364656 w 605064"/>
              <a:gd name="connsiteY29" fmla="*/ 35767 h 1518287"/>
              <a:gd name="connsiteX30" fmla="*/ 365945 w 605064"/>
              <a:gd name="connsiteY30" fmla="*/ 39520 h 1518287"/>
              <a:gd name="connsiteX31" fmla="*/ 367117 w 605064"/>
              <a:gd name="connsiteY31" fmla="*/ 43273 h 1518287"/>
              <a:gd name="connsiteX32" fmla="*/ 368172 w 605064"/>
              <a:gd name="connsiteY32" fmla="*/ 47025 h 1518287"/>
              <a:gd name="connsiteX33" fmla="*/ 368993 w 605064"/>
              <a:gd name="connsiteY33" fmla="*/ 50895 h 1518287"/>
              <a:gd name="connsiteX34" fmla="*/ 369579 w 605064"/>
              <a:gd name="connsiteY34" fmla="*/ 54648 h 1518287"/>
              <a:gd name="connsiteX35" fmla="*/ 369931 w 605064"/>
              <a:gd name="connsiteY35" fmla="*/ 58518 h 1518287"/>
              <a:gd name="connsiteX36" fmla="*/ 370400 w 605064"/>
              <a:gd name="connsiteY36" fmla="*/ 62270 h 1518287"/>
              <a:gd name="connsiteX37" fmla="*/ 370634 w 605064"/>
              <a:gd name="connsiteY37" fmla="*/ 65906 h 1518287"/>
              <a:gd name="connsiteX38" fmla="*/ 370868 w 605064"/>
              <a:gd name="connsiteY38" fmla="*/ 73059 h 1518287"/>
              <a:gd name="connsiteX39" fmla="*/ 370868 w 605064"/>
              <a:gd name="connsiteY39" fmla="*/ 79743 h 1518287"/>
              <a:gd name="connsiteX40" fmla="*/ 370751 w 605064"/>
              <a:gd name="connsiteY40" fmla="*/ 91353 h 1518287"/>
              <a:gd name="connsiteX41" fmla="*/ 372392 w 605064"/>
              <a:gd name="connsiteY41" fmla="*/ 91588 h 1518287"/>
              <a:gd name="connsiteX42" fmla="*/ 373916 w 605064"/>
              <a:gd name="connsiteY42" fmla="*/ 92057 h 1518287"/>
              <a:gd name="connsiteX43" fmla="*/ 375205 w 605064"/>
              <a:gd name="connsiteY43" fmla="*/ 92643 h 1518287"/>
              <a:gd name="connsiteX44" fmla="*/ 376377 w 605064"/>
              <a:gd name="connsiteY44" fmla="*/ 93464 h 1518287"/>
              <a:gd name="connsiteX45" fmla="*/ 377432 w 605064"/>
              <a:gd name="connsiteY45" fmla="*/ 94402 h 1518287"/>
              <a:gd name="connsiteX46" fmla="*/ 378136 w 605064"/>
              <a:gd name="connsiteY46" fmla="*/ 95575 h 1518287"/>
              <a:gd name="connsiteX47" fmla="*/ 378839 w 605064"/>
              <a:gd name="connsiteY47" fmla="*/ 96982 h 1518287"/>
              <a:gd name="connsiteX48" fmla="*/ 379308 w 605064"/>
              <a:gd name="connsiteY48" fmla="*/ 98507 h 1518287"/>
              <a:gd name="connsiteX49" fmla="*/ 379542 w 605064"/>
              <a:gd name="connsiteY49" fmla="*/ 100266 h 1518287"/>
              <a:gd name="connsiteX50" fmla="*/ 379659 w 605064"/>
              <a:gd name="connsiteY50" fmla="*/ 102259 h 1518287"/>
              <a:gd name="connsiteX51" fmla="*/ 379542 w 605064"/>
              <a:gd name="connsiteY51" fmla="*/ 104370 h 1518287"/>
              <a:gd name="connsiteX52" fmla="*/ 379191 w 605064"/>
              <a:gd name="connsiteY52" fmla="*/ 106715 h 1518287"/>
              <a:gd name="connsiteX53" fmla="*/ 378722 w 605064"/>
              <a:gd name="connsiteY53" fmla="*/ 109413 h 1518287"/>
              <a:gd name="connsiteX54" fmla="*/ 378018 w 605064"/>
              <a:gd name="connsiteY54" fmla="*/ 112227 h 1518287"/>
              <a:gd name="connsiteX55" fmla="*/ 377198 w 605064"/>
              <a:gd name="connsiteY55" fmla="*/ 115276 h 1518287"/>
              <a:gd name="connsiteX56" fmla="*/ 376026 w 605064"/>
              <a:gd name="connsiteY56" fmla="*/ 118794 h 1518287"/>
              <a:gd name="connsiteX57" fmla="*/ 376026 w 605064"/>
              <a:gd name="connsiteY57" fmla="*/ 121960 h 1518287"/>
              <a:gd name="connsiteX58" fmla="*/ 375674 w 605064"/>
              <a:gd name="connsiteY58" fmla="*/ 124775 h 1518287"/>
              <a:gd name="connsiteX59" fmla="*/ 375205 w 605064"/>
              <a:gd name="connsiteY59" fmla="*/ 127472 h 1518287"/>
              <a:gd name="connsiteX60" fmla="*/ 374502 w 605064"/>
              <a:gd name="connsiteY60" fmla="*/ 129700 h 1518287"/>
              <a:gd name="connsiteX61" fmla="*/ 373682 w 605064"/>
              <a:gd name="connsiteY61" fmla="*/ 131694 h 1518287"/>
              <a:gd name="connsiteX62" fmla="*/ 372744 w 605064"/>
              <a:gd name="connsiteY62" fmla="*/ 133570 h 1518287"/>
              <a:gd name="connsiteX63" fmla="*/ 371806 w 605064"/>
              <a:gd name="connsiteY63" fmla="*/ 134977 h 1518287"/>
              <a:gd name="connsiteX64" fmla="*/ 370751 w 605064"/>
              <a:gd name="connsiteY64" fmla="*/ 136267 h 1518287"/>
              <a:gd name="connsiteX65" fmla="*/ 369696 w 605064"/>
              <a:gd name="connsiteY65" fmla="*/ 137205 h 1518287"/>
              <a:gd name="connsiteX66" fmla="*/ 368641 w 605064"/>
              <a:gd name="connsiteY66" fmla="*/ 138144 h 1518287"/>
              <a:gd name="connsiteX67" fmla="*/ 367821 w 605064"/>
              <a:gd name="connsiteY67" fmla="*/ 138730 h 1518287"/>
              <a:gd name="connsiteX68" fmla="*/ 366883 w 605064"/>
              <a:gd name="connsiteY68" fmla="*/ 139316 h 1518287"/>
              <a:gd name="connsiteX69" fmla="*/ 365594 w 605064"/>
              <a:gd name="connsiteY69" fmla="*/ 139903 h 1518287"/>
              <a:gd name="connsiteX70" fmla="*/ 365125 w 605064"/>
              <a:gd name="connsiteY70" fmla="*/ 140020 h 1518287"/>
              <a:gd name="connsiteX71" fmla="*/ 364890 w 605064"/>
              <a:gd name="connsiteY71" fmla="*/ 141427 h 1518287"/>
              <a:gd name="connsiteX72" fmla="*/ 363953 w 605064"/>
              <a:gd name="connsiteY72" fmla="*/ 145180 h 1518287"/>
              <a:gd name="connsiteX73" fmla="*/ 363132 w 605064"/>
              <a:gd name="connsiteY73" fmla="*/ 147760 h 1518287"/>
              <a:gd name="connsiteX74" fmla="*/ 362312 w 605064"/>
              <a:gd name="connsiteY74" fmla="*/ 150691 h 1518287"/>
              <a:gd name="connsiteX75" fmla="*/ 361140 w 605064"/>
              <a:gd name="connsiteY75" fmla="*/ 153858 h 1518287"/>
              <a:gd name="connsiteX76" fmla="*/ 359733 w 605064"/>
              <a:gd name="connsiteY76" fmla="*/ 157376 h 1518287"/>
              <a:gd name="connsiteX77" fmla="*/ 358209 w 605064"/>
              <a:gd name="connsiteY77" fmla="*/ 161128 h 1518287"/>
              <a:gd name="connsiteX78" fmla="*/ 356334 w 605064"/>
              <a:gd name="connsiteY78" fmla="*/ 164764 h 1518287"/>
              <a:gd name="connsiteX79" fmla="*/ 354341 w 605064"/>
              <a:gd name="connsiteY79" fmla="*/ 168516 h 1518287"/>
              <a:gd name="connsiteX80" fmla="*/ 351997 w 605064"/>
              <a:gd name="connsiteY80" fmla="*/ 172269 h 1518287"/>
              <a:gd name="connsiteX81" fmla="*/ 350707 w 605064"/>
              <a:gd name="connsiteY81" fmla="*/ 174145 h 1518287"/>
              <a:gd name="connsiteX82" fmla="*/ 349418 w 605064"/>
              <a:gd name="connsiteY82" fmla="*/ 176022 h 1518287"/>
              <a:gd name="connsiteX83" fmla="*/ 348011 w 605064"/>
              <a:gd name="connsiteY83" fmla="*/ 177663 h 1518287"/>
              <a:gd name="connsiteX84" fmla="*/ 346605 w 605064"/>
              <a:gd name="connsiteY84" fmla="*/ 179305 h 1518287"/>
              <a:gd name="connsiteX85" fmla="*/ 345081 w 605064"/>
              <a:gd name="connsiteY85" fmla="*/ 180947 h 1518287"/>
              <a:gd name="connsiteX86" fmla="*/ 343557 w 605064"/>
              <a:gd name="connsiteY86" fmla="*/ 182471 h 1518287"/>
              <a:gd name="connsiteX87" fmla="*/ 341916 w 605064"/>
              <a:gd name="connsiteY87" fmla="*/ 183879 h 1518287"/>
              <a:gd name="connsiteX88" fmla="*/ 340041 w 605064"/>
              <a:gd name="connsiteY88" fmla="*/ 185286 h 1518287"/>
              <a:gd name="connsiteX89" fmla="*/ 340275 w 605064"/>
              <a:gd name="connsiteY89" fmla="*/ 188569 h 1518287"/>
              <a:gd name="connsiteX90" fmla="*/ 340510 w 605064"/>
              <a:gd name="connsiteY90" fmla="*/ 191501 h 1518287"/>
              <a:gd name="connsiteX91" fmla="*/ 340744 w 605064"/>
              <a:gd name="connsiteY91" fmla="*/ 194550 h 1518287"/>
              <a:gd name="connsiteX92" fmla="*/ 341096 w 605064"/>
              <a:gd name="connsiteY92" fmla="*/ 197365 h 1518287"/>
              <a:gd name="connsiteX93" fmla="*/ 341682 w 605064"/>
              <a:gd name="connsiteY93" fmla="*/ 200179 h 1518287"/>
              <a:gd name="connsiteX94" fmla="*/ 342268 w 605064"/>
              <a:gd name="connsiteY94" fmla="*/ 202876 h 1518287"/>
              <a:gd name="connsiteX95" fmla="*/ 342971 w 605064"/>
              <a:gd name="connsiteY95" fmla="*/ 205574 h 1518287"/>
              <a:gd name="connsiteX96" fmla="*/ 343674 w 605064"/>
              <a:gd name="connsiteY96" fmla="*/ 208153 h 1518287"/>
              <a:gd name="connsiteX97" fmla="*/ 344495 w 605064"/>
              <a:gd name="connsiteY97" fmla="*/ 210616 h 1518287"/>
              <a:gd name="connsiteX98" fmla="*/ 345315 w 605064"/>
              <a:gd name="connsiteY98" fmla="*/ 213079 h 1518287"/>
              <a:gd name="connsiteX99" fmla="*/ 346370 w 605064"/>
              <a:gd name="connsiteY99" fmla="*/ 215307 h 1518287"/>
              <a:gd name="connsiteX100" fmla="*/ 347425 w 605064"/>
              <a:gd name="connsiteY100" fmla="*/ 217652 h 1518287"/>
              <a:gd name="connsiteX101" fmla="*/ 348598 w 605064"/>
              <a:gd name="connsiteY101" fmla="*/ 219880 h 1518287"/>
              <a:gd name="connsiteX102" fmla="*/ 349652 w 605064"/>
              <a:gd name="connsiteY102" fmla="*/ 221991 h 1518287"/>
              <a:gd name="connsiteX103" fmla="*/ 350942 w 605064"/>
              <a:gd name="connsiteY103" fmla="*/ 224102 h 1518287"/>
              <a:gd name="connsiteX104" fmla="*/ 352231 w 605064"/>
              <a:gd name="connsiteY104" fmla="*/ 226096 h 1518287"/>
              <a:gd name="connsiteX105" fmla="*/ 353638 w 605064"/>
              <a:gd name="connsiteY105" fmla="*/ 228089 h 1518287"/>
              <a:gd name="connsiteX106" fmla="*/ 355044 w 605064"/>
              <a:gd name="connsiteY106" fmla="*/ 229848 h 1518287"/>
              <a:gd name="connsiteX107" fmla="*/ 356685 w 605064"/>
              <a:gd name="connsiteY107" fmla="*/ 231725 h 1518287"/>
              <a:gd name="connsiteX108" fmla="*/ 358209 w 605064"/>
              <a:gd name="connsiteY108" fmla="*/ 233366 h 1518287"/>
              <a:gd name="connsiteX109" fmla="*/ 361491 w 605064"/>
              <a:gd name="connsiteY109" fmla="*/ 236884 h 1518287"/>
              <a:gd name="connsiteX110" fmla="*/ 365008 w 605064"/>
              <a:gd name="connsiteY110" fmla="*/ 239933 h 1518287"/>
              <a:gd name="connsiteX111" fmla="*/ 368641 w 605064"/>
              <a:gd name="connsiteY111" fmla="*/ 242865 h 1518287"/>
              <a:gd name="connsiteX112" fmla="*/ 372627 w 605064"/>
              <a:gd name="connsiteY112" fmla="*/ 245680 h 1518287"/>
              <a:gd name="connsiteX113" fmla="*/ 376612 w 605064"/>
              <a:gd name="connsiteY113" fmla="*/ 248377 h 1518287"/>
              <a:gd name="connsiteX114" fmla="*/ 380832 w 605064"/>
              <a:gd name="connsiteY114" fmla="*/ 250840 h 1518287"/>
              <a:gd name="connsiteX115" fmla="*/ 385051 w 605064"/>
              <a:gd name="connsiteY115" fmla="*/ 253185 h 1518287"/>
              <a:gd name="connsiteX116" fmla="*/ 389623 w 605064"/>
              <a:gd name="connsiteY116" fmla="*/ 255530 h 1518287"/>
              <a:gd name="connsiteX117" fmla="*/ 394077 w 605064"/>
              <a:gd name="connsiteY117" fmla="*/ 257524 h 1518287"/>
              <a:gd name="connsiteX118" fmla="*/ 398648 w 605064"/>
              <a:gd name="connsiteY118" fmla="*/ 259635 h 1518287"/>
              <a:gd name="connsiteX119" fmla="*/ 403337 w 605064"/>
              <a:gd name="connsiteY119" fmla="*/ 261511 h 1518287"/>
              <a:gd name="connsiteX120" fmla="*/ 408026 w 605064"/>
              <a:gd name="connsiteY120" fmla="*/ 263387 h 1518287"/>
              <a:gd name="connsiteX121" fmla="*/ 417520 w 605064"/>
              <a:gd name="connsiteY121" fmla="*/ 267140 h 1518287"/>
              <a:gd name="connsiteX122" fmla="*/ 426897 w 605064"/>
              <a:gd name="connsiteY122" fmla="*/ 270775 h 1518287"/>
              <a:gd name="connsiteX123" fmla="*/ 436274 w 605064"/>
              <a:gd name="connsiteY123" fmla="*/ 274293 h 1518287"/>
              <a:gd name="connsiteX124" fmla="*/ 440729 w 605064"/>
              <a:gd name="connsiteY124" fmla="*/ 276287 h 1518287"/>
              <a:gd name="connsiteX125" fmla="*/ 445183 w 605064"/>
              <a:gd name="connsiteY125" fmla="*/ 278163 h 1518287"/>
              <a:gd name="connsiteX126" fmla="*/ 449754 w 605064"/>
              <a:gd name="connsiteY126" fmla="*/ 280040 h 1518287"/>
              <a:gd name="connsiteX127" fmla="*/ 453974 w 605064"/>
              <a:gd name="connsiteY127" fmla="*/ 282150 h 1518287"/>
              <a:gd name="connsiteX128" fmla="*/ 455966 w 605064"/>
              <a:gd name="connsiteY128" fmla="*/ 283323 h 1518287"/>
              <a:gd name="connsiteX129" fmla="*/ 457959 w 605064"/>
              <a:gd name="connsiteY129" fmla="*/ 284496 h 1518287"/>
              <a:gd name="connsiteX130" fmla="*/ 459835 w 605064"/>
              <a:gd name="connsiteY130" fmla="*/ 285669 h 1518287"/>
              <a:gd name="connsiteX131" fmla="*/ 461710 w 605064"/>
              <a:gd name="connsiteY131" fmla="*/ 286841 h 1518287"/>
              <a:gd name="connsiteX132" fmla="*/ 463468 w 605064"/>
              <a:gd name="connsiteY132" fmla="*/ 288131 h 1518287"/>
              <a:gd name="connsiteX133" fmla="*/ 465226 w 605064"/>
              <a:gd name="connsiteY133" fmla="*/ 289538 h 1518287"/>
              <a:gd name="connsiteX134" fmla="*/ 466750 w 605064"/>
              <a:gd name="connsiteY134" fmla="*/ 290946 h 1518287"/>
              <a:gd name="connsiteX135" fmla="*/ 468274 w 605064"/>
              <a:gd name="connsiteY135" fmla="*/ 292587 h 1518287"/>
              <a:gd name="connsiteX136" fmla="*/ 469798 w 605064"/>
              <a:gd name="connsiteY136" fmla="*/ 294112 h 1518287"/>
              <a:gd name="connsiteX137" fmla="*/ 471204 w 605064"/>
              <a:gd name="connsiteY137" fmla="*/ 295636 h 1518287"/>
              <a:gd name="connsiteX138" fmla="*/ 472611 w 605064"/>
              <a:gd name="connsiteY138" fmla="*/ 297278 h 1518287"/>
              <a:gd name="connsiteX139" fmla="*/ 473900 w 605064"/>
              <a:gd name="connsiteY139" fmla="*/ 298920 h 1518287"/>
              <a:gd name="connsiteX140" fmla="*/ 476245 w 605064"/>
              <a:gd name="connsiteY140" fmla="*/ 302438 h 1518287"/>
              <a:gd name="connsiteX141" fmla="*/ 478355 w 605064"/>
              <a:gd name="connsiteY141" fmla="*/ 306073 h 1518287"/>
              <a:gd name="connsiteX142" fmla="*/ 480464 w 605064"/>
              <a:gd name="connsiteY142" fmla="*/ 309943 h 1518287"/>
              <a:gd name="connsiteX143" fmla="*/ 482105 w 605064"/>
              <a:gd name="connsiteY143" fmla="*/ 313930 h 1518287"/>
              <a:gd name="connsiteX144" fmla="*/ 483629 w 605064"/>
              <a:gd name="connsiteY144" fmla="*/ 318152 h 1518287"/>
              <a:gd name="connsiteX145" fmla="*/ 485036 w 605064"/>
              <a:gd name="connsiteY145" fmla="*/ 322491 h 1518287"/>
              <a:gd name="connsiteX146" fmla="*/ 486208 w 605064"/>
              <a:gd name="connsiteY146" fmla="*/ 327065 h 1518287"/>
              <a:gd name="connsiteX147" fmla="*/ 487263 w 605064"/>
              <a:gd name="connsiteY147" fmla="*/ 331638 h 1518287"/>
              <a:gd name="connsiteX148" fmla="*/ 488201 w 605064"/>
              <a:gd name="connsiteY148" fmla="*/ 336446 h 1518287"/>
              <a:gd name="connsiteX149" fmla="*/ 488787 w 605064"/>
              <a:gd name="connsiteY149" fmla="*/ 341137 h 1518287"/>
              <a:gd name="connsiteX150" fmla="*/ 489490 w 605064"/>
              <a:gd name="connsiteY150" fmla="*/ 346180 h 1518287"/>
              <a:gd name="connsiteX151" fmla="*/ 489842 w 605064"/>
              <a:gd name="connsiteY151" fmla="*/ 351222 h 1518287"/>
              <a:gd name="connsiteX152" fmla="*/ 490193 w 605064"/>
              <a:gd name="connsiteY152" fmla="*/ 356382 h 1518287"/>
              <a:gd name="connsiteX153" fmla="*/ 490428 w 605064"/>
              <a:gd name="connsiteY153" fmla="*/ 361659 h 1518287"/>
              <a:gd name="connsiteX154" fmla="*/ 490545 w 605064"/>
              <a:gd name="connsiteY154" fmla="*/ 366936 h 1518287"/>
              <a:gd name="connsiteX155" fmla="*/ 490662 w 605064"/>
              <a:gd name="connsiteY155" fmla="*/ 372331 h 1518287"/>
              <a:gd name="connsiteX156" fmla="*/ 490662 w 605064"/>
              <a:gd name="connsiteY156" fmla="*/ 383354 h 1518287"/>
              <a:gd name="connsiteX157" fmla="*/ 490428 w 605064"/>
              <a:gd name="connsiteY157" fmla="*/ 394495 h 1518287"/>
              <a:gd name="connsiteX158" fmla="*/ 490193 w 605064"/>
              <a:gd name="connsiteY158" fmla="*/ 405635 h 1518287"/>
              <a:gd name="connsiteX159" fmla="*/ 489959 w 605064"/>
              <a:gd name="connsiteY159" fmla="*/ 417010 h 1518287"/>
              <a:gd name="connsiteX160" fmla="*/ 489842 w 605064"/>
              <a:gd name="connsiteY160" fmla="*/ 428385 h 1518287"/>
              <a:gd name="connsiteX161" fmla="*/ 489842 w 605064"/>
              <a:gd name="connsiteY161" fmla="*/ 434014 h 1518287"/>
              <a:gd name="connsiteX162" fmla="*/ 489959 w 605064"/>
              <a:gd name="connsiteY162" fmla="*/ 439526 h 1518287"/>
              <a:gd name="connsiteX163" fmla="*/ 490076 w 605064"/>
              <a:gd name="connsiteY163" fmla="*/ 445038 h 1518287"/>
              <a:gd name="connsiteX164" fmla="*/ 490428 w 605064"/>
              <a:gd name="connsiteY164" fmla="*/ 450549 h 1518287"/>
              <a:gd name="connsiteX165" fmla="*/ 490897 w 605064"/>
              <a:gd name="connsiteY165" fmla="*/ 456061 h 1518287"/>
              <a:gd name="connsiteX166" fmla="*/ 491248 w 605064"/>
              <a:gd name="connsiteY166" fmla="*/ 461573 h 1518287"/>
              <a:gd name="connsiteX167" fmla="*/ 491717 w 605064"/>
              <a:gd name="connsiteY167" fmla="*/ 466967 h 1518287"/>
              <a:gd name="connsiteX168" fmla="*/ 492420 w 605064"/>
              <a:gd name="connsiteY168" fmla="*/ 472361 h 1518287"/>
              <a:gd name="connsiteX169" fmla="*/ 493827 w 605064"/>
              <a:gd name="connsiteY169" fmla="*/ 483150 h 1518287"/>
              <a:gd name="connsiteX170" fmla="*/ 495585 w 605064"/>
              <a:gd name="connsiteY170" fmla="*/ 493822 h 1518287"/>
              <a:gd name="connsiteX171" fmla="*/ 497461 w 605064"/>
              <a:gd name="connsiteY171" fmla="*/ 504493 h 1518287"/>
              <a:gd name="connsiteX172" fmla="*/ 499570 w 605064"/>
              <a:gd name="connsiteY172" fmla="*/ 515165 h 1518287"/>
              <a:gd name="connsiteX173" fmla="*/ 501915 w 605064"/>
              <a:gd name="connsiteY173" fmla="*/ 525954 h 1518287"/>
              <a:gd name="connsiteX174" fmla="*/ 504494 w 605064"/>
              <a:gd name="connsiteY174" fmla="*/ 536742 h 1518287"/>
              <a:gd name="connsiteX175" fmla="*/ 506955 w 605064"/>
              <a:gd name="connsiteY175" fmla="*/ 547648 h 1518287"/>
              <a:gd name="connsiteX176" fmla="*/ 509651 w 605064"/>
              <a:gd name="connsiteY176" fmla="*/ 558554 h 1518287"/>
              <a:gd name="connsiteX177" fmla="*/ 515160 w 605064"/>
              <a:gd name="connsiteY177" fmla="*/ 580836 h 1518287"/>
              <a:gd name="connsiteX178" fmla="*/ 520786 w 605064"/>
              <a:gd name="connsiteY178" fmla="*/ 603938 h 1518287"/>
              <a:gd name="connsiteX179" fmla="*/ 523482 w 605064"/>
              <a:gd name="connsiteY179" fmla="*/ 615313 h 1518287"/>
              <a:gd name="connsiteX180" fmla="*/ 525944 w 605064"/>
              <a:gd name="connsiteY180" fmla="*/ 625984 h 1518287"/>
              <a:gd name="connsiteX181" fmla="*/ 528054 w 605064"/>
              <a:gd name="connsiteY181" fmla="*/ 636069 h 1518287"/>
              <a:gd name="connsiteX182" fmla="*/ 529929 w 605064"/>
              <a:gd name="connsiteY182" fmla="*/ 645451 h 1518287"/>
              <a:gd name="connsiteX183" fmla="*/ 531570 w 605064"/>
              <a:gd name="connsiteY183" fmla="*/ 654129 h 1518287"/>
              <a:gd name="connsiteX184" fmla="*/ 532977 w 605064"/>
              <a:gd name="connsiteY184" fmla="*/ 662338 h 1518287"/>
              <a:gd name="connsiteX185" fmla="*/ 535438 w 605064"/>
              <a:gd name="connsiteY185" fmla="*/ 676879 h 1518287"/>
              <a:gd name="connsiteX186" fmla="*/ 537548 w 605064"/>
              <a:gd name="connsiteY186" fmla="*/ 688958 h 1518287"/>
              <a:gd name="connsiteX187" fmla="*/ 539189 w 605064"/>
              <a:gd name="connsiteY187" fmla="*/ 698926 h 1518287"/>
              <a:gd name="connsiteX188" fmla="*/ 539892 w 605064"/>
              <a:gd name="connsiteY188" fmla="*/ 703030 h 1518287"/>
              <a:gd name="connsiteX189" fmla="*/ 540713 w 605064"/>
              <a:gd name="connsiteY189" fmla="*/ 706666 h 1518287"/>
              <a:gd name="connsiteX190" fmla="*/ 541533 w 605064"/>
              <a:gd name="connsiteY190" fmla="*/ 709832 h 1518287"/>
              <a:gd name="connsiteX191" fmla="*/ 542237 w 605064"/>
              <a:gd name="connsiteY191" fmla="*/ 712529 h 1518287"/>
              <a:gd name="connsiteX192" fmla="*/ 542706 w 605064"/>
              <a:gd name="connsiteY192" fmla="*/ 713702 h 1518287"/>
              <a:gd name="connsiteX193" fmla="*/ 543292 w 605064"/>
              <a:gd name="connsiteY193" fmla="*/ 714875 h 1518287"/>
              <a:gd name="connsiteX194" fmla="*/ 543878 w 605064"/>
              <a:gd name="connsiteY194" fmla="*/ 715813 h 1518287"/>
              <a:gd name="connsiteX195" fmla="*/ 544581 w 605064"/>
              <a:gd name="connsiteY195" fmla="*/ 716868 h 1518287"/>
              <a:gd name="connsiteX196" fmla="*/ 546222 w 605064"/>
              <a:gd name="connsiteY196" fmla="*/ 718862 h 1518287"/>
              <a:gd name="connsiteX197" fmla="*/ 547980 w 605064"/>
              <a:gd name="connsiteY197" fmla="*/ 720621 h 1518287"/>
              <a:gd name="connsiteX198" fmla="*/ 550090 w 605064"/>
              <a:gd name="connsiteY198" fmla="*/ 722380 h 1518287"/>
              <a:gd name="connsiteX199" fmla="*/ 552200 w 605064"/>
              <a:gd name="connsiteY199" fmla="*/ 724022 h 1518287"/>
              <a:gd name="connsiteX200" fmla="*/ 557006 w 605064"/>
              <a:gd name="connsiteY200" fmla="*/ 727657 h 1518287"/>
              <a:gd name="connsiteX201" fmla="*/ 559585 w 605064"/>
              <a:gd name="connsiteY201" fmla="*/ 729533 h 1518287"/>
              <a:gd name="connsiteX202" fmla="*/ 562163 w 605064"/>
              <a:gd name="connsiteY202" fmla="*/ 731761 h 1518287"/>
              <a:gd name="connsiteX203" fmla="*/ 564508 w 605064"/>
              <a:gd name="connsiteY203" fmla="*/ 734107 h 1518287"/>
              <a:gd name="connsiteX204" fmla="*/ 567086 w 605064"/>
              <a:gd name="connsiteY204" fmla="*/ 736687 h 1518287"/>
              <a:gd name="connsiteX205" fmla="*/ 569431 w 605064"/>
              <a:gd name="connsiteY205" fmla="*/ 739501 h 1518287"/>
              <a:gd name="connsiteX206" fmla="*/ 570603 w 605064"/>
              <a:gd name="connsiteY206" fmla="*/ 741143 h 1518287"/>
              <a:gd name="connsiteX207" fmla="*/ 571775 w 605064"/>
              <a:gd name="connsiteY207" fmla="*/ 742785 h 1518287"/>
              <a:gd name="connsiteX208" fmla="*/ 572713 w 605064"/>
              <a:gd name="connsiteY208" fmla="*/ 744426 h 1518287"/>
              <a:gd name="connsiteX209" fmla="*/ 573768 w 605064"/>
              <a:gd name="connsiteY209" fmla="*/ 746420 h 1518287"/>
              <a:gd name="connsiteX210" fmla="*/ 574823 w 605064"/>
              <a:gd name="connsiteY210" fmla="*/ 748296 h 1518287"/>
              <a:gd name="connsiteX211" fmla="*/ 575760 w 605064"/>
              <a:gd name="connsiteY211" fmla="*/ 750524 h 1518287"/>
              <a:gd name="connsiteX212" fmla="*/ 579159 w 605064"/>
              <a:gd name="connsiteY212" fmla="*/ 757912 h 1518287"/>
              <a:gd name="connsiteX213" fmla="*/ 580800 w 605064"/>
              <a:gd name="connsiteY213" fmla="*/ 761430 h 1518287"/>
              <a:gd name="connsiteX214" fmla="*/ 582559 w 605064"/>
              <a:gd name="connsiteY214" fmla="*/ 764831 h 1518287"/>
              <a:gd name="connsiteX215" fmla="*/ 584317 w 605064"/>
              <a:gd name="connsiteY215" fmla="*/ 768232 h 1518287"/>
              <a:gd name="connsiteX216" fmla="*/ 586192 w 605064"/>
              <a:gd name="connsiteY216" fmla="*/ 771516 h 1518287"/>
              <a:gd name="connsiteX217" fmla="*/ 588537 w 605064"/>
              <a:gd name="connsiteY217" fmla="*/ 774682 h 1518287"/>
              <a:gd name="connsiteX218" fmla="*/ 591115 w 605064"/>
              <a:gd name="connsiteY218" fmla="*/ 778083 h 1518287"/>
              <a:gd name="connsiteX219" fmla="*/ 593577 w 605064"/>
              <a:gd name="connsiteY219" fmla="*/ 780780 h 1518287"/>
              <a:gd name="connsiteX220" fmla="*/ 596273 w 605064"/>
              <a:gd name="connsiteY220" fmla="*/ 783712 h 1518287"/>
              <a:gd name="connsiteX221" fmla="*/ 599086 w 605064"/>
              <a:gd name="connsiteY221" fmla="*/ 786761 h 1518287"/>
              <a:gd name="connsiteX222" fmla="*/ 601548 w 605064"/>
              <a:gd name="connsiteY222" fmla="*/ 789692 h 1518287"/>
              <a:gd name="connsiteX223" fmla="*/ 602720 w 605064"/>
              <a:gd name="connsiteY223" fmla="*/ 791334 h 1518287"/>
              <a:gd name="connsiteX224" fmla="*/ 603657 w 605064"/>
              <a:gd name="connsiteY224" fmla="*/ 792741 h 1518287"/>
              <a:gd name="connsiteX225" fmla="*/ 604478 w 605064"/>
              <a:gd name="connsiteY225" fmla="*/ 794149 h 1518287"/>
              <a:gd name="connsiteX226" fmla="*/ 604830 w 605064"/>
              <a:gd name="connsiteY226" fmla="*/ 795321 h 1518287"/>
              <a:gd name="connsiteX227" fmla="*/ 605064 w 605064"/>
              <a:gd name="connsiteY227" fmla="*/ 796611 h 1518287"/>
              <a:gd name="connsiteX228" fmla="*/ 605064 w 605064"/>
              <a:gd name="connsiteY228" fmla="*/ 797315 h 1518287"/>
              <a:gd name="connsiteX229" fmla="*/ 604947 w 605064"/>
              <a:gd name="connsiteY229" fmla="*/ 797901 h 1518287"/>
              <a:gd name="connsiteX230" fmla="*/ 604712 w 605064"/>
              <a:gd name="connsiteY230" fmla="*/ 798488 h 1518287"/>
              <a:gd name="connsiteX231" fmla="*/ 604478 w 605064"/>
              <a:gd name="connsiteY231" fmla="*/ 798957 h 1518287"/>
              <a:gd name="connsiteX232" fmla="*/ 604009 w 605064"/>
              <a:gd name="connsiteY232" fmla="*/ 799426 h 1518287"/>
              <a:gd name="connsiteX233" fmla="*/ 603540 w 605064"/>
              <a:gd name="connsiteY233" fmla="*/ 800012 h 1518287"/>
              <a:gd name="connsiteX234" fmla="*/ 602837 w 605064"/>
              <a:gd name="connsiteY234" fmla="*/ 800481 h 1518287"/>
              <a:gd name="connsiteX235" fmla="*/ 602134 w 605064"/>
              <a:gd name="connsiteY235" fmla="*/ 800716 h 1518287"/>
              <a:gd name="connsiteX236" fmla="*/ 601430 w 605064"/>
              <a:gd name="connsiteY236" fmla="*/ 801068 h 1518287"/>
              <a:gd name="connsiteX237" fmla="*/ 600727 w 605064"/>
              <a:gd name="connsiteY237" fmla="*/ 801185 h 1518287"/>
              <a:gd name="connsiteX238" fmla="*/ 599907 w 605064"/>
              <a:gd name="connsiteY238" fmla="*/ 801068 h 1518287"/>
              <a:gd name="connsiteX239" fmla="*/ 599086 w 605064"/>
              <a:gd name="connsiteY239" fmla="*/ 800950 h 1518287"/>
              <a:gd name="connsiteX240" fmla="*/ 598266 w 605064"/>
              <a:gd name="connsiteY240" fmla="*/ 800716 h 1518287"/>
              <a:gd name="connsiteX241" fmla="*/ 597328 w 605064"/>
              <a:gd name="connsiteY241" fmla="*/ 800364 h 1518287"/>
              <a:gd name="connsiteX242" fmla="*/ 595687 w 605064"/>
              <a:gd name="connsiteY242" fmla="*/ 799660 h 1518287"/>
              <a:gd name="connsiteX243" fmla="*/ 593929 w 605064"/>
              <a:gd name="connsiteY243" fmla="*/ 798488 h 1518287"/>
              <a:gd name="connsiteX244" fmla="*/ 592170 w 605064"/>
              <a:gd name="connsiteY244" fmla="*/ 797080 h 1518287"/>
              <a:gd name="connsiteX245" fmla="*/ 590295 w 605064"/>
              <a:gd name="connsiteY245" fmla="*/ 795556 h 1518287"/>
              <a:gd name="connsiteX246" fmla="*/ 588654 w 605064"/>
              <a:gd name="connsiteY246" fmla="*/ 793797 h 1518287"/>
              <a:gd name="connsiteX247" fmla="*/ 587013 w 605064"/>
              <a:gd name="connsiteY247" fmla="*/ 792155 h 1518287"/>
              <a:gd name="connsiteX248" fmla="*/ 583965 w 605064"/>
              <a:gd name="connsiteY248" fmla="*/ 788872 h 1518287"/>
              <a:gd name="connsiteX249" fmla="*/ 581504 w 605064"/>
              <a:gd name="connsiteY249" fmla="*/ 785705 h 1518287"/>
              <a:gd name="connsiteX250" fmla="*/ 579863 w 605064"/>
              <a:gd name="connsiteY250" fmla="*/ 783594 h 1518287"/>
              <a:gd name="connsiteX251" fmla="*/ 579159 w 605064"/>
              <a:gd name="connsiteY251" fmla="*/ 782774 h 1518287"/>
              <a:gd name="connsiteX252" fmla="*/ 578573 w 605064"/>
              <a:gd name="connsiteY252" fmla="*/ 782187 h 1518287"/>
              <a:gd name="connsiteX253" fmla="*/ 577870 w 605064"/>
              <a:gd name="connsiteY253" fmla="*/ 781601 h 1518287"/>
              <a:gd name="connsiteX254" fmla="*/ 577284 w 605064"/>
              <a:gd name="connsiteY254" fmla="*/ 781249 h 1518287"/>
              <a:gd name="connsiteX255" fmla="*/ 576581 w 605064"/>
              <a:gd name="connsiteY255" fmla="*/ 781014 h 1518287"/>
              <a:gd name="connsiteX256" fmla="*/ 575995 w 605064"/>
              <a:gd name="connsiteY256" fmla="*/ 780897 h 1518287"/>
              <a:gd name="connsiteX257" fmla="*/ 575409 w 605064"/>
              <a:gd name="connsiteY257" fmla="*/ 780897 h 1518287"/>
              <a:gd name="connsiteX258" fmla="*/ 574940 w 605064"/>
              <a:gd name="connsiteY258" fmla="*/ 781014 h 1518287"/>
              <a:gd name="connsiteX259" fmla="*/ 574588 w 605064"/>
              <a:gd name="connsiteY259" fmla="*/ 781249 h 1518287"/>
              <a:gd name="connsiteX260" fmla="*/ 574354 w 605064"/>
              <a:gd name="connsiteY260" fmla="*/ 781601 h 1518287"/>
              <a:gd name="connsiteX261" fmla="*/ 574119 w 605064"/>
              <a:gd name="connsiteY261" fmla="*/ 782187 h 1518287"/>
              <a:gd name="connsiteX262" fmla="*/ 574002 w 605064"/>
              <a:gd name="connsiteY262" fmla="*/ 782774 h 1518287"/>
              <a:gd name="connsiteX263" fmla="*/ 574119 w 605064"/>
              <a:gd name="connsiteY263" fmla="*/ 783477 h 1518287"/>
              <a:gd name="connsiteX264" fmla="*/ 574471 w 605064"/>
              <a:gd name="connsiteY264" fmla="*/ 784298 h 1518287"/>
              <a:gd name="connsiteX265" fmla="*/ 574823 w 605064"/>
              <a:gd name="connsiteY265" fmla="*/ 785236 h 1518287"/>
              <a:gd name="connsiteX266" fmla="*/ 575291 w 605064"/>
              <a:gd name="connsiteY266" fmla="*/ 786409 h 1518287"/>
              <a:gd name="connsiteX267" fmla="*/ 577284 w 605064"/>
              <a:gd name="connsiteY267" fmla="*/ 789810 h 1518287"/>
              <a:gd name="connsiteX268" fmla="*/ 580097 w 605064"/>
              <a:gd name="connsiteY268" fmla="*/ 795204 h 1518287"/>
              <a:gd name="connsiteX269" fmla="*/ 583496 w 605064"/>
              <a:gd name="connsiteY269" fmla="*/ 802123 h 1518287"/>
              <a:gd name="connsiteX270" fmla="*/ 587247 w 605064"/>
              <a:gd name="connsiteY270" fmla="*/ 809863 h 1518287"/>
              <a:gd name="connsiteX271" fmla="*/ 590998 w 605064"/>
              <a:gd name="connsiteY271" fmla="*/ 817837 h 1518287"/>
              <a:gd name="connsiteX272" fmla="*/ 594397 w 605064"/>
              <a:gd name="connsiteY272" fmla="*/ 825460 h 1518287"/>
              <a:gd name="connsiteX273" fmla="*/ 597211 w 605064"/>
              <a:gd name="connsiteY273" fmla="*/ 832261 h 1518287"/>
              <a:gd name="connsiteX274" fmla="*/ 598383 w 605064"/>
              <a:gd name="connsiteY274" fmla="*/ 835193 h 1518287"/>
              <a:gd name="connsiteX275" fmla="*/ 599203 w 605064"/>
              <a:gd name="connsiteY275" fmla="*/ 837538 h 1518287"/>
              <a:gd name="connsiteX276" fmla="*/ 599672 w 605064"/>
              <a:gd name="connsiteY276" fmla="*/ 839766 h 1518287"/>
              <a:gd name="connsiteX277" fmla="*/ 599789 w 605064"/>
              <a:gd name="connsiteY277" fmla="*/ 841525 h 1518287"/>
              <a:gd name="connsiteX278" fmla="*/ 599672 w 605064"/>
              <a:gd name="connsiteY278" fmla="*/ 843167 h 1518287"/>
              <a:gd name="connsiteX279" fmla="*/ 599320 w 605064"/>
              <a:gd name="connsiteY279" fmla="*/ 844574 h 1518287"/>
              <a:gd name="connsiteX280" fmla="*/ 598734 w 605064"/>
              <a:gd name="connsiteY280" fmla="*/ 845864 h 1518287"/>
              <a:gd name="connsiteX281" fmla="*/ 598031 w 605064"/>
              <a:gd name="connsiteY281" fmla="*/ 846803 h 1518287"/>
              <a:gd name="connsiteX282" fmla="*/ 596976 w 605064"/>
              <a:gd name="connsiteY282" fmla="*/ 847623 h 1518287"/>
              <a:gd name="connsiteX283" fmla="*/ 595921 w 605064"/>
              <a:gd name="connsiteY283" fmla="*/ 848093 h 1518287"/>
              <a:gd name="connsiteX284" fmla="*/ 594866 w 605064"/>
              <a:gd name="connsiteY284" fmla="*/ 848327 h 1518287"/>
              <a:gd name="connsiteX285" fmla="*/ 593694 w 605064"/>
              <a:gd name="connsiteY285" fmla="*/ 848444 h 1518287"/>
              <a:gd name="connsiteX286" fmla="*/ 592405 w 605064"/>
              <a:gd name="connsiteY286" fmla="*/ 848210 h 1518287"/>
              <a:gd name="connsiteX287" fmla="*/ 591233 w 605064"/>
              <a:gd name="connsiteY287" fmla="*/ 847858 h 1518287"/>
              <a:gd name="connsiteX288" fmla="*/ 590060 w 605064"/>
              <a:gd name="connsiteY288" fmla="*/ 847037 h 1518287"/>
              <a:gd name="connsiteX289" fmla="*/ 589006 w 605064"/>
              <a:gd name="connsiteY289" fmla="*/ 846216 h 1518287"/>
              <a:gd name="connsiteX290" fmla="*/ 588068 w 605064"/>
              <a:gd name="connsiteY290" fmla="*/ 845044 h 1518287"/>
              <a:gd name="connsiteX291" fmla="*/ 587247 w 605064"/>
              <a:gd name="connsiteY291" fmla="*/ 843636 h 1518287"/>
              <a:gd name="connsiteX292" fmla="*/ 579863 w 605064"/>
              <a:gd name="connsiteY292" fmla="*/ 826280 h 1518287"/>
              <a:gd name="connsiteX293" fmla="*/ 572127 w 605064"/>
              <a:gd name="connsiteY293" fmla="*/ 808573 h 1518287"/>
              <a:gd name="connsiteX294" fmla="*/ 571072 w 605064"/>
              <a:gd name="connsiteY294" fmla="*/ 806696 h 1518287"/>
              <a:gd name="connsiteX295" fmla="*/ 570603 w 605064"/>
              <a:gd name="connsiteY295" fmla="*/ 805876 h 1518287"/>
              <a:gd name="connsiteX296" fmla="*/ 570251 w 605064"/>
              <a:gd name="connsiteY296" fmla="*/ 805406 h 1518287"/>
              <a:gd name="connsiteX297" fmla="*/ 569665 w 605064"/>
              <a:gd name="connsiteY297" fmla="*/ 805055 h 1518287"/>
              <a:gd name="connsiteX298" fmla="*/ 569196 w 605064"/>
              <a:gd name="connsiteY298" fmla="*/ 804586 h 1518287"/>
              <a:gd name="connsiteX299" fmla="*/ 568845 w 605064"/>
              <a:gd name="connsiteY299" fmla="*/ 804468 h 1518287"/>
              <a:gd name="connsiteX300" fmla="*/ 568376 w 605064"/>
              <a:gd name="connsiteY300" fmla="*/ 804468 h 1518287"/>
              <a:gd name="connsiteX301" fmla="*/ 568141 w 605064"/>
              <a:gd name="connsiteY301" fmla="*/ 804586 h 1518287"/>
              <a:gd name="connsiteX302" fmla="*/ 567907 w 605064"/>
              <a:gd name="connsiteY302" fmla="*/ 805055 h 1518287"/>
              <a:gd name="connsiteX303" fmla="*/ 567672 w 605064"/>
              <a:gd name="connsiteY303" fmla="*/ 805406 h 1518287"/>
              <a:gd name="connsiteX304" fmla="*/ 567555 w 605064"/>
              <a:gd name="connsiteY304" fmla="*/ 805876 h 1518287"/>
              <a:gd name="connsiteX305" fmla="*/ 567321 w 605064"/>
              <a:gd name="connsiteY305" fmla="*/ 806579 h 1518287"/>
              <a:gd name="connsiteX306" fmla="*/ 567321 w 605064"/>
              <a:gd name="connsiteY306" fmla="*/ 807400 h 1518287"/>
              <a:gd name="connsiteX307" fmla="*/ 567555 w 605064"/>
              <a:gd name="connsiteY307" fmla="*/ 808338 h 1518287"/>
              <a:gd name="connsiteX308" fmla="*/ 567672 w 605064"/>
              <a:gd name="connsiteY308" fmla="*/ 809394 h 1518287"/>
              <a:gd name="connsiteX309" fmla="*/ 568493 w 605064"/>
              <a:gd name="connsiteY309" fmla="*/ 812677 h 1518287"/>
              <a:gd name="connsiteX310" fmla="*/ 569548 w 605064"/>
              <a:gd name="connsiteY310" fmla="*/ 817016 h 1518287"/>
              <a:gd name="connsiteX311" fmla="*/ 572361 w 605064"/>
              <a:gd name="connsiteY311" fmla="*/ 827336 h 1518287"/>
              <a:gd name="connsiteX312" fmla="*/ 575409 w 605064"/>
              <a:gd name="connsiteY312" fmla="*/ 838242 h 1518287"/>
              <a:gd name="connsiteX313" fmla="*/ 576698 w 605064"/>
              <a:gd name="connsiteY313" fmla="*/ 843167 h 1518287"/>
              <a:gd name="connsiteX314" fmla="*/ 577753 w 605064"/>
              <a:gd name="connsiteY314" fmla="*/ 847623 h 1518287"/>
              <a:gd name="connsiteX315" fmla="*/ 578105 w 605064"/>
              <a:gd name="connsiteY315" fmla="*/ 849383 h 1518287"/>
              <a:gd name="connsiteX316" fmla="*/ 578105 w 605064"/>
              <a:gd name="connsiteY316" fmla="*/ 851142 h 1518287"/>
              <a:gd name="connsiteX317" fmla="*/ 577870 w 605064"/>
              <a:gd name="connsiteY317" fmla="*/ 852549 h 1518287"/>
              <a:gd name="connsiteX318" fmla="*/ 577518 w 605064"/>
              <a:gd name="connsiteY318" fmla="*/ 853956 h 1518287"/>
              <a:gd name="connsiteX319" fmla="*/ 576932 w 605064"/>
              <a:gd name="connsiteY319" fmla="*/ 855129 h 1518287"/>
              <a:gd name="connsiteX320" fmla="*/ 576229 w 605064"/>
              <a:gd name="connsiteY320" fmla="*/ 856067 h 1518287"/>
              <a:gd name="connsiteX321" fmla="*/ 575409 w 605064"/>
              <a:gd name="connsiteY321" fmla="*/ 856653 h 1518287"/>
              <a:gd name="connsiteX322" fmla="*/ 574471 w 605064"/>
              <a:gd name="connsiteY322" fmla="*/ 857240 h 1518287"/>
              <a:gd name="connsiteX323" fmla="*/ 573533 w 605064"/>
              <a:gd name="connsiteY323" fmla="*/ 857591 h 1518287"/>
              <a:gd name="connsiteX324" fmla="*/ 572478 w 605064"/>
              <a:gd name="connsiteY324" fmla="*/ 857591 h 1518287"/>
              <a:gd name="connsiteX325" fmla="*/ 571423 w 605064"/>
              <a:gd name="connsiteY325" fmla="*/ 857474 h 1518287"/>
              <a:gd name="connsiteX326" fmla="*/ 570603 w 605064"/>
              <a:gd name="connsiteY326" fmla="*/ 857122 h 1518287"/>
              <a:gd name="connsiteX327" fmla="*/ 569665 w 605064"/>
              <a:gd name="connsiteY327" fmla="*/ 856419 h 1518287"/>
              <a:gd name="connsiteX328" fmla="*/ 568962 w 605064"/>
              <a:gd name="connsiteY328" fmla="*/ 855481 h 1518287"/>
              <a:gd name="connsiteX329" fmla="*/ 568141 w 605064"/>
              <a:gd name="connsiteY329" fmla="*/ 854425 h 1518287"/>
              <a:gd name="connsiteX330" fmla="*/ 567672 w 605064"/>
              <a:gd name="connsiteY330" fmla="*/ 853018 h 1518287"/>
              <a:gd name="connsiteX331" fmla="*/ 565563 w 605064"/>
              <a:gd name="connsiteY331" fmla="*/ 845630 h 1518287"/>
              <a:gd name="connsiteX332" fmla="*/ 562984 w 605064"/>
              <a:gd name="connsiteY332" fmla="*/ 837656 h 1518287"/>
              <a:gd name="connsiteX333" fmla="*/ 560405 w 605064"/>
              <a:gd name="connsiteY333" fmla="*/ 828743 h 1518287"/>
              <a:gd name="connsiteX334" fmla="*/ 559116 w 605064"/>
              <a:gd name="connsiteY334" fmla="*/ 823818 h 1518287"/>
              <a:gd name="connsiteX335" fmla="*/ 557709 w 605064"/>
              <a:gd name="connsiteY335" fmla="*/ 818775 h 1518287"/>
              <a:gd name="connsiteX336" fmla="*/ 557240 w 605064"/>
              <a:gd name="connsiteY336" fmla="*/ 816664 h 1518287"/>
              <a:gd name="connsiteX337" fmla="*/ 556771 w 605064"/>
              <a:gd name="connsiteY337" fmla="*/ 814905 h 1518287"/>
              <a:gd name="connsiteX338" fmla="*/ 556185 w 605064"/>
              <a:gd name="connsiteY338" fmla="*/ 813498 h 1518287"/>
              <a:gd name="connsiteX339" fmla="*/ 555716 w 605064"/>
              <a:gd name="connsiteY339" fmla="*/ 812325 h 1518287"/>
              <a:gd name="connsiteX340" fmla="*/ 555365 w 605064"/>
              <a:gd name="connsiteY340" fmla="*/ 811387 h 1518287"/>
              <a:gd name="connsiteX341" fmla="*/ 554779 w 605064"/>
              <a:gd name="connsiteY341" fmla="*/ 810801 h 1518287"/>
              <a:gd name="connsiteX342" fmla="*/ 554310 w 605064"/>
              <a:gd name="connsiteY342" fmla="*/ 810215 h 1518287"/>
              <a:gd name="connsiteX343" fmla="*/ 553958 w 605064"/>
              <a:gd name="connsiteY343" fmla="*/ 809980 h 1518287"/>
              <a:gd name="connsiteX344" fmla="*/ 553489 w 605064"/>
              <a:gd name="connsiteY344" fmla="*/ 809863 h 1518287"/>
              <a:gd name="connsiteX345" fmla="*/ 553138 w 605064"/>
              <a:gd name="connsiteY345" fmla="*/ 809980 h 1518287"/>
              <a:gd name="connsiteX346" fmla="*/ 552903 w 605064"/>
              <a:gd name="connsiteY346" fmla="*/ 810097 h 1518287"/>
              <a:gd name="connsiteX347" fmla="*/ 552552 w 605064"/>
              <a:gd name="connsiteY347" fmla="*/ 810332 h 1518287"/>
              <a:gd name="connsiteX348" fmla="*/ 552434 w 605064"/>
              <a:gd name="connsiteY348" fmla="*/ 810801 h 1518287"/>
              <a:gd name="connsiteX349" fmla="*/ 552200 w 605064"/>
              <a:gd name="connsiteY349" fmla="*/ 811153 h 1518287"/>
              <a:gd name="connsiteX350" fmla="*/ 551966 w 605064"/>
              <a:gd name="connsiteY350" fmla="*/ 812091 h 1518287"/>
              <a:gd name="connsiteX351" fmla="*/ 552083 w 605064"/>
              <a:gd name="connsiteY351" fmla="*/ 813498 h 1518287"/>
              <a:gd name="connsiteX352" fmla="*/ 552434 w 605064"/>
              <a:gd name="connsiteY352" fmla="*/ 816195 h 1518287"/>
              <a:gd name="connsiteX353" fmla="*/ 553372 w 605064"/>
              <a:gd name="connsiteY353" fmla="*/ 824052 h 1518287"/>
              <a:gd name="connsiteX354" fmla="*/ 554896 w 605064"/>
              <a:gd name="connsiteY354" fmla="*/ 834958 h 1518287"/>
              <a:gd name="connsiteX355" fmla="*/ 556771 w 605064"/>
              <a:gd name="connsiteY355" fmla="*/ 847741 h 1518287"/>
              <a:gd name="connsiteX356" fmla="*/ 557006 w 605064"/>
              <a:gd name="connsiteY356" fmla="*/ 849734 h 1518287"/>
              <a:gd name="connsiteX357" fmla="*/ 557006 w 605064"/>
              <a:gd name="connsiteY357" fmla="*/ 851493 h 1518287"/>
              <a:gd name="connsiteX358" fmla="*/ 556771 w 605064"/>
              <a:gd name="connsiteY358" fmla="*/ 853018 h 1518287"/>
              <a:gd name="connsiteX359" fmla="*/ 556303 w 605064"/>
              <a:gd name="connsiteY359" fmla="*/ 854191 h 1518287"/>
              <a:gd name="connsiteX360" fmla="*/ 555834 w 605064"/>
              <a:gd name="connsiteY360" fmla="*/ 855129 h 1518287"/>
              <a:gd name="connsiteX361" fmla="*/ 555248 w 605064"/>
              <a:gd name="connsiteY361" fmla="*/ 855832 h 1518287"/>
              <a:gd name="connsiteX362" fmla="*/ 554427 w 605064"/>
              <a:gd name="connsiteY362" fmla="*/ 856184 h 1518287"/>
              <a:gd name="connsiteX363" fmla="*/ 553607 w 605064"/>
              <a:gd name="connsiteY363" fmla="*/ 856301 h 1518287"/>
              <a:gd name="connsiteX364" fmla="*/ 552786 w 605064"/>
              <a:gd name="connsiteY364" fmla="*/ 856301 h 1518287"/>
              <a:gd name="connsiteX365" fmla="*/ 551966 w 605064"/>
              <a:gd name="connsiteY365" fmla="*/ 856067 h 1518287"/>
              <a:gd name="connsiteX366" fmla="*/ 551145 w 605064"/>
              <a:gd name="connsiteY366" fmla="*/ 855598 h 1518287"/>
              <a:gd name="connsiteX367" fmla="*/ 550325 w 605064"/>
              <a:gd name="connsiteY367" fmla="*/ 855011 h 1518287"/>
              <a:gd name="connsiteX368" fmla="*/ 549504 w 605064"/>
              <a:gd name="connsiteY368" fmla="*/ 854191 h 1518287"/>
              <a:gd name="connsiteX369" fmla="*/ 548918 w 605064"/>
              <a:gd name="connsiteY369" fmla="*/ 853370 h 1518287"/>
              <a:gd name="connsiteX370" fmla="*/ 548449 w 605064"/>
              <a:gd name="connsiteY370" fmla="*/ 852314 h 1518287"/>
              <a:gd name="connsiteX371" fmla="*/ 547980 w 605064"/>
              <a:gd name="connsiteY371" fmla="*/ 851142 h 1518287"/>
              <a:gd name="connsiteX372" fmla="*/ 547394 w 605064"/>
              <a:gd name="connsiteY372" fmla="*/ 847975 h 1518287"/>
              <a:gd name="connsiteX373" fmla="*/ 546691 w 605064"/>
              <a:gd name="connsiteY373" fmla="*/ 844105 h 1518287"/>
              <a:gd name="connsiteX374" fmla="*/ 545402 w 605064"/>
              <a:gd name="connsiteY374" fmla="*/ 834841 h 1518287"/>
              <a:gd name="connsiteX375" fmla="*/ 544698 w 605064"/>
              <a:gd name="connsiteY375" fmla="*/ 829799 h 1518287"/>
              <a:gd name="connsiteX376" fmla="*/ 543761 w 605064"/>
              <a:gd name="connsiteY376" fmla="*/ 824404 h 1518287"/>
              <a:gd name="connsiteX377" fmla="*/ 542940 w 605064"/>
              <a:gd name="connsiteY377" fmla="*/ 819010 h 1518287"/>
              <a:gd name="connsiteX378" fmla="*/ 541768 w 605064"/>
              <a:gd name="connsiteY378" fmla="*/ 813498 h 1518287"/>
              <a:gd name="connsiteX379" fmla="*/ 541299 w 605064"/>
              <a:gd name="connsiteY379" fmla="*/ 812208 h 1518287"/>
              <a:gd name="connsiteX380" fmla="*/ 540947 w 605064"/>
              <a:gd name="connsiteY380" fmla="*/ 811035 h 1518287"/>
              <a:gd name="connsiteX381" fmla="*/ 540596 w 605064"/>
              <a:gd name="connsiteY381" fmla="*/ 810097 h 1518287"/>
              <a:gd name="connsiteX382" fmla="*/ 540127 w 605064"/>
              <a:gd name="connsiteY382" fmla="*/ 809394 h 1518287"/>
              <a:gd name="connsiteX383" fmla="*/ 539658 w 605064"/>
              <a:gd name="connsiteY383" fmla="*/ 808807 h 1518287"/>
              <a:gd name="connsiteX384" fmla="*/ 539189 w 605064"/>
              <a:gd name="connsiteY384" fmla="*/ 808456 h 1518287"/>
              <a:gd name="connsiteX385" fmla="*/ 538603 w 605064"/>
              <a:gd name="connsiteY385" fmla="*/ 808221 h 1518287"/>
              <a:gd name="connsiteX386" fmla="*/ 538251 w 605064"/>
              <a:gd name="connsiteY386" fmla="*/ 808221 h 1518287"/>
              <a:gd name="connsiteX387" fmla="*/ 537783 w 605064"/>
              <a:gd name="connsiteY387" fmla="*/ 808456 h 1518287"/>
              <a:gd name="connsiteX388" fmla="*/ 537431 w 605064"/>
              <a:gd name="connsiteY388" fmla="*/ 808690 h 1518287"/>
              <a:gd name="connsiteX389" fmla="*/ 537079 w 605064"/>
              <a:gd name="connsiteY389" fmla="*/ 809276 h 1518287"/>
              <a:gd name="connsiteX390" fmla="*/ 536845 w 605064"/>
              <a:gd name="connsiteY390" fmla="*/ 809863 h 1518287"/>
              <a:gd name="connsiteX391" fmla="*/ 536610 w 605064"/>
              <a:gd name="connsiteY391" fmla="*/ 810684 h 1518287"/>
              <a:gd name="connsiteX392" fmla="*/ 536493 w 605064"/>
              <a:gd name="connsiteY392" fmla="*/ 811505 h 1518287"/>
              <a:gd name="connsiteX393" fmla="*/ 536493 w 605064"/>
              <a:gd name="connsiteY393" fmla="*/ 812560 h 1518287"/>
              <a:gd name="connsiteX394" fmla="*/ 536610 w 605064"/>
              <a:gd name="connsiteY394" fmla="*/ 813850 h 1518287"/>
              <a:gd name="connsiteX395" fmla="*/ 537431 w 605064"/>
              <a:gd name="connsiteY395" fmla="*/ 819362 h 1518287"/>
              <a:gd name="connsiteX396" fmla="*/ 538369 w 605064"/>
              <a:gd name="connsiteY396" fmla="*/ 826398 h 1518287"/>
              <a:gd name="connsiteX397" fmla="*/ 539424 w 605064"/>
              <a:gd name="connsiteY397" fmla="*/ 834020 h 1518287"/>
              <a:gd name="connsiteX398" fmla="*/ 540361 w 605064"/>
              <a:gd name="connsiteY398" fmla="*/ 840939 h 1518287"/>
              <a:gd name="connsiteX399" fmla="*/ 540479 w 605064"/>
              <a:gd name="connsiteY399" fmla="*/ 842581 h 1518287"/>
              <a:gd name="connsiteX400" fmla="*/ 540361 w 605064"/>
              <a:gd name="connsiteY400" fmla="*/ 843988 h 1518287"/>
              <a:gd name="connsiteX401" fmla="*/ 540244 w 605064"/>
              <a:gd name="connsiteY401" fmla="*/ 845161 h 1518287"/>
              <a:gd name="connsiteX402" fmla="*/ 539775 w 605064"/>
              <a:gd name="connsiteY402" fmla="*/ 846216 h 1518287"/>
              <a:gd name="connsiteX403" fmla="*/ 539306 w 605064"/>
              <a:gd name="connsiteY403" fmla="*/ 846920 h 1518287"/>
              <a:gd name="connsiteX404" fmla="*/ 538838 w 605064"/>
              <a:gd name="connsiteY404" fmla="*/ 847623 h 1518287"/>
              <a:gd name="connsiteX405" fmla="*/ 538134 w 605064"/>
              <a:gd name="connsiteY405" fmla="*/ 847975 h 1518287"/>
              <a:gd name="connsiteX406" fmla="*/ 537548 w 605064"/>
              <a:gd name="connsiteY406" fmla="*/ 848093 h 1518287"/>
              <a:gd name="connsiteX407" fmla="*/ 536845 w 605064"/>
              <a:gd name="connsiteY407" fmla="*/ 848093 h 1518287"/>
              <a:gd name="connsiteX408" fmla="*/ 536142 w 605064"/>
              <a:gd name="connsiteY408" fmla="*/ 847975 h 1518287"/>
              <a:gd name="connsiteX409" fmla="*/ 535438 w 605064"/>
              <a:gd name="connsiteY409" fmla="*/ 847623 h 1518287"/>
              <a:gd name="connsiteX410" fmla="*/ 534735 w 605064"/>
              <a:gd name="connsiteY410" fmla="*/ 847037 h 1518287"/>
              <a:gd name="connsiteX411" fmla="*/ 534149 w 605064"/>
              <a:gd name="connsiteY411" fmla="*/ 846451 h 1518287"/>
              <a:gd name="connsiteX412" fmla="*/ 533563 w 605064"/>
              <a:gd name="connsiteY412" fmla="*/ 845513 h 1518287"/>
              <a:gd name="connsiteX413" fmla="*/ 532977 w 605064"/>
              <a:gd name="connsiteY413" fmla="*/ 844457 h 1518287"/>
              <a:gd name="connsiteX414" fmla="*/ 532625 w 605064"/>
              <a:gd name="connsiteY414" fmla="*/ 843285 h 1518287"/>
              <a:gd name="connsiteX415" fmla="*/ 530281 w 605064"/>
              <a:gd name="connsiteY415" fmla="*/ 834489 h 1518287"/>
              <a:gd name="connsiteX416" fmla="*/ 528405 w 605064"/>
              <a:gd name="connsiteY416" fmla="*/ 827336 h 1518287"/>
              <a:gd name="connsiteX417" fmla="*/ 526647 w 605064"/>
              <a:gd name="connsiteY417" fmla="*/ 821238 h 1518287"/>
              <a:gd name="connsiteX418" fmla="*/ 524772 w 605064"/>
              <a:gd name="connsiteY418" fmla="*/ 816195 h 1518287"/>
              <a:gd name="connsiteX419" fmla="*/ 523013 w 605064"/>
              <a:gd name="connsiteY419" fmla="*/ 811387 h 1518287"/>
              <a:gd name="connsiteX420" fmla="*/ 521021 w 605064"/>
              <a:gd name="connsiteY420" fmla="*/ 806814 h 1518287"/>
              <a:gd name="connsiteX421" fmla="*/ 518559 w 605064"/>
              <a:gd name="connsiteY421" fmla="*/ 801771 h 1518287"/>
              <a:gd name="connsiteX422" fmla="*/ 515629 w 605064"/>
              <a:gd name="connsiteY422" fmla="*/ 796025 h 1518287"/>
              <a:gd name="connsiteX423" fmla="*/ 514222 w 605064"/>
              <a:gd name="connsiteY423" fmla="*/ 792976 h 1518287"/>
              <a:gd name="connsiteX424" fmla="*/ 512933 w 605064"/>
              <a:gd name="connsiteY424" fmla="*/ 789810 h 1518287"/>
              <a:gd name="connsiteX425" fmla="*/ 511761 w 605064"/>
              <a:gd name="connsiteY425" fmla="*/ 786643 h 1518287"/>
              <a:gd name="connsiteX426" fmla="*/ 510823 w 605064"/>
              <a:gd name="connsiteY426" fmla="*/ 783477 h 1518287"/>
              <a:gd name="connsiteX427" fmla="*/ 510120 w 605064"/>
              <a:gd name="connsiteY427" fmla="*/ 780428 h 1518287"/>
              <a:gd name="connsiteX428" fmla="*/ 509417 w 605064"/>
              <a:gd name="connsiteY428" fmla="*/ 777145 h 1518287"/>
              <a:gd name="connsiteX429" fmla="*/ 509065 w 605064"/>
              <a:gd name="connsiteY429" fmla="*/ 773978 h 1518287"/>
              <a:gd name="connsiteX430" fmla="*/ 508713 w 605064"/>
              <a:gd name="connsiteY430" fmla="*/ 770812 h 1518287"/>
              <a:gd name="connsiteX431" fmla="*/ 508362 w 605064"/>
              <a:gd name="connsiteY431" fmla="*/ 767528 h 1518287"/>
              <a:gd name="connsiteX432" fmla="*/ 508127 w 605064"/>
              <a:gd name="connsiteY432" fmla="*/ 764362 h 1518287"/>
              <a:gd name="connsiteX433" fmla="*/ 508010 w 605064"/>
              <a:gd name="connsiteY433" fmla="*/ 757912 h 1518287"/>
              <a:gd name="connsiteX434" fmla="*/ 507893 w 605064"/>
              <a:gd name="connsiteY434" fmla="*/ 751463 h 1518287"/>
              <a:gd name="connsiteX435" fmla="*/ 508010 w 605064"/>
              <a:gd name="connsiteY435" fmla="*/ 745247 h 1518287"/>
              <a:gd name="connsiteX436" fmla="*/ 507893 w 605064"/>
              <a:gd name="connsiteY436" fmla="*/ 742081 h 1518287"/>
              <a:gd name="connsiteX437" fmla="*/ 507658 w 605064"/>
              <a:gd name="connsiteY437" fmla="*/ 738680 h 1518287"/>
              <a:gd name="connsiteX438" fmla="*/ 507072 w 605064"/>
              <a:gd name="connsiteY438" fmla="*/ 735397 h 1518287"/>
              <a:gd name="connsiteX439" fmla="*/ 506486 w 605064"/>
              <a:gd name="connsiteY439" fmla="*/ 731761 h 1518287"/>
              <a:gd name="connsiteX440" fmla="*/ 505548 w 605064"/>
              <a:gd name="connsiteY440" fmla="*/ 727891 h 1518287"/>
              <a:gd name="connsiteX441" fmla="*/ 504494 w 605064"/>
              <a:gd name="connsiteY441" fmla="*/ 723904 h 1518287"/>
              <a:gd name="connsiteX442" fmla="*/ 503204 w 605064"/>
              <a:gd name="connsiteY442" fmla="*/ 719565 h 1518287"/>
              <a:gd name="connsiteX443" fmla="*/ 501798 w 605064"/>
              <a:gd name="connsiteY443" fmla="*/ 714992 h 1518287"/>
              <a:gd name="connsiteX444" fmla="*/ 498164 w 605064"/>
              <a:gd name="connsiteY444" fmla="*/ 704555 h 1518287"/>
              <a:gd name="connsiteX445" fmla="*/ 493710 w 605064"/>
              <a:gd name="connsiteY445" fmla="*/ 692359 h 1518287"/>
              <a:gd name="connsiteX446" fmla="*/ 482105 w 605064"/>
              <a:gd name="connsiteY446" fmla="*/ 661282 h 1518287"/>
              <a:gd name="connsiteX447" fmla="*/ 478706 w 605064"/>
              <a:gd name="connsiteY447" fmla="*/ 651549 h 1518287"/>
              <a:gd name="connsiteX448" fmla="*/ 475073 w 605064"/>
              <a:gd name="connsiteY448" fmla="*/ 640408 h 1518287"/>
              <a:gd name="connsiteX449" fmla="*/ 471322 w 605064"/>
              <a:gd name="connsiteY449" fmla="*/ 628564 h 1518287"/>
              <a:gd name="connsiteX450" fmla="*/ 467336 w 605064"/>
              <a:gd name="connsiteY450" fmla="*/ 615547 h 1518287"/>
              <a:gd name="connsiteX451" fmla="*/ 463585 w 605064"/>
              <a:gd name="connsiteY451" fmla="*/ 602061 h 1518287"/>
              <a:gd name="connsiteX452" fmla="*/ 459600 w 605064"/>
              <a:gd name="connsiteY452" fmla="*/ 587989 h 1518287"/>
              <a:gd name="connsiteX453" fmla="*/ 455732 w 605064"/>
              <a:gd name="connsiteY453" fmla="*/ 573682 h 1518287"/>
              <a:gd name="connsiteX454" fmla="*/ 451864 w 605064"/>
              <a:gd name="connsiteY454" fmla="*/ 559141 h 1518287"/>
              <a:gd name="connsiteX455" fmla="*/ 448230 w 605064"/>
              <a:gd name="connsiteY455" fmla="*/ 544834 h 1518287"/>
              <a:gd name="connsiteX456" fmla="*/ 444831 w 605064"/>
              <a:gd name="connsiteY456" fmla="*/ 530527 h 1518287"/>
              <a:gd name="connsiteX457" fmla="*/ 441666 w 605064"/>
              <a:gd name="connsiteY457" fmla="*/ 516689 h 1518287"/>
              <a:gd name="connsiteX458" fmla="*/ 438619 w 605064"/>
              <a:gd name="connsiteY458" fmla="*/ 503555 h 1518287"/>
              <a:gd name="connsiteX459" fmla="*/ 436040 w 605064"/>
              <a:gd name="connsiteY459" fmla="*/ 491007 h 1518287"/>
              <a:gd name="connsiteX460" fmla="*/ 433696 w 605064"/>
              <a:gd name="connsiteY460" fmla="*/ 479632 h 1518287"/>
              <a:gd name="connsiteX461" fmla="*/ 431937 w 605064"/>
              <a:gd name="connsiteY461" fmla="*/ 469312 h 1518287"/>
              <a:gd name="connsiteX462" fmla="*/ 430414 w 605064"/>
              <a:gd name="connsiteY462" fmla="*/ 460165 h 1518287"/>
              <a:gd name="connsiteX463" fmla="*/ 428421 w 605064"/>
              <a:gd name="connsiteY463" fmla="*/ 444451 h 1518287"/>
              <a:gd name="connsiteX464" fmla="*/ 426780 w 605064"/>
              <a:gd name="connsiteY464" fmla="*/ 430965 h 1518287"/>
              <a:gd name="connsiteX465" fmla="*/ 425139 w 605064"/>
              <a:gd name="connsiteY465" fmla="*/ 419825 h 1518287"/>
              <a:gd name="connsiteX466" fmla="*/ 424436 w 605064"/>
              <a:gd name="connsiteY466" fmla="*/ 415368 h 1518287"/>
              <a:gd name="connsiteX467" fmla="*/ 423732 w 605064"/>
              <a:gd name="connsiteY467" fmla="*/ 411850 h 1518287"/>
              <a:gd name="connsiteX468" fmla="*/ 422912 w 605064"/>
              <a:gd name="connsiteY468" fmla="*/ 409153 h 1518287"/>
              <a:gd name="connsiteX469" fmla="*/ 422560 w 605064"/>
              <a:gd name="connsiteY469" fmla="*/ 408098 h 1518287"/>
              <a:gd name="connsiteX470" fmla="*/ 421974 w 605064"/>
              <a:gd name="connsiteY470" fmla="*/ 407277 h 1518287"/>
              <a:gd name="connsiteX471" fmla="*/ 421622 w 605064"/>
              <a:gd name="connsiteY471" fmla="*/ 406808 h 1518287"/>
              <a:gd name="connsiteX472" fmla="*/ 421271 w 605064"/>
              <a:gd name="connsiteY472" fmla="*/ 406573 h 1518287"/>
              <a:gd name="connsiteX473" fmla="*/ 420685 w 605064"/>
              <a:gd name="connsiteY473" fmla="*/ 406573 h 1518287"/>
              <a:gd name="connsiteX474" fmla="*/ 420333 w 605064"/>
              <a:gd name="connsiteY474" fmla="*/ 406808 h 1518287"/>
              <a:gd name="connsiteX475" fmla="*/ 419864 w 605064"/>
              <a:gd name="connsiteY475" fmla="*/ 407277 h 1518287"/>
              <a:gd name="connsiteX476" fmla="*/ 419278 w 605064"/>
              <a:gd name="connsiteY476" fmla="*/ 408215 h 1518287"/>
              <a:gd name="connsiteX477" fmla="*/ 418692 w 605064"/>
              <a:gd name="connsiteY477" fmla="*/ 409270 h 1518287"/>
              <a:gd name="connsiteX478" fmla="*/ 418106 w 605064"/>
              <a:gd name="connsiteY478" fmla="*/ 410678 h 1518287"/>
              <a:gd name="connsiteX479" fmla="*/ 416934 w 605064"/>
              <a:gd name="connsiteY479" fmla="*/ 414313 h 1518287"/>
              <a:gd name="connsiteX480" fmla="*/ 415645 w 605064"/>
              <a:gd name="connsiteY480" fmla="*/ 419473 h 1518287"/>
              <a:gd name="connsiteX481" fmla="*/ 414238 w 605064"/>
              <a:gd name="connsiteY481" fmla="*/ 425688 h 1518287"/>
              <a:gd name="connsiteX482" fmla="*/ 412831 w 605064"/>
              <a:gd name="connsiteY482" fmla="*/ 432842 h 1518287"/>
              <a:gd name="connsiteX483" fmla="*/ 411659 w 605064"/>
              <a:gd name="connsiteY483" fmla="*/ 440816 h 1518287"/>
              <a:gd name="connsiteX484" fmla="*/ 410370 w 605064"/>
              <a:gd name="connsiteY484" fmla="*/ 449611 h 1518287"/>
              <a:gd name="connsiteX485" fmla="*/ 409315 w 605064"/>
              <a:gd name="connsiteY485" fmla="*/ 458993 h 1518287"/>
              <a:gd name="connsiteX486" fmla="*/ 408260 w 605064"/>
              <a:gd name="connsiteY486" fmla="*/ 468843 h 1518287"/>
              <a:gd name="connsiteX487" fmla="*/ 407322 w 605064"/>
              <a:gd name="connsiteY487" fmla="*/ 479163 h 1518287"/>
              <a:gd name="connsiteX488" fmla="*/ 406502 w 605064"/>
              <a:gd name="connsiteY488" fmla="*/ 489717 h 1518287"/>
              <a:gd name="connsiteX489" fmla="*/ 405681 w 605064"/>
              <a:gd name="connsiteY489" fmla="*/ 500389 h 1518287"/>
              <a:gd name="connsiteX490" fmla="*/ 404978 w 605064"/>
              <a:gd name="connsiteY490" fmla="*/ 511178 h 1518287"/>
              <a:gd name="connsiteX491" fmla="*/ 404392 w 605064"/>
              <a:gd name="connsiteY491" fmla="*/ 521849 h 1518287"/>
              <a:gd name="connsiteX492" fmla="*/ 403923 w 605064"/>
              <a:gd name="connsiteY492" fmla="*/ 532403 h 1518287"/>
              <a:gd name="connsiteX493" fmla="*/ 403571 w 605064"/>
              <a:gd name="connsiteY493" fmla="*/ 542488 h 1518287"/>
              <a:gd name="connsiteX494" fmla="*/ 403337 w 605064"/>
              <a:gd name="connsiteY494" fmla="*/ 552222 h 1518287"/>
              <a:gd name="connsiteX495" fmla="*/ 403220 w 605064"/>
              <a:gd name="connsiteY495" fmla="*/ 561486 h 1518287"/>
              <a:gd name="connsiteX496" fmla="*/ 402985 w 605064"/>
              <a:gd name="connsiteY496" fmla="*/ 570047 h 1518287"/>
              <a:gd name="connsiteX497" fmla="*/ 403220 w 605064"/>
              <a:gd name="connsiteY497" fmla="*/ 574269 h 1518287"/>
              <a:gd name="connsiteX498" fmla="*/ 403571 w 605064"/>
              <a:gd name="connsiteY498" fmla="*/ 578725 h 1518287"/>
              <a:gd name="connsiteX499" fmla="*/ 404040 w 605064"/>
              <a:gd name="connsiteY499" fmla="*/ 583533 h 1518287"/>
              <a:gd name="connsiteX500" fmla="*/ 404861 w 605064"/>
              <a:gd name="connsiteY500" fmla="*/ 588341 h 1518287"/>
              <a:gd name="connsiteX501" fmla="*/ 405681 w 605064"/>
              <a:gd name="connsiteY501" fmla="*/ 593618 h 1518287"/>
              <a:gd name="connsiteX502" fmla="*/ 406853 w 605064"/>
              <a:gd name="connsiteY502" fmla="*/ 599012 h 1518287"/>
              <a:gd name="connsiteX503" fmla="*/ 408143 w 605064"/>
              <a:gd name="connsiteY503" fmla="*/ 604524 h 1518287"/>
              <a:gd name="connsiteX504" fmla="*/ 409432 w 605064"/>
              <a:gd name="connsiteY504" fmla="*/ 610270 h 1518287"/>
              <a:gd name="connsiteX505" fmla="*/ 412597 w 605064"/>
              <a:gd name="connsiteY505" fmla="*/ 622349 h 1518287"/>
              <a:gd name="connsiteX506" fmla="*/ 416113 w 605064"/>
              <a:gd name="connsiteY506" fmla="*/ 634897 h 1518287"/>
              <a:gd name="connsiteX507" fmla="*/ 423732 w 605064"/>
              <a:gd name="connsiteY507" fmla="*/ 660931 h 1518287"/>
              <a:gd name="connsiteX508" fmla="*/ 427483 w 605064"/>
              <a:gd name="connsiteY508" fmla="*/ 674417 h 1518287"/>
              <a:gd name="connsiteX509" fmla="*/ 431234 w 605064"/>
              <a:gd name="connsiteY509" fmla="*/ 687903 h 1518287"/>
              <a:gd name="connsiteX510" fmla="*/ 434751 w 605064"/>
              <a:gd name="connsiteY510" fmla="*/ 701271 h 1518287"/>
              <a:gd name="connsiteX511" fmla="*/ 436274 w 605064"/>
              <a:gd name="connsiteY511" fmla="*/ 707956 h 1518287"/>
              <a:gd name="connsiteX512" fmla="*/ 437798 w 605064"/>
              <a:gd name="connsiteY512" fmla="*/ 714405 h 1518287"/>
              <a:gd name="connsiteX513" fmla="*/ 439205 w 605064"/>
              <a:gd name="connsiteY513" fmla="*/ 720855 h 1518287"/>
              <a:gd name="connsiteX514" fmla="*/ 440494 w 605064"/>
              <a:gd name="connsiteY514" fmla="*/ 727305 h 1518287"/>
              <a:gd name="connsiteX515" fmla="*/ 441549 w 605064"/>
              <a:gd name="connsiteY515" fmla="*/ 733520 h 1518287"/>
              <a:gd name="connsiteX516" fmla="*/ 442370 w 605064"/>
              <a:gd name="connsiteY516" fmla="*/ 739736 h 1518287"/>
              <a:gd name="connsiteX517" fmla="*/ 443190 w 605064"/>
              <a:gd name="connsiteY517" fmla="*/ 745716 h 1518287"/>
              <a:gd name="connsiteX518" fmla="*/ 443776 w 605064"/>
              <a:gd name="connsiteY518" fmla="*/ 751697 h 1518287"/>
              <a:gd name="connsiteX519" fmla="*/ 444011 w 605064"/>
              <a:gd name="connsiteY519" fmla="*/ 757443 h 1518287"/>
              <a:gd name="connsiteX520" fmla="*/ 444128 w 605064"/>
              <a:gd name="connsiteY520" fmla="*/ 762955 h 1518287"/>
              <a:gd name="connsiteX521" fmla="*/ 444128 w 605064"/>
              <a:gd name="connsiteY521" fmla="*/ 768584 h 1518287"/>
              <a:gd name="connsiteX522" fmla="*/ 443893 w 605064"/>
              <a:gd name="connsiteY522" fmla="*/ 774447 h 1518287"/>
              <a:gd name="connsiteX523" fmla="*/ 443659 w 605064"/>
              <a:gd name="connsiteY523" fmla="*/ 780663 h 1518287"/>
              <a:gd name="connsiteX524" fmla="*/ 443307 w 605064"/>
              <a:gd name="connsiteY524" fmla="*/ 786995 h 1518287"/>
              <a:gd name="connsiteX525" fmla="*/ 442604 w 605064"/>
              <a:gd name="connsiteY525" fmla="*/ 793680 h 1518287"/>
              <a:gd name="connsiteX526" fmla="*/ 442135 w 605064"/>
              <a:gd name="connsiteY526" fmla="*/ 800481 h 1518287"/>
              <a:gd name="connsiteX527" fmla="*/ 440611 w 605064"/>
              <a:gd name="connsiteY527" fmla="*/ 814788 h 1518287"/>
              <a:gd name="connsiteX528" fmla="*/ 438853 w 605064"/>
              <a:gd name="connsiteY528" fmla="*/ 829564 h 1518287"/>
              <a:gd name="connsiteX529" fmla="*/ 436860 w 605064"/>
              <a:gd name="connsiteY529" fmla="*/ 844926 h 1518287"/>
              <a:gd name="connsiteX530" fmla="*/ 434751 w 605064"/>
              <a:gd name="connsiteY530" fmla="*/ 860289 h 1518287"/>
              <a:gd name="connsiteX531" fmla="*/ 432523 w 605064"/>
              <a:gd name="connsiteY531" fmla="*/ 875768 h 1518287"/>
              <a:gd name="connsiteX532" fmla="*/ 428069 w 605064"/>
              <a:gd name="connsiteY532" fmla="*/ 906493 h 1518287"/>
              <a:gd name="connsiteX533" fmla="*/ 425842 w 605064"/>
              <a:gd name="connsiteY533" fmla="*/ 921034 h 1518287"/>
              <a:gd name="connsiteX534" fmla="*/ 423967 w 605064"/>
              <a:gd name="connsiteY534" fmla="*/ 935106 h 1518287"/>
              <a:gd name="connsiteX535" fmla="*/ 422209 w 605064"/>
              <a:gd name="connsiteY535" fmla="*/ 948358 h 1518287"/>
              <a:gd name="connsiteX536" fmla="*/ 420802 w 605064"/>
              <a:gd name="connsiteY536" fmla="*/ 960671 h 1518287"/>
              <a:gd name="connsiteX537" fmla="*/ 419864 w 605064"/>
              <a:gd name="connsiteY537" fmla="*/ 971812 h 1518287"/>
              <a:gd name="connsiteX538" fmla="*/ 419395 w 605064"/>
              <a:gd name="connsiteY538" fmla="*/ 976972 h 1518287"/>
              <a:gd name="connsiteX539" fmla="*/ 419161 w 605064"/>
              <a:gd name="connsiteY539" fmla="*/ 981662 h 1518287"/>
              <a:gd name="connsiteX540" fmla="*/ 418927 w 605064"/>
              <a:gd name="connsiteY540" fmla="*/ 991748 h 1518287"/>
              <a:gd name="connsiteX541" fmla="*/ 418809 w 605064"/>
              <a:gd name="connsiteY541" fmla="*/ 1003123 h 1518287"/>
              <a:gd name="connsiteX542" fmla="*/ 418809 w 605064"/>
              <a:gd name="connsiteY542" fmla="*/ 1015788 h 1518287"/>
              <a:gd name="connsiteX543" fmla="*/ 418927 w 605064"/>
              <a:gd name="connsiteY543" fmla="*/ 1029626 h 1518287"/>
              <a:gd name="connsiteX544" fmla="*/ 419395 w 605064"/>
              <a:gd name="connsiteY544" fmla="*/ 1059764 h 1518287"/>
              <a:gd name="connsiteX545" fmla="*/ 420099 w 605064"/>
              <a:gd name="connsiteY545" fmla="*/ 1091896 h 1518287"/>
              <a:gd name="connsiteX546" fmla="*/ 420568 w 605064"/>
              <a:gd name="connsiteY546" fmla="*/ 1124379 h 1518287"/>
              <a:gd name="connsiteX547" fmla="*/ 420685 w 605064"/>
              <a:gd name="connsiteY547" fmla="*/ 1140211 h 1518287"/>
              <a:gd name="connsiteX548" fmla="*/ 420802 w 605064"/>
              <a:gd name="connsiteY548" fmla="*/ 1155573 h 1518287"/>
              <a:gd name="connsiteX549" fmla="*/ 420685 w 605064"/>
              <a:gd name="connsiteY549" fmla="*/ 1170349 h 1518287"/>
              <a:gd name="connsiteX550" fmla="*/ 420333 w 605064"/>
              <a:gd name="connsiteY550" fmla="*/ 1184187 h 1518287"/>
              <a:gd name="connsiteX551" fmla="*/ 419981 w 605064"/>
              <a:gd name="connsiteY551" fmla="*/ 1197086 h 1518287"/>
              <a:gd name="connsiteX552" fmla="*/ 419630 w 605064"/>
              <a:gd name="connsiteY552" fmla="*/ 1203067 h 1518287"/>
              <a:gd name="connsiteX553" fmla="*/ 419161 w 605064"/>
              <a:gd name="connsiteY553" fmla="*/ 1208579 h 1518287"/>
              <a:gd name="connsiteX554" fmla="*/ 418106 w 605064"/>
              <a:gd name="connsiteY554" fmla="*/ 1220423 h 1518287"/>
              <a:gd name="connsiteX555" fmla="*/ 416699 w 605064"/>
              <a:gd name="connsiteY555" fmla="*/ 1234026 h 1518287"/>
              <a:gd name="connsiteX556" fmla="*/ 414941 w 605064"/>
              <a:gd name="connsiteY556" fmla="*/ 1248919 h 1518287"/>
              <a:gd name="connsiteX557" fmla="*/ 412949 w 605064"/>
              <a:gd name="connsiteY557" fmla="*/ 1265220 h 1518287"/>
              <a:gd name="connsiteX558" fmla="*/ 408260 w 605064"/>
              <a:gd name="connsiteY558" fmla="*/ 1300049 h 1518287"/>
              <a:gd name="connsiteX559" fmla="*/ 403454 w 605064"/>
              <a:gd name="connsiteY559" fmla="*/ 1336285 h 1518287"/>
              <a:gd name="connsiteX560" fmla="*/ 398648 w 605064"/>
              <a:gd name="connsiteY560" fmla="*/ 1371583 h 1518287"/>
              <a:gd name="connsiteX561" fmla="*/ 396656 w 605064"/>
              <a:gd name="connsiteY561" fmla="*/ 1388235 h 1518287"/>
              <a:gd name="connsiteX562" fmla="*/ 394663 w 605064"/>
              <a:gd name="connsiteY562" fmla="*/ 1403598 h 1518287"/>
              <a:gd name="connsiteX563" fmla="*/ 393139 w 605064"/>
              <a:gd name="connsiteY563" fmla="*/ 1417905 h 1518287"/>
              <a:gd name="connsiteX564" fmla="*/ 391967 w 605064"/>
              <a:gd name="connsiteY564" fmla="*/ 1430335 h 1518287"/>
              <a:gd name="connsiteX565" fmla="*/ 391498 w 605064"/>
              <a:gd name="connsiteY565" fmla="*/ 1435847 h 1518287"/>
              <a:gd name="connsiteX566" fmla="*/ 391264 w 605064"/>
              <a:gd name="connsiteY566" fmla="*/ 1440772 h 1518287"/>
              <a:gd name="connsiteX567" fmla="*/ 391029 w 605064"/>
              <a:gd name="connsiteY567" fmla="*/ 1445346 h 1518287"/>
              <a:gd name="connsiteX568" fmla="*/ 391029 w 605064"/>
              <a:gd name="connsiteY568" fmla="*/ 1449216 h 1518287"/>
              <a:gd name="connsiteX569" fmla="*/ 391029 w 605064"/>
              <a:gd name="connsiteY569" fmla="*/ 1452616 h 1518287"/>
              <a:gd name="connsiteX570" fmla="*/ 391147 w 605064"/>
              <a:gd name="connsiteY570" fmla="*/ 1456017 h 1518287"/>
              <a:gd name="connsiteX571" fmla="*/ 391381 w 605064"/>
              <a:gd name="connsiteY571" fmla="*/ 1459066 h 1518287"/>
              <a:gd name="connsiteX572" fmla="*/ 391733 w 605064"/>
              <a:gd name="connsiteY572" fmla="*/ 1461998 h 1518287"/>
              <a:gd name="connsiteX573" fmla="*/ 392319 w 605064"/>
              <a:gd name="connsiteY573" fmla="*/ 1464695 h 1518287"/>
              <a:gd name="connsiteX574" fmla="*/ 392670 w 605064"/>
              <a:gd name="connsiteY574" fmla="*/ 1467392 h 1518287"/>
              <a:gd name="connsiteX575" fmla="*/ 393256 w 605064"/>
              <a:gd name="connsiteY575" fmla="*/ 1469855 h 1518287"/>
              <a:gd name="connsiteX576" fmla="*/ 393960 w 605064"/>
              <a:gd name="connsiteY576" fmla="*/ 1472200 h 1518287"/>
              <a:gd name="connsiteX577" fmla="*/ 394546 w 605064"/>
              <a:gd name="connsiteY577" fmla="*/ 1474428 h 1518287"/>
              <a:gd name="connsiteX578" fmla="*/ 395366 w 605064"/>
              <a:gd name="connsiteY578" fmla="*/ 1476422 h 1518287"/>
              <a:gd name="connsiteX579" fmla="*/ 396070 w 605064"/>
              <a:gd name="connsiteY579" fmla="*/ 1478416 h 1518287"/>
              <a:gd name="connsiteX580" fmla="*/ 397007 w 605064"/>
              <a:gd name="connsiteY580" fmla="*/ 1480292 h 1518287"/>
              <a:gd name="connsiteX581" fmla="*/ 398648 w 605064"/>
              <a:gd name="connsiteY581" fmla="*/ 1483693 h 1518287"/>
              <a:gd name="connsiteX582" fmla="*/ 400524 w 605064"/>
              <a:gd name="connsiteY582" fmla="*/ 1486742 h 1518287"/>
              <a:gd name="connsiteX583" fmla="*/ 402282 w 605064"/>
              <a:gd name="connsiteY583" fmla="*/ 1489556 h 1518287"/>
              <a:gd name="connsiteX584" fmla="*/ 403923 w 605064"/>
              <a:gd name="connsiteY584" fmla="*/ 1492019 h 1518287"/>
              <a:gd name="connsiteX585" fmla="*/ 405447 w 605064"/>
              <a:gd name="connsiteY585" fmla="*/ 1494364 h 1518287"/>
              <a:gd name="connsiteX586" fmla="*/ 406971 w 605064"/>
              <a:gd name="connsiteY586" fmla="*/ 1496592 h 1518287"/>
              <a:gd name="connsiteX587" fmla="*/ 408143 w 605064"/>
              <a:gd name="connsiteY587" fmla="*/ 1498703 h 1518287"/>
              <a:gd name="connsiteX588" fmla="*/ 409080 w 605064"/>
              <a:gd name="connsiteY588" fmla="*/ 1500814 h 1518287"/>
              <a:gd name="connsiteX589" fmla="*/ 409432 w 605064"/>
              <a:gd name="connsiteY589" fmla="*/ 1501869 h 1518287"/>
              <a:gd name="connsiteX590" fmla="*/ 409667 w 605064"/>
              <a:gd name="connsiteY590" fmla="*/ 1503042 h 1518287"/>
              <a:gd name="connsiteX591" fmla="*/ 409784 w 605064"/>
              <a:gd name="connsiteY591" fmla="*/ 1504215 h 1518287"/>
              <a:gd name="connsiteX592" fmla="*/ 409901 w 605064"/>
              <a:gd name="connsiteY592" fmla="*/ 1505388 h 1518287"/>
              <a:gd name="connsiteX593" fmla="*/ 409784 w 605064"/>
              <a:gd name="connsiteY593" fmla="*/ 1506326 h 1518287"/>
              <a:gd name="connsiteX594" fmla="*/ 409667 w 605064"/>
              <a:gd name="connsiteY594" fmla="*/ 1507498 h 1518287"/>
              <a:gd name="connsiteX595" fmla="*/ 409432 w 605064"/>
              <a:gd name="connsiteY595" fmla="*/ 1508437 h 1518287"/>
              <a:gd name="connsiteX596" fmla="*/ 409080 w 605064"/>
              <a:gd name="connsiteY596" fmla="*/ 1509492 h 1518287"/>
              <a:gd name="connsiteX597" fmla="*/ 408494 w 605064"/>
              <a:gd name="connsiteY597" fmla="*/ 1510196 h 1518287"/>
              <a:gd name="connsiteX598" fmla="*/ 407908 w 605064"/>
              <a:gd name="connsiteY598" fmla="*/ 1511134 h 1518287"/>
              <a:gd name="connsiteX599" fmla="*/ 407322 w 605064"/>
              <a:gd name="connsiteY599" fmla="*/ 1511720 h 1518287"/>
              <a:gd name="connsiteX600" fmla="*/ 406502 w 605064"/>
              <a:gd name="connsiteY600" fmla="*/ 1512424 h 1518287"/>
              <a:gd name="connsiteX601" fmla="*/ 405564 w 605064"/>
              <a:gd name="connsiteY601" fmla="*/ 1513010 h 1518287"/>
              <a:gd name="connsiteX602" fmla="*/ 404744 w 605064"/>
              <a:gd name="connsiteY602" fmla="*/ 1513714 h 1518287"/>
              <a:gd name="connsiteX603" fmla="*/ 402634 w 605064"/>
              <a:gd name="connsiteY603" fmla="*/ 1514535 h 1518287"/>
              <a:gd name="connsiteX604" fmla="*/ 400172 w 605064"/>
              <a:gd name="connsiteY604" fmla="*/ 1515473 h 1518287"/>
              <a:gd name="connsiteX605" fmla="*/ 397711 w 605064"/>
              <a:gd name="connsiteY605" fmla="*/ 1515942 h 1518287"/>
              <a:gd name="connsiteX606" fmla="*/ 394780 w 605064"/>
              <a:gd name="connsiteY606" fmla="*/ 1516528 h 1518287"/>
              <a:gd name="connsiteX607" fmla="*/ 391733 w 605064"/>
              <a:gd name="connsiteY607" fmla="*/ 1516880 h 1518287"/>
              <a:gd name="connsiteX608" fmla="*/ 388685 w 605064"/>
              <a:gd name="connsiteY608" fmla="*/ 1517114 h 1518287"/>
              <a:gd name="connsiteX609" fmla="*/ 385520 w 605064"/>
              <a:gd name="connsiteY609" fmla="*/ 1517232 h 1518287"/>
              <a:gd name="connsiteX610" fmla="*/ 378722 w 605064"/>
              <a:gd name="connsiteY610" fmla="*/ 1517349 h 1518287"/>
              <a:gd name="connsiteX611" fmla="*/ 372041 w 605064"/>
              <a:gd name="connsiteY611" fmla="*/ 1517349 h 1518287"/>
              <a:gd name="connsiteX612" fmla="*/ 365711 w 605064"/>
              <a:gd name="connsiteY612" fmla="*/ 1517466 h 1518287"/>
              <a:gd name="connsiteX613" fmla="*/ 359967 w 605064"/>
              <a:gd name="connsiteY613" fmla="*/ 1517818 h 1518287"/>
              <a:gd name="connsiteX614" fmla="*/ 354927 w 605064"/>
              <a:gd name="connsiteY614" fmla="*/ 1518053 h 1518287"/>
              <a:gd name="connsiteX615" fmla="*/ 350590 w 605064"/>
              <a:gd name="connsiteY615" fmla="*/ 1518287 h 1518287"/>
              <a:gd name="connsiteX616" fmla="*/ 348598 w 605064"/>
              <a:gd name="connsiteY616" fmla="*/ 1518287 h 1518287"/>
              <a:gd name="connsiteX617" fmla="*/ 346722 w 605064"/>
              <a:gd name="connsiteY617" fmla="*/ 1518170 h 1518287"/>
              <a:gd name="connsiteX618" fmla="*/ 344964 w 605064"/>
              <a:gd name="connsiteY618" fmla="*/ 1517935 h 1518287"/>
              <a:gd name="connsiteX619" fmla="*/ 343440 w 605064"/>
              <a:gd name="connsiteY619" fmla="*/ 1517466 h 1518287"/>
              <a:gd name="connsiteX620" fmla="*/ 342033 w 605064"/>
              <a:gd name="connsiteY620" fmla="*/ 1517114 h 1518287"/>
              <a:gd name="connsiteX621" fmla="*/ 340744 w 605064"/>
              <a:gd name="connsiteY621" fmla="*/ 1516411 h 1518287"/>
              <a:gd name="connsiteX622" fmla="*/ 339572 w 605064"/>
              <a:gd name="connsiteY622" fmla="*/ 1515590 h 1518287"/>
              <a:gd name="connsiteX623" fmla="*/ 338517 w 605064"/>
              <a:gd name="connsiteY623" fmla="*/ 1514535 h 1518287"/>
              <a:gd name="connsiteX624" fmla="*/ 338048 w 605064"/>
              <a:gd name="connsiteY624" fmla="*/ 1513948 h 1518287"/>
              <a:gd name="connsiteX625" fmla="*/ 337697 w 605064"/>
              <a:gd name="connsiteY625" fmla="*/ 1513245 h 1518287"/>
              <a:gd name="connsiteX626" fmla="*/ 337228 w 605064"/>
              <a:gd name="connsiteY626" fmla="*/ 1512541 h 1518287"/>
              <a:gd name="connsiteX627" fmla="*/ 336993 w 605064"/>
              <a:gd name="connsiteY627" fmla="*/ 1511603 h 1518287"/>
              <a:gd name="connsiteX628" fmla="*/ 336642 w 605064"/>
              <a:gd name="connsiteY628" fmla="*/ 1509727 h 1518287"/>
              <a:gd name="connsiteX629" fmla="*/ 336524 w 605064"/>
              <a:gd name="connsiteY629" fmla="*/ 1507381 h 1518287"/>
              <a:gd name="connsiteX630" fmla="*/ 336524 w 605064"/>
              <a:gd name="connsiteY630" fmla="*/ 1504801 h 1518287"/>
              <a:gd name="connsiteX631" fmla="*/ 336759 w 605064"/>
              <a:gd name="connsiteY631" fmla="*/ 1501752 h 1518287"/>
              <a:gd name="connsiteX632" fmla="*/ 337228 w 605064"/>
              <a:gd name="connsiteY632" fmla="*/ 1498234 h 1518287"/>
              <a:gd name="connsiteX633" fmla="*/ 337814 w 605064"/>
              <a:gd name="connsiteY633" fmla="*/ 1494481 h 1518287"/>
              <a:gd name="connsiteX634" fmla="*/ 339572 w 605064"/>
              <a:gd name="connsiteY634" fmla="*/ 1485452 h 1518287"/>
              <a:gd name="connsiteX635" fmla="*/ 341916 w 605064"/>
              <a:gd name="connsiteY635" fmla="*/ 1474546 h 1518287"/>
              <a:gd name="connsiteX636" fmla="*/ 344612 w 605064"/>
              <a:gd name="connsiteY636" fmla="*/ 1461763 h 1518287"/>
              <a:gd name="connsiteX637" fmla="*/ 347777 w 605064"/>
              <a:gd name="connsiteY637" fmla="*/ 1446753 h 1518287"/>
              <a:gd name="connsiteX638" fmla="*/ 348598 w 605064"/>
              <a:gd name="connsiteY638" fmla="*/ 1442766 h 1518287"/>
              <a:gd name="connsiteX639" fmla="*/ 349301 w 605064"/>
              <a:gd name="connsiteY639" fmla="*/ 1438661 h 1518287"/>
              <a:gd name="connsiteX640" fmla="*/ 349887 w 605064"/>
              <a:gd name="connsiteY640" fmla="*/ 1434557 h 1518287"/>
              <a:gd name="connsiteX641" fmla="*/ 350356 w 605064"/>
              <a:gd name="connsiteY641" fmla="*/ 1430335 h 1518287"/>
              <a:gd name="connsiteX642" fmla="*/ 350825 w 605064"/>
              <a:gd name="connsiteY642" fmla="*/ 1426113 h 1518287"/>
              <a:gd name="connsiteX643" fmla="*/ 351293 w 605064"/>
              <a:gd name="connsiteY643" fmla="*/ 1421774 h 1518287"/>
              <a:gd name="connsiteX644" fmla="*/ 351528 w 605064"/>
              <a:gd name="connsiteY644" fmla="*/ 1417435 h 1518287"/>
              <a:gd name="connsiteX645" fmla="*/ 351762 w 605064"/>
              <a:gd name="connsiteY645" fmla="*/ 1413097 h 1518287"/>
              <a:gd name="connsiteX646" fmla="*/ 351880 w 605064"/>
              <a:gd name="connsiteY646" fmla="*/ 1404184 h 1518287"/>
              <a:gd name="connsiteX647" fmla="*/ 351880 w 605064"/>
              <a:gd name="connsiteY647" fmla="*/ 1395154 h 1518287"/>
              <a:gd name="connsiteX648" fmla="*/ 351645 w 605064"/>
              <a:gd name="connsiteY648" fmla="*/ 1385890 h 1518287"/>
              <a:gd name="connsiteX649" fmla="*/ 350942 w 605064"/>
              <a:gd name="connsiteY649" fmla="*/ 1376508 h 1518287"/>
              <a:gd name="connsiteX650" fmla="*/ 350356 w 605064"/>
              <a:gd name="connsiteY650" fmla="*/ 1367010 h 1518287"/>
              <a:gd name="connsiteX651" fmla="*/ 349418 w 605064"/>
              <a:gd name="connsiteY651" fmla="*/ 1357394 h 1518287"/>
              <a:gd name="connsiteX652" fmla="*/ 348246 w 605064"/>
              <a:gd name="connsiteY652" fmla="*/ 1347426 h 1518287"/>
              <a:gd name="connsiteX653" fmla="*/ 347191 w 605064"/>
              <a:gd name="connsiteY653" fmla="*/ 1337575 h 1518287"/>
              <a:gd name="connsiteX654" fmla="*/ 345784 w 605064"/>
              <a:gd name="connsiteY654" fmla="*/ 1327490 h 1518287"/>
              <a:gd name="connsiteX655" fmla="*/ 344378 w 605064"/>
              <a:gd name="connsiteY655" fmla="*/ 1317287 h 1518287"/>
              <a:gd name="connsiteX656" fmla="*/ 341096 w 605064"/>
              <a:gd name="connsiteY656" fmla="*/ 1296531 h 1518287"/>
              <a:gd name="connsiteX657" fmla="*/ 340392 w 605064"/>
              <a:gd name="connsiteY657" fmla="*/ 1291254 h 1518287"/>
              <a:gd name="connsiteX658" fmla="*/ 339689 w 605064"/>
              <a:gd name="connsiteY658" fmla="*/ 1286094 h 1518287"/>
              <a:gd name="connsiteX659" fmla="*/ 339103 w 605064"/>
              <a:gd name="connsiteY659" fmla="*/ 1280699 h 1518287"/>
              <a:gd name="connsiteX660" fmla="*/ 338517 w 605064"/>
              <a:gd name="connsiteY660" fmla="*/ 1275305 h 1518287"/>
              <a:gd name="connsiteX661" fmla="*/ 337814 w 605064"/>
              <a:gd name="connsiteY661" fmla="*/ 1264399 h 1518287"/>
              <a:gd name="connsiteX662" fmla="*/ 337228 w 605064"/>
              <a:gd name="connsiteY662" fmla="*/ 1253376 h 1518287"/>
              <a:gd name="connsiteX663" fmla="*/ 336993 w 605064"/>
              <a:gd name="connsiteY663" fmla="*/ 1242352 h 1518287"/>
              <a:gd name="connsiteX664" fmla="*/ 336993 w 605064"/>
              <a:gd name="connsiteY664" fmla="*/ 1231094 h 1518287"/>
              <a:gd name="connsiteX665" fmla="*/ 336993 w 605064"/>
              <a:gd name="connsiteY665" fmla="*/ 1220071 h 1518287"/>
              <a:gd name="connsiteX666" fmla="*/ 337462 w 605064"/>
              <a:gd name="connsiteY666" fmla="*/ 1208930 h 1518287"/>
              <a:gd name="connsiteX667" fmla="*/ 337697 w 605064"/>
              <a:gd name="connsiteY667" fmla="*/ 1197907 h 1518287"/>
              <a:gd name="connsiteX668" fmla="*/ 338165 w 605064"/>
              <a:gd name="connsiteY668" fmla="*/ 1187001 h 1518287"/>
              <a:gd name="connsiteX669" fmla="*/ 339220 w 605064"/>
              <a:gd name="connsiteY669" fmla="*/ 1165775 h 1518287"/>
              <a:gd name="connsiteX670" fmla="*/ 340275 w 605064"/>
              <a:gd name="connsiteY670" fmla="*/ 1145488 h 1518287"/>
              <a:gd name="connsiteX671" fmla="*/ 340627 w 605064"/>
              <a:gd name="connsiteY671" fmla="*/ 1135637 h 1518287"/>
              <a:gd name="connsiteX672" fmla="*/ 340861 w 605064"/>
              <a:gd name="connsiteY672" fmla="*/ 1126256 h 1518287"/>
              <a:gd name="connsiteX673" fmla="*/ 341096 w 605064"/>
              <a:gd name="connsiteY673" fmla="*/ 1117226 h 1518287"/>
              <a:gd name="connsiteX674" fmla="*/ 341096 w 605064"/>
              <a:gd name="connsiteY674" fmla="*/ 1108665 h 1518287"/>
              <a:gd name="connsiteX675" fmla="*/ 341096 w 605064"/>
              <a:gd name="connsiteY675" fmla="*/ 1100574 h 1518287"/>
              <a:gd name="connsiteX676" fmla="*/ 340861 w 605064"/>
              <a:gd name="connsiteY676" fmla="*/ 1092834 h 1518287"/>
              <a:gd name="connsiteX677" fmla="*/ 340627 w 605064"/>
              <a:gd name="connsiteY677" fmla="*/ 1085446 h 1518287"/>
              <a:gd name="connsiteX678" fmla="*/ 340275 w 605064"/>
              <a:gd name="connsiteY678" fmla="*/ 1078292 h 1518287"/>
              <a:gd name="connsiteX679" fmla="*/ 339689 w 605064"/>
              <a:gd name="connsiteY679" fmla="*/ 1071491 h 1518287"/>
              <a:gd name="connsiteX680" fmla="*/ 339103 w 605064"/>
              <a:gd name="connsiteY680" fmla="*/ 1064806 h 1518287"/>
              <a:gd name="connsiteX681" fmla="*/ 338283 w 605064"/>
              <a:gd name="connsiteY681" fmla="*/ 1058239 h 1518287"/>
              <a:gd name="connsiteX682" fmla="*/ 337462 w 605064"/>
              <a:gd name="connsiteY682" fmla="*/ 1052024 h 1518287"/>
              <a:gd name="connsiteX683" fmla="*/ 336407 w 605064"/>
              <a:gd name="connsiteY683" fmla="*/ 1045809 h 1518287"/>
              <a:gd name="connsiteX684" fmla="*/ 335352 w 605064"/>
              <a:gd name="connsiteY684" fmla="*/ 1039711 h 1518287"/>
              <a:gd name="connsiteX685" fmla="*/ 334063 w 605064"/>
              <a:gd name="connsiteY685" fmla="*/ 1033495 h 1518287"/>
              <a:gd name="connsiteX686" fmla="*/ 332656 w 605064"/>
              <a:gd name="connsiteY686" fmla="*/ 1027397 h 1518287"/>
              <a:gd name="connsiteX687" fmla="*/ 331250 w 605064"/>
              <a:gd name="connsiteY687" fmla="*/ 1021065 h 1518287"/>
              <a:gd name="connsiteX688" fmla="*/ 329609 w 605064"/>
              <a:gd name="connsiteY688" fmla="*/ 1014850 h 1518287"/>
              <a:gd name="connsiteX689" fmla="*/ 327968 w 605064"/>
              <a:gd name="connsiteY689" fmla="*/ 1008048 h 1518287"/>
              <a:gd name="connsiteX690" fmla="*/ 326209 w 605064"/>
              <a:gd name="connsiteY690" fmla="*/ 1000074 h 1518287"/>
              <a:gd name="connsiteX691" fmla="*/ 324686 w 605064"/>
              <a:gd name="connsiteY691" fmla="*/ 991279 h 1518287"/>
              <a:gd name="connsiteX692" fmla="*/ 323045 w 605064"/>
              <a:gd name="connsiteY692" fmla="*/ 982014 h 1518287"/>
              <a:gd name="connsiteX693" fmla="*/ 321521 w 605064"/>
              <a:gd name="connsiteY693" fmla="*/ 972046 h 1518287"/>
              <a:gd name="connsiteX694" fmla="*/ 319997 w 605064"/>
              <a:gd name="connsiteY694" fmla="*/ 961727 h 1518287"/>
              <a:gd name="connsiteX695" fmla="*/ 318590 w 605064"/>
              <a:gd name="connsiteY695" fmla="*/ 951055 h 1518287"/>
              <a:gd name="connsiteX696" fmla="*/ 317184 w 605064"/>
              <a:gd name="connsiteY696" fmla="*/ 940149 h 1518287"/>
              <a:gd name="connsiteX697" fmla="*/ 314605 w 605064"/>
              <a:gd name="connsiteY697" fmla="*/ 918571 h 1518287"/>
              <a:gd name="connsiteX698" fmla="*/ 312378 w 605064"/>
              <a:gd name="connsiteY698" fmla="*/ 898284 h 1518287"/>
              <a:gd name="connsiteX699" fmla="*/ 310620 w 605064"/>
              <a:gd name="connsiteY699" fmla="*/ 879755 h 1518287"/>
              <a:gd name="connsiteX700" fmla="*/ 309448 w 605064"/>
              <a:gd name="connsiteY700" fmla="*/ 864628 h 1518287"/>
              <a:gd name="connsiteX701" fmla="*/ 309096 w 605064"/>
              <a:gd name="connsiteY701" fmla="*/ 858060 h 1518287"/>
              <a:gd name="connsiteX702" fmla="*/ 308744 w 605064"/>
              <a:gd name="connsiteY702" fmla="*/ 851376 h 1518287"/>
              <a:gd name="connsiteX703" fmla="*/ 308276 w 605064"/>
              <a:gd name="connsiteY703" fmla="*/ 838242 h 1518287"/>
              <a:gd name="connsiteX704" fmla="*/ 307924 w 605064"/>
              <a:gd name="connsiteY704" fmla="*/ 825694 h 1518287"/>
              <a:gd name="connsiteX705" fmla="*/ 307572 w 605064"/>
              <a:gd name="connsiteY705" fmla="*/ 814202 h 1518287"/>
              <a:gd name="connsiteX706" fmla="*/ 307221 w 605064"/>
              <a:gd name="connsiteY706" fmla="*/ 808925 h 1518287"/>
              <a:gd name="connsiteX707" fmla="*/ 306986 w 605064"/>
              <a:gd name="connsiteY707" fmla="*/ 804351 h 1518287"/>
              <a:gd name="connsiteX708" fmla="*/ 306517 w 605064"/>
              <a:gd name="connsiteY708" fmla="*/ 800247 h 1518287"/>
              <a:gd name="connsiteX709" fmla="*/ 306048 w 605064"/>
              <a:gd name="connsiteY709" fmla="*/ 796846 h 1518287"/>
              <a:gd name="connsiteX710" fmla="*/ 305345 w 605064"/>
              <a:gd name="connsiteY710" fmla="*/ 793797 h 1518287"/>
              <a:gd name="connsiteX711" fmla="*/ 305111 w 605064"/>
              <a:gd name="connsiteY711" fmla="*/ 792741 h 1518287"/>
              <a:gd name="connsiteX712" fmla="*/ 304642 w 605064"/>
              <a:gd name="connsiteY712" fmla="*/ 791803 h 1518287"/>
              <a:gd name="connsiteX713" fmla="*/ 304173 w 605064"/>
              <a:gd name="connsiteY713" fmla="*/ 790982 h 1518287"/>
              <a:gd name="connsiteX714" fmla="*/ 303704 w 605064"/>
              <a:gd name="connsiteY714" fmla="*/ 790513 h 1518287"/>
              <a:gd name="connsiteX715" fmla="*/ 303235 w 605064"/>
              <a:gd name="connsiteY715" fmla="*/ 790161 h 1518287"/>
              <a:gd name="connsiteX716" fmla="*/ 302532 w 605064"/>
              <a:gd name="connsiteY716" fmla="*/ 790044 h 1518287"/>
              <a:gd name="connsiteX717" fmla="*/ 302063 w 605064"/>
              <a:gd name="connsiteY717" fmla="*/ 790161 h 1518287"/>
              <a:gd name="connsiteX718" fmla="*/ 301477 w 605064"/>
              <a:gd name="connsiteY718" fmla="*/ 790513 h 1518287"/>
              <a:gd name="connsiteX719" fmla="*/ 301008 w 605064"/>
              <a:gd name="connsiteY719" fmla="*/ 790982 h 1518287"/>
              <a:gd name="connsiteX720" fmla="*/ 300539 w 605064"/>
              <a:gd name="connsiteY720" fmla="*/ 791803 h 1518287"/>
              <a:gd name="connsiteX721" fmla="*/ 300070 w 605064"/>
              <a:gd name="connsiteY721" fmla="*/ 792741 h 1518287"/>
              <a:gd name="connsiteX722" fmla="*/ 299718 w 605064"/>
              <a:gd name="connsiteY722" fmla="*/ 793797 h 1518287"/>
              <a:gd name="connsiteX723" fmla="*/ 299249 w 605064"/>
              <a:gd name="connsiteY723" fmla="*/ 796846 h 1518287"/>
              <a:gd name="connsiteX724" fmla="*/ 298662 w 605064"/>
              <a:gd name="connsiteY724" fmla="*/ 800247 h 1518287"/>
              <a:gd name="connsiteX725" fmla="*/ 298193 w 605064"/>
              <a:gd name="connsiteY725" fmla="*/ 804351 h 1518287"/>
              <a:gd name="connsiteX726" fmla="*/ 297959 w 605064"/>
              <a:gd name="connsiteY726" fmla="*/ 808925 h 1518287"/>
              <a:gd name="connsiteX727" fmla="*/ 297607 w 605064"/>
              <a:gd name="connsiteY727" fmla="*/ 814202 h 1518287"/>
              <a:gd name="connsiteX728" fmla="*/ 297255 w 605064"/>
              <a:gd name="connsiteY728" fmla="*/ 825694 h 1518287"/>
              <a:gd name="connsiteX729" fmla="*/ 296904 w 605064"/>
              <a:gd name="connsiteY729" fmla="*/ 838242 h 1518287"/>
              <a:gd name="connsiteX730" fmla="*/ 296552 w 605064"/>
              <a:gd name="connsiteY730" fmla="*/ 851376 h 1518287"/>
              <a:gd name="connsiteX731" fmla="*/ 296083 w 605064"/>
              <a:gd name="connsiteY731" fmla="*/ 858060 h 1518287"/>
              <a:gd name="connsiteX732" fmla="*/ 295731 w 605064"/>
              <a:gd name="connsiteY732" fmla="*/ 864628 h 1518287"/>
              <a:gd name="connsiteX733" fmla="*/ 294558 w 605064"/>
              <a:gd name="connsiteY733" fmla="*/ 879755 h 1518287"/>
              <a:gd name="connsiteX734" fmla="*/ 292799 w 605064"/>
              <a:gd name="connsiteY734" fmla="*/ 898284 h 1518287"/>
              <a:gd name="connsiteX735" fmla="*/ 290571 w 605064"/>
              <a:gd name="connsiteY735" fmla="*/ 918571 h 1518287"/>
              <a:gd name="connsiteX736" fmla="*/ 287992 w 605064"/>
              <a:gd name="connsiteY736" fmla="*/ 940149 h 1518287"/>
              <a:gd name="connsiteX737" fmla="*/ 286585 w 605064"/>
              <a:gd name="connsiteY737" fmla="*/ 951055 h 1518287"/>
              <a:gd name="connsiteX738" fmla="*/ 285177 w 605064"/>
              <a:gd name="connsiteY738" fmla="*/ 961727 h 1518287"/>
              <a:gd name="connsiteX739" fmla="*/ 283653 w 605064"/>
              <a:gd name="connsiteY739" fmla="*/ 972046 h 1518287"/>
              <a:gd name="connsiteX740" fmla="*/ 282129 w 605064"/>
              <a:gd name="connsiteY740" fmla="*/ 982014 h 1518287"/>
              <a:gd name="connsiteX741" fmla="*/ 280487 w 605064"/>
              <a:gd name="connsiteY741" fmla="*/ 991279 h 1518287"/>
              <a:gd name="connsiteX742" fmla="*/ 278845 w 605064"/>
              <a:gd name="connsiteY742" fmla="*/ 1000074 h 1518287"/>
              <a:gd name="connsiteX743" fmla="*/ 277321 w 605064"/>
              <a:gd name="connsiteY743" fmla="*/ 1008048 h 1518287"/>
              <a:gd name="connsiteX744" fmla="*/ 275562 w 605064"/>
              <a:gd name="connsiteY744" fmla="*/ 1014850 h 1518287"/>
              <a:gd name="connsiteX745" fmla="*/ 273920 w 605064"/>
              <a:gd name="connsiteY745" fmla="*/ 1021065 h 1518287"/>
              <a:gd name="connsiteX746" fmla="*/ 272513 w 605064"/>
              <a:gd name="connsiteY746" fmla="*/ 1027397 h 1518287"/>
              <a:gd name="connsiteX747" fmla="*/ 271106 w 605064"/>
              <a:gd name="connsiteY747" fmla="*/ 1033495 h 1518287"/>
              <a:gd name="connsiteX748" fmla="*/ 269816 w 605064"/>
              <a:gd name="connsiteY748" fmla="*/ 1039711 h 1518287"/>
              <a:gd name="connsiteX749" fmla="*/ 268761 w 605064"/>
              <a:gd name="connsiteY749" fmla="*/ 1045809 h 1518287"/>
              <a:gd name="connsiteX750" fmla="*/ 267823 w 605064"/>
              <a:gd name="connsiteY750" fmla="*/ 1052024 h 1518287"/>
              <a:gd name="connsiteX751" fmla="*/ 266885 w 605064"/>
              <a:gd name="connsiteY751" fmla="*/ 1058239 h 1518287"/>
              <a:gd name="connsiteX752" fmla="*/ 266064 w 605064"/>
              <a:gd name="connsiteY752" fmla="*/ 1064806 h 1518287"/>
              <a:gd name="connsiteX753" fmla="*/ 265478 w 605064"/>
              <a:gd name="connsiteY753" fmla="*/ 1071491 h 1518287"/>
              <a:gd name="connsiteX754" fmla="*/ 265009 w 605064"/>
              <a:gd name="connsiteY754" fmla="*/ 1078292 h 1518287"/>
              <a:gd name="connsiteX755" fmla="*/ 264540 w 605064"/>
              <a:gd name="connsiteY755" fmla="*/ 1085446 h 1518287"/>
              <a:gd name="connsiteX756" fmla="*/ 264305 w 605064"/>
              <a:gd name="connsiteY756" fmla="*/ 1092834 h 1518287"/>
              <a:gd name="connsiteX757" fmla="*/ 264071 w 605064"/>
              <a:gd name="connsiteY757" fmla="*/ 1100574 h 1518287"/>
              <a:gd name="connsiteX758" fmla="*/ 264071 w 605064"/>
              <a:gd name="connsiteY758" fmla="*/ 1108665 h 1518287"/>
              <a:gd name="connsiteX759" fmla="*/ 264071 w 605064"/>
              <a:gd name="connsiteY759" fmla="*/ 1117226 h 1518287"/>
              <a:gd name="connsiteX760" fmla="*/ 264188 w 605064"/>
              <a:gd name="connsiteY760" fmla="*/ 1126256 h 1518287"/>
              <a:gd name="connsiteX761" fmla="*/ 264540 w 605064"/>
              <a:gd name="connsiteY761" fmla="*/ 1135637 h 1518287"/>
              <a:gd name="connsiteX762" fmla="*/ 265009 w 605064"/>
              <a:gd name="connsiteY762" fmla="*/ 1145488 h 1518287"/>
              <a:gd name="connsiteX763" fmla="*/ 265947 w 605064"/>
              <a:gd name="connsiteY763" fmla="*/ 1165775 h 1518287"/>
              <a:gd name="connsiteX764" fmla="*/ 267002 w 605064"/>
              <a:gd name="connsiteY764" fmla="*/ 1187001 h 1518287"/>
              <a:gd name="connsiteX765" fmla="*/ 267354 w 605064"/>
              <a:gd name="connsiteY765" fmla="*/ 1197907 h 1518287"/>
              <a:gd name="connsiteX766" fmla="*/ 267823 w 605064"/>
              <a:gd name="connsiteY766" fmla="*/ 1208930 h 1518287"/>
              <a:gd name="connsiteX767" fmla="*/ 268057 w 605064"/>
              <a:gd name="connsiteY767" fmla="*/ 1220071 h 1518287"/>
              <a:gd name="connsiteX768" fmla="*/ 268175 w 605064"/>
              <a:gd name="connsiteY768" fmla="*/ 1231094 h 1518287"/>
              <a:gd name="connsiteX769" fmla="*/ 268175 w 605064"/>
              <a:gd name="connsiteY769" fmla="*/ 1242352 h 1518287"/>
              <a:gd name="connsiteX770" fmla="*/ 267940 w 605064"/>
              <a:gd name="connsiteY770" fmla="*/ 1253376 h 1518287"/>
              <a:gd name="connsiteX771" fmla="*/ 267354 w 605064"/>
              <a:gd name="connsiteY771" fmla="*/ 1264399 h 1518287"/>
              <a:gd name="connsiteX772" fmla="*/ 266650 w 605064"/>
              <a:gd name="connsiteY772" fmla="*/ 1275305 h 1518287"/>
              <a:gd name="connsiteX773" fmla="*/ 266064 w 605064"/>
              <a:gd name="connsiteY773" fmla="*/ 1280699 h 1518287"/>
              <a:gd name="connsiteX774" fmla="*/ 265478 w 605064"/>
              <a:gd name="connsiteY774" fmla="*/ 1286094 h 1518287"/>
              <a:gd name="connsiteX775" fmla="*/ 264891 w 605064"/>
              <a:gd name="connsiteY775" fmla="*/ 1291254 h 1518287"/>
              <a:gd name="connsiteX776" fmla="*/ 264071 w 605064"/>
              <a:gd name="connsiteY776" fmla="*/ 1296531 h 1518287"/>
              <a:gd name="connsiteX777" fmla="*/ 260905 w 605064"/>
              <a:gd name="connsiteY777" fmla="*/ 1317287 h 1518287"/>
              <a:gd name="connsiteX778" fmla="*/ 259497 w 605064"/>
              <a:gd name="connsiteY778" fmla="*/ 1327490 h 1518287"/>
              <a:gd name="connsiteX779" fmla="*/ 258090 w 605064"/>
              <a:gd name="connsiteY779" fmla="*/ 1337575 h 1518287"/>
              <a:gd name="connsiteX780" fmla="*/ 256918 w 605064"/>
              <a:gd name="connsiteY780" fmla="*/ 1347426 h 1518287"/>
              <a:gd name="connsiteX781" fmla="*/ 255745 w 605064"/>
              <a:gd name="connsiteY781" fmla="*/ 1357394 h 1518287"/>
              <a:gd name="connsiteX782" fmla="*/ 254807 w 605064"/>
              <a:gd name="connsiteY782" fmla="*/ 1367010 h 1518287"/>
              <a:gd name="connsiteX783" fmla="*/ 254221 w 605064"/>
              <a:gd name="connsiteY783" fmla="*/ 1376508 h 1518287"/>
              <a:gd name="connsiteX784" fmla="*/ 253517 w 605064"/>
              <a:gd name="connsiteY784" fmla="*/ 1385890 h 1518287"/>
              <a:gd name="connsiteX785" fmla="*/ 253283 w 605064"/>
              <a:gd name="connsiteY785" fmla="*/ 1395154 h 1518287"/>
              <a:gd name="connsiteX786" fmla="*/ 253283 w 605064"/>
              <a:gd name="connsiteY786" fmla="*/ 1404184 h 1518287"/>
              <a:gd name="connsiteX787" fmla="*/ 253400 w 605064"/>
              <a:gd name="connsiteY787" fmla="*/ 1413097 h 1518287"/>
              <a:gd name="connsiteX788" fmla="*/ 253634 w 605064"/>
              <a:gd name="connsiteY788" fmla="*/ 1417435 h 1518287"/>
              <a:gd name="connsiteX789" fmla="*/ 253986 w 605064"/>
              <a:gd name="connsiteY789" fmla="*/ 1421774 h 1518287"/>
              <a:gd name="connsiteX790" fmla="*/ 254338 w 605064"/>
              <a:gd name="connsiteY790" fmla="*/ 1426113 h 1518287"/>
              <a:gd name="connsiteX791" fmla="*/ 254807 w 605064"/>
              <a:gd name="connsiteY791" fmla="*/ 1430335 h 1518287"/>
              <a:gd name="connsiteX792" fmla="*/ 255393 w 605064"/>
              <a:gd name="connsiteY792" fmla="*/ 1434557 h 1518287"/>
              <a:gd name="connsiteX793" fmla="*/ 255862 w 605064"/>
              <a:gd name="connsiteY793" fmla="*/ 1438661 h 1518287"/>
              <a:gd name="connsiteX794" fmla="*/ 256683 w 605064"/>
              <a:gd name="connsiteY794" fmla="*/ 1442766 h 1518287"/>
              <a:gd name="connsiteX795" fmla="*/ 257387 w 605064"/>
              <a:gd name="connsiteY795" fmla="*/ 1446753 h 1518287"/>
              <a:gd name="connsiteX796" fmla="*/ 260553 w 605064"/>
              <a:gd name="connsiteY796" fmla="*/ 1461763 h 1518287"/>
              <a:gd name="connsiteX797" fmla="*/ 263250 w 605064"/>
              <a:gd name="connsiteY797" fmla="*/ 1474546 h 1518287"/>
              <a:gd name="connsiteX798" fmla="*/ 265595 w 605064"/>
              <a:gd name="connsiteY798" fmla="*/ 1485452 h 1518287"/>
              <a:gd name="connsiteX799" fmla="*/ 267237 w 605064"/>
              <a:gd name="connsiteY799" fmla="*/ 1494481 h 1518287"/>
              <a:gd name="connsiteX800" fmla="*/ 267940 w 605064"/>
              <a:gd name="connsiteY800" fmla="*/ 1498234 h 1518287"/>
              <a:gd name="connsiteX801" fmla="*/ 268409 w 605064"/>
              <a:gd name="connsiteY801" fmla="*/ 1501752 h 1518287"/>
              <a:gd name="connsiteX802" fmla="*/ 268644 w 605064"/>
              <a:gd name="connsiteY802" fmla="*/ 1504801 h 1518287"/>
              <a:gd name="connsiteX803" fmla="*/ 268644 w 605064"/>
              <a:gd name="connsiteY803" fmla="*/ 1507381 h 1518287"/>
              <a:gd name="connsiteX804" fmla="*/ 268526 w 605064"/>
              <a:gd name="connsiteY804" fmla="*/ 1509727 h 1518287"/>
              <a:gd name="connsiteX805" fmla="*/ 268175 w 605064"/>
              <a:gd name="connsiteY805" fmla="*/ 1511603 h 1518287"/>
              <a:gd name="connsiteX806" fmla="*/ 267940 w 605064"/>
              <a:gd name="connsiteY806" fmla="*/ 1512541 h 1518287"/>
              <a:gd name="connsiteX807" fmla="*/ 267471 w 605064"/>
              <a:gd name="connsiteY807" fmla="*/ 1513245 h 1518287"/>
              <a:gd name="connsiteX808" fmla="*/ 267119 w 605064"/>
              <a:gd name="connsiteY808" fmla="*/ 1513948 h 1518287"/>
              <a:gd name="connsiteX809" fmla="*/ 266650 w 605064"/>
              <a:gd name="connsiteY809" fmla="*/ 1514535 h 1518287"/>
              <a:gd name="connsiteX810" fmla="*/ 265595 w 605064"/>
              <a:gd name="connsiteY810" fmla="*/ 1515590 h 1518287"/>
              <a:gd name="connsiteX811" fmla="*/ 264422 w 605064"/>
              <a:gd name="connsiteY811" fmla="*/ 1516411 h 1518287"/>
              <a:gd name="connsiteX812" fmla="*/ 263132 w 605064"/>
              <a:gd name="connsiteY812" fmla="*/ 1517114 h 1518287"/>
              <a:gd name="connsiteX813" fmla="*/ 261725 w 605064"/>
              <a:gd name="connsiteY813" fmla="*/ 1517466 h 1518287"/>
              <a:gd name="connsiteX814" fmla="*/ 260201 w 605064"/>
              <a:gd name="connsiteY814" fmla="*/ 1517935 h 1518287"/>
              <a:gd name="connsiteX815" fmla="*/ 258442 w 605064"/>
              <a:gd name="connsiteY815" fmla="*/ 1518170 h 1518287"/>
              <a:gd name="connsiteX816" fmla="*/ 256683 w 605064"/>
              <a:gd name="connsiteY816" fmla="*/ 1518287 h 1518287"/>
              <a:gd name="connsiteX817" fmla="*/ 254572 w 605064"/>
              <a:gd name="connsiteY817" fmla="*/ 1518287 h 1518287"/>
              <a:gd name="connsiteX818" fmla="*/ 250234 w 605064"/>
              <a:gd name="connsiteY818" fmla="*/ 1518053 h 1518287"/>
              <a:gd name="connsiteX819" fmla="*/ 245192 w 605064"/>
              <a:gd name="connsiteY819" fmla="*/ 1517818 h 1518287"/>
              <a:gd name="connsiteX820" fmla="*/ 239446 w 605064"/>
              <a:gd name="connsiteY820" fmla="*/ 1517466 h 1518287"/>
              <a:gd name="connsiteX821" fmla="*/ 233114 w 605064"/>
              <a:gd name="connsiteY821" fmla="*/ 1517349 h 1518287"/>
              <a:gd name="connsiteX822" fmla="*/ 226547 w 605064"/>
              <a:gd name="connsiteY822" fmla="*/ 1517349 h 1518287"/>
              <a:gd name="connsiteX823" fmla="*/ 219746 w 605064"/>
              <a:gd name="connsiteY823" fmla="*/ 1517232 h 1518287"/>
              <a:gd name="connsiteX824" fmla="*/ 216463 w 605064"/>
              <a:gd name="connsiteY824" fmla="*/ 1517114 h 1518287"/>
              <a:gd name="connsiteX825" fmla="*/ 213414 w 605064"/>
              <a:gd name="connsiteY825" fmla="*/ 1516880 h 1518287"/>
              <a:gd name="connsiteX826" fmla="*/ 210365 w 605064"/>
              <a:gd name="connsiteY826" fmla="*/ 1516528 h 1518287"/>
              <a:gd name="connsiteX827" fmla="*/ 207551 w 605064"/>
              <a:gd name="connsiteY827" fmla="*/ 1515942 h 1518287"/>
              <a:gd name="connsiteX828" fmla="*/ 204971 w 605064"/>
              <a:gd name="connsiteY828" fmla="*/ 1515473 h 1518287"/>
              <a:gd name="connsiteX829" fmla="*/ 202509 w 605064"/>
              <a:gd name="connsiteY829" fmla="*/ 1514535 h 1518287"/>
              <a:gd name="connsiteX830" fmla="*/ 200515 w 605064"/>
              <a:gd name="connsiteY830" fmla="*/ 1513714 h 1518287"/>
              <a:gd name="connsiteX831" fmla="*/ 199577 w 605064"/>
              <a:gd name="connsiteY831" fmla="*/ 1513010 h 1518287"/>
              <a:gd name="connsiteX832" fmla="*/ 198639 w 605064"/>
              <a:gd name="connsiteY832" fmla="*/ 1512424 h 1518287"/>
              <a:gd name="connsiteX833" fmla="*/ 197936 w 605064"/>
              <a:gd name="connsiteY833" fmla="*/ 1511720 h 1518287"/>
              <a:gd name="connsiteX834" fmla="*/ 197232 w 605064"/>
              <a:gd name="connsiteY834" fmla="*/ 1511134 h 1518287"/>
              <a:gd name="connsiteX835" fmla="*/ 196646 w 605064"/>
              <a:gd name="connsiteY835" fmla="*/ 1510196 h 1518287"/>
              <a:gd name="connsiteX836" fmla="*/ 196060 w 605064"/>
              <a:gd name="connsiteY836" fmla="*/ 1509492 h 1518287"/>
              <a:gd name="connsiteX837" fmla="*/ 195708 w 605064"/>
              <a:gd name="connsiteY837" fmla="*/ 1508437 h 1518287"/>
              <a:gd name="connsiteX838" fmla="*/ 195473 w 605064"/>
              <a:gd name="connsiteY838" fmla="*/ 1507498 h 1518287"/>
              <a:gd name="connsiteX839" fmla="*/ 195356 w 605064"/>
              <a:gd name="connsiteY839" fmla="*/ 1506326 h 1518287"/>
              <a:gd name="connsiteX840" fmla="*/ 195239 w 605064"/>
              <a:gd name="connsiteY840" fmla="*/ 1505388 h 1518287"/>
              <a:gd name="connsiteX841" fmla="*/ 195356 w 605064"/>
              <a:gd name="connsiteY841" fmla="*/ 1504215 h 1518287"/>
              <a:gd name="connsiteX842" fmla="*/ 195473 w 605064"/>
              <a:gd name="connsiteY842" fmla="*/ 1503042 h 1518287"/>
              <a:gd name="connsiteX843" fmla="*/ 195708 w 605064"/>
              <a:gd name="connsiteY843" fmla="*/ 1501869 h 1518287"/>
              <a:gd name="connsiteX844" fmla="*/ 196060 w 605064"/>
              <a:gd name="connsiteY844" fmla="*/ 1500814 h 1518287"/>
              <a:gd name="connsiteX845" fmla="*/ 196998 w 605064"/>
              <a:gd name="connsiteY845" fmla="*/ 1498703 h 1518287"/>
              <a:gd name="connsiteX846" fmla="*/ 198170 w 605064"/>
              <a:gd name="connsiteY846" fmla="*/ 1496592 h 1518287"/>
              <a:gd name="connsiteX847" fmla="*/ 199695 w 605064"/>
              <a:gd name="connsiteY847" fmla="*/ 1494364 h 1518287"/>
              <a:gd name="connsiteX848" fmla="*/ 201219 w 605064"/>
              <a:gd name="connsiteY848" fmla="*/ 1492019 h 1518287"/>
              <a:gd name="connsiteX849" fmla="*/ 202861 w 605064"/>
              <a:gd name="connsiteY849" fmla="*/ 1489556 h 1518287"/>
              <a:gd name="connsiteX850" fmla="*/ 204737 w 605064"/>
              <a:gd name="connsiteY850" fmla="*/ 1486742 h 1518287"/>
              <a:gd name="connsiteX851" fmla="*/ 206496 w 605064"/>
              <a:gd name="connsiteY851" fmla="*/ 1483693 h 1518287"/>
              <a:gd name="connsiteX852" fmla="*/ 208137 w 605064"/>
              <a:gd name="connsiteY852" fmla="*/ 1480292 h 1518287"/>
              <a:gd name="connsiteX853" fmla="*/ 209075 w 605064"/>
              <a:gd name="connsiteY853" fmla="*/ 1478416 h 1518287"/>
              <a:gd name="connsiteX854" fmla="*/ 209779 w 605064"/>
              <a:gd name="connsiteY854" fmla="*/ 1476422 h 1518287"/>
              <a:gd name="connsiteX855" fmla="*/ 210600 w 605064"/>
              <a:gd name="connsiteY855" fmla="*/ 1474428 h 1518287"/>
              <a:gd name="connsiteX856" fmla="*/ 211186 w 605064"/>
              <a:gd name="connsiteY856" fmla="*/ 1472200 h 1518287"/>
              <a:gd name="connsiteX857" fmla="*/ 211890 w 605064"/>
              <a:gd name="connsiteY857" fmla="*/ 1469855 h 1518287"/>
              <a:gd name="connsiteX858" fmla="*/ 212476 w 605064"/>
              <a:gd name="connsiteY858" fmla="*/ 1467392 h 1518287"/>
              <a:gd name="connsiteX859" fmla="*/ 212945 w 605064"/>
              <a:gd name="connsiteY859" fmla="*/ 1464695 h 1518287"/>
              <a:gd name="connsiteX860" fmla="*/ 213414 w 605064"/>
              <a:gd name="connsiteY860" fmla="*/ 1461998 h 1518287"/>
              <a:gd name="connsiteX861" fmla="*/ 213649 w 605064"/>
              <a:gd name="connsiteY861" fmla="*/ 1459066 h 1518287"/>
              <a:gd name="connsiteX862" fmla="*/ 213883 w 605064"/>
              <a:gd name="connsiteY862" fmla="*/ 1456017 h 1518287"/>
              <a:gd name="connsiteX863" fmla="*/ 214235 w 605064"/>
              <a:gd name="connsiteY863" fmla="*/ 1452616 h 1518287"/>
              <a:gd name="connsiteX864" fmla="*/ 214235 w 605064"/>
              <a:gd name="connsiteY864" fmla="*/ 1449216 h 1518287"/>
              <a:gd name="connsiteX865" fmla="*/ 214235 w 605064"/>
              <a:gd name="connsiteY865" fmla="*/ 1445346 h 1518287"/>
              <a:gd name="connsiteX866" fmla="*/ 213883 w 605064"/>
              <a:gd name="connsiteY866" fmla="*/ 1440772 h 1518287"/>
              <a:gd name="connsiteX867" fmla="*/ 213649 w 605064"/>
              <a:gd name="connsiteY867" fmla="*/ 1435847 h 1518287"/>
              <a:gd name="connsiteX868" fmla="*/ 213180 w 605064"/>
              <a:gd name="connsiteY868" fmla="*/ 1430335 h 1518287"/>
              <a:gd name="connsiteX869" fmla="*/ 212007 w 605064"/>
              <a:gd name="connsiteY869" fmla="*/ 1417905 h 1518287"/>
              <a:gd name="connsiteX870" fmla="*/ 210483 w 605064"/>
              <a:gd name="connsiteY870" fmla="*/ 1403598 h 1518287"/>
              <a:gd name="connsiteX871" fmla="*/ 208489 w 605064"/>
              <a:gd name="connsiteY871" fmla="*/ 1388235 h 1518287"/>
              <a:gd name="connsiteX872" fmla="*/ 206496 w 605064"/>
              <a:gd name="connsiteY872" fmla="*/ 1371583 h 1518287"/>
              <a:gd name="connsiteX873" fmla="*/ 201688 w 605064"/>
              <a:gd name="connsiteY873" fmla="*/ 1336285 h 1518287"/>
              <a:gd name="connsiteX874" fmla="*/ 196880 w 605064"/>
              <a:gd name="connsiteY874" fmla="*/ 1300049 h 1518287"/>
              <a:gd name="connsiteX875" fmla="*/ 192307 w 605064"/>
              <a:gd name="connsiteY875" fmla="*/ 1265220 h 1518287"/>
              <a:gd name="connsiteX876" fmla="*/ 190196 w 605064"/>
              <a:gd name="connsiteY876" fmla="*/ 1248919 h 1518287"/>
              <a:gd name="connsiteX877" fmla="*/ 188438 w 605064"/>
              <a:gd name="connsiteY877" fmla="*/ 1234026 h 1518287"/>
              <a:gd name="connsiteX878" fmla="*/ 187030 w 605064"/>
              <a:gd name="connsiteY878" fmla="*/ 1220423 h 1518287"/>
              <a:gd name="connsiteX879" fmla="*/ 185975 w 605064"/>
              <a:gd name="connsiteY879" fmla="*/ 1208579 h 1518287"/>
              <a:gd name="connsiteX880" fmla="*/ 185623 w 605064"/>
              <a:gd name="connsiteY880" fmla="*/ 1203067 h 1518287"/>
              <a:gd name="connsiteX881" fmla="*/ 185154 w 605064"/>
              <a:gd name="connsiteY881" fmla="*/ 1197086 h 1518287"/>
              <a:gd name="connsiteX882" fmla="*/ 184802 w 605064"/>
              <a:gd name="connsiteY882" fmla="*/ 1184187 h 1518287"/>
              <a:gd name="connsiteX883" fmla="*/ 184451 w 605064"/>
              <a:gd name="connsiteY883" fmla="*/ 1170349 h 1518287"/>
              <a:gd name="connsiteX884" fmla="*/ 184333 w 605064"/>
              <a:gd name="connsiteY884" fmla="*/ 1155573 h 1518287"/>
              <a:gd name="connsiteX885" fmla="*/ 184451 w 605064"/>
              <a:gd name="connsiteY885" fmla="*/ 1140211 h 1518287"/>
              <a:gd name="connsiteX886" fmla="*/ 184568 w 605064"/>
              <a:gd name="connsiteY886" fmla="*/ 1124379 h 1518287"/>
              <a:gd name="connsiteX887" fmla="*/ 185037 w 605064"/>
              <a:gd name="connsiteY887" fmla="*/ 1091896 h 1518287"/>
              <a:gd name="connsiteX888" fmla="*/ 185741 w 605064"/>
              <a:gd name="connsiteY888" fmla="*/ 1059764 h 1518287"/>
              <a:gd name="connsiteX889" fmla="*/ 186210 w 605064"/>
              <a:gd name="connsiteY889" fmla="*/ 1029626 h 1518287"/>
              <a:gd name="connsiteX890" fmla="*/ 186327 w 605064"/>
              <a:gd name="connsiteY890" fmla="*/ 1015788 h 1518287"/>
              <a:gd name="connsiteX891" fmla="*/ 186327 w 605064"/>
              <a:gd name="connsiteY891" fmla="*/ 1003123 h 1518287"/>
              <a:gd name="connsiteX892" fmla="*/ 186210 w 605064"/>
              <a:gd name="connsiteY892" fmla="*/ 991748 h 1518287"/>
              <a:gd name="connsiteX893" fmla="*/ 185975 w 605064"/>
              <a:gd name="connsiteY893" fmla="*/ 981662 h 1518287"/>
              <a:gd name="connsiteX894" fmla="*/ 185741 w 605064"/>
              <a:gd name="connsiteY894" fmla="*/ 976972 h 1518287"/>
              <a:gd name="connsiteX895" fmla="*/ 185272 w 605064"/>
              <a:gd name="connsiteY895" fmla="*/ 971812 h 1518287"/>
              <a:gd name="connsiteX896" fmla="*/ 184333 w 605064"/>
              <a:gd name="connsiteY896" fmla="*/ 960671 h 1518287"/>
              <a:gd name="connsiteX897" fmla="*/ 182926 w 605064"/>
              <a:gd name="connsiteY897" fmla="*/ 948358 h 1518287"/>
              <a:gd name="connsiteX898" fmla="*/ 181167 w 605064"/>
              <a:gd name="connsiteY898" fmla="*/ 935106 h 1518287"/>
              <a:gd name="connsiteX899" fmla="*/ 179291 w 605064"/>
              <a:gd name="connsiteY899" fmla="*/ 921034 h 1518287"/>
              <a:gd name="connsiteX900" fmla="*/ 177063 w 605064"/>
              <a:gd name="connsiteY900" fmla="*/ 906493 h 1518287"/>
              <a:gd name="connsiteX901" fmla="*/ 172607 w 605064"/>
              <a:gd name="connsiteY901" fmla="*/ 875768 h 1518287"/>
              <a:gd name="connsiteX902" fmla="*/ 170497 w 605064"/>
              <a:gd name="connsiteY902" fmla="*/ 860289 h 1518287"/>
              <a:gd name="connsiteX903" fmla="*/ 168269 w 605064"/>
              <a:gd name="connsiteY903" fmla="*/ 844926 h 1518287"/>
              <a:gd name="connsiteX904" fmla="*/ 166393 w 605064"/>
              <a:gd name="connsiteY904" fmla="*/ 829564 h 1518287"/>
              <a:gd name="connsiteX905" fmla="*/ 164516 w 605064"/>
              <a:gd name="connsiteY905" fmla="*/ 814788 h 1518287"/>
              <a:gd name="connsiteX906" fmla="*/ 162992 w 605064"/>
              <a:gd name="connsiteY906" fmla="*/ 800481 h 1518287"/>
              <a:gd name="connsiteX907" fmla="*/ 162523 w 605064"/>
              <a:gd name="connsiteY907" fmla="*/ 793680 h 1518287"/>
              <a:gd name="connsiteX908" fmla="*/ 161819 w 605064"/>
              <a:gd name="connsiteY908" fmla="*/ 786995 h 1518287"/>
              <a:gd name="connsiteX909" fmla="*/ 161468 w 605064"/>
              <a:gd name="connsiteY909" fmla="*/ 780663 h 1518287"/>
              <a:gd name="connsiteX910" fmla="*/ 161233 w 605064"/>
              <a:gd name="connsiteY910" fmla="*/ 774447 h 1518287"/>
              <a:gd name="connsiteX911" fmla="*/ 160999 w 605064"/>
              <a:gd name="connsiteY911" fmla="*/ 768584 h 1518287"/>
              <a:gd name="connsiteX912" fmla="*/ 160999 w 605064"/>
              <a:gd name="connsiteY912" fmla="*/ 762955 h 1518287"/>
              <a:gd name="connsiteX913" fmla="*/ 161116 w 605064"/>
              <a:gd name="connsiteY913" fmla="*/ 757443 h 1518287"/>
              <a:gd name="connsiteX914" fmla="*/ 161350 w 605064"/>
              <a:gd name="connsiteY914" fmla="*/ 751697 h 1518287"/>
              <a:gd name="connsiteX915" fmla="*/ 161937 w 605064"/>
              <a:gd name="connsiteY915" fmla="*/ 745716 h 1518287"/>
              <a:gd name="connsiteX916" fmla="*/ 162640 w 605064"/>
              <a:gd name="connsiteY916" fmla="*/ 739736 h 1518287"/>
              <a:gd name="connsiteX917" fmla="*/ 163696 w 605064"/>
              <a:gd name="connsiteY917" fmla="*/ 733520 h 1518287"/>
              <a:gd name="connsiteX918" fmla="*/ 164634 w 605064"/>
              <a:gd name="connsiteY918" fmla="*/ 727305 h 1518287"/>
              <a:gd name="connsiteX919" fmla="*/ 165924 w 605064"/>
              <a:gd name="connsiteY919" fmla="*/ 720855 h 1518287"/>
              <a:gd name="connsiteX920" fmla="*/ 167331 w 605064"/>
              <a:gd name="connsiteY920" fmla="*/ 714405 h 1518287"/>
              <a:gd name="connsiteX921" fmla="*/ 168855 w 605064"/>
              <a:gd name="connsiteY921" fmla="*/ 707956 h 1518287"/>
              <a:gd name="connsiteX922" fmla="*/ 170497 w 605064"/>
              <a:gd name="connsiteY922" fmla="*/ 701271 h 1518287"/>
              <a:gd name="connsiteX923" fmla="*/ 173897 w 605064"/>
              <a:gd name="connsiteY923" fmla="*/ 687903 h 1518287"/>
              <a:gd name="connsiteX924" fmla="*/ 177650 w 605064"/>
              <a:gd name="connsiteY924" fmla="*/ 674417 h 1518287"/>
              <a:gd name="connsiteX925" fmla="*/ 181519 w 605064"/>
              <a:gd name="connsiteY925" fmla="*/ 660931 h 1518287"/>
              <a:gd name="connsiteX926" fmla="*/ 189024 w 605064"/>
              <a:gd name="connsiteY926" fmla="*/ 634897 h 1518287"/>
              <a:gd name="connsiteX927" fmla="*/ 192542 w 605064"/>
              <a:gd name="connsiteY927" fmla="*/ 622349 h 1518287"/>
              <a:gd name="connsiteX928" fmla="*/ 195708 w 605064"/>
              <a:gd name="connsiteY928" fmla="*/ 610270 h 1518287"/>
              <a:gd name="connsiteX929" fmla="*/ 196998 w 605064"/>
              <a:gd name="connsiteY929" fmla="*/ 604524 h 1518287"/>
              <a:gd name="connsiteX930" fmla="*/ 198287 w 605064"/>
              <a:gd name="connsiteY930" fmla="*/ 599012 h 1518287"/>
              <a:gd name="connsiteX931" fmla="*/ 199460 w 605064"/>
              <a:gd name="connsiteY931" fmla="*/ 593618 h 1518287"/>
              <a:gd name="connsiteX932" fmla="*/ 200281 w 605064"/>
              <a:gd name="connsiteY932" fmla="*/ 588341 h 1518287"/>
              <a:gd name="connsiteX933" fmla="*/ 201102 w 605064"/>
              <a:gd name="connsiteY933" fmla="*/ 583533 h 1518287"/>
              <a:gd name="connsiteX934" fmla="*/ 201571 w 605064"/>
              <a:gd name="connsiteY934" fmla="*/ 578725 h 1518287"/>
              <a:gd name="connsiteX935" fmla="*/ 202040 w 605064"/>
              <a:gd name="connsiteY935" fmla="*/ 574269 h 1518287"/>
              <a:gd name="connsiteX936" fmla="*/ 202157 w 605064"/>
              <a:gd name="connsiteY936" fmla="*/ 570047 h 1518287"/>
              <a:gd name="connsiteX937" fmla="*/ 202040 w 605064"/>
              <a:gd name="connsiteY937" fmla="*/ 561486 h 1518287"/>
              <a:gd name="connsiteX938" fmla="*/ 201923 w 605064"/>
              <a:gd name="connsiteY938" fmla="*/ 552222 h 1518287"/>
              <a:gd name="connsiteX939" fmla="*/ 201571 w 605064"/>
              <a:gd name="connsiteY939" fmla="*/ 542488 h 1518287"/>
              <a:gd name="connsiteX940" fmla="*/ 201219 w 605064"/>
              <a:gd name="connsiteY940" fmla="*/ 532403 h 1518287"/>
              <a:gd name="connsiteX941" fmla="*/ 200750 w 605064"/>
              <a:gd name="connsiteY941" fmla="*/ 521849 h 1518287"/>
              <a:gd name="connsiteX942" fmla="*/ 200164 w 605064"/>
              <a:gd name="connsiteY942" fmla="*/ 511178 h 1518287"/>
              <a:gd name="connsiteX943" fmla="*/ 199460 w 605064"/>
              <a:gd name="connsiteY943" fmla="*/ 500389 h 1518287"/>
              <a:gd name="connsiteX944" fmla="*/ 198639 w 605064"/>
              <a:gd name="connsiteY944" fmla="*/ 489717 h 1518287"/>
              <a:gd name="connsiteX945" fmla="*/ 197936 w 605064"/>
              <a:gd name="connsiteY945" fmla="*/ 479163 h 1518287"/>
              <a:gd name="connsiteX946" fmla="*/ 196880 w 605064"/>
              <a:gd name="connsiteY946" fmla="*/ 468843 h 1518287"/>
              <a:gd name="connsiteX947" fmla="*/ 195825 w 605064"/>
              <a:gd name="connsiteY947" fmla="*/ 458993 h 1518287"/>
              <a:gd name="connsiteX948" fmla="*/ 194770 w 605064"/>
              <a:gd name="connsiteY948" fmla="*/ 449611 h 1518287"/>
              <a:gd name="connsiteX949" fmla="*/ 193480 w 605064"/>
              <a:gd name="connsiteY949" fmla="*/ 440816 h 1518287"/>
              <a:gd name="connsiteX950" fmla="*/ 192424 w 605064"/>
              <a:gd name="connsiteY950" fmla="*/ 432842 h 1518287"/>
              <a:gd name="connsiteX951" fmla="*/ 191017 w 605064"/>
              <a:gd name="connsiteY951" fmla="*/ 425688 h 1518287"/>
              <a:gd name="connsiteX952" fmla="*/ 189610 w 605064"/>
              <a:gd name="connsiteY952" fmla="*/ 419473 h 1518287"/>
              <a:gd name="connsiteX953" fmla="*/ 188320 w 605064"/>
              <a:gd name="connsiteY953" fmla="*/ 414313 h 1518287"/>
              <a:gd name="connsiteX954" fmla="*/ 187030 w 605064"/>
              <a:gd name="connsiteY954" fmla="*/ 410678 h 1518287"/>
              <a:gd name="connsiteX955" fmla="*/ 186327 w 605064"/>
              <a:gd name="connsiteY955" fmla="*/ 409270 h 1518287"/>
              <a:gd name="connsiteX956" fmla="*/ 185858 w 605064"/>
              <a:gd name="connsiteY956" fmla="*/ 408215 h 1518287"/>
              <a:gd name="connsiteX957" fmla="*/ 185272 w 605064"/>
              <a:gd name="connsiteY957" fmla="*/ 407277 h 1518287"/>
              <a:gd name="connsiteX958" fmla="*/ 184802 w 605064"/>
              <a:gd name="connsiteY958" fmla="*/ 406808 h 1518287"/>
              <a:gd name="connsiteX959" fmla="*/ 184451 w 605064"/>
              <a:gd name="connsiteY959" fmla="*/ 406573 h 1518287"/>
              <a:gd name="connsiteX960" fmla="*/ 183864 w 605064"/>
              <a:gd name="connsiteY960" fmla="*/ 406573 h 1518287"/>
              <a:gd name="connsiteX961" fmla="*/ 183513 w 605064"/>
              <a:gd name="connsiteY961" fmla="*/ 406808 h 1518287"/>
              <a:gd name="connsiteX962" fmla="*/ 183044 w 605064"/>
              <a:gd name="connsiteY962" fmla="*/ 407277 h 1518287"/>
              <a:gd name="connsiteX963" fmla="*/ 182575 w 605064"/>
              <a:gd name="connsiteY963" fmla="*/ 408098 h 1518287"/>
              <a:gd name="connsiteX964" fmla="*/ 182223 w 605064"/>
              <a:gd name="connsiteY964" fmla="*/ 409153 h 1518287"/>
              <a:gd name="connsiteX965" fmla="*/ 181519 w 605064"/>
              <a:gd name="connsiteY965" fmla="*/ 411850 h 1518287"/>
              <a:gd name="connsiteX966" fmla="*/ 180698 w 605064"/>
              <a:gd name="connsiteY966" fmla="*/ 415368 h 1518287"/>
              <a:gd name="connsiteX967" fmla="*/ 180112 w 605064"/>
              <a:gd name="connsiteY967" fmla="*/ 419825 h 1518287"/>
              <a:gd name="connsiteX968" fmla="*/ 178353 w 605064"/>
              <a:gd name="connsiteY968" fmla="*/ 430965 h 1518287"/>
              <a:gd name="connsiteX969" fmla="*/ 176712 w 605064"/>
              <a:gd name="connsiteY969" fmla="*/ 444451 h 1518287"/>
              <a:gd name="connsiteX970" fmla="*/ 174718 w 605064"/>
              <a:gd name="connsiteY970" fmla="*/ 460165 h 1518287"/>
              <a:gd name="connsiteX971" fmla="*/ 173311 w 605064"/>
              <a:gd name="connsiteY971" fmla="*/ 469312 h 1518287"/>
              <a:gd name="connsiteX972" fmla="*/ 171435 w 605064"/>
              <a:gd name="connsiteY972" fmla="*/ 479632 h 1518287"/>
              <a:gd name="connsiteX973" fmla="*/ 169207 w 605064"/>
              <a:gd name="connsiteY973" fmla="*/ 491007 h 1518287"/>
              <a:gd name="connsiteX974" fmla="*/ 166510 w 605064"/>
              <a:gd name="connsiteY974" fmla="*/ 503555 h 1518287"/>
              <a:gd name="connsiteX975" fmla="*/ 163578 w 605064"/>
              <a:gd name="connsiteY975" fmla="*/ 516689 h 1518287"/>
              <a:gd name="connsiteX976" fmla="*/ 160295 w 605064"/>
              <a:gd name="connsiteY976" fmla="*/ 530527 h 1518287"/>
              <a:gd name="connsiteX977" fmla="*/ 156894 w 605064"/>
              <a:gd name="connsiteY977" fmla="*/ 544834 h 1518287"/>
              <a:gd name="connsiteX978" fmla="*/ 153142 w 605064"/>
              <a:gd name="connsiteY978" fmla="*/ 559141 h 1518287"/>
              <a:gd name="connsiteX979" fmla="*/ 149390 w 605064"/>
              <a:gd name="connsiteY979" fmla="*/ 573682 h 1518287"/>
              <a:gd name="connsiteX980" fmla="*/ 145520 w 605064"/>
              <a:gd name="connsiteY980" fmla="*/ 587989 h 1518287"/>
              <a:gd name="connsiteX981" fmla="*/ 141651 w 605064"/>
              <a:gd name="connsiteY981" fmla="*/ 602061 h 1518287"/>
              <a:gd name="connsiteX982" fmla="*/ 137781 w 605064"/>
              <a:gd name="connsiteY982" fmla="*/ 615547 h 1518287"/>
              <a:gd name="connsiteX983" fmla="*/ 133794 w 605064"/>
              <a:gd name="connsiteY983" fmla="*/ 628564 h 1518287"/>
              <a:gd name="connsiteX984" fmla="*/ 130042 w 605064"/>
              <a:gd name="connsiteY984" fmla="*/ 640408 h 1518287"/>
              <a:gd name="connsiteX985" fmla="*/ 126407 w 605064"/>
              <a:gd name="connsiteY985" fmla="*/ 651549 h 1518287"/>
              <a:gd name="connsiteX986" fmla="*/ 123006 w 605064"/>
              <a:gd name="connsiteY986" fmla="*/ 661282 h 1518287"/>
              <a:gd name="connsiteX987" fmla="*/ 111515 w 605064"/>
              <a:gd name="connsiteY987" fmla="*/ 692359 h 1518287"/>
              <a:gd name="connsiteX988" fmla="*/ 106942 w 605064"/>
              <a:gd name="connsiteY988" fmla="*/ 704555 h 1518287"/>
              <a:gd name="connsiteX989" fmla="*/ 103424 w 605064"/>
              <a:gd name="connsiteY989" fmla="*/ 714992 h 1518287"/>
              <a:gd name="connsiteX990" fmla="*/ 102017 w 605064"/>
              <a:gd name="connsiteY990" fmla="*/ 719565 h 1518287"/>
              <a:gd name="connsiteX991" fmla="*/ 100727 w 605064"/>
              <a:gd name="connsiteY991" fmla="*/ 723904 h 1518287"/>
              <a:gd name="connsiteX992" fmla="*/ 99554 w 605064"/>
              <a:gd name="connsiteY992" fmla="*/ 727891 h 1518287"/>
              <a:gd name="connsiteX993" fmla="*/ 98616 w 605064"/>
              <a:gd name="connsiteY993" fmla="*/ 731761 h 1518287"/>
              <a:gd name="connsiteX994" fmla="*/ 98030 w 605064"/>
              <a:gd name="connsiteY994" fmla="*/ 735397 h 1518287"/>
              <a:gd name="connsiteX995" fmla="*/ 97443 w 605064"/>
              <a:gd name="connsiteY995" fmla="*/ 738680 h 1518287"/>
              <a:gd name="connsiteX996" fmla="*/ 97209 w 605064"/>
              <a:gd name="connsiteY996" fmla="*/ 742081 h 1518287"/>
              <a:gd name="connsiteX997" fmla="*/ 97092 w 605064"/>
              <a:gd name="connsiteY997" fmla="*/ 745247 h 1518287"/>
              <a:gd name="connsiteX998" fmla="*/ 97092 w 605064"/>
              <a:gd name="connsiteY998" fmla="*/ 751463 h 1518287"/>
              <a:gd name="connsiteX999" fmla="*/ 97092 w 605064"/>
              <a:gd name="connsiteY999" fmla="*/ 757912 h 1518287"/>
              <a:gd name="connsiteX1000" fmla="*/ 96974 w 605064"/>
              <a:gd name="connsiteY1000" fmla="*/ 764362 h 1518287"/>
              <a:gd name="connsiteX1001" fmla="*/ 96740 w 605064"/>
              <a:gd name="connsiteY1001" fmla="*/ 767528 h 1518287"/>
              <a:gd name="connsiteX1002" fmla="*/ 96505 w 605064"/>
              <a:gd name="connsiteY1002" fmla="*/ 770812 h 1518287"/>
              <a:gd name="connsiteX1003" fmla="*/ 96036 w 605064"/>
              <a:gd name="connsiteY1003" fmla="*/ 773978 h 1518287"/>
              <a:gd name="connsiteX1004" fmla="*/ 95685 w 605064"/>
              <a:gd name="connsiteY1004" fmla="*/ 777145 h 1518287"/>
              <a:gd name="connsiteX1005" fmla="*/ 95098 w 605064"/>
              <a:gd name="connsiteY1005" fmla="*/ 780428 h 1518287"/>
              <a:gd name="connsiteX1006" fmla="*/ 94277 w 605064"/>
              <a:gd name="connsiteY1006" fmla="*/ 783477 h 1518287"/>
              <a:gd name="connsiteX1007" fmla="*/ 93339 w 605064"/>
              <a:gd name="connsiteY1007" fmla="*/ 786643 h 1518287"/>
              <a:gd name="connsiteX1008" fmla="*/ 92167 w 605064"/>
              <a:gd name="connsiteY1008" fmla="*/ 789810 h 1518287"/>
              <a:gd name="connsiteX1009" fmla="*/ 90994 w 605064"/>
              <a:gd name="connsiteY1009" fmla="*/ 792976 h 1518287"/>
              <a:gd name="connsiteX1010" fmla="*/ 89587 w 605064"/>
              <a:gd name="connsiteY1010" fmla="*/ 796025 h 1518287"/>
              <a:gd name="connsiteX1011" fmla="*/ 86538 w 605064"/>
              <a:gd name="connsiteY1011" fmla="*/ 801771 h 1518287"/>
              <a:gd name="connsiteX1012" fmla="*/ 84193 w 605064"/>
              <a:gd name="connsiteY1012" fmla="*/ 806814 h 1518287"/>
              <a:gd name="connsiteX1013" fmla="*/ 82082 w 605064"/>
              <a:gd name="connsiteY1013" fmla="*/ 811387 h 1518287"/>
              <a:gd name="connsiteX1014" fmla="*/ 80323 w 605064"/>
              <a:gd name="connsiteY1014" fmla="*/ 816195 h 1518287"/>
              <a:gd name="connsiteX1015" fmla="*/ 78447 w 605064"/>
              <a:gd name="connsiteY1015" fmla="*/ 821238 h 1518287"/>
              <a:gd name="connsiteX1016" fmla="*/ 76688 w 605064"/>
              <a:gd name="connsiteY1016" fmla="*/ 827336 h 1518287"/>
              <a:gd name="connsiteX1017" fmla="*/ 74812 w 605064"/>
              <a:gd name="connsiteY1017" fmla="*/ 834489 h 1518287"/>
              <a:gd name="connsiteX1018" fmla="*/ 72467 w 605064"/>
              <a:gd name="connsiteY1018" fmla="*/ 843285 h 1518287"/>
              <a:gd name="connsiteX1019" fmla="*/ 72115 w 605064"/>
              <a:gd name="connsiteY1019" fmla="*/ 844457 h 1518287"/>
              <a:gd name="connsiteX1020" fmla="*/ 71529 w 605064"/>
              <a:gd name="connsiteY1020" fmla="*/ 845513 h 1518287"/>
              <a:gd name="connsiteX1021" fmla="*/ 70943 w 605064"/>
              <a:gd name="connsiteY1021" fmla="*/ 846451 h 1518287"/>
              <a:gd name="connsiteX1022" fmla="*/ 70239 w 605064"/>
              <a:gd name="connsiteY1022" fmla="*/ 847037 h 1518287"/>
              <a:gd name="connsiteX1023" fmla="*/ 69653 w 605064"/>
              <a:gd name="connsiteY1023" fmla="*/ 847623 h 1518287"/>
              <a:gd name="connsiteX1024" fmla="*/ 69066 w 605064"/>
              <a:gd name="connsiteY1024" fmla="*/ 847975 h 1518287"/>
              <a:gd name="connsiteX1025" fmla="*/ 68246 w 605064"/>
              <a:gd name="connsiteY1025" fmla="*/ 848093 h 1518287"/>
              <a:gd name="connsiteX1026" fmla="*/ 67659 w 605064"/>
              <a:gd name="connsiteY1026" fmla="*/ 848093 h 1518287"/>
              <a:gd name="connsiteX1027" fmla="*/ 66956 w 605064"/>
              <a:gd name="connsiteY1027" fmla="*/ 847975 h 1518287"/>
              <a:gd name="connsiteX1028" fmla="*/ 66369 w 605064"/>
              <a:gd name="connsiteY1028" fmla="*/ 847623 h 1518287"/>
              <a:gd name="connsiteX1029" fmla="*/ 65666 w 605064"/>
              <a:gd name="connsiteY1029" fmla="*/ 846920 h 1518287"/>
              <a:gd name="connsiteX1030" fmla="*/ 65314 w 605064"/>
              <a:gd name="connsiteY1030" fmla="*/ 846216 h 1518287"/>
              <a:gd name="connsiteX1031" fmla="*/ 64962 w 605064"/>
              <a:gd name="connsiteY1031" fmla="*/ 845161 h 1518287"/>
              <a:gd name="connsiteX1032" fmla="*/ 64728 w 605064"/>
              <a:gd name="connsiteY1032" fmla="*/ 843988 h 1518287"/>
              <a:gd name="connsiteX1033" fmla="*/ 64611 w 605064"/>
              <a:gd name="connsiteY1033" fmla="*/ 842581 h 1518287"/>
              <a:gd name="connsiteX1034" fmla="*/ 64728 w 605064"/>
              <a:gd name="connsiteY1034" fmla="*/ 840939 h 1518287"/>
              <a:gd name="connsiteX1035" fmla="*/ 65549 w 605064"/>
              <a:gd name="connsiteY1035" fmla="*/ 834020 h 1518287"/>
              <a:gd name="connsiteX1036" fmla="*/ 66721 w 605064"/>
              <a:gd name="connsiteY1036" fmla="*/ 826398 h 1518287"/>
              <a:gd name="connsiteX1037" fmla="*/ 67777 w 605064"/>
              <a:gd name="connsiteY1037" fmla="*/ 819362 h 1518287"/>
              <a:gd name="connsiteX1038" fmla="*/ 68480 w 605064"/>
              <a:gd name="connsiteY1038" fmla="*/ 813850 h 1518287"/>
              <a:gd name="connsiteX1039" fmla="*/ 68597 w 605064"/>
              <a:gd name="connsiteY1039" fmla="*/ 812560 h 1518287"/>
              <a:gd name="connsiteX1040" fmla="*/ 68597 w 605064"/>
              <a:gd name="connsiteY1040" fmla="*/ 811505 h 1518287"/>
              <a:gd name="connsiteX1041" fmla="*/ 68480 w 605064"/>
              <a:gd name="connsiteY1041" fmla="*/ 810684 h 1518287"/>
              <a:gd name="connsiteX1042" fmla="*/ 68246 w 605064"/>
              <a:gd name="connsiteY1042" fmla="*/ 809863 h 1518287"/>
              <a:gd name="connsiteX1043" fmla="*/ 68011 w 605064"/>
              <a:gd name="connsiteY1043" fmla="*/ 809276 h 1518287"/>
              <a:gd name="connsiteX1044" fmla="*/ 67659 w 605064"/>
              <a:gd name="connsiteY1044" fmla="*/ 808690 h 1518287"/>
              <a:gd name="connsiteX1045" fmla="*/ 67308 w 605064"/>
              <a:gd name="connsiteY1045" fmla="*/ 808456 h 1518287"/>
              <a:gd name="connsiteX1046" fmla="*/ 66838 w 605064"/>
              <a:gd name="connsiteY1046" fmla="*/ 808221 h 1518287"/>
              <a:gd name="connsiteX1047" fmla="*/ 66487 w 605064"/>
              <a:gd name="connsiteY1047" fmla="*/ 808221 h 1518287"/>
              <a:gd name="connsiteX1048" fmla="*/ 65900 w 605064"/>
              <a:gd name="connsiteY1048" fmla="*/ 808456 h 1518287"/>
              <a:gd name="connsiteX1049" fmla="*/ 65431 w 605064"/>
              <a:gd name="connsiteY1049" fmla="*/ 808807 h 1518287"/>
              <a:gd name="connsiteX1050" fmla="*/ 65080 w 605064"/>
              <a:gd name="connsiteY1050" fmla="*/ 809394 h 1518287"/>
              <a:gd name="connsiteX1051" fmla="*/ 64493 w 605064"/>
              <a:gd name="connsiteY1051" fmla="*/ 810097 h 1518287"/>
              <a:gd name="connsiteX1052" fmla="*/ 64141 w 605064"/>
              <a:gd name="connsiteY1052" fmla="*/ 811035 h 1518287"/>
              <a:gd name="connsiteX1053" fmla="*/ 63790 w 605064"/>
              <a:gd name="connsiteY1053" fmla="*/ 812208 h 1518287"/>
              <a:gd name="connsiteX1054" fmla="*/ 63321 w 605064"/>
              <a:gd name="connsiteY1054" fmla="*/ 813498 h 1518287"/>
              <a:gd name="connsiteX1055" fmla="*/ 62265 w 605064"/>
              <a:gd name="connsiteY1055" fmla="*/ 819010 h 1518287"/>
              <a:gd name="connsiteX1056" fmla="*/ 61327 w 605064"/>
              <a:gd name="connsiteY1056" fmla="*/ 824404 h 1518287"/>
              <a:gd name="connsiteX1057" fmla="*/ 60389 w 605064"/>
              <a:gd name="connsiteY1057" fmla="*/ 829799 h 1518287"/>
              <a:gd name="connsiteX1058" fmla="*/ 59686 w 605064"/>
              <a:gd name="connsiteY1058" fmla="*/ 834841 h 1518287"/>
              <a:gd name="connsiteX1059" fmla="*/ 58396 w 605064"/>
              <a:gd name="connsiteY1059" fmla="*/ 844105 h 1518287"/>
              <a:gd name="connsiteX1060" fmla="*/ 57692 w 605064"/>
              <a:gd name="connsiteY1060" fmla="*/ 847975 h 1518287"/>
              <a:gd name="connsiteX1061" fmla="*/ 57106 w 605064"/>
              <a:gd name="connsiteY1061" fmla="*/ 851142 h 1518287"/>
              <a:gd name="connsiteX1062" fmla="*/ 56754 w 605064"/>
              <a:gd name="connsiteY1062" fmla="*/ 852314 h 1518287"/>
              <a:gd name="connsiteX1063" fmla="*/ 56168 w 605064"/>
              <a:gd name="connsiteY1063" fmla="*/ 853370 h 1518287"/>
              <a:gd name="connsiteX1064" fmla="*/ 55581 w 605064"/>
              <a:gd name="connsiteY1064" fmla="*/ 854191 h 1518287"/>
              <a:gd name="connsiteX1065" fmla="*/ 54761 w 605064"/>
              <a:gd name="connsiteY1065" fmla="*/ 855011 h 1518287"/>
              <a:gd name="connsiteX1066" fmla="*/ 54057 w 605064"/>
              <a:gd name="connsiteY1066" fmla="*/ 855598 h 1518287"/>
              <a:gd name="connsiteX1067" fmla="*/ 53119 w 605064"/>
              <a:gd name="connsiteY1067" fmla="*/ 856067 h 1518287"/>
              <a:gd name="connsiteX1068" fmla="*/ 52298 w 605064"/>
              <a:gd name="connsiteY1068" fmla="*/ 856301 h 1518287"/>
              <a:gd name="connsiteX1069" fmla="*/ 51477 w 605064"/>
              <a:gd name="connsiteY1069" fmla="*/ 856301 h 1518287"/>
              <a:gd name="connsiteX1070" fmla="*/ 50657 w 605064"/>
              <a:gd name="connsiteY1070" fmla="*/ 856184 h 1518287"/>
              <a:gd name="connsiteX1071" fmla="*/ 49953 w 605064"/>
              <a:gd name="connsiteY1071" fmla="*/ 855832 h 1518287"/>
              <a:gd name="connsiteX1072" fmla="*/ 49249 w 605064"/>
              <a:gd name="connsiteY1072" fmla="*/ 855129 h 1518287"/>
              <a:gd name="connsiteX1073" fmla="*/ 48780 w 605064"/>
              <a:gd name="connsiteY1073" fmla="*/ 854191 h 1518287"/>
              <a:gd name="connsiteX1074" fmla="*/ 48311 w 605064"/>
              <a:gd name="connsiteY1074" fmla="*/ 853018 h 1518287"/>
              <a:gd name="connsiteX1075" fmla="*/ 48077 w 605064"/>
              <a:gd name="connsiteY1075" fmla="*/ 851493 h 1518287"/>
              <a:gd name="connsiteX1076" fmla="*/ 48077 w 605064"/>
              <a:gd name="connsiteY1076" fmla="*/ 849734 h 1518287"/>
              <a:gd name="connsiteX1077" fmla="*/ 48311 w 605064"/>
              <a:gd name="connsiteY1077" fmla="*/ 847741 h 1518287"/>
              <a:gd name="connsiteX1078" fmla="*/ 50187 w 605064"/>
              <a:gd name="connsiteY1078" fmla="*/ 834958 h 1518287"/>
              <a:gd name="connsiteX1079" fmla="*/ 51712 w 605064"/>
              <a:gd name="connsiteY1079" fmla="*/ 824052 h 1518287"/>
              <a:gd name="connsiteX1080" fmla="*/ 52767 w 605064"/>
              <a:gd name="connsiteY1080" fmla="*/ 816195 h 1518287"/>
              <a:gd name="connsiteX1081" fmla="*/ 53002 w 605064"/>
              <a:gd name="connsiteY1081" fmla="*/ 813498 h 1518287"/>
              <a:gd name="connsiteX1082" fmla="*/ 53002 w 605064"/>
              <a:gd name="connsiteY1082" fmla="*/ 812091 h 1518287"/>
              <a:gd name="connsiteX1083" fmla="*/ 52884 w 605064"/>
              <a:gd name="connsiteY1083" fmla="*/ 811153 h 1518287"/>
              <a:gd name="connsiteX1084" fmla="*/ 52767 w 605064"/>
              <a:gd name="connsiteY1084" fmla="*/ 810801 h 1518287"/>
              <a:gd name="connsiteX1085" fmla="*/ 52415 w 605064"/>
              <a:gd name="connsiteY1085" fmla="*/ 810332 h 1518287"/>
              <a:gd name="connsiteX1086" fmla="*/ 52181 w 605064"/>
              <a:gd name="connsiteY1086" fmla="*/ 810097 h 1518287"/>
              <a:gd name="connsiteX1087" fmla="*/ 51946 w 605064"/>
              <a:gd name="connsiteY1087" fmla="*/ 809980 h 1518287"/>
              <a:gd name="connsiteX1088" fmla="*/ 51595 w 605064"/>
              <a:gd name="connsiteY1088" fmla="*/ 809863 h 1518287"/>
              <a:gd name="connsiteX1089" fmla="*/ 51243 w 605064"/>
              <a:gd name="connsiteY1089" fmla="*/ 809980 h 1518287"/>
              <a:gd name="connsiteX1090" fmla="*/ 50774 w 605064"/>
              <a:gd name="connsiteY1090" fmla="*/ 810215 h 1518287"/>
              <a:gd name="connsiteX1091" fmla="*/ 50305 w 605064"/>
              <a:gd name="connsiteY1091" fmla="*/ 810801 h 1518287"/>
              <a:gd name="connsiteX1092" fmla="*/ 49718 w 605064"/>
              <a:gd name="connsiteY1092" fmla="*/ 811387 h 1518287"/>
              <a:gd name="connsiteX1093" fmla="*/ 49367 w 605064"/>
              <a:gd name="connsiteY1093" fmla="*/ 812325 h 1518287"/>
              <a:gd name="connsiteX1094" fmla="*/ 48898 w 605064"/>
              <a:gd name="connsiteY1094" fmla="*/ 813498 h 1518287"/>
              <a:gd name="connsiteX1095" fmla="*/ 48311 w 605064"/>
              <a:gd name="connsiteY1095" fmla="*/ 814905 h 1518287"/>
              <a:gd name="connsiteX1096" fmla="*/ 47842 w 605064"/>
              <a:gd name="connsiteY1096" fmla="*/ 816664 h 1518287"/>
              <a:gd name="connsiteX1097" fmla="*/ 47256 w 605064"/>
              <a:gd name="connsiteY1097" fmla="*/ 818775 h 1518287"/>
              <a:gd name="connsiteX1098" fmla="*/ 45966 w 605064"/>
              <a:gd name="connsiteY1098" fmla="*/ 823818 h 1518287"/>
              <a:gd name="connsiteX1099" fmla="*/ 44676 w 605064"/>
              <a:gd name="connsiteY1099" fmla="*/ 828743 h 1518287"/>
              <a:gd name="connsiteX1100" fmla="*/ 42097 w 605064"/>
              <a:gd name="connsiteY1100" fmla="*/ 837656 h 1518287"/>
              <a:gd name="connsiteX1101" fmla="*/ 39517 w 605064"/>
              <a:gd name="connsiteY1101" fmla="*/ 845630 h 1518287"/>
              <a:gd name="connsiteX1102" fmla="*/ 37523 w 605064"/>
              <a:gd name="connsiteY1102" fmla="*/ 853018 h 1518287"/>
              <a:gd name="connsiteX1103" fmla="*/ 36937 w 605064"/>
              <a:gd name="connsiteY1103" fmla="*/ 854425 h 1518287"/>
              <a:gd name="connsiteX1104" fmla="*/ 36233 w 605064"/>
              <a:gd name="connsiteY1104" fmla="*/ 855481 h 1518287"/>
              <a:gd name="connsiteX1105" fmla="*/ 35413 w 605064"/>
              <a:gd name="connsiteY1105" fmla="*/ 856419 h 1518287"/>
              <a:gd name="connsiteX1106" fmla="*/ 34475 w 605064"/>
              <a:gd name="connsiteY1106" fmla="*/ 857122 h 1518287"/>
              <a:gd name="connsiteX1107" fmla="*/ 33654 w 605064"/>
              <a:gd name="connsiteY1107" fmla="*/ 857474 h 1518287"/>
              <a:gd name="connsiteX1108" fmla="*/ 32598 w 605064"/>
              <a:gd name="connsiteY1108" fmla="*/ 857591 h 1518287"/>
              <a:gd name="connsiteX1109" fmla="*/ 31543 w 605064"/>
              <a:gd name="connsiteY1109" fmla="*/ 857591 h 1518287"/>
              <a:gd name="connsiteX1110" fmla="*/ 30722 w 605064"/>
              <a:gd name="connsiteY1110" fmla="*/ 857240 h 1518287"/>
              <a:gd name="connsiteX1111" fmla="*/ 29667 w 605064"/>
              <a:gd name="connsiteY1111" fmla="*/ 856653 h 1518287"/>
              <a:gd name="connsiteX1112" fmla="*/ 28846 w 605064"/>
              <a:gd name="connsiteY1112" fmla="*/ 856067 h 1518287"/>
              <a:gd name="connsiteX1113" fmla="*/ 28143 w 605064"/>
              <a:gd name="connsiteY1113" fmla="*/ 855129 h 1518287"/>
              <a:gd name="connsiteX1114" fmla="*/ 27556 w 605064"/>
              <a:gd name="connsiteY1114" fmla="*/ 853956 h 1518287"/>
              <a:gd name="connsiteX1115" fmla="*/ 27204 w 605064"/>
              <a:gd name="connsiteY1115" fmla="*/ 852549 h 1518287"/>
              <a:gd name="connsiteX1116" fmla="*/ 26970 w 605064"/>
              <a:gd name="connsiteY1116" fmla="*/ 851142 h 1518287"/>
              <a:gd name="connsiteX1117" fmla="*/ 26970 w 605064"/>
              <a:gd name="connsiteY1117" fmla="*/ 849383 h 1518287"/>
              <a:gd name="connsiteX1118" fmla="*/ 27322 w 605064"/>
              <a:gd name="connsiteY1118" fmla="*/ 847623 h 1518287"/>
              <a:gd name="connsiteX1119" fmla="*/ 28377 w 605064"/>
              <a:gd name="connsiteY1119" fmla="*/ 843167 h 1518287"/>
              <a:gd name="connsiteX1120" fmla="*/ 29667 w 605064"/>
              <a:gd name="connsiteY1120" fmla="*/ 838242 h 1518287"/>
              <a:gd name="connsiteX1121" fmla="*/ 32716 w 605064"/>
              <a:gd name="connsiteY1121" fmla="*/ 827336 h 1518287"/>
              <a:gd name="connsiteX1122" fmla="*/ 35530 w 605064"/>
              <a:gd name="connsiteY1122" fmla="*/ 817016 h 1518287"/>
              <a:gd name="connsiteX1123" fmla="*/ 36585 w 605064"/>
              <a:gd name="connsiteY1123" fmla="*/ 812677 h 1518287"/>
              <a:gd name="connsiteX1124" fmla="*/ 37523 w 605064"/>
              <a:gd name="connsiteY1124" fmla="*/ 809394 h 1518287"/>
              <a:gd name="connsiteX1125" fmla="*/ 37641 w 605064"/>
              <a:gd name="connsiteY1125" fmla="*/ 808338 h 1518287"/>
              <a:gd name="connsiteX1126" fmla="*/ 37758 w 605064"/>
              <a:gd name="connsiteY1126" fmla="*/ 807400 h 1518287"/>
              <a:gd name="connsiteX1127" fmla="*/ 37758 w 605064"/>
              <a:gd name="connsiteY1127" fmla="*/ 806579 h 1518287"/>
              <a:gd name="connsiteX1128" fmla="*/ 37641 w 605064"/>
              <a:gd name="connsiteY1128" fmla="*/ 805876 h 1518287"/>
              <a:gd name="connsiteX1129" fmla="*/ 37523 w 605064"/>
              <a:gd name="connsiteY1129" fmla="*/ 805406 h 1518287"/>
              <a:gd name="connsiteX1130" fmla="*/ 37172 w 605064"/>
              <a:gd name="connsiteY1130" fmla="*/ 805055 h 1518287"/>
              <a:gd name="connsiteX1131" fmla="*/ 36937 w 605064"/>
              <a:gd name="connsiteY1131" fmla="*/ 804586 h 1518287"/>
              <a:gd name="connsiteX1132" fmla="*/ 36703 w 605064"/>
              <a:gd name="connsiteY1132" fmla="*/ 804468 h 1518287"/>
              <a:gd name="connsiteX1133" fmla="*/ 36351 w 605064"/>
              <a:gd name="connsiteY1133" fmla="*/ 804468 h 1518287"/>
              <a:gd name="connsiteX1134" fmla="*/ 35882 w 605064"/>
              <a:gd name="connsiteY1134" fmla="*/ 804586 h 1518287"/>
              <a:gd name="connsiteX1135" fmla="*/ 35413 w 605064"/>
              <a:gd name="connsiteY1135" fmla="*/ 805055 h 1518287"/>
              <a:gd name="connsiteX1136" fmla="*/ 34944 w 605064"/>
              <a:gd name="connsiteY1136" fmla="*/ 805406 h 1518287"/>
              <a:gd name="connsiteX1137" fmla="*/ 34475 w 605064"/>
              <a:gd name="connsiteY1137" fmla="*/ 805876 h 1518287"/>
              <a:gd name="connsiteX1138" fmla="*/ 34006 w 605064"/>
              <a:gd name="connsiteY1138" fmla="*/ 806696 h 1518287"/>
              <a:gd name="connsiteX1139" fmla="*/ 32950 w 605064"/>
              <a:gd name="connsiteY1139" fmla="*/ 808573 h 1518287"/>
              <a:gd name="connsiteX1140" fmla="*/ 25328 w 605064"/>
              <a:gd name="connsiteY1140" fmla="*/ 826280 h 1518287"/>
              <a:gd name="connsiteX1141" fmla="*/ 17824 w 605064"/>
              <a:gd name="connsiteY1141" fmla="*/ 843636 h 1518287"/>
              <a:gd name="connsiteX1142" fmla="*/ 17120 w 605064"/>
              <a:gd name="connsiteY1142" fmla="*/ 845044 h 1518287"/>
              <a:gd name="connsiteX1143" fmla="*/ 16065 w 605064"/>
              <a:gd name="connsiteY1143" fmla="*/ 846216 h 1518287"/>
              <a:gd name="connsiteX1144" fmla="*/ 15009 w 605064"/>
              <a:gd name="connsiteY1144" fmla="*/ 847037 h 1518287"/>
              <a:gd name="connsiteX1145" fmla="*/ 13837 w 605064"/>
              <a:gd name="connsiteY1145" fmla="*/ 847858 h 1518287"/>
              <a:gd name="connsiteX1146" fmla="*/ 12664 w 605064"/>
              <a:gd name="connsiteY1146" fmla="*/ 848210 h 1518287"/>
              <a:gd name="connsiteX1147" fmla="*/ 11374 w 605064"/>
              <a:gd name="connsiteY1147" fmla="*/ 848444 h 1518287"/>
              <a:gd name="connsiteX1148" fmla="*/ 10319 w 605064"/>
              <a:gd name="connsiteY1148" fmla="*/ 848327 h 1518287"/>
              <a:gd name="connsiteX1149" fmla="*/ 9146 w 605064"/>
              <a:gd name="connsiteY1149" fmla="*/ 848093 h 1518287"/>
              <a:gd name="connsiteX1150" fmla="*/ 8091 w 605064"/>
              <a:gd name="connsiteY1150" fmla="*/ 847623 h 1518287"/>
              <a:gd name="connsiteX1151" fmla="*/ 7036 w 605064"/>
              <a:gd name="connsiteY1151" fmla="*/ 846803 h 1518287"/>
              <a:gd name="connsiteX1152" fmla="*/ 6332 w 605064"/>
              <a:gd name="connsiteY1152" fmla="*/ 845864 h 1518287"/>
              <a:gd name="connsiteX1153" fmla="*/ 5629 w 605064"/>
              <a:gd name="connsiteY1153" fmla="*/ 844574 h 1518287"/>
              <a:gd name="connsiteX1154" fmla="*/ 5394 w 605064"/>
              <a:gd name="connsiteY1154" fmla="*/ 843167 h 1518287"/>
              <a:gd name="connsiteX1155" fmla="*/ 5277 w 605064"/>
              <a:gd name="connsiteY1155" fmla="*/ 841525 h 1518287"/>
              <a:gd name="connsiteX1156" fmla="*/ 5394 w 605064"/>
              <a:gd name="connsiteY1156" fmla="*/ 839766 h 1518287"/>
              <a:gd name="connsiteX1157" fmla="*/ 5863 w 605064"/>
              <a:gd name="connsiteY1157" fmla="*/ 837538 h 1518287"/>
              <a:gd name="connsiteX1158" fmla="*/ 6684 w 605064"/>
              <a:gd name="connsiteY1158" fmla="*/ 835193 h 1518287"/>
              <a:gd name="connsiteX1159" fmla="*/ 7856 w 605064"/>
              <a:gd name="connsiteY1159" fmla="*/ 832261 h 1518287"/>
              <a:gd name="connsiteX1160" fmla="*/ 10671 w 605064"/>
              <a:gd name="connsiteY1160" fmla="*/ 825460 h 1518287"/>
              <a:gd name="connsiteX1161" fmla="*/ 14071 w 605064"/>
              <a:gd name="connsiteY1161" fmla="*/ 817837 h 1518287"/>
              <a:gd name="connsiteX1162" fmla="*/ 17824 w 605064"/>
              <a:gd name="connsiteY1162" fmla="*/ 809863 h 1518287"/>
              <a:gd name="connsiteX1163" fmla="*/ 21576 w 605064"/>
              <a:gd name="connsiteY1163" fmla="*/ 802123 h 1518287"/>
              <a:gd name="connsiteX1164" fmla="*/ 24976 w 605064"/>
              <a:gd name="connsiteY1164" fmla="*/ 795204 h 1518287"/>
              <a:gd name="connsiteX1165" fmla="*/ 27791 w 605064"/>
              <a:gd name="connsiteY1165" fmla="*/ 789810 h 1518287"/>
              <a:gd name="connsiteX1166" fmla="*/ 29784 w 605064"/>
              <a:gd name="connsiteY1166" fmla="*/ 786409 h 1518287"/>
              <a:gd name="connsiteX1167" fmla="*/ 30253 w 605064"/>
              <a:gd name="connsiteY1167" fmla="*/ 785236 h 1518287"/>
              <a:gd name="connsiteX1168" fmla="*/ 30722 w 605064"/>
              <a:gd name="connsiteY1168" fmla="*/ 784298 h 1518287"/>
              <a:gd name="connsiteX1169" fmla="*/ 30957 w 605064"/>
              <a:gd name="connsiteY1169" fmla="*/ 783477 h 1518287"/>
              <a:gd name="connsiteX1170" fmla="*/ 31074 w 605064"/>
              <a:gd name="connsiteY1170" fmla="*/ 782774 h 1518287"/>
              <a:gd name="connsiteX1171" fmla="*/ 30957 w 605064"/>
              <a:gd name="connsiteY1171" fmla="*/ 782187 h 1518287"/>
              <a:gd name="connsiteX1172" fmla="*/ 30840 w 605064"/>
              <a:gd name="connsiteY1172" fmla="*/ 781601 h 1518287"/>
              <a:gd name="connsiteX1173" fmla="*/ 30488 w 605064"/>
              <a:gd name="connsiteY1173" fmla="*/ 781249 h 1518287"/>
              <a:gd name="connsiteX1174" fmla="*/ 30019 w 605064"/>
              <a:gd name="connsiteY1174" fmla="*/ 781014 h 1518287"/>
              <a:gd name="connsiteX1175" fmla="*/ 29667 w 605064"/>
              <a:gd name="connsiteY1175" fmla="*/ 780897 h 1518287"/>
              <a:gd name="connsiteX1176" fmla="*/ 29081 w 605064"/>
              <a:gd name="connsiteY1176" fmla="*/ 780897 h 1518287"/>
              <a:gd name="connsiteX1177" fmla="*/ 28494 w 605064"/>
              <a:gd name="connsiteY1177" fmla="*/ 781014 h 1518287"/>
              <a:gd name="connsiteX1178" fmla="*/ 27791 w 605064"/>
              <a:gd name="connsiteY1178" fmla="*/ 781249 h 1518287"/>
              <a:gd name="connsiteX1179" fmla="*/ 27204 w 605064"/>
              <a:gd name="connsiteY1179" fmla="*/ 781601 h 1518287"/>
              <a:gd name="connsiteX1180" fmla="*/ 26618 w 605064"/>
              <a:gd name="connsiteY1180" fmla="*/ 782187 h 1518287"/>
              <a:gd name="connsiteX1181" fmla="*/ 25915 w 605064"/>
              <a:gd name="connsiteY1181" fmla="*/ 782774 h 1518287"/>
              <a:gd name="connsiteX1182" fmla="*/ 25328 w 605064"/>
              <a:gd name="connsiteY1182" fmla="*/ 783594 h 1518287"/>
              <a:gd name="connsiteX1183" fmla="*/ 23569 w 605064"/>
              <a:gd name="connsiteY1183" fmla="*/ 785705 h 1518287"/>
              <a:gd name="connsiteX1184" fmla="*/ 21224 w 605064"/>
              <a:gd name="connsiteY1184" fmla="*/ 788872 h 1518287"/>
              <a:gd name="connsiteX1185" fmla="*/ 18058 w 605064"/>
              <a:gd name="connsiteY1185" fmla="*/ 792155 h 1518287"/>
              <a:gd name="connsiteX1186" fmla="*/ 16416 w 605064"/>
              <a:gd name="connsiteY1186" fmla="*/ 793797 h 1518287"/>
              <a:gd name="connsiteX1187" fmla="*/ 14775 w 605064"/>
              <a:gd name="connsiteY1187" fmla="*/ 795556 h 1518287"/>
              <a:gd name="connsiteX1188" fmla="*/ 13016 w 605064"/>
              <a:gd name="connsiteY1188" fmla="*/ 797080 h 1518287"/>
              <a:gd name="connsiteX1189" fmla="*/ 11140 w 605064"/>
              <a:gd name="connsiteY1189" fmla="*/ 798488 h 1518287"/>
              <a:gd name="connsiteX1190" fmla="*/ 9381 w 605064"/>
              <a:gd name="connsiteY1190" fmla="*/ 799660 h 1518287"/>
              <a:gd name="connsiteX1191" fmla="*/ 7739 w 605064"/>
              <a:gd name="connsiteY1191" fmla="*/ 800364 h 1518287"/>
              <a:gd name="connsiteX1192" fmla="*/ 6801 w 605064"/>
              <a:gd name="connsiteY1192" fmla="*/ 800716 h 1518287"/>
              <a:gd name="connsiteX1193" fmla="*/ 6098 w 605064"/>
              <a:gd name="connsiteY1193" fmla="*/ 800950 h 1518287"/>
              <a:gd name="connsiteX1194" fmla="*/ 5159 w 605064"/>
              <a:gd name="connsiteY1194" fmla="*/ 801068 h 1518287"/>
              <a:gd name="connsiteX1195" fmla="*/ 4339 w 605064"/>
              <a:gd name="connsiteY1195" fmla="*/ 801185 h 1518287"/>
              <a:gd name="connsiteX1196" fmla="*/ 3635 w 605064"/>
              <a:gd name="connsiteY1196" fmla="*/ 801068 h 1518287"/>
              <a:gd name="connsiteX1197" fmla="*/ 2932 w 605064"/>
              <a:gd name="connsiteY1197" fmla="*/ 800716 h 1518287"/>
              <a:gd name="connsiteX1198" fmla="*/ 2228 w 605064"/>
              <a:gd name="connsiteY1198" fmla="*/ 800481 h 1518287"/>
              <a:gd name="connsiteX1199" fmla="*/ 1524 w 605064"/>
              <a:gd name="connsiteY1199" fmla="*/ 800012 h 1518287"/>
              <a:gd name="connsiteX1200" fmla="*/ 1055 w 605064"/>
              <a:gd name="connsiteY1200" fmla="*/ 799426 h 1518287"/>
              <a:gd name="connsiteX1201" fmla="*/ 704 w 605064"/>
              <a:gd name="connsiteY1201" fmla="*/ 798957 h 1518287"/>
              <a:gd name="connsiteX1202" fmla="*/ 352 w 605064"/>
              <a:gd name="connsiteY1202" fmla="*/ 798488 h 1518287"/>
              <a:gd name="connsiteX1203" fmla="*/ 117 w 605064"/>
              <a:gd name="connsiteY1203" fmla="*/ 797901 h 1518287"/>
              <a:gd name="connsiteX1204" fmla="*/ 0 w 605064"/>
              <a:gd name="connsiteY1204" fmla="*/ 797315 h 1518287"/>
              <a:gd name="connsiteX1205" fmla="*/ 0 w 605064"/>
              <a:gd name="connsiteY1205" fmla="*/ 796611 h 1518287"/>
              <a:gd name="connsiteX1206" fmla="*/ 235 w 605064"/>
              <a:gd name="connsiteY1206" fmla="*/ 795321 h 1518287"/>
              <a:gd name="connsiteX1207" fmla="*/ 704 w 605064"/>
              <a:gd name="connsiteY1207" fmla="*/ 794149 h 1518287"/>
              <a:gd name="connsiteX1208" fmla="*/ 1407 w 605064"/>
              <a:gd name="connsiteY1208" fmla="*/ 792741 h 1518287"/>
              <a:gd name="connsiteX1209" fmla="*/ 2345 w 605064"/>
              <a:gd name="connsiteY1209" fmla="*/ 791334 h 1518287"/>
              <a:gd name="connsiteX1210" fmla="*/ 3518 w 605064"/>
              <a:gd name="connsiteY1210" fmla="*/ 789692 h 1518287"/>
              <a:gd name="connsiteX1211" fmla="*/ 6098 w 605064"/>
              <a:gd name="connsiteY1211" fmla="*/ 786761 h 1518287"/>
              <a:gd name="connsiteX1212" fmla="*/ 8912 w 605064"/>
              <a:gd name="connsiteY1212" fmla="*/ 783712 h 1518287"/>
              <a:gd name="connsiteX1213" fmla="*/ 11609 w 605064"/>
              <a:gd name="connsiteY1213" fmla="*/ 780780 h 1518287"/>
              <a:gd name="connsiteX1214" fmla="*/ 13954 w 605064"/>
              <a:gd name="connsiteY1214" fmla="*/ 778083 h 1518287"/>
              <a:gd name="connsiteX1215" fmla="*/ 16534 w 605064"/>
              <a:gd name="connsiteY1215" fmla="*/ 774682 h 1518287"/>
              <a:gd name="connsiteX1216" fmla="*/ 18879 w 605064"/>
              <a:gd name="connsiteY1216" fmla="*/ 771516 h 1518287"/>
              <a:gd name="connsiteX1217" fmla="*/ 20755 w 605064"/>
              <a:gd name="connsiteY1217" fmla="*/ 768232 h 1518287"/>
              <a:gd name="connsiteX1218" fmla="*/ 22631 w 605064"/>
              <a:gd name="connsiteY1218" fmla="*/ 764831 h 1518287"/>
              <a:gd name="connsiteX1219" fmla="*/ 24273 w 605064"/>
              <a:gd name="connsiteY1219" fmla="*/ 761430 h 1518287"/>
              <a:gd name="connsiteX1220" fmla="*/ 25915 w 605064"/>
              <a:gd name="connsiteY1220" fmla="*/ 757912 h 1518287"/>
              <a:gd name="connsiteX1221" fmla="*/ 29432 w 605064"/>
              <a:gd name="connsiteY1221" fmla="*/ 750524 h 1518287"/>
              <a:gd name="connsiteX1222" fmla="*/ 30253 w 605064"/>
              <a:gd name="connsiteY1222" fmla="*/ 748296 h 1518287"/>
              <a:gd name="connsiteX1223" fmla="*/ 31309 w 605064"/>
              <a:gd name="connsiteY1223" fmla="*/ 746420 h 1518287"/>
              <a:gd name="connsiteX1224" fmla="*/ 32364 w 605064"/>
              <a:gd name="connsiteY1224" fmla="*/ 744426 h 1518287"/>
              <a:gd name="connsiteX1225" fmla="*/ 33419 w 605064"/>
              <a:gd name="connsiteY1225" fmla="*/ 742785 h 1518287"/>
              <a:gd name="connsiteX1226" fmla="*/ 34475 w 605064"/>
              <a:gd name="connsiteY1226" fmla="*/ 741143 h 1518287"/>
              <a:gd name="connsiteX1227" fmla="*/ 35647 w 605064"/>
              <a:gd name="connsiteY1227" fmla="*/ 739501 h 1518287"/>
              <a:gd name="connsiteX1228" fmla="*/ 37992 w 605064"/>
              <a:gd name="connsiteY1228" fmla="*/ 736687 h 1518287"/>
              <a:gd name="connsiteX1229" fmla="*/ 40572 w 605064"/>
              <a:gd name="connsiteY1229" fmla="*/ 734107 h 1518287"/>
              <a:gd name="connsiteX1230" fmla="*/ 43035 w 605064"/>
              <a:gd name="connsiteY1230" fmla="*/ 731761 h 1518287"/>
              <a:gd name="connsiteX1231" fmla="*/ 45497 w 605064"/>
              <a:gd name="connsiteY1231" fmla="*/ 729533 h 1518287"/>
              <a:gd name="connsiteX1232" fmla="*/ 48077 w 605064"/>
              <a:gd name="connsiteY1232" fmla="*/ 727657 h 1518287"/>
              <a:gd name="connsiteX1233" fmla="*/ 52884 w 605064"/>
              <a:gd name="connsiteY1233" fmla="*/ 724022 h 1518287"/>
              <a:gd name="connsiteX1234" fmla="*/ 54995 w 605064"/>
              <a:gd name="connsiteY1234" fmla="*/ 722380 h 1518287"/>
              <a:gd name="connsiteX1235" fmla="*/ 57106 w 605064"/>
              <a:gd name="connsiteY1235" fmla="*/ 720621 h 1518287"/>
              <a:gd name="connsiteX1236" fmla="*/ 58865 w 605064"/>
              <a:gd name="connsiteY1236" fmla="*/ 718862 h 1518287"/>
              <a:gd name="connsiteX1237" fmla="*/ 60506 w 605064"/>
              <a:gd name="connsiteY1237" fmla="*/ 716868 h 1518287"/>
              <a:gd name="connsiteX1238" fmla="*/ 61210 w 605064"/>
              <a:gd name="connsiteY1238" fmla="*/ 715813 h 1518287"/>
              <a:gd name="connsiteX1239" fmla="*/ 61796 w 605064"/>
              <a:gd name="connsiteY1239" fmla="*/ 714875 h 1518287"/>
              <a:gd name="connsiteX1240" fmla="*/ 62383 w 605064"/>
              <a:gd name="connsiteY1240" fmla="*/ 713702 h 1518287"/>
              <a:gd name="connsiteX1241" fmla="*/ 62852 w 605064"/>
              <a:gd name="connsiteY1241" fmla="*/ 712529 h 1518287"/>
              <a:gd name="connsiteX1242" fmla="*/ 63672 w 605064"/>
              <a:gd name="connsiteY1242" fmla="*/ 709832 h 1518287"/>
              <a:gd name="connsiteX1243" fmla="*/ 64376 w 605064"/>
              <a:gd name="connsiteY1243" fmla="*/ 706666 h 1518287"/>
              <a:gd name="connsiteX1244" fmla="*/ 65197 w 605064"/>
              <a:gd name="connsiteY1244" fmla="*/ 703030 h 1518287"/>
              <a:gd name="connsiteX1245" fmla="*/ 65900 w 605064"/>
              <a:gd name="connsiteY1245" fmla="*/ 698926 h 1518287"/>
              <a:gd name="connsiteX1246" fmla="*/ 67659 w 605064"/>
              <a:gd name="connsiteY1246" fmla="*/ 688958 h 1518287"/>
              <a:gd name="connsiteX1247" fmla="*/ 69653 w 605064"/>
              <a:gd name="connsiteY1247" fmla="*/ 676879 h 1518287"/>
              <a:gd name="connsiteX1248" fmla="*/ 72115 w 605064"/>
              <a:gd name="connsiteY1248" fmla="*/ 662338 h 1518287"/>
              <a:gd name="connsiteX1249" fmla="*/ 73522 w 605064"/>
              <a:gd name="connsiteY1249" fmla="*/ 654129 h 1518287"/>
              <a:gd name="connsiteX1250" fmla="*/ 75164 w 605064"/>
              <a:gd name="connsiteY1250" fmla="*/ 645451 h 1518287"/>
              <a:gd name="connsiteX1251" fmla="*/ 77040 w 605064"/>
              <a:gd name="connsiteY1251" fmla="*/ 636069 h 1518287"/>
              <a:gd name="connsiteX1252" fmla="*/ 79151 w 605064"/>
              <a:gd name="connsiteY1252" fmla="*/ 625984 h 1518287"/>
              <a:gd name="connsiteX1253" fmla="*/ 81613 w 605064"/>
              <a:gd name="connsiteY1253" fmla="*/ 615313 h 1518287"/>
              <a:gd name="connsiteX1254" fmla="*/ 84310 w 605064"/>
              <a:gd name="connsiteY1254" fmla="*/ 603938 h 1518287"/>
              <a:gd name="connsiteX1255" fmla="*/ 89939 w 605064"/>
              <a:gd name="connsiteY1255" fmla="*/ 580836 h 1518287"/>
              <a:gd name="connsiteX1256" fmla="*/ 95450 w 605064"/>
              <a:gd name="connsiteY1256" fmla="*/ 558554 h 1518287"/>
              <a:gd name="connsiteX1257" fmla="*/ 98147 w 605064"/>
              <a:gd name="connsiteY1257" fmla="*/ 547648 h 1518287"/>
              <a:gd name="connsiteX1258" fmla="*/ 100727 w 605064"/>
              <a:gd name="connsiteY1258" fmla="*/ 536742 h 1518287"/>
              <a:gd name="connsiteX1259" fmla="*/ 103306 w 605064"/>
              <a:gd name="connsiteY1259" fmla="*/ 525954 h 1518287"/>
              <a:gd name="connsiteX1260" fmla="*/ 105534 w 605064"/>
              <a:gd name="connsiteY1260" fmla="*/ 515165 h 1518287"/>
              <a:gd name="connsiteX1261" fmla="*/ 107645 w 605064"/>
              <a:gd name="connsiteY1261" fmla="*/ 504493 h 1518287"/>
              <a:gd name="connsiteX1262" fmla="*/ 109521 w 605064"/>
              <a:gd name="connsiteY1262" fmla="*/ 493822 h 1518287"/>
              <a:gd name="connsiteX1263" fmla="*/ 111280 w 605064"/>
              <a:gd name="connsiteY1263" fmla="*/ 483150 h 1518287"/>
              <a:gd name="connsiteX1264" fmla="*/ 112687 w 605064"/>
              <a:gd name="connsiteY1264" fmla="*/ 472361 h 1518287"/>
              <a:gd name="connsiteX1265" fmla="*/ 113391 w 605064"/>
              <a:gd name="connsiteY1265" fmla="*/ 466967 h 1518287"/>
              <a:gd name="connsiteX1266" fmla="*/ 113860 w 605064"/>
              <a:gd name="connsiteY1266" fmla="*/ 461573 h 1518287"/>
              <a:gd name="connsiteX1267" fmla="*/ 114329 w 605064"/>
              <a:gd name="connsiteY1267" fmla="*/ 456061 h 1518287"/>
              <a:gd name="connsiteX1268" fmla="*/ 114681 w 605064"/>
              <a:gd name="connsiteY1268" fmla="*/ 450549 h 1518287"/>
              <a:gd name="connsiteX1269" fmla="*/ 115033 w 605064"/>
              <a:gd name="connsiteY1269" fmla="*/ 445038 h 1518287"/>
              <a:gd name="connsiteX1270" fmla="*/ 115150 w 605064"/>
              <a:gd name="connsiteY1270" fmla="*/ 439526 h 1518287"/>
              <a:gd name="connsiteX1271" fmla="*/ 115267 w 605064"/>
              <a:gd name="connsiteY1271" fmla="*/ 434014 h 1518287"/>
              <a:gd name="connsiteX1272" fmla="*/ 115267 w 605064"/>
              <a:gd name="connsiteY1272" fmla="*/ 428385 h 1518287"/>
              <a:gd name="connsiteX1273" fmla="*/ 115150 w 605064"/>
              <a:gd name="connsiteY1273" fmla="*/ 417010 h 1518287"/>
              <a:gd name="connsiteX1274" fmla="*/ 114915 w 605064"/>
              <a:gd name="connsiteY1274" fmla="*/ 405635 h 1518287"/>
              <a:gd name="connsiteX1275" fmla="*/ 114681 w 605064"/>
              <a:gd name="connsiteY1275" fmla="*/ 394495 h 1518287"/>
              <a:gd name="connsiteX1276" fmla="*/ 114446 w 605064"/>
              <a:gd name="connsiteY1276" fmla="*/ 383354 h 1518287"/>
              <a:gd name="connsiteX1277" fmla="*/ 114446 w 605064"/>
              <a:gd name="connsiteY1277" fmla="*/ 372331 h 1518287"/>
              <a:gd name="connsiteX1278" fmla="*/ 114563 w 605064"/>
              <a:gd name="connsiteY1278" fmla="*/ 366936 h 1518287"/>
              <a:gd name="connsiteX1279" fmla="*/ 114681 w 605064"/>
              <a:gd name="connsiteY1279" fmla="*/ 361659 h 1518287"/>
              <a:gd name="connsiteX1280" fmla="*/ 114915 w 605064"/>
              <a:gd name="connsiteY1280" fmla="*/ 356382 h 1518287"/>
              <a:gd name="connsiteX1281" fmla="*/ 115267 w 605064"/>
              <a:gd name="connsiteY1281" fmla="*/ 351222 h 1518287"/>
              <a:gd name="connsiteX1282" fmla="*/ 115736 w 605064"/>
              <a:gd name="connsiteY1282" fmla="*/ 346180 h 1518287"/>
              <a:gd name="connsiteX1283" fmla="*/ 116322 w 605064"/>
              <a:gd name="connsiteY1283" fmla="*/ 341137 h 1518287"/>
              <a:gd name="connsiteX1284" fmla="*/ 117026 w 605064"/>
              <a:gd name="connsiteY1284" fmla="*/ 336446 h 1518287"/>
              <a:gd name="connsiteX1285" fmla="*/ 117847 w 605064"/>
              <a:gd name="connsiteY1285" fmla="*/ 331638 h 1518287"/>
              <a:gd name="connsiteX1286" fmla="*/ 118902 w 605064"/>
              <a:gd name="connsiteY1286" fmla="*/ 327065 h 1518287"/>
              <a:gd name="connsiteX1287" fmla="*/ 120075 w 605064"/>
              <a:gd name="connsiteY1287" fmla="*/ 322491 h 1518287"/>
              <a:gd name="connsiteX1288" fmla="*/ 121482 w 605064"/>
              <a:gd name="connsiteY1288" fmla="*/ 318152 h 1518287"/>
              <a:gd name="connsiteX1289" fmla="*/ 123006 w 605064"/>
              <a:gd name="connsiteY1289" fmla="*/ 313930 h 1518287"/>
              <a:gd name="connsiteX1290" fmla="*/ 124648 w 605064"/>
              <a:gd name="connsiteY1290" fmla="*/ 309943 h 1518287"/>
              <a:gd name="connsiteX1291" fmla="*/ 126759 w 605064"/>
              <a:gd name="connsiteY1291" fmla="*/ 306073 h 1518287"/>
              <a:gd name="connsiteX1292" fmla="*/ 128752 w 605064"/>
              <a:gd name="connsiteY1292" fmla="*/ 302438 h 1518287"/>
              <a:gd name="connsiteX1293" fmla="*/ 131214 w 605064"/>
              <a:gd name="connsiteY1293" fmla="*/ 298920 h 1518287"/>
              <a:gd name="connsiteX1294" fmla="*/ 132504 w 605064"/>
              <a:gd name="connsiteY1294" fmla="*/ 297278 h 1518287"/>
              <a:gd name="connsiteX1295" fmla="*/ 133911 w 605064"/>
              <a:gd name="connsiteY1295" fmla="*/ 295636 h 1518287"/>
              <a:gd name="connsiteX1296" fmla="*/ 135319 w 605064"/>
              <a:gd name="connsiteY1296" fmla="*/ 294112 h 1518287"/>
              <a:gd name="connsiteX1297" fmla="*/ 136843 w 605064"/>
              <a:gd name="connsiteY1297" fmla="*/ 292587 h 1518287"/>
              <a:gd name="connsiteX1298" fmla="*/ 138367 w 605064"/>
              <a:gd name="connsiteY1298" fmla="*/ 290946 h 1518287"/>
              <a:gd name="connsiteX1299" fmla="*/ 139892 w 605064"/>
              <a:gd name="connsiteY1299" fmla="*/ 289538 h 1518287"/>
              <a:gd name="connsiteX1300" fmla="*/ 141768 w 605064"/>
              <a:gd name="connsiteY1300" fmla="*/ 288131 h 1518287"/>
              <a:gd name="connsiteX1301" fmla="*/ 143410 w 605064"/>
              <a:gd name="connsiteY1301" fmla="*/ 286841 h 1518287"/>
              <a:gd name="connsiteX1302" fmla="*/ 145286 w 605064"/>
              <a:gd name="connsiteY1302" fmla="*/ 285669 h 1518287"/>
              <a:gd name="connsiteX1303" fmla="*/ 147279 w 605064"/>
              <a:gd name="connsiteY1303" fmla="*/ 284496 h 1518287"/>
              <a:gd name="connsiteX1304" fmla="*/ 149155 w 605064"/>
              <a:gd name="connsiteY1304" fmla="*/ 283323 h 1518287"/>
              <a:gd name="connsiteX1305" fmla="*/ 151266 w 605064"/>
              <a:gd name="connsiteY1305" fmla="*/ 282150 h 1518287"/>
              <a:gd name="connsiteX1306" fmla="*/ 155487 w 605064"/>
              <a:gd name="connsiteY1306" fmla="*/ 280040 h 1518287"/>
              <a:gd name="connsiteX1307" fmla="*/ 159943 w 605064"/>
              <a:gd name="connsiteY1307" fmla="*/ 278163 h 1518287"/>
              <a:gd name="connsiteX1308" fmla="*/ 164282 w 605064"/>
              <a:gd name="connsiteY1308" fmla="*/ 276287 h 1518287"/>
              <a:gd name="connsiteX1309" fmla="*/ 168855 w 605064"/>
              <a:gd name="connsiteY1309" fmla="*/ 274293 h 1518287"/>
              <a:gd name="connsiteX1310" fmla="*/ 178236 w 605064"/>
              <a:gd name="connsiteY1310" fmla="*/ 270775 h 1518287"/>
              <a:gd name="connsiteX1311" fmla="*/ 187617 w 605064"/>
              <a:gd name="connsiteY1311" fmla="*/ 267140 h 1518287"/>
              <a:gd name="connsiteX1312" fmla="*/ 197115 w 605064"/>
              <a:gd name="connsiteY1312" fmla="*/ 263387 h 1518287"/>
              <a:gd name="connsiteX1313" fmla="*/ 201923 w 605064"/>
              <a:gd name="connsiteY1313" fmla="*/ 261511 h 1518287"/>
              <a:gd name="connsiteX1314" fmla="*/ 206496 w 605064"/>
              <a:gd name="connsiteY1314" fmla="*/ 259635 h 1518287"/>
              <a:gd name="connsiteX1315" fmla="*/ 211069 w 605064"/>
              <a:gd name="connsiteY1315" fmla="*/ 257524 h 1518287"/>
              <a:gd name="connsiteX1316" fmla="*/ 215642 w 605064"/>
              <a:gd name="connsiteY1316" fmla="*/ 255530 h 1518287"/>
              <a:gd name="connsiteX1317" fmla="*/ 220098 w 605064"/>
              <a:gd name="connsiteY1317" fmla="*/ 253185 h 1518287"/>
              <a:gd name="connsiteX1318" fmla="*/ 224319 w 605064"/>
              <a:gd name="connsiteY1318" fmla="*/ 250840 h 1518287"/>
              <a:gd name="connsiteX1319" fmla="*/ 228541 w 605064"/>
              <a:gd name="connsiteY1319" fmla="*/ 248377 h 1518287"/>
              <a:gd name="connsiteX1320" fmla="*/ 232528 w 605064"/>
              <a:gd name="connsiteY1320" fmla="*/ 245680 h 1518287"/>
              <a:gd name="connsiteX1321" fmla="*/ 236514 w 605064"/>
              <a:gd name="connsiteY1321" fmla="*/ 242865 h 1518287"/>
              <a:gd name="connsiteX1322" fmla="*/ 240032 w 605064"/>
              <a:gd name="connsiteY1322" fmla="*/ 239933 h 1518287"/>
              <a:gd name="connsiteX1323" fmla="*/ 243667 w 605064"/>
              <a:gd name="connsiteY1323" fmla="*/ 236884 h 1518287"/>
              <a:gd name="connsiteX1324" fmla="*/ 246951 w 605064"/>
              <a:gd name="connsiteY1324" fmla="*/ 233366 h 1518287"/>
              <a:gd name="connsiteX1325" fmla="*/ 248592 w 605064"/>
              <a:gd name="connsiteY1325" fmla="*/ 231725 h 1518287"/>
              <a:gd name="connsiteX1326" fmla="*/ 250117 w 605064"/>
              <a:gd name="connsiteY1326" fmla="*/ 229848 h 1518287"/>
              <a:gd name="connsiteX1327" fmla="*/ 251524 w 605064"/>
              <a:gd name="connsiteY1327" fmla="*/ 228089 h 1518287"/>
              <a:gd name="connsiteX1328" fmla="*/ 252931 w 605064"/>
              <a:gd name="connsiteY1328" fmla="*/ 226096 h 1518287"/>
              <a:gd name="connsiteX1329" fmla="*/ 254221 w 605064"/>
              <a:gd name="connsiteY1329" fmla="*/ 224102 h 1518287"/>
              <a:gd name="connsiteX1330" fmla="*/ 255511 w 605064"/>
              <a:gd name="connsiteY1330" fmla="*/ 221991 h 1518287"/>
              <a:gd name="connsiteX1331" fmla="*/ 256683 w 605064"/>
              <a:gd name="connsiteY1331" fmla="*/ 219880 h 1518287"/>
              <a:gd name="connsiteX1332" fmla="*/ 257738 w 605064"/>
              <a:gd name="connsiteY1332" fmla="*/ 217652 h 1518287"/>
              <a:gd name="connsiteX1333" fmla="*/ 258794 w 605064"/>
              <a:gd name="connsiteY1333" fmla="*/ 215307 h 1518287"/>
              <a:gd name="connsiteX1334" fmla="*/ 259849 w 605064"/>
              <a:gd name="connsiteY1334" fmla="*/ 213079 h 1518287"/>
              <a:gd name="connsiteX1335" fmla="*/ 260787 w 605064"/>
              <a:gd name="connsiteY1335" fmla="*/ 210616 h 1518287"/>
              <a:gd name="connsiteX1336" fmla="*/ 261491 w 605064"/>
              <a:gd name="connsiteY1336" fmla="*/ 208153 h 1518287"/>
              <a:gd name="connsiteX1337" fmla="*/ 262312 w 605064"/>
              <a:gd name="connsiteY1337" fmla="*/ 205574 h 1518287"/>
              <a:gd name="connsiteX1338" fmla="*/ 262898 w 605064"/>
              <a:gd name="connsiteY1338" fmla="*/ 202876 h 1518287"/>
              <a:gd name="connsiteX1339" fmla="*/ 263602 w 605064"/>
              <a:gd name="connsiteY1339" fmla="*/ 200179 h 1518287"/>
              <a:gd name="connsiteX1340" fmla="*/ 264071 w 605064"/>
              <a:gd name="connsiteY1340" fmla="*/ 197365 h 1518287"/>
              <a:gd name="connsiteX1341" fmla="*/ 264422 w 605064"/>
              <a:gd name="connsiteY1341" fmla="*/ 194550 h 1518287"/>
              <a:gd name="connsiteX1342" fmla="*/ 264657 w 605064"/>
              <a:gd name="connsiteY1342" fmla="*/ 191501 h 1518287"/>
              <a:gd name="connsiteX1343" fmla="*/ 265009 w 605064"/>
              <a:gd name="connsiteY1343" fmla="*/ 188569 h 1518287"/>
              <a:gd name="connsiteX1344" fmla="*/ 265126 w 605064"/>
              <a:gd name="connsiteY1344" fmla="*/ 185286 h 1518287"/>
              <a:gd name="connsiteX1345" fmla="*/ 263250 w 605064"/>
              <a:gd name="connsiteY1345" fmla="*/ 183879 h 1518287"/>
              <a:gd name="connsiteX1346" fmla="*/ 261608 w 605064"/>
              <a:gd name="connsiteY1346" fmla="*/ 182471 h 1518287"/>
              <a:gd name="connsiteX1347" fmla="*/ 260084 w 605064"/>
              <a:gd name="connsiteY1347" fmla="*/ 180947 h 1518287"/>
              <a:gd name="connsiteX1348" fmla="*/ 258559 w 605064"/>
              <a:gd name="connsiteY1348" fmla="*/ 179305 h 1518287"/>
              <a:gd name="connsiteX1349" fmla="*/ 257152 w 605064"/>
              <a:gd name="connsiteY1349" fmla="*/ 177663 h 1518287"/>
              <a:gd name="connsiteX1350" fmla="*/ 255745 w 605064"/>
              <a:gd name="connsiteY1350" fmla="*/ 176022 h 1518287"/>
              <a:gd name="connsiteX1351" fmla="*/ 254455 w 605064"/>
              <a:gd name="connsiteY1351" fmla="*/ 174145 h 1518287"/>
              <a:gd name="connsiteX1352" fmla="*/ 253165 w 605064"/>
              <a:gd name="connsiteY1352" fmla="*/ 172269 h 1518287"/>
              <a:gd name="connsiteX1353" fmla="*/ 250820 w 605064"/>
              <a:gd name="connsiteY1353" fmla="*/ 168516 h 1518287"/>
              <a:gd name="connsiteX1354" fmla="*/ 248827 w 605064"/>
              <a:gd name="connsiteY1354" fmla="*/ 164764 h 1518287"/>
              <a:gd name="connsiteX1355" fmla="*/ 246951 w 605064"/>
              <a:gd name="connsiteY1355" fmla="*/ 161128 h 1518287"/>
              <a:gd name="connsiteX1356" fmla="*/ 245426 w 605064"/>
              <a:gd name="connsiteY1356" fmla="*/ 157376 h 1518287"/>
              <a:gd name="connsiteX1357" fmla="*/ 244019 w 605064"/>
              <a:gd name="connsiteY1357" fmla="*/ 153858 h 1518287"/>
              <a:gd name="connsiteX1358" fmla="*/ 242846 w 605064"/>
              <a:gd name="connsiteY1358" fmla="*/ 150691 h 1518287"/>
              <a:gd name="connsiteX1359" fmla="*/ 242026 w 605064"/>
              <a:gd name="connsiteY1359" fmla="*/ 147760 h 1518287"/>
              <a:gd name="connsiteX1360" fmla="*/ 241205 w 605064"/>
              <a:gd name="connsiteY1360" fmla="*/ 145180 h 1518287"/>
              <a:gd name="connsiteX1361" fmla="*/ 240384 w 605064"/>
              <a:gd name="connsiteY1361" fmla="*/ 141427 h 1518287"/>
              <a:gd name="connsiteX1362" fmla="*/ 240032 w 605064"/>
              <a:gd name="connsiteY1362" fmla="*/ 140020 h 1518287"/>
              <a:gd name="connsiteX1363" fmla="*/ 239563 w 605064"/>
              <a:gd name="connsiteY1363" fmla="*/ 139903 h 1518287"/>
              <a:gd name="connsiteX1364" fmla="*/ 238273 w 605064"/>
              <a:gd name="connsiteY1364" fmla="*/ 139316 h 1518287"/>
              <a:gd name="connsiteX1365" fmla="*/ 237335 w 605064"/>
              <a:gd name="connsiteY1365" fmla="*/ 138730 h 1518287"/>
              <a:gd name="connsiteX1366" fmla="*/ 236514 w 605064"/>
              <a:gd name="connsiteY1366" fmla="*/ 138144 h 1518287"/>
              <a:gd name="connsiteX1367" fmla="*/ 235459 w 605064"/>
              <a:gd name="connsiteY1367" fmla="*/ 137205 h 1518287"/>
              <a:gd name="connsiteX1368" fmla="*/ 234404 w 605064"/>
              <a:gd name="connsiteY1368" fmla="*/ 136267 h 1518287"/>
              <a:gd name="connsiteX1369" fmla="*/ 233466 w 605064"/>
              <a:gd name="connsiteY1369" fmla="*/ 134977 h 1518287"/>
              <a:gd name="connsiteX1370" fmla="*/ 232410 w 605064"/>
              <a:gd name="connsiteY1370" fmla="*/ 133570 h 1518287"/>
              <a:gd name="connsiteX1371" fmla="*/ 231472 w 605064"/>
              <a:gd name="connsiteY1371" fmla="*/ 131694 h 1518287"/>
              <a:gd name="connsiteX1372" fmla="*/ 230769 w 605064"/>
              <a:gd name="connsiteY1372" fmla="*/ 129700 h 1518287"/>
              <a:gd name="connsiteX1373" fmla="*/ 229948 w 605064"/>
              <a:gd name="connsiteY1373" fmla="*/ 127472 h 1518287"/>
              <a:gd name="connsiteX1374" fmla="*/ 229479 w 605064"/>
              <a:gd name="connsiteY1374" fmla="*/ 124775 h 1518287"/>
              <a:gd name="connsiteX1375" fmla="*/ 229127 w 605064"/>
              <a:gd name="connsiteY1375" fmla="*/ 121960 h 1518287"/>
              <a:gd name="connsiteX1376" fmla="*/ 229127 w 605064"/>
              <a:gd name="connsiteY1376" fmla="*/ 118794 h 1518287"/>
              <a:gd name="connsiteX1377" fmla="*/ 228072 w 605064"/>
              <a:gd name="connsiteY1377" fmla="*/ 115276 h 1518287"/>
              <a:gd name="connsiteX1378" fmla="*/ 227134 w 605064"/>
              <a:gd name="connsiteY1378" fmla="*/ 112227 h 1518287"/>
              <a:gd name="connsiteX1379" fmla="*/ 226313 w 605064"/>
              <a:gd name="connsiteY1379" fmla="*/ 109413 h 1518287"/>
              <a:gd name="connsiteX1380" fmla="*/ 225961 w 605064"/>
              <a:gd name="connsiteY1380" fmla="*/ 106715 h 1518287"/>
              <a:gd name="connsiteX1381" fmla="*/ 225609 w 605064"/>
              <a:gd name="connsiteY1381" fmla="*/ 104370 h 1518287"/>
              <a:gd name="connsiteX1382" fmla="*/ 225492 w 605064"/>
              <a:gd name="connsiteY1382" fmla="*/ 102259 h 1518287"/>
              <a:gd name="connsiteX1383" fmla="*/ 225609 w 605064"/>
              <a:gd name="connsiteY1383" fmla="*/ 100266 h 1518287"/>
              <a:gd name="connsiteX1384" fmla="*/ 225844 w 605064"/>
              <a:gd name="connsiteY1384" fmla="*/ 98507 h 1518287"/>
              <a:gd name="connsiteX1385" fmla="*/ 226313 w 605064"/>
              <a:gd name="connsiteY1385" fmla="*/ 96982 h 1518287"/>
              <a:gd name="connsiteX1386" fmla="*/ 226899 w 605064"/>
              <a:gd name="connsiteY1386" fmla="*/ 95575 h 1518287"/>
              <a:gd name="connsiteX1387" fmla="*/ 227720 w 605064"/>
              <a:gd name="connsiteY1387" fmla="*/ 94402 h 1518287"/>
              <a:gd name="connsiteX1388" fmla="*/ 228775 w 605064"/>
              <a:gd name="connsiteY1388" fmla="*/ 93464 h 1518287"/>
              <a:gd name="connsiteX1389" fmla="*/ 229948 w 605064"/>
              <a:gd name="connsiteY1389" fmla="*/ 92643 h 1518287"/>
              <a:gd name="connsiteX1390" fmla="*/ 231238 w 605064"/>
              <a:gd name="connsiteY1390" fmla="*/ 92057 h 1518287"/>
              <a:gd name="connsiteX1391" fmla="*/ 232762 w 605064"/>
              <a:gd name="connsiteY1391" fmla="*/ 91588 h 1518287"/>
              <a:gd name="connsiteX1392" fmla="*/ 234404 w 605064"/>
              <a:gd name="connsiteY1392" fmla="*/ 91353 h 1518287"/>
              <a:gd name="connsiteX1393" fmla="*/ 234286 w 605064"/>
              <a:gd name="connsiteY1393" fmla="*/ 79743 h 1518287"/>
              <a:gd name="connsiteX1394" fmla="*/ 234286 w 605064"/>
              <a:gd name="connsiteY1394" fmla="*/ 73059 h 1518287"/>
              <a:gd name="connsiteX1395" fmla="*/ 234521 w 605064"/>
              <a:gd name="connsiteY1395" fmla="*/ 65906 h 1518287"/>
              <a:gd name="connsiteX1396" fmla="*/ 234873 w 605064"/>
              <a:gd name="connsiteY1396" fmla="*/ 62270 h 1518287"/>
              <a:gd name="connsiteX1397" fmla="*/ 235224 w 605064"/>
              <a:gd name="connsiteY1397" fmla="*/ 58518 h 1518287"/>
              <a:gd name="connsiteX1398" fmla="*/ 235576 w 605064"/>
              <a:gd name="connsiteY1398" fmla="*/ 54648 h 1518287"/>
              <a:gd name="connsiteX1399" fmla="*/ 236280 w 605064"/>
              <a:gd name="connsiteY1399" fmla="*/ 50895 h 1518287"/>
              <a:gd name="connsiteX1400" fmla="*/ 236983 w 605064"/>
              <a:gd name="connsiteY1400" fmla="*/ 47025 h 1518287"/>
              <a:gd name="connsiteX1401" fmla="*/ 238039 w 605064"/>
              <a:gd name="connsiteY1401" fmla="*/ 43273 h 1518287"/>
              <a:gd name="connsiteX1402" fmla="*/ 239211 w 605064"/>
              <a:gd name="connsiteY1402" fmla="*/ 39520 h 1518287"/>
              <a:gd name="connsiteX1403" fmla="*/ 240501 w 605064"/>
              <a:gd name="connsiteY1403" fmla="*/ 35767 h 1518287"/>
              <a:gd name="connsiteX1404" fmla="*/ 242026 w 605064"/>
              <a:gd name="connsiteY1404" fmla="*/ 32249 h 1518287"/>
              <a:gd name="connsiteX1405" fmla="*/ 243784 w 605064"/>
              <a:gd name="connsiteY1405" fmla="*/ 28731 h 1518287"/>
              <a:gd name="connsiteX1406" fmla="*/ 245895 w 605064"/>
              <a:gd name="connsiteY1406" fmla="*/ 25330 h 1518287"/>
              <a:gd name="connsiteX1407" fmla="*/ 246951 w 605064"/>
              <a:gd name="connsiteY1407" fmla="*/ 23571 h 1518287"/>
              <a:gd name="connsiteX1408" fmla="*/ 248123 w 605064"/>
              <a:gd name="connsiteY1408" fmla="*/ 21930 h 1518287"/>
              <a:gd name="connsiteX1409" fmla="*/ 249413 w 605064"/>
              <a:gd name="connsiteY1409" fmla="*/ 20405 h 1518287"/>
              <a:gd name="connsiteX1410" fmla="*/ 250820 w 605064"/>
              <a:gd name="connsiteY1410" fmla="*/ 18881 h 1518287"/>
              <a:gd name="connsiteX1411" fmla="*/ 252110 w 605064"/>
              <a:gd name="connsiteY1411" fmla="*/ 17356 h 1518287"/>
              <a:gd name="connsiteX1412" fmla="*/ 253634 w 605064"/>
              <a:gd name="connsiteY1412" fmla="*/ 15949 h 1518287"/>
              <a:gd name="connsiteX1413" fmla="*/ 255159 w 605064"/>
              <a:gd name="connsiteY1413" fmla="*/ 14542 h 1518287"/>
              <a:gd name="connsiteX1414" fmla="*/ 256918 w 605064"/>
              <a:gd name="connsiteY1414" fmla="*/ 13252 h 1518287"/>
              <a:gd name="connsiteX1415" fmla="*/ 258677 w 605064"/>
              <a:gd name="connsiteY1415" fmla="*/ 11844 h 1518287"/>
              <a:gd name="connsiteX1416" fmla="*/ 260436 w 605064"/>
              <a:gd name="connsiteY1416" fmla="*/ 10672 h 1518287"/>
              <a:gd name="connsiteX1417" fmla="*/ 262429 w 605064"/>
              <a:gd name="connsiteY1417" fmla="*/ 9382 h 1518287"/>
              <a:gd name="connsiteX1418" fmla="*/ 264305 w 605064"/>
              <a:gd name="connsiteY1418" fmla="*/ 8326 h 1518287"/>
              <a:gd name="connsiteX1419" fmla="*/ 266416 w 605064"/>
              <a:gd name="connsiteY1419" fmla="*/ 7154 h 1518287"/>
              <a:gd name="connsiteX1420" fmla="*/ 268526 w 605064"/>
              <a:gd name="connsiteY1420" fmla="*/ 6216 h 1518287"/>
              <a:gd name="connsiteX1421" fmla="*/ 270872 w 605064"/>
              <a:gd name="connsiteY1421" fmla="*/ 5277 h 1518287"/>
              <a:gd name="connsiteX1422" fmla="*/ 273217 w 605064"/>
              <a:gd name="connsiteY1422" fmla="*/ 4339 h 1518287"/>
              <a:gd name="connsiteX1423" fmla="*/ 275562 w 605064"/>
              <a:gd name="connsiteY1423" fmla="*/ 3636 h 1518287"/>
              <a:gd name="connsiteX1424" fmla="*/ 278142 w 605064"/>
              <a:gd name="connsiteY1424" fmla="*/ 2815 h 1518287"/>
              <a:gd name="connsiteX1425" fmla="*/ 280839 w 605064"/>
              <a:gd name="connsiteY1425" fmla="*/ 2228 h 1518287"/>
              <a:gd name="connsiteX1426" fmla="*/ 283653 w 605064"/>
              <a:gd name="connsiteY1426" fmla="*/ 1642 h 1518287"/>
              <a:gd name="connsiteX1427" fmla="*/ 286467 w 605064"/>
              <a:gd name="connsiteY1427" fmla="*/ 1173 h 1518287"/>
              <a:gd name="connsiteX1428" fmla="*/ 289633 w 605064"/>
              <a:gd name="connsiteY1428" fmla="*/ 821 h 1518287"/>
              <a:gd name="connsiteX1429" fmla="*/ 292682 w 605064"/>
              <a:gd name="connsiteY1429" fmla="*/ 469 h 1518287"/>
              <a:gd name="connsiteX1430" fmla="*/ 295848 w 605064"/>
              <a:gd name="connsiteY1430" fmla="*/ 235 h 1518287"/>
              <a:gd name="connsiteX1431" fmla="*/ 299249 w 605064"/>
              <a:gd name="connsiteY1431" fmla="*/ 118 h 151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Lst>
            <a:rect l="l" t="t" r="r" b="b"/>
            <a:pathLst>
              <a:path w="605064" h="1518287">
                <a:moveTo>
                  <a:pt x="302532" y="0"/>
                </a:moveTo>
                <a:lnTo>
                  <a:pt x="306048" y="118"/>
                </a:lnTo>
                <a:lnTo>
                  <a:pt x="309330" y="235"/>
                </a:lnTo>
                <a:lnTo>
                  <a:pt x="312495" y="469"/>
                </a:lnTo>
                <a:lnTo>
                  <a:pt x="315660" y="821"/>
                </a:lnTo>
                <a:lnTo>
                  <a:pt x="318708" y="1173"/>
                </a:lnTo>
                <a:lnTo>
                  <a:pt x="321521" y="1642"/>
                </a:lnTo>
                <a:lnTo>
                  <a:pt x="324334" y="2228"/>
                </a:lnTo>
                <a:lnTo>
                  <a:pt x="327030" y="2815"/>
                </a:lnTo>
                <a:lnTo>
                  <a:pt x="329609" y="3636"/>
                </a:lnTo>
                <a:lnTo>
                  <a:pt x="332070" y="4339"/>
                </a:lnTo>
                <a:lnTo>
                  <a:pt x="334297" y="5277"/>
                </a:lnTo>
                <a:lnTo>
                  <a:pt x="336642" y="6216"/>
                </a:lnTo>
                <a:lnTo>
                  <a:pt x="338869" y="7154"/>
                </a:lnTo>
                <a:lnTo>
                  <a:pt x="340861" y="8326"/>
                </a:lnTo>
                <a:lnTo>
                  <a:pt x="342737" y="9382"/>
                </a:lnTo>
                <a:lnTo>
                  <a:pt x="344729" y="10672"/>
                </a:lnTo>
                <a:lnTo>
                  <a:pt x="346488" y="11844"/>
                </a:lnTo>
                <a:lnTo>
                  <a:pt x="348246" y="13252"/>
                </a:lnTo>
                <a:lnTo>
                  <a:pt x="350004" y="14542"/>
                </a:lnTo>
                <a:lnTo>
                  <a:pt x="351528" y="15949"/>
                </a:lnTo>
                <a:lnTo>
                  <a:pt x="352934" y="17356"/>
                </a:lnTo>
                <a:lnTo>
                  <a:pt x="354341" y="18881"/>
                </a:lnTo>
                <a:lnTo>
                  <a:pt x="355748" y="20405"/>
                </a:lnTo>
                <a:lnTo>
                  <a:pt x="357037" y="21930"/>
                </a:lnTo>
                <a:lnTo>
                  <a:pt x="358209" y="23571"/>
                </a:lnTo>
                <a:lnTo>
                  <a:pt x="359381" y="25330"/>
                </a:lnTo>
                <a:lnTo>
                  <a:pt x="361374" y="28731"/>
                </a:lnTo>
                <a:lnTo>
                  <a:pt x="363132" y="32249"/>
                </a:lnTo>
                <a:lnTo>
                  <a:pt x="364656" y="35767"/>
                </a:lnTo>
                <a:lnTo>
                  <a:pt x="365945" y="39520"/>
                </a:lnTo>
                <a:lnTo>
                  <a:pt x="367117" y="43273"/>
                </a:lnTo>
                <a:lnTo>
                  <a:pt x="368172" y="47025"/>
                </a:lnTo>
                <a:lnTo>
                  <a:pt x="368993" y="50895"/>
                </a:lnTo>
                <a:lnTo>
                  <a:pt x="369579" y="54648"/>
                </a:lnTo>
                <a:lnTo>
                  <a:pt x="369931" y="58518"/>
                </a:lnTo>
                <a:lnTo>
                  <a:pt x="370400" y="62270"/>
                </a:lnTo>
                <a:lnTo>
                  <a:pt x="370634" y="65906"/>
                </a:lnTo>
                <a:lnTo>
                  <a:pt x="370868" y="73059"/>
                </a:lnTo>
                <a:lnTo>
                  <a:pt x="370868" y="79743"/>
                </a:lnTo>
                <a:lnTo>
                  <a:pt x="370751" y="91353"/>
                </a:lnTo>
                <a:lnTo>
                  <a:pt x="372392" y="91588"/>
                </a:lnTo>
                <a:lnTo>
                  <a:pt x="373916" y="92057"/>
                </a:lnTo>
                <a:lnTo>
                  <a:pt x="375205" y="92643"/>
                </a:lnTo>
                <a:lnTo>
                  <a:pt x="376377" y="93464"/>
                </a:lnTo>
                <a:lnTo>
                  <a:pt x="377432" y="94402"/>
                </a:lnTo>
                <a:lnTo>
                  <a:pt x="378136" y="95575"/>
                </a:lnTo>
                <a:lnTo>
                  <a:pt x="378839" y="96982"/>
                </a:lnTo>
                <a:lnTo>
                  <a:pt x="379308" y="98507"/>
                </a:lnTo>
                <a:lnTo>
                  <a:pt x="379542" y="100266"/>
                </a:lnTo>
                <a:lnTo>
                  <a:pt x="379659" y="102259"/>
                </a:lnTo>
                <a:lnTo>
                  <a:pt x="379542" y="104370"/>
                </a:lnTo>
                <a:lnTo>
                  <a:pt x="379191" y="106715"/>
                </a:lnTo>
                <a:lnTo>
                  <a:pt x="378722" y="109413"/>
                </a:lnTo>
                <a:lnTo>
                  <a:pt x="378018" y="112227"/>
                </a:lnTo>
                <a:lnTo>
                  <a:pt x="377198" y="115276"/>
                </a:lnTo>
                <a:lnTo>
                  <a:pt x="376026" y="118794"/>
                </a:lnTo>
                <a:lnTo>
                  <a:pt x="376026" y="121960"/>
                </a:lnTo>
                <a:lnTo>
                  <a:pt x="375674" y="124775"/>
                </a:lnTo>
                <a:lnTo>
                  <a:pt x="375205" y="127472"/>
                </a:lnTo>
                <a:lnTo>
                  <a:pt x="374502" y="129700"/>
                </a:lnTo>
                <a:lnTo>
                  <a:pt x="373682" y="131694"/>
                </a:lnTo>
                <a:lnTo>
                  <a:pt x="372744" y="133570"/>
                </a:lnTo>
                <a:lnTo>
                  <a:pt x="371806" y="134977"/>
                </a:lnTo>
                <a:lnTo>
                  <a:pt x="370751" y="136267"/>
                </a:lnTo>
                <a:lnTo>
                  <a:pt x="369696" y="137205"/>
                </a:lnTo>
                <a:lnTo>
                  <a:pt x="368641" y="138144"/>
                </a:lnTo>
                <a:lnTo>
                  <a:pt x="367821" y="138730"/>
                </a:lnTo>
                <a:lnTo>
                  <a:pt x="366883" y="139316"/>
                </a:lnTo>
                <a:lnTo>
                  <a:pt x="365594" y="139903"/>
                </a:lnTo>
                <a:lnTo>
                  <a:pt x="365125" y="140020"/>
                </a:lnTo>
                <a:lnTo>
                  <a:pt x="364890" y="141427"/>
                </a:lnTo>
                <a:lnTo>
                  <a:pt x="363953" y="145180"/>
                </a:lnTo>
                <a:lnTo>
                  <a:pt x="363132" y="147760"/>
                </a:lnTo>
                <a:lnTo>
                  <a:pt x="362312" y="150691"/>
                </a:lnTo>
                <a:lnTo>
                  <a:pt x="361140" y="153858"/>
                </a:lnTo>
                <a:lnTo>
                  <a:pt x="359733" y="157376"/>
                </a:lnTo>
                <a:lnTo>
                  <a:pt x="358209" y="161128"/>
                </a:lnTo>
                <a:lnTo>
                  <a:pt x="356334" y="164764"/>
                </a:lnTo>
                <a:lnTo>
                  <a:pt x="354341" y="168516"/>
                </a:lnTo>
                <a:lnTo>
                  <a:pt x="351997" y="172269"/>
                </a:lnTo>
                <a:lnTo>
                  <a:pt x="350707" y="174145"/>
                </a:lnTo>
                <a:lnTo>
                  <a:pt x="349418" y="176022"/>
                </a:lnTo>
                <a:lnTo>
                  <a:pt x="348011" y="177663"/>
                </a:lnTo>
                <a:lnTo>
                  <a:pt x="346605" y="179305"/>
                </a:lnTo>
                <a:lnTo>
                  <a:pt x="345081" y="180947"/>
                </a:lnTo>
                <a:lnTo>
                  <a:pt x="343557" y="182471"/>
                </a:lnTo>
                <a:lnTo>
                  <a:pt x="341916" y="183879"/>
                </a:lnTo>
                <a:lnTo>
                  <a:pt x="340041" y="185286"/>
                </a:lnTo>
                <a:lnTo>
                  <a:pt x="340275" y="188569"/>
                </a:lnTo>
                <a:lnTo>
                  <a:pt x="340510" y="191501"/>
                </a:lnTo>
                <a:lnTo>
                  <a:pt x="340744" y="194550"/>
                </a:lnTo>
                <a:lnTo>
                  <a:pt x="341096" y="197365"/>
                </a:lnTo>
                <a:lnTo>
                  <a:pt x="341682" y="200179"/>
                </a:lnTo>
                <a:lnTo>
                  <a:pt x="342268" y="202876"/>
                </a:lnTo>
                <a:lnTo>
                  <a:pt x="342971" y="205574"/>
                </a:lnTo>
                <a:lnTo>
                  <a:pt x="343674" y="208153"/>
                </a:lnTo>
                <a:lnTo>
                  <a:pt x="344495" y="210616"/>
                </a:lnTo>
                <a:lnTo>
                  <a:pt x="345315" y="213079"/>
                </a:lnTo>
                <a:lnTo>
                  <a:pt x="346370" y="215307"/>
                </a:lnTo>
                <a:lnTo>
                  <a:pt x="347425" y="217652"/>
                </a:lnTo>
                <a:lnTo>
                  <a:pt x="348598" y="219880"/>
                </a:lnTo>
                <a:lnTo>
                  <a:pt x="349652" y="221991"/>
                </a:lnTo>
                <a:lnTo>
                  <a:pt x="350942" y="224102"/>
                </a:lnTo>
                <a:lnTo>
                  <a:pt x="352231" y="226096"/>
                </a:lnTo>
                <a:lnTo>
                  <a:pt x="353638" y="228089"/>
                </a:lnTo>
                <a:lnTo>
                  <a:pt x="355044" y="229848"/>
                </a:lnTo>
                <a:lnTo>
                  <a:pt x="356685" y="231725"/>
                </a:lnTo>
                <a:lnTo>
                  <a:pt x="358209" y="233366"/>
                </a:lnTo>
                <a:lnTo>
                  <a:pt x="361491" y="236884"/>
                </a:lnTo>
                <a:lnTo>
                  <a:pt x="365008" y="239933"/>
                </a:lnTo>
                <a:lnTo>
                  <a:pt x="368641" y="242865"/>
                </a:lnTo>
                <a:lnTo>
                  <a:pt x="372627" y="245680"/>
                </a:lnTo>
                <a:lnTo>
                  <a:pt x="376612" y="248377"/>
                </a:lnTo>
                <a:lnTo>
                  <a:pt x="380832" y="250840"/>
                </a:lnTo>
                <a:lnTo>
                  <a:pt x="385051" y="253185"/>
                </a:lnTo>
                <a:lnTo>
                  <a:pt x="389623" y="255530"/>
                </a:lnTo>
                <a:lnTo>
                  <a:pt x="394077" y="257524"/>
                </a:lnTo>
                <a:lnTo>
                  <a:pt x="398648" y="259635"/>
                </a:lnTo>
                <a:lnTo>
                  <a:pt x="403337" y="261511"/>
                </a:lnTo>
                <a:lnTo>
                  <a:pt x="408026" y="263387"/>
                </a:lnTo>
                <a:lnTo>
                  <a:pt x="417520" y="267140"/>
                </a:lnTo>
                <a:lnTo>
                  <a:pt x="426897" y="270775"/>
                </a:lnTo>
                <a:lnTo>
                  <a:pt x="436274" y="274293"/>
                </a:lnTo>
                <a:lnTo>
                  <a:pt x="440729" y="276287"/>
                </a:lnTo>
                <a:lnTo>
                  <a:pt x="445183" y="278163"/>
                </a:lnTo>
                <a:lnTo>
                  <a:pt x="449754" y="280040"/>
                </a:lnTo>
                <a:lnTo>
                  <a:pt x="453974" y="282150"/>
                </a:lnTo>
                <a:lnTo>
                  <a:pt x="455966" y="283323"/>
                </a:lnTo>
                <a:lnTo>
                  <a:pt x="457959" y="284496"/>
                </a:lnTo>
                <a:lnTo>
                  <a:pt x="459835" y="285669"/>
                </a:lnTo>
                <a:lnTo>
                  <a:pt x="461710" y="286841"/>
                </a:lnTo>
                <a:lnTo>
                  <a:pt x="463468" y="288131"/>
                </a:lnTo>
                <a:lnTo>
                  <a:pt x="465226" y="289538"/>
                </a:lnTo>
                <a:lnTo>
                  <a:pt x="466750" y="290946"/>
                </a:lnTo>
                <a:lnTo>
                  <a:pt x="468274" y="292587"/>
                </a:lnTo>
                <a:lnTo>
                  <a:pt x="469798" y="294112"/>
                </a:lnTo>
                <a:lnTo>
                  <a:pt x="471204" y="295636"/>
                </a:lnTo>
                <a:lnTo>
                  <a:pt x="472611" y="297278"/>
                </a:lnTo>
                <a:lnTo>
                  <a:pt x="473900" y="298920"/>
                </a:lnTo>
                <a:lnTo>
                  <a:pt x="476245" y="302438"/>
                </a:lnTo>
                <a:lnTo>
                  <a:pt x="478355" y="306073"/>
                </a:lnTo>
                <a:lnTo>
                  <a:pt x="480464" y="309943"/>
                </a:lnTo>
                <a:lnTo>
                  <a:pt x="482105" y="313930"/>
                </a:lnTo>
                <a:lnTo>
                  <a:pt x="483629" y="318152"/>
                </a:lnTo>
                <a:lnTo>
                  <a:pt x="485036" y="322491"/>
                </a:lnTo>
                <a:lnTo>
                  <a:pt x="486208" y="327065"/>
                </a:lnTo>
                <a:lnTo>
                  <a:pt x="487263" y="331638"/>
                </a:lnTo>
                <a:lnTo>
                  <a:pt x="488201" y="336446"/>
                </a:lnTo>
                <a:lnTo>
                  <a:pt x="488787" y="341137"/>
                </a:lnTo>
                <a:lnTo>
                  <a:pt x="489490" y="346180"/>
                </a:lnTo>
                <a:lnTo>
                  <a:pt x="489842" y="351222"/>
                </a:lnTo>
                <a:lnTo>
                  <a:pt x="490193" y="356382"/>
                </a:lnTo>
                <a:lnTo>
                  <a:pt x="490428" y="361659"/>
                </a:lnTo>
                <a:lnTo>
                  <a:pt x="490545" y="366936"/>
                </a:lnTo>
                <a:lnTo>
                  <a:pt x="490662" y="372331"/>
                </a:lnTo>
                <a:lnTo>
                  <a:pt x="490662" y="383354"/>
                </a:lnTo>
                <a:lnTo>
                  <a:pt x="490428" y="394495"/>
                </a:lnTo>
                <a:lnTo>
                  <a:pt x="490193" y="405635"/>
                </a:lnTo>
                <a:lnTo>
                  <a:pt x="489959" y="417010"/>
                </a:lnTo>
                <a:lnTo>
                  <a:pt x="489842" y="428385"/>
                </a:lnTo>
                <a:lnTo>
                  <a:pt x="489842" y="434014"/>
                </a:lnTo>
                <a:lnTo>
                  <a:pt x="489959" y="439526"/>
                </a:lnTo>
                <a:lnTo>
                  <a:pt x="490076" y="445038"/>
                </a:lnTo>
                <a:lnTo>
                  <a:pt x="490428" y="450549"/>
                </a:lnTo>
                <a:lnTo>
                  <a:pt x="490897" y="456061"/>
                </a:lnTo>
                <a:lnTo>
                  <a:pt x="491248" y="461573"/>
                </a:lnTo>
                <a:lnTo>
                  <a:pt x="491717" y="466967"/>
                </a:lnTo>
                <a:lnTo>
                  <a:pt x="492420" y="472361"/>
                </a:lnTo>
                <a:lnTo>
                  <a:pt x="493827" y="483150"/>
                </a:lnTo>
                <a:lnTo>
                  <a:pt x="495585" y="493822"/>
                </a:lnTo>
                <a:lnTo>
                  <a:pt x="497461" y="504493"/>
                </a:lnTo>
                <a:lnTo>
                  <a:pt x="499570" y="515165"/>
                </a:lnTo>
                <a:lnTo>
                  <a:pt x="501915" y="525954"/>
                </a:lnTo>
                <a:lnTo>
                  <a:pt x="504494" y="536742"/>
                </a:lnTo>
                <a:lnTo>
                  <a:pt x="506955" y="547648"/>
                </a:lnTo>
                <a:lnTo>
                  <a:pt x="509651" y="558554"/>
                </a:lnTo>
                <a:lnTo>
                  <a:pt x="515160" y="580836"/>
                </a:lnTo>
                <a:lnTo>
                  <a:pt x="520786" y="603938"/>
                </a:lnTo>
                <a:lnTo>
                  <a:pt x="523482" y="615313"/>
                </a:lnTo>
                <a:lnTo>
                  <a:pt x="525944" y="625984"/>
                </a:lnTo>
                <a:lnTo>
                  <a:pt x="528054" y="636069"/>
                </a:lnTo>
                <a:lnTo>
                  <a:pt x="529929" y="645451"/>
                </a:lnTo>
                <a:lnTo>
                  <a:pt x="531570" y="654129"/>
                </a:lnTo>
                <a:lnTo>
                  <a:pt x="532977" y="662338"/>
                </a:lnTo>
                <a:lnTo>
                  <a:pt x="535438" y="676879"/>
                </a:lnTo>
                <a:lnTo>
                  <a:pt x="537548" y="688958"/>
                </a:lnTo>
                <a:lnTo>
                  <a:pt x="539189" y="698926"/>
                </a:lnTo>
                <a:lnTo>
                  <a:pt x="539892" y="703030"/>
                </a:lnTo>
                <a:lnTo>
                  <a:pt x="540713" y="706666"/>
                </a:lnTo>
                <a:lnTo>
                  <a:pt x="541533" y="709832"/>
                </a:lnTo>
                <a:lnTo>
                  <a:pt x="542237" y="712529"/>
                </a:lnTo>
                <a:lnTo>
                  <a:pt x="542706" y="713702"/>
                </a:lnTo>
                <a:lnTo>
                  <a:pt x="543292" y="714875"/>
                </a:lnTo>
                <a:lnTo>
                  <a:pt x="543878" y="715813"/>
                </a:lnTo>
                <a:lnTo>
                  <a:pt x="544581" y="716868"/>
                </a:lnTo>
                <a:lnTo>
                  <a:pt x="546222" y="718862"/>
                </a:lnTo>
                <a:lnTo>
                  <a:pt x="547980" y="720621"/>
                </a:lnTo>
                <a:lnTo>
                  <a:pt x="550090" y="722380"/>
                </a:lnTo>
                <a:lnTo>
                  <a:pt x="552200" y="724022"/>
                </a:lnTo>
                <a:lnTo>
                  <a:pt x="557006" y="727657"/>
                </a:lnTo>
                <a:lnTo>
                  <a:pt x="559585" y="729533"/>
                </a:lnTo>
                <a:lnTo>
                  <a:pt x="562163" y="731761"/>
                </a:lnTo>
                <a:lnTo>
                  <a:pt x="564508" y="734107"/>
                </a:lnTo>
                <a:lnTo>
                  <a:pt x="567086" y="736687"/>
                </a:lnTo>
                <a:lnTo>
                  <a:pt x="569431" y="739501"/>
                </a:lnTo>
                <a:lnTo>
                  <a:pt x="570603" y="741143"/>
                </a:lnTo>
                <a:lnTo>
                  <a:pt x="571775" y="742785"/>
                </a:lnTo>
                <a:lnTo>
                  <a:pt x="572713" y="744426"/>
                </a:lnTo>
                <a:lnTo>
                  <a:pt x="573768" y="746420"/>
                </a:lnTo>
                <a:lnTo>
                  <a:pt x="574823" y="748296"/>
                </a:lnTo>
                <a:lnTo>
                  <a:pt x="575760" y="750524"/>
                </a:lnTo>
                <a:lnTo>
                  <a:pt x="579159" y="757912"/>
                </a:lnTo>
                <a:lnTo>
                  <a:pt x="580800" y="761430"/>
                </a:lnTo>
                <a:lnTo>
                  <a:pt x="582559" y="764831"/>
                </a:lnTo>
                <a:lnTo>
                  <a:pt x="584317" y="768232"/>
                </a:lnTo>
                <a:lnTo>
                  <a:pt x="586192" y="771516"/>
                </a:lnTo>
                <a:lnTo>
                  <a:pt x="588537" y="774682"/>
                </a:lnTo>
                <a:lnTo>
                  <a:pt x="591115" y="778083"/>
                </a:lnTo>
                <a:lnTo>
                  <a:pt x="593577" y="780780"/>
                </a:lnTo>
                <a:lnTo>
                  <a:pt x="596273" y="783712"/>
                </a:lnTo>
                <a:lnTo>
                  <a:pt x="599086" y="786761"/>
                </a:lnTo>
                <a:lnTo>
                  <a:pt x="601548" y="789692"/>
                </a:lnTo>
                <a:lnTo>
                  <a:pt x="602720" y="791334"/>
                </a:lnTo>
                <a:lnTo>
                  <a:pt x="603657" y="792741"/>
                </a:lnTo>
                <a:lnTo>
                  <a:pt x="604478" y="794149"/>
                </a:lnTo>
                <a:lnTo>
                  <a:pt x="604830" y="795321"/>
                </a:lnTo>
                <a:lnTo>
                  <a:pt x="605064" y="796611"/>
                </a:lnTo>
                <a:lnTo>
                  <a:pt x="605064" y="797315"/>
                </a:lnTo>
                <a:lnTo>
                  <a:pt x="604947" y="797901"/>
                </a:lnTo>
                <a:lnTo>
                  <a:pt x="604712" y="798488"/>
                </a:lnTo>
                <a:lnTo>
                  <a:pt x="604478" y="798957"/>
                </a:lnTo>
                <a:lnTo>
                  <a:pt x="604009" y="799426"/>
                </a:lnTo>
                <a:lnTo>
                  <a:pt x="603540" y="800012"/>
                </a:lnTo>
                <a:lnTo>
                  <a:pt x="602837" y="800481"/>
                </a:lnTo>
                <a:lnTo>
                  <a:pt x="602134" y="800716"/>
                </a:lnTo>
                <a:lnTo>
                  <a:pt x="601430" y="801068"/>
                </a:lnTo>
                <a:lnTo>
                  <a:pt x="600727" y="801185"/>
                </a:lnTo>
                <a:lnTo>
                  <a:pt x="599907" y="801068"/>
                </a:lnTo>
                <a:lnTo>
                  <a:pt x="599086" y="800950"/>
                </a:lnTo>
                <a:lnTo>
                  <a:pt x="598266" y="800716"/>
                </a:lnTo>
                <a:lnTo>
                  <a:pt x="597328" y="800364"/>
                </a:lnTo>
                <a:lnTo>
                  <a:pt x="595687" y="799660"/>
                </a:lnTo>
                <a:lnTo>
                  <a:pt x="593929" y="798488"/>
                </a:lnTo>
                <a:lnTo>
                  <a:pt x="592170" y="797080"/>
                </a:lnTo>
                <a:lnTo>
                  <a:pt x="590295" y="795556"/>
                </a:lnTo>
                <a:lnTo>
                  <a:pt x="588654" y="793797"/>
                </a:lnTo>
                <a:lnTo>
                  <a:pt x="587013" y="792155"/>
                </a:lnTo>
                <a:lnTo>
                  <a:pt x="583965" y="788872"/>
                </a:lnTo>
                <a:lnTo>
                  <a:pt x="581504" y="785705"/>
                </a:lnTo>
                <a:lnTo>
                  <a:pt x="579863" y="783594"/>
                </a:lnTo>
                <a:lnTo>
                  <a:pt x="579159" y="782774"/>
                </a:lnTo>
                <a:lnTo>
                  <a:pt x="578573" y="782187"/>
                </a:lnTo>
                <a:lnTo>
                  <a:pt x="577870" y="781601"/>
                </a:lnTo>
                <a:lnTo>
                  <a:pt x="577284" y="781249"/>
                </a:lnTo>
                <a:lnTo>
                  <a:pt x="576581" y="781014"/>
                </a:lnTo>
                <a:lnTo>
                  <a:pt x="575995" y="780897"/>
                </a:lnTo>
                <a:lnTo>
                  <a:pt x="575409" y="780897"/>
                </a:lnTo>
                <a:lnTo>
                  <a:pt x="574940" y="781014"/>
                </a:lnTo>
                <a:lnTo>
                  <a:pt x="574588" y="781249"/>
                </a:lnTo>
                <a:lnTo>
                  <a:pt x="574354" y="781601"/>
                </a:lnTo>
                <a:lnTo>
                  <a:pt x="574119" y="782187"/>
                </a:lnTo>
                <a:lnTo>
                  <a:pt x="574002" y="782774"/>
                </a:lnTo>
                <a:lnTo>
                  <a:pt x="574119" y="783477"/>
                </a:lnTo>
                <a:lnTo>
                  <a:pt x="574471" y="784298"/>
                </a:lnTo>
                <a:lnTo>
                  <a:pt x="574823" y="785236"/>
                </a:lnTo>
                <a:lnTo>
                  <a:pt x="575291" y="786409"/>
                </a:lnTo>
                <a:lnTo>
                  <a:pt x="577284" y="789810"/>
                </a:lnTo>
                <a:lnTo>
                  <a:pt x="580097" y="795204"/>
                </a:lnTo>
                <a:lnTo>
                  <a:pt x="583496" y="802123"/>
                </a:lnTo>
                <a:lnTo>
                  <a:pt x="587247" y="809863"/>
                </a:lnTo>
                <a:lnTo>
                  <a:pt x="590998" y="817837"/>
                </a:lnTo>
                <a:lnTo>
                  <a:pt x="594397" y="825460"/>
                </a:lnTo>
                <a:lnTo>
                  <a:pt x="597211" y="832261"/>
                </a:lnTo>
                <a:lnTo>
                  <a:pt x="598383" y="835193"/>
                </a:lnTo>
                <a:lnTo>
                  <a:pt x="599203" y="837538"/>
                </a:lnTo>
                <a:lnTo>
                  <a:pt x="599672" y="839766"/>
                </a:lnTo>
                <a:lnTo>
                  <a:pt x="599789" y="841525"/>
                </a:lnTo>
                <a:lnTo>
                  <a:pt x="599672" y="843167"/>
                </a:lnTo>
                <a:lnTo>
                  <a:pt x="599320" y="844574"/>
                </a:lnTo>
                <a:lnTo>
                  <a:pt x="598734" y="845864"/>
                </a:lnTo>
                <a:lnTo>
                  <a:pt x="598031" y="846803"/>
                </a:lnTo>
                <a:lnTo>
                  <a:pt x="596976" y="847623"/>
                </a:lnTo>
                <a:lnTo>
                  <a:pt x="595921" y="848093"/>
                </a:lnTo>
                <a:lnTo>
                  <a:pt x="594866" y="848327"/>
                </a:lnTo>
                <a:lnTo>
                  <a:pt x="593694" y="848444"/>
                </a:lnTo>
                <a:lnTo>
                  <a:pt x="592405" y="848210"/>
                </a:lnTo>
                <a:lnTo>
                  <a:pt x="591233" y="847858"/>
                </a:lnTo>
                <a:lnTo>
                  <a:pt x="590060" y="847037"/>
                </a:lnTo>
                <a:lnTo>
                  <a:pt x="589006" y="846216"/>
                </a:lnTo>
                <a:lnTo>
                  <a:pt x="588068" y="845044"/>
                </a:lnTo>
                <a:lnTo>
                  <a:pt x="587247" y="843636"/>
                </a:lnTo>
                <a:lnTo>
                  <a:pt x="579863" y="826280"/>
                </a:lnTo>
                <a:lnTo>
                  <a:pt x="572127" y="808573"/>
                </a:lnTo>
                <a:lnTo>
                  <a:pt x="571072" y="806696"/>
                </a:lnTo>
                <a:lnTo>
                  <a:pt x="570603" y="805876"/>
                </a:lnTo>
                <a:lnTo>
                  <a:pt x="570251" y="805406"/>
                </a:lnTo>
                <a:lnTo>
                  <a:pt x="569665" y="805055"/>
                </a:lnTo>
                <a:lnTo>
                  <a:pt x="569196" y="804586"/>
                </a:lnTo>
                <a:lnTo>
                  <a:pt x="568845" y="804468"/>
                </a:lnTo>
                <a:lnTo>
                  <a:pt x="568376" y="804468"/>
                </a:lnTo>
                <a:lnTo>
                  <a:pt x="568141" y="804586"/>
                </a:lnTo>
                <a:lnTo>
                  <a:pt x="567907" y="805055"/>
                </a:lnTo>
                <a:lnTo>
                  <a:pt x="567672" y="805406"/>
                </a:lnTo>
                <a:lnTo>
                  <a:pt x="567555" y="805876"/>
                </a:lnTo>
                <a:lnTo>
                  <a:pt x="567321" y="806579"/>
                </a:lnTo>
                <a:lnTo>
                  <a:pt x="567321" y="807400"/>
                </a:lnTo>
                <a:lnTo>
                  <a:pt x="567555" y="808338"/>
                </a:lnTo>
                <a:lnTo>
                  <a:pt x="567672" y="809394"/>
                </a:lnTo>
                <a:lnTo>
                  <a:pt x="568493" y="812677"/>
                </a:lnTo>
                <a:lnTo>
                  <a:pt x="569548" y="817016"/>
                </a:lnTo>
                <a:lnTo>
                  <a:pt x="572361" y="827336"/>
                </a:lnTo>
                <a:lnTo>
                  <a:pt x="575409" y="838242"/>
                </a:lnTo>
                <a:lnTo>
                  <a:pt x="576698" y="843167"/>
                </a:lnTo>
                <a:lnTo>
                  <a:pt x="577753" y="847623"/>
                </a:lnTo>
                <a:lnTo>
                  <a:pt x="578105" y="849383"/>
                </a:lnTo>
                <a:lnTo>
                  <a:pt x="578105" y="851142"/>
                </a:lnTo>
                <a:lnTo>
                  <a:pt x="577870" y="852549"/>
                </a:lnTo>
                <a:lnTo>
                  <a:pt x="577518" y="853956"/>
                </a:lnTo>
                <a:lnTo>
                  <a:pt x="576932" y="855129"/>
                </a:lnTo>
                <a:lnTo>
                  <a:pt x="576229" y="856067"/>
                </a:lnTo>
                <a:lnTo>
                  <a:pt x="575409" y="856653"/>
                </a:lnTo>
                <a:lnTo>
                  <a:pt x="574471" y="857240"/>
                </a:lnTo>
                <a:lnTo>
                  <a:pt x="573533" y="857591"/>
                </a:lnTo>
                <a:lnTo>
                  <a:pt x="572478" y="857591"/>
                </a:lnTo>
                <a:lnTo>
                  <a:pt x="571423" y="857474"/>
                </a:lnTo>
                <a:lnTo>
                  <a:pt x="570603" y="857122"/>
                </a:lnTo>
                <a:lnTo>
                  <a:pt x="569665" y="856419"/>
                </a:lnTo>
                <a:lnTo>
                  <a:pt x="568962" y="855481"/>
                </a:lnTo>
                <a:lnTo>
                  <a:pt x="568141" y="854425"/>
                </a:lnTo>
                <a:lnTo>
                  <a:pt x="567672" y="853018"/>
                </a:lnTo>
                <a:lnTo>
                  <a:pt x="565563" y="845630"/>
                </a:lnTo>
                <a:lnTo>
                  <a:pt x="562984" y="837656"/>
                </a:lnTo>
                <a:lnTo>
                  <a:pt x="560405" y="828743"/>
                </a:lnTo>
                <a:lnTo>
                  <a:pt x="559116" y="823818"/>
                </a:lnTo>
                <a:lnTo>
                  <a:pt x="557709" y="818775"/>
                </a:lnTo>
                <a:lnTo>
                  <a:pt x="557240" y="816664"/>
                </a:lnTo>
                <a:lnTo>
                  <a:pt x="556771" y="814905"/>
                </a:lnTo>
                <a:lnTo>
                  <a:pt x="556185" y="813498"/>
                </a:lnTo>
                <a:lnTo>
                  <a:pt x="555716" y="812325"/>
                </a:lnTo>
                <a:lnTo>
                  <a:pt x="555365" y="811387"/>
                </a:lnTo>
                <a:lnTo>
                  <a:pt x="554779" y="810801"/>
                </a:lnTo>
                <a:lnTo>
                  <a:pt x="554310" y="810215"/>
                </a:lnTo>
                <a:lnTo>
                  <a:pt x="553958" y="809980"/>
                </a:lnTo>
                <a:lnTo>
                  <a:pt x="553489" y="809863"/>
                </a:lnTo>
                <a:lnTo>
                  <a:pt x="553138" y="809980"/>
                </a:lnTo>
                <a:lnTo>
                  <a:pt x="552903" y="810097"/>
                </a:lnTo>
                <a:lnTo>
                  <a:pt x="552552" y="810332"/>
                </a:lnTo>
                <a:lnTo>
                  <a:pt x="552434" y="810801"/>
                </a:lnTo>
                <a:lnTo>
                  <a:pt x="552200" y="811153"/>
                </a:lnTo>
                <a:lnTo>
                  <a:pt x="551966" y="812091"/>
                </a:lnTo>
                <a:lnTo>
                  <a:pt x="552083" y="813498"/>
                </a:lnTo>
                <a:lnTo>
                  <a:pt x="552434" y="816195"/>
                </a:lnTo>
                <a:lnTo>
                  <a:pt x="553372" y="824052"/>
                </a:lnTo>
                <a:lnTo>
                  <a:pt x="554896" y="834958"/>
                </a:lnTo>
                <a:lnTo>
                  <a:pt x="556771" y="847741"/>
                </a:lnTo>
                <a:lnTo>
                  <a:pt x="557006" y="849734"/>
                </a:lnTo>
                <a:lnTo>
                  <a:pt x="557006" y="851493"/>
                </a:lnTo>
                <a:lnTo>
                  <a:pt x="556771" y="853018"/>
                </a:lnTo>
                <a:lnTo>
                  <a:pt x="556303" y="854191"/>
                </a:lnTo>
                <a:lnTo>
                  <a:pt x="555834" y="855129"/>
                </a:lnTo>
                <a:lnTo>
                  <a:pt x="555248" y="855832"/>
                </a:lnTo>
                <a:lnTo>
                  <a:pt x="554427" y="856184"/>
                </a:lnTo>
                <a:lnTo>
                  <a:pt x="553607" y="856301"/>
                </a:lnTo>
                <a:lnTo>
                  <a:pt x="552786" y="856301"/>
                </a:lnTo>
                <a:lnTo>
                  <a:pt x="551966" y="856067"/>
                </a:lnTo>
                <a:lnTo>
                  <a:pt x="551145" y="855598"/>
                </a:lnTo>
                <a:lnTo>
                  <a:pt x="550325" y="855011"/>
                </a:lnTo>
                <a:lnTo>
                  <a:pt x="549504" y="854191"/>
                </a:lnTo>
                <a:lnTo>
                  <a:pt x="548918" y="853370"/>
                </a:lnTo>
                <a:lnTo>
                  <a:pt x="548449" y="852314"/>
                </a:lnTo>
                <a:lnTo>
                  <a:pt x="547980" y="851142"/>
                </a:lnTo>
                <a:lnTo>
                  <a:pt x="547394" y="847975"/>
                </a:lnTo>
                <a:lnTo>
                  <a:pt x="546691" y="844105"/>
                </a:lnTo>
                <a:lnTo>
                  <a:pt x="545402" y="834841"/>
                </a:lnTo>
                <a:lnTo>
                  <a:pt x="544698" y="829799"/>
                </a:lnTo>
                <a:lnTo>
                  <a:pt x="543761" y="824404"/>
                </a:lnTo>
                <a:lnTo>
                  <a:pt x="542940" y="819010"/>
                </a:lnTo>
                <a:lnTo>
                  <a:pt x="541768" y="813498"/>
                </a:lnTo>
                <a:lnTo>
                  <a:pt x="541299" y="812208"/>
                </a:lnTo>
                <a:lnTo>
                  <a:pt x="540947" y="811035"/>
                </a:lnTo>
                <a:lnTo>
                  <a:pt x="540596" y="810097"/>
                </a:lnTo>
                <a:lnTo>
                  <a:pt x="540127" y="809394"/>
                </a:lnTo>
                <a:lnTo>
                  <a:pt x="539658" y="808807"/>
                </a:lnTo>
                <a:lnTo>
                  <a:pt x="539189" y="808456"/>
                </a:lnTo>
                <a:lnTo>
                  <a:pt x="538603" y="808221"/>
                </a:lnTo>
                <a:lnTo>
                  <a:pt x="538251" y="808221"/>
                </a:lnTo>
                <a:lnTo>
                  <a:pt x="537783" y="808456"/>
                </a:lnTo>
                <a:lnTo>
                  <a:pt x="537431" y="808690"/>
                </a:lnTo>
                <a:lnTo>
                  <a:pt x="537079" y="809276"/>
                </a:lnTo>
                <a:lnTo>
                  <a:pt x="536845" y="809863"/>
                </a:lnTo>
                <a:lnTo>
                  <a:pt x="536610" y="810684"/>
                </a:lnTo>
                <a:lnTo>
                  <a:pt x="536493" y="811505"/>
                </a:lnTo>
                <a:lnTo>
                  <a:pt x="536493" y="812560"/>
                </a:lnTo>
                <a:lnTo>
                  <a:pt x="536610" y="813850"/>
                </a:lnTo>
                <a:lnTo>
                  <a:pt x="537431" y="819362"/>
                </a:lnTo>
                <a:lnTo>
                  <a:pt x="538369" y="826398"/>
                </a:lnTo>
                <a:lnTo>
                  <a:pt x="539424" y="834020"/>
                </a:lnTo>
                <a:lnTo>
                  <a:pt x="540361" y="840939"/>
                </a:lnTo>
                <a:lnTo>
                  <a:pt x="540479" y="842581"/>
                </a:lnTo>
                <a:lnTo>
                  <a:pt x="540361" y="843988"/>
                </a:lnTo>
                <a:lnTo>
                  <a:pt x="540244" y="845161"/>
                </a:lnTo>
                <a:lnTo>
                  <a:pt x="539775" y="846216"/>
                </a:lnTo>
                <a:lnTo>
                  <a:pt x="539306" y="846920"/>
                </a:lnTo>
                <a:lnTo>
                  <a:pt x="538838" y="847623"/>
                </a:lnTo>
                <a:lnTo>
                  <a:pt x="538134" y="847975"/>
                </a:lnTo>
                <a:lnTo>
                  <a:pt x="537548" y="848093"/>
                </a:lnTo>
                <a:lnTo>
                  <a:pt x="536845" y="848093"/>
                </a:lnTo>
                <a:lnTo>
                  <a:pt x="536142" y="847975"/>
                </a:lnTo>
                <a:lnTo>
                  <a:pt x="535438" y="847623"/>
                </a:lnTo>
                <a:lnTo>
                  <a:pt x="534735" y="847037"/>
                </a:lnTo>
                <a:lnTo>
                  <a:pt x="534149" y="846451"/>
                </a:lnTo>
                <a:lnTo>
                  <a:pt x="533563" y="845513"/>
                </a:lnTo>
                <a:lnTo>
                  <a:pt x="532977" y="844457"/>
                </a:lnTo>
                <a:lnTo>
                  <a:pt x="532625" y="843285"/>
                </a:lnTo>
                <a:lnTo>
                  <a:pt x="530281" y="834489"/>
                </a:lnTo>
                <a:lnTo>
                  <a:pt x="528405" y="827336"/>
                </a:lnTo>
                <a:lnTo>
                  <a:pt x="526647" y="821238"/>
                </a:lnTo>
                <a:lnTo>
                  <a:pt x="524772" y="816195"/>
                </a:lnTo>
                <a:lnTo>
                  <a:pt x="523013" y="811387"/>
                </a:lnTo>
                <a:lnTo>
                  <a:pt x="521021" y="806814"/>
                </a:lnTo>
                <a:lnTo>
                  <a:pt x="518559" y="801771"/>
                </a:lnTo>
                <a:lnTo>
                  <a:pt x="515629" y="796025"/>
                </a:lnTo>
                <a:lnTo>
                  <a:pt x="514222" y="792976"/>
                </a:lnTo>
                <a:lnTo>
                  <a:pt x="512933" y="789810"/>
                </a:lnTo>
                <a:lnTo>
                  <a:pt x="511761" y="786643"/>
                </a:lnTo>
                <a:lnTo>
                  <a:pt x="510823" y="783477"/>
                </a:lnTo>
                <a:lnTo>
                  <a:pt x="510120" y="780428"/>
                </a:lnTo>
                <a:lnTo>
                  <a:pt x="509417" y="777145"/>
                </a:lnTo>
                <a:lnTo>
                  <a:pt x="509065" y="773978"/>
                </a:lnTo>
                <a:lnTo>
                  <a:pt x="508713" y="770812"/>
                </a:lnTo>
                <a:lnTo>
                  <a:pt x="508362" y="767528"/>
                </a:lnTo>
                <a:lnTo>
                  <a:pt x="508127" y="764362"/>
                </a:lnTo>
                <a:lnTo>
                  <a:pt x="508010" y="757912"/>
                </a:lnTo>
                <a:lnTo>
                  <a:pt x="507893" y="751463"/>
                </a:lnTo>
                <a:lnTo>
                  <a:pt x="508010" y="745247"/>
                </a:lnTo>
                <a:lnTo>
                  <a:pt x="507893" y="742081"/>
                </a:lnTo>
                <a:lnTo>
                  <a:pt x="507658" y="738680"/>
                </a:lnTo>
                <a:lnTo>
                  <a:pt x="507072" y="735397"/>
                </a:lnTo>
                <a:lnTo>
                  <a:pt x="506486" y="731761"/>
                </a:lnTo>
                <a:lnTo>
                  <a:pt x="505548" y="727891"/>
                </a:lnTo>
                <a:lnTo>
                  <a:pt x="504494" y="723904"/>
                </a:lnTo>
                <a:lnTo>
                  <a:pt x="503204" y="719565"/>
                </a:lnTo>
                <a:lnTo>
                  <a:pt x="501798" y="714992"/>
                </a:lnTo>
                <a:lnTo>
                  <a:pt x="498164" y="704555"/>
                </a:lnTo>
                <a:lnTo>
                  <a:pt x="493710" y="692359"/>
                </a:lnTo>
                <a:lnTo>
                  <a:pt x="482105" y="661282"/>
                </a:lnTo>
                <a:lnTo>
                  <a:pt x="478706" y="651549"/>
                </a:lnTo>
                <a:lnTo>
                  <a:pt x="475073" y="640408"/>
                </a:lnTo>
                <a:lnTo>
                  <a:pt x="471322" y="628564"/>
                </a:lnTo>
                <a:lnTo>
                  <a:pt x="467336" y="615547"/>
                </a:lnTo>
                <a:lnTo>
                  <a:pt x="463585" y="602061"/>
                </a:lnTo>
                <a:lnTo>
                  <a:pt x="459600" y="587989"/>
                </a:lnTo>
                <a:lnTo>
                  <a:pt x="455732" y="573682"/>
                </a:lnTo>
                <a:lnTo>
                  <a:pt x="451864" y="559141"/>
                </a:lnTo>
                <a:lnTo>
                  <a:pt x="448230" y="544834"/>
                </a:lnTo>
                <a:lnTo>
                  <a:pt x="444831" y="530527"/>
                </a:lnTo>
                <a:lnTo>
                  <a:pt x="441666" y="516689"/>
                </a:lnTo>
                <a:lnTo>
                  <a:pt x="438619" y="503555"/>
                </a:lnTo>
                <a:lnTo>
                  <a:pt x="436040" y="491007"/>
                </a:lnTo>
                <a:lnTo>
                  <a:pt x="433696" y="479632"/>
                </a:lnTo>
                <a:lnTo>
                  <a:pt x="431937" y="469312"/>
                </a:lnTo>
                <a:lnTo>
                  <a:pt x="430414" y="460165"/>
                </a:lnTo>
                <a:lnTo>
                  <a:pt x="428421" y="444451"/>
                </a:lnTo>
                <a:lnTo>
                  <a:pt x="426780" y="430965"/>
                </a:lnTo>
                <a:lnTo>
                  <a:pt x="425139" y="419825"/>
                </a:lnTo>
                <a:lnTo>
                  <a:pt x="424436" y="415368"/>
                </a:lnTo>
                <a:lnTo>
                  <a:pt x="423732" y="411850"/>
                </a:lnTo>
                <a:lnTo>
                  <a:pt x="422912" y="409153"/>
                </a:lnTo>
                <a:lnTo>
                  <a:pt x="422560" y="408098"/>
                </a:lnTo>
                <a:lnTo>
                  <a:pt x="421974" y="407277"/>
                </a:lnTo>
                <a:lnTo>
                  <a:pt x="421622" y="406808"/>
                </a:lnTo>
                <a:lnTo>
                  <a:pt x="421271" y="406573"/>
                </a:lnTo>
                <a:lnTo>
                  <a:pt x="420685" y="406573"/>
                </a:lnTo>
                <a:lnTo>
                  <a:pt x="420333" y="406808"/>
                </a:lnTo>
                <a:lnTo>
                  <a:pt x="419864" y="407277"/>
                </a:lnTo>
                <a:lnTo>
                  <a:pt x="419278" y="408215"/>
                </a:lnTo>
                <a:lnTo>
                  <a:pt x="418692" y="409270"/>
                </a:lnTo>
                <a:lnTo>
                  <a:pt x="418106" y="410678"/>
                </a:lnTo>
                <a:lnTo>
                  <a:pt x="416934" y="414313"/>
                </a:lnTo>
                <a:lnTo>
                  <a:pt x="415645" y="419473"/>
                </a:lnTo>
                <a:lnTo>
                  <a:pt x="414238" y="425688"/>
                </a:lnTo>
                <a:lnTo>
                  <a:pt x="412831" y="432842"/>
                </a:lnTo>
                <a:lnTo>
                  <a:pt x="411659" y="440816"/>
                </a:lnTo>
                <a:lnTo>
                  <a:pt x="410370" y="449611"/>
                </a:lnTo>
                <a:lnTo>
                  <a:pt x="409315" y="458993"/>
                </a:lnTo>
                <a:lnTo>
                  <a:pt x="408260" y="468843"/>
                </a:lnTo>
                <a:lnTo>
                  <a:pt x="407322" y="479163"/>
                </a:lnTo>
                <a:lnTo>
                  <a:pt x="406502" y="489717"/>
                </a:lnTo>
                <a:lnTo>
                  <a:pt x="405681" y="500389"/>
                </a:lnTo>
                <a:lnTo>
                  <a:pt x="404978" y="511178"/>
                </a:lnTo>
                <a:lnTo>
                  <a:pt x="404392" y="521849"/>
                </a:lnTo>
                <a:lnTo>
                  <a:pt x="403923" y="532403"/>
                </a:lnTo>
                <a:lnTo>
                  <a:pt x="403571" y="542488"/>
                </a:lnTo>
                <a:lnTo>
                  <a:pt x="403337" y="552222"/>
                </a:lnTo>
                <a:lnTo>
                  <a:pt x="403220" y="561486"/>
                </a:lnTo>
                <a:lnTo>
                  <a:pt x="402985" y="570047"/>
                </a:lnTo>
                <a:lnTo>
                  <a:pt x="403220" y="574269"/>
                </a:lnTo>
                <a:lnTo>
                  <a:pt x="403571" y="578725"/>
                </a:lnTo>
                <a:lnTo>
                  <a:pt x="404040" y="583533"/>
                </a:lnTo>
                <a:lnTo>
                  <a:pt x="404861" y="588341"/>
                </a:lnTo>
                <a:lnTo>
                  <a:pt x="405681" y="593618"/>
                </a:lnTo>
                <a:lnTo>
                  <a:pt x="406853" y="599012"/>
                </a:lnTo>
                <a:lnTo>
                  <a:pt x="408143" y="604524"/>
                </a:lnTo>
                <a:lnTo>
                  <a:pt x="409432" y="610270"/>
                </a:lnTo>
                <a:lnTo>
                  <a:pt x="412597" y="622349"/>
                </a:lnTo>
                <a:lnTo>
                  <a:pt x="416113" y="634897"/>
                </a:lnTo>
                <a:lnTo>
                  <a:pt x="423732" y="660931"/>
                </a:lnTo>
                <a:lnTo>
                  <a:pt x="427483" y="674417"/>
                </a:lnTo>
                <a:lnTo>
                  <a:pt x="431234" y="687903"/>
                </a:lnTo>
                <a:lnTo>
                  <a:pt x="434751" y="701271"/>
                </a:lnTo>
                <a:lnTo>
                  <a:pt x="436274" y="707956"/>
                </a:lnTo>
                <a:lnTo>
                  <a:pt x="437798" y="714405"/>
                </a:lnTo>
                <a:lnTo>
                  <a:pt x="439205" y="720855"/>
                </a:lnTo>
                <a:lnTo>
                  <a:pt x="440494" y="727305"/>
                </a:lnTo>
                <a:lnTo>
                  <a:pt x="441549" y="733520"/>
                </a:lnTo>
                <a:lnTo>
                  <a:pt x="442370" y="739736"/>
                </a:lnTo>
                <a:lnTo>
                  <a:pt x="443190" y="745716"/>
                </a:lnTo>
                <a:lnTo>
                  <a:pt x="443776" y="751697"/>
                </a:lnTo>
                <a:lnTo>
                  <a:pt x="444011" y="757443"/>
                </a:lnTo>
                <a:lnTo>
                  <a:pt x="444128" y="762955"/>
                </a:lnTo>
                <a:lnTo>
                  <a:pt x="444128" y="768584"/>
                </a:lnTo>
                <a:lnTo>
                  <a:pt x="443893" y="774447"/>
                </a:lnTo>
                <a:lnTo>
                  <a:pt x="443659" y="780663"/>
                </a:lnTo>
                <a:lnTo>
                  <a:pt x="443307" y="786995"/>
                </a:lnTo>
                <a:lnTo>
                  <a:pt x="442604" y="793680"/>
                </a:lnTo>
                <a:lnTo>
                  <a:pt x="442135" y="800481"/>
                </a:lnTo>
                <a:lnTo>
                  <a:pt x="440611" y="814788"/>
                </a:lnTo>
                <a:lnTo>
                  <a:pt x="438853" y="829564"/>
                </a:lnTo>
                <a:lnTo>
                  <a:pt x="436860" y="844926"/>
                </a:lnTo>
                <a:lnTo>
                  <a:pt x="434751" y="860289"/>
                </a:lnTo>
                <a:lnTo>
                  <a:pt x="432523" y="875768"/>
                </a:lnTo>
                <a:lnTo>
                  <a:pt x="428069" y="906493"/>
                </a:lnTo>
                <a:lnTo>
                  <a:pt x="425842" y="921034"/>
                </a:lnTo>
                <a:lnTo>
                  <a:pt x="423967" y="935106"/>
                </a:lnTo>
                <a:lnTo>
                  <a:pt x="422209" y="948358"/>
                </a:lnTo>
                <a:lnTo>
                  <a:pt x="420802" y="960671"/>
                </a:lnTo>
                <a:lnTo>
                  <a:pt x="419864" y="971812"/>
                </a:lnTo>
                <a:lnTo>
                  <a:pt x="419395" y="976972"/>
                </a:lnTo>
                <a:lnTo>
                  <a:pt x="419161" y="981662"/>
                </a:lnTo>
                <a:lnTo>
                  <a:pt x="418927" y="991748"/>
                </a:lnTo>
                <a:lnTo>
                  <a:pt x="418809" y="1003123"/>
                </a:lnTo>
                <a:lnTo>
                  <a:pt x="418809" y="1015788"/>
                </a:lnTo>
                <a:lnTo>
                  <a:pt x="418927" y="1029626"/>
                </a:lnTo>
                <a:lnTo>
                  <a:pt x="419395" y="1059764"/>
                </a:lnTo>
                <a:lnTo>
                  <a:pt x="420099" y="1091896"/>
                </a:lnTo>
                <a:lnTo>
                  <a:pt x="420568" y="1124379"/>
                </a:lnTo>
                <a:lnTo>
                  <a:pt x="420685" y="1140211"/>
                </a:lnTo>
                <a:lnTo>
                  <a:pt x="420802" y="1155573"/>
                </a:lnTo>
                <a:lnTo>
                  <a:pt x="420685" y="1170349"/>
                </a:lnTo>
                <a:lnTo>
                  <a:pt x="420333" y="1184187"/>
                </a:lnTo>
                <a:lnTo>
                  <a:pt x="419981" y="1197086"/>
                </a:lnTo>
                <a:lnTo>
                  <a:pt x="419630" y="1203067"/>
                </a:lnTo>
                <a:lnTo>
                  <a:pt x="419161" y="1208579"/>
                </a:lnTo>
                <a:lnTo>
                  <a:pt x="418106" y="1220423"/>
                </a:lnTo>
                <a:lnTo>
                  <a:pt x="416699" y="1234026"/>
                </a:lnTo>
                <a:lnTo>
                  <a:pt x="414941" y="1248919"/>
                </a:lnTo>
                <a:lnTo>
                  <a:pt x="412949" y="1265220"/>
                </a:lnTo>
                <a:lnTo>
                  <a:pt x="408260" y="1300049"/>
                </a:lnTo>
                <a:lnTo>
                  <a:pt x="403454" y="1336285"/>
                </a:lnTo>
                <a:lnTo>
                  <a:pt x="398648" y="1371583"/>
                </a:lnTo>
                <a:lnTo>
                  <a:pt x="396656" y="1388235"/>
                </a:lnTo>
                <a:lnTo>
                  <a:pt x="394663" y="1403598"/>
                </a:lnTo>
                <a:lnTo>
                  <a:pt x="393139" y="1417905"/>
                </a:lnTo>
                <a:lnTo>
                  <a:pt x="391967" y="1430335"/>
                </a:lnTo>
                <a:lnTo>
                  <a:pt x="391498" y="1435847"/>
                </a:lnTo>
                <a:lnTo>
                  <a:pt x="391264" y="1440772"/>
                </a:lnTo>
                <a:lnTo>
                  <a:pt x="391029" y="1445346"/>
                </a:lnTo>
                <a:lnTo>
                  <a:pt x="391029" y="1449216"/>
                </a:lnTo>
                <a:lnTo>
                  <a:pt x="391029" y="1452616"/>
                </a:lnTo>
                <a:lnTo>
                  <a:pt x="391147" y="1456017"/>
                </a:lnTo>
                <a:lnTo>
                  <a:pt x="391381" y="1459066"/>
                </a:lnTo>
                <a:lnTo>
                  <a:pt x="391733" y="1461998"/>
                </a:lnTo>
                <a:lnTo>
                  <a:pt x="392319" y="1464695"/>
                </a:lnTo>
                <a:lnTo>
                  <a:pt x="392670" y="1467392"/>
                </a:lnTo>
                <a:lnTo>
                  <a:pt x="393256" y="1469855"/>
                </a:lnTo>
                <a:lnTo>
                  <a:pt x="393960" y="1472200"/>
                </a:lnTo>
                <a:lnTo>
                  <a:pt x="394546" y="1474428"/>
                </a:lnTo>
                <a:lnTo>
                  <a:pt x="395366" y="1476422"/>
                </a:lnTo>
                <a:lnTo>
                  <a:pt x="396070" y="1478416"/>
                </a:lnTo>
                <a:lnTo>
                  <a:pt x="397007" y="1480292"/>
                </a:lnTo>
                <a:lnTo>
                  <a:pt x="398648" y="1483693"/>
                </a:lnTo>
                <a:lnTo>
                  <a:pt x="400524" y="1486742"/>
                </a:lnTo>
                <a:lnTo>
                  <a:pt x="402282" y="1489556"/>
                </a:lnTo>
                <a:lnTo>
                  <a:pt x="403923" y="1492019"/>
                </a:lnTo>
                <a:lnTo>
                  <a:pt x="405447" y="1494364"/>
                </a:lnTo>
                <a:lnTo>
                  <a:pt x="406971" y="1496592"/>
                </a:lnTo>
                <a:lnTo>
                  <a:pt x="408143" y="1498703"/>
                </a:lnTo>
                <a:lnTo>
                  <a:pt x="409080" y="1500814"/>
                </a:lnTo>
                <a:lnTo>
                  <a:pt x="409432" y="1501869"/>
                </a:lnTo>
                <a:lnTo>
                  <a:pt x="409667" y="1503042"/>
                </a:lnTo>
                <a:lnTo>
                  <a:pt x="409784" y="1504215"/>
                </a:lnTo>
                <a:lnTo>
                  <a:pt x="409901" y="1505388"/>
                </a:lnTo>
                <a:lnTo>
                  <a:pt x="409784" y="1506326"/>
                </a:lnTo>
                <a:lnTo>
                  <a:pt x="409667" y="1507498"/>
                </a:lnTo>
                <a:lnTo>
                  <a:pt x="409432" y="1508437"/>
                </a:lnTo>
                <a:lnTo>
                  <a:pt x="409080" y="1509492"/>
                </a:lnTo>
                <a:lnTo>
                  <a:pt x="408494" y="1510196"/>
                </a:lnTo>
                <a:lnTo>
                  <a:pt x="407908" y="1511134"/>
                </a:lnTo>
                <a:lnTo>
                  <a:pt x="407322" y="1511720"/>
                </a:lnTo>
                <a:lnTo>
                  <a:pt x="406502" y="1512424"/>
                </a:lnTo>
                <a:lnTo>
                  <a:pt x="405564" y="1513010"/>
                </a:lnTo>
                <a:lnTo>
                  <a:pt x="404744" y="1513714"/>
                </a:lnTo>
                <a:lnTo>
                  <a:pt x="402634" y="1514535"/>
                </a:lnTo>
                <a:lnTo>
                  <a:pt x="400172" y="1515473"/>
                </a:lnTo>
                <a:lnTo>
                  <a:pt x="397711" y="1515942"/>
                </a:lnTo>
                <a:lnTo>
                  <a:pt x="394780" y="1516528"/>
                </a:lnTo>
                <a:lnTo>
                  <a:pt x="391733" y="1516880"/>
                </a:lnTo>
                <a:lnTo>
                  <a:pt x="388685" y="1517114"/>
                </a:lnTo>
                <a:lnTo>
                  <a:pt x="385520" y="1517232"/>
                </a:lnTo>
                <a:lnTo>
                  <a:pt x="378722" y="1517349"/>
                </a:lnTo>
                <a:lnTo>
                  <a:pt x="372041" y="1517349"/>
                </a:lnTo>
                <a:lnTo>
                  <a:pt x="365711" y="1517466"/>
                </a:lnTo>
                <a:lnTo>
                  <a:pt x="359967" y="1517818"/>
                </a:lnTo>
                <a:lnTo>
                  <a:pt x="354927" y="1518053"/>
                </a:lnTo>
                <a:lnTo>
                  <a:pt x="350590" y="1518287"/>
                </a:lnTo>
                <a:lnTo>
                  <a:pt x="348598" y="1518287"/>
                </a:lnTo>
                <a:lnTo>
                  <a:pt x="346722" y="1518170"/>
                </a:lnTo>
                <a:lnTo>
                  <a:pt x="344964" y="1517935"/>
                </a:lnTo>
                <a:lnTo>
                  <a:pt x="343440" y="1517466"/>
                </a:lnTo>
                <a:lnTo>
                  <a:pt x="342033" y="1517114"/>
                </a:lnTo>
                <a:lnTo>
                  <a:pt x="340744" y="1516411"/>
                </a:lnTo>
                <a:lnTo>
                  <a:pt x="339572" y="1515590"/>
                </a:lnTo>
                <a:lnTo>
                  <a:pt x="338517" y="1514535"/>
                </a:lnTo>
                <a:lnTo>
                  <a:pt x="338048" y="1513948"/>
                </a:lnTo>
                <a:lnTo>
                  <a:pt x="337697" y="1513245"/>
                </a:lnTo>
                <a:lnTo>
                  <a:pt x="337228" y="1512541"/>
                </a:lnTo>
                <a:lnTo>
                  <a:pt x="336993" y="1511603"/>
                </a:lnTo>
                <a:lnTo>
                  <a:pt x="336642" y="1509727"/>
                </a:lnTo>
                <a:lnTo>
                  <a:pt x="336524" y="1507381"/>
                </a:lnTo>
                <a:lnTo>
                  <a:pt x="336524" y="1504801"/>
                </a:lnTo>
                <a:lnTo>
                  <a:pt x="336759" y="1501752"/>
                </a:lnTo>
                <a:lnTo>
                  <a:pt x="337228" y="1498234"/>
                </a:lnTo>
                <a:lnTo>
                  <a:pt x="337814" y="1494481"/>
                </a:lnTo>
                <a:lnTo>
                  <a:pt x="339572" y="1485452"/>
                </a:lnTo>
                <a:lnTo>
                  <a:pt x="341916" y="1474546"/>
                </a:lnTo>
                <a:lnTo>
                  <a:pt x="344612" y="1461763"/>
                </a:lnTo>
                <a:lnTo>
                  <a:pt x="347777" y="1446753"/>
                </a:lnTo>
                <a:lnTo>
                  <a:pt x="348598" y="1442766"/>
                </a:lnTo>
                <a:lnTo>
                  <a:pt x="349301" y="1438661"/>
                </a:lnTo>
                <a:lnTo>
                  <a:pt x="349887" y="1434557"/>
                </a:lnTo>
                <a:lnTo>
                  <a:pt x="350356" y="1430335"/>
                </a:lnTo>
                <a:lnTo>
                  <a:pt x="350825" y="1426113"/>
                </a:lnTo>
                <a:lnTo>
                  <a:pt x="351293" y="1421774"/>
                </a:lnTo>
                <a:lnTo>
                  <a:pt x="351528" y="1417435"/>
                </a:lnTo>
                <a:lnTo>
                  <a:pt x="351762" y="1413097"/>
                </a:lnTo>
                <a:lnTo>
                  <a:pt x="351880" y="1404184"/>
                </a:lnTo>
                <a:lnTo>
                  <a:pt x="351880" y="1395154"/>
                </a:lnTo>
                <a:lnTo>
                  <a:pt x="351645" y="1385890"/>
                </a:lnTo>
                <a:lnTo>
                  <a:pt x="350942" y="1376508"/>
                </a:lnTo>
                <a:lnTo>
                  <a:pt x="350356" y="1367010"/>
                </a:lnTo>
                <a:lnTo>
                  <a:pt x="349418" y="1357394"/>
                </a:lnTo>
                <a:lnTo>
                  <a:pt x="348246" y="1347426"/>
                </a:lnTo>
                <a:lnTo>
                  <a:pt x="347191" y="1337575"/>
                </a:lnTo>
                <a:lnTo>
                  <a:pt x="345784" y="1327490"/>
                </a:lnTo>
                <a:lnTo>
                  <a:pt x="344378" y="1317287"/>
                </a:lnTo>
                <a:lnTo>
                  <a:pt x="341096" y="1296531"/>
                </a:lnTo>
                <a:lnTo>
                  <a:pt x="340392" y="1291254"/>
                </a:lnTo>
                <a:lnTo>
                  <a:pt x="339689" y="1286094"/>
                </a:lnTo>
                <a:lnTo>
                  <a:pt x="339103" y="1280699"/>
                </a:lnTo>
                <a:lnTo>
                  <a:pt x="338517" y="1275305"/>
                </a:lnTo>
                <a:lnTo>
                  <a:pt x="337814" y="1264399"/>
                </a:lnTo>
                <a:lnTo>
                  <a:pt x="337228" y="1253376"/>
                </a:lnTo>
                <a:lnTo>
                  <a:pt x="336993" y="1242352"/>
                </a:lnTo>
                <a:lnTo>
                  <a:pt x="336993" y="1231094"/>
                </a:lnTo>
                <a:lnTo>
                  <a:pt x="336993" y="1220071"/>
                </a:lnTo>
                <a:lnTo>
                  <a:pt x="337462" y="1208930"/>
                </a:lnTo>
                <a:lnTo>
                  <a:pt x="337697" y="1197907"/>
                </a:lnTo>
                <a:lnTo>
                  <a:pt x="338165" y="1187001"/>
                </a:lnTo>
                <a:lnTo>
                  <a:pt x="339220" y="1165775"/>
                </a:lnTo>
                <a:lnTo>
                  <a:pt x="340275" y="1145488"/>
                </a:lnTo>
                <a:lnTo>
                  <a:pt x="340627" y="1135637"/>
                </a:lnTo>
                <a:lnTo>
                  <a:pt x="340861" y="1126256"/>
                </a:lnTo>
                <a:lnTo>
                  <a:pt x="341096" y="1117226"/>
                </a:lnTo>
                <a:lnTo>
                  <a:pt x="341096" y="1108665"/>
                </a:lnTo>
                <a:lnTo>
                  <a:pt x="341096" y="1100574"/>
                </a:lnTo>
                <a:lnTo>
                  <a:pt x="340861" y="1092834"/>
                </a:lnTo>
                <a:lnTo>
                  <a:pt x="340627" y="1085446"/>
                </a:lnTo>
                <a:lnTo>
                  <a:pt x="340275" y="1078292"/>
                </a:lnTo>
                <a:lnTo>
                  <a:pt x="339689" y="1071491"/>
                </a:lnTo>
                <a:lnTo>
                  <a:pt x="339103" y="1064806"/>
                </a:lnTo>
                <a:lnTo>
                  <a:pt x="338283" y="1058239"/>
                </a:lnTo>
                <a:lnTo>
                  <a:pt x="337462" y="1052024"/>
                </a:lnTo>
                <a:lnTo>
                  <a:pt x="336407" y="1045809"/>
                </a:lnTo>
                <a:lnTo>
                  <a:pt x="335352" y="1039711"/>
                </a:lnTo>
                <a:lnTo>
                  <a:pt x="334063" y="1033495"/>
                </a:lnTo>
                <a:lnTo>
                  <a:pt x="332656" y="1027397"/>
                </a:lnTo>
                <a:lnTo>
                  <a:pt x="331250" y="1021065"/>
                </a:lnTo>
                <a:lnTo>
                  <a:pt x="329609" y="1014850"/>
                </a:lnTo>
                <a:lnTo>
                  <a:pt x="327968" y="1008048"/>
                </a:lnTo>
                <a:lnTo>
                  <a:pt x="326209" y="1000074"/>
                </a:lnTo>
                <a:lnTo>
                  <a:pt x="324686" y="991279"/>
                </a:lnTo>
                <a:lnTo>
                  <a:pt x="323045" y="982014"/>
                </a:lnTo>
                <a:lnTo>
                  <a:pt x="321521" y="972046"/>
                </a:lnTo>
                <a:lnTo>
                  <a:pt x="319997" y="961727"/>
                </a:lnTo>
                <a:lnTo>
                  <a:pt x="318590" y="951055"/>
                </a:lnTo>
                <a:lnTo>
                  <a:pt x="317184" y="940149"/>
                </a:lnTo>
                <a:lnTo>
                  <a:pt x="314605" y="918571"/>
                </a:lnTo>
                <a:lnTo>
                  <a:pt x="312378" y="898284"/>
                </a:lnTo>
                <a:lnTo>
                  <a:pt x="310620" y="879755"/>
                </a:lnTo>
                <a:lnTo>
                  <a:pt x="309448" y="864628"/>
                </a:lnTo>
                <a:lnTo>
                  <a:pt x="309096" y="858060"/>
                </a:lnTo>
                <a:lnTo>
                  <a:pt x="308744" y="851376"/>
                </a:lnTo>
                <a:lnTo>
                  <a:pt x="308276" y="838242"/>
                </a:lnTo>
                <a:lnTo>
                  <a:pt x="307924" y="825694"/>
                </a:lnTo>
                <a:lnTo>
                  <a:pt x="307572" y="814202"/>
                </a:lnTo>
                <a:lnTo>
                  <a:pt x="307221" y="808925"/>
                </a:lnTo>
                <a:lnTo>
                  <a:pt x="306986" y="804351"/>
                </a:lnTo>
                <a:lnTo>
                  <a:pt x="306517" y="800247"/>
                </a:lnTo>
                <a:lnTo>
                  <a:pt x="306048" y="796846"/>
                </a:lnTo>
                <a:lnTo>
                  <a:pt x="305345" y="793797"/>
                </a:lnTo>
                <a:lnTo>
                  <a:pt x="305111" y="792741"/>
                </a:lnTo>
                <a:lnTo>
                  <a:pt x="304642" y="791803"/>
                </a:lnTo>
                <a:lnTo>
                  <a:pt x="304173" y="790982"/>
                </a:lnTo>
                <a:lnTo>
                  <a:pt x="303704" y="790513"/>
                </a:lnTo>
                <a:lnTo>
                  <a:pt x="303235" y="790161"/>
                </a:lnTo>
                <a:lnTo>
                  <a:pt x="302532" y="790044"/>
                </a:lnTo>
                <a:lnTo>
                  <a:pt x="302063" y="790161"/>
                </a:lnTo>
                <a:lnTo>
                  <a:pt x="301477" y="790513"/>
                </a:lnTo>
                <a:lnTo>
                  <a:pt x="301008" y="790982"/>
                </a:lnTo>
                <a:lnTo>
                  <a:pt x="300539" y="791803"/>
                </a:lnTo>
                <a:lnTo>
                  <a:pt x="300070" y="792741"/>
                </a:lnTo>
                <a:lnTo>
                  <a:pt x="299718" y="793797"/>
                </a:lnTo>
                <a:lnTo>
                  <a:pt x="299249" y="796846"/>
                </a:lnTo>
                <a:lnTo>
                  <a:pt x="298662" y="800247"/>
                </a:lnTo>
                <a:lnTo>
                  <a:pt x="298193" y="804351"/>
                </a:lnTo>
                <a:lnTo>
                  <a:pt x="297959" y="808925"/>
                </a:lnTo>
                <a:lnTo>
                  <a:pt x="297607" y="814202"/>
                </a:lnTo>
                <a:lnTo>
                  <a:pt x="297255" y="825694"/>
                </a:lnTo>
                <a:lnTo>
                  <a:pt x="296904" y="838242"/>
                </a:lnTo>
                <a:lnTo>
                  <a:pt x="296552" y="851376"/>
                </a:lnTo>
                <a:lnTo>
                  <a:pt x="296083" y="858060"/>
                </a:lnTo>
                <a:lnTo>
                  <a:pt x="295731" y="864628"/>
                </a:lnTo>
                <a:lnTo>
                  <a:pt x="294558" y="879755"/>
                </a:lnTo>
                <a:lnTo>
                  <a:pt x="292799" y="898284"/>
                </a:lnTo>
                <a:lnTo>
                  <a:pt x="290571" y="918571"/>
                </a:lnTo>
                <a:lnTo>
                  <a:pt x="287992" y="940149"/>
                </a:lnTo>
                <a:lnTo>
                  <a:pt x="286585" y="951055"/>
                </a:lnTo>
                <a:lnTo>
                  <a:pt x="285177" y="961727"/>
                </a:lnTo>
                <a:lnTo>
                  <a:pt x="283653" y="972046"/>
                </a:lnTo>
                <a:lnTo>
                  <a:pt x="282129" y="982014"/>
                </a:lnTo>
                <a:lnTo>
                  <a:pt x="280487" y="991279"/>
                </a:lnTo>
                <a:lnTo>
                  <a:pt x="278845" y="1000074"/>
                </a:lnTo>
                <a:lnTo>
                  <a:pt x="277321" y="1008048"/>
                </a:lnTo>
                <a:lnTo>
                  <a:pt x="275562" y="1014850"/>
                </a:lnTo>
                <a:lnTo>
                  <a:pt x="273920" y="1021065"/>
                </a:lnTo>
                <a:lnTo>
                  <a:pt x="272513" y="1027397"/>
                </a:lnTo>
                <a:lnTo>
                  <a:pt x="271106" y="1033495"/>
                </a:lnTo>
                <a:lnTo>
                  <a:pt x="269816" y="1039711"/>
                </a:lnTo>
                <a:lnTo>
                  <a:pt x="268761" y="1045809"/>
                </a:lnTo>
                <a:lnTo>
                  <a:pt x="267823" y="1052024"/>
                </a:lnTo>
                <a:lnTo>
                  <a:pt x="266885" y="1058239"/>
                </a:lnTo>
                <a:lnTo>
                  <a:pt x="266064" y="1064806"/>
                </a:lnTo>
                <a:lnTo>
                  <a:pt x="265478" y="1071491"/>
                </a:lnTo>
                <a:lnTo>
                  <a:pt x="265009" y="1078292"/>
                </a:lnTo>
                <a:lnTo>
                  <a:pt x="264540" y="1085446"/>
                </a:lnTo>
                <a:lnTo>
                  <a:pt x="264305" y="1092834"/>
                </a:lnTo>
                <a:lnTo>
                  <a:pt x="264071" y="1100574"/>
                </a:lnTo>
                <a:lnTo>
                  <a:pt x="264071" y="1108665"/>
                </a:lnTo>
                <a:lnTo>
                  <a:pt x="264071" y="1117226"/>
                </a:lnTo>
                <a:lnTo>
                  <a:pt x="264188" y="1126256"/>
                </a:lnTo>
                <a:lnTo>
                  <a:pt x="264540" y="1135637"/>
                </a:lnTo>
                <a:lnTo>
                  <a:pt x="265009" y="1145488"/>
                </a:lnTo>
                <a:lnTo>
                  <a:pt x="265947" y="1165775"/>
                </a:lnTo>
                <a:lnTo>
                  <a:pt x="267002" y="1187001"/>
                </a:lnTo>
                <a:lnTo>
                  <a:pt x="267354" y="1197907"/>
                </a:lnTo>
                <a:lnTo>
                  <a:pt x="267823" y="1208930"/>
                </a:lnTo>
                <a:lnTo>
                  <a:pt x="268057" y="1220071"/>
                </a:lnTo>
                <a:lnTo>
                  <a:pt x="268175" y="1231094"/>
                </a:lnTo>
                <a:lnTo>
                  <a:pt x="268175" y="1242352"/>
                </a:lnTo>
                <a:lnTo>
                  <a:pt x="267940" y="1253376"/>
                </a:lnTo>
                <a:lnTo>
                  <a:pt x="267354" y="1264399"/>
                </a:lnTo>
                <a:lnTo>
                  <a:pt x="266650" y="1275305"/>
                </a:lnTo>
                <a:lnTo>
                  <a:pt x="266064" y="1280699"/>
                </a:lnTo>
                <a:lnTo>
                  <a:pt x="265478" y="1286094"/>
                </a:lnTo>
                <a:lnTo>
                  <a:pt x="264891" y="1291254"/>
                </a:lnTo>
                <a:lnTo>
                  <a:pt x="264071" y="1296531"/>
                </a:lnTo>
                <a:lnTo>
                  <a:pt x="260905" y="1317287"/>
                </a:lnTo>
                <a:lnTo>
                  <a:pt x="259497" y="1327490"/>
                </a:lnTo>
                <a:lnTo>
                  <a:pt x="258090" y="1337575"/>
                </a:lnTo>
                <a:lnTo>
                  <a:pt x="256918" y="1347426"/>
                </a:lnTo>
                <a:lnTo>
                  <a:pt x="255745" y="1357394"/>
                </a:lnTo>
                <a:lnTo>
                  <a:pt x="254807" y="1367010"/>
                </a:lnTo>
                <a:lnTo>
                  <a:pt x="254221" y="1376508"/>
                </a:lnTo>
                <a:lnTo>
                  <a:pt x="253517" y="1385890"/>
                </a:lnTo>
                <a:lnTo>
                  <a:pt x="253283" y="1395154"/>
                </a:lnTo>
                <a:lnTo>
                  <a:pt x="253283" y="1404184"/>
                </a:lnTo>
                <a:lnTo>
                  <a:pt x="253400" y="1413097"/>
                </a:lnTo>
                <a:lnTo>
                  <a:pt x="253634" y="1417435"/>
                </a:lnTo>
                <a:lnTo>
                  <a:pt x="253986" y="1421774"/>
                </a:lnTo>
                <a:lnTo>
                  <a:pt x="254338" y="1426113"/>
                </a:lnTo>
                <a:lnTo>
                  <a:pt x="254807" y="1430335"/>
                </a:lnTo>
                <a:lnTo>
                  <a:pt x="255393" y="1434557"/>
                </a:lnTo>
                <a:lnTo>
                  <a:pt x="255862" y="1438661"/>
                </a:lnTo>
                <a:lnTo>
                  <a:pt x="256683" y="1442766"/>
                </a:lnTo>
                <a:lnTo>
                  <a:pt x="257387" y="1446753"/>
                </a:lnTo>
                <a:lnTo>
                  <a:pt x="260553" y="1461763"/>
                </a:lnTo>
                <a:lnTo>
                  <a:pt x="263250" y="1474546"/>
                </a:lnTo>
                <a:lnTo>
                  <a:pt x="265595" y="1485452"/>
                </a:lnTo>
                <a:lnTo>
                  <a:pt x="267237" y="1494481"/>
                </a:lnTo>
                <a:lnTo>
                  <a:pt x="267940" y="1498234"/>
                </a:lnTo>
                <a:lnTo>
                  <a:pt x="268409" y="1501752"/>
                </a:lnTo>
                <a:lnTo>
                  <a:pt x="268644" y="1504801"/>
                </a:lnTo>
                <a:lnTo>
                  <a:pt x="268644" y="1507381"/>
                </a:lnTo>
                <a:lnTo>
                  <a:pt x="268526" y="1509727"/>
                </a:lnTo>
                <a:lnTo>
                  <a:pt x="268175" y="1511603"/>
                </a:lnTo>
                <a:lnTo>
                  <a:pt x="267940" y="1512541"/>
                </a:lnTo>
                <a:lnTo>
                  <a:pt x="267471" y="1513245"/>
                </a:lnTo>
                <a:lnTo>
                  <a:pt x="267119" y="1513948"/>
                </a:lnTo>
                <a:lnTo>
                  <a:pt x="266650" y="1514535"/>
                </a:lnTo>
                <a:lnTo>
                  <a:pt x="265595" y="1515590"/>
                </a:lnTo>
                <a:lnTo>
                  <a:pt x="264422" y="1516411"/>
                </a:lnTo>
                <a:lnTo>
                  <a:pt x="263132" y="1517114"/>
                </a:lnTo>
                <a:lnTo>
                  <a:pt x="261725" y="1517466"/>
                </a:lnTo>
                <a:lnTo>
                  <a:pt x="260201" y="1517935"/>
                </a:lnTo>
                <a:lnTo>
                  <a:pt x="258442" y="1518170"/>
                </a:lnTo>
                <a:lnTo>
                  <a:pt x="256683" y="1518287"/>
                </a:lnTo>
                <a:lnTo>
                  <a:pt x="254572" y="1518287"/>
                </a:lnTo>
                <a:lnTo>
                  <a:pt x="250234" y="1518053"/>
                </a:lnTo>
                <a:lnTo>
                  <a:pt x="245192" y="1517818"/>
                </a:lnTo>
                <a:lnTo>
                  <a:pt x="239446" y="1517466"/>
                </a:lnTo>
                <a:lnTo>
                  <a:pt x="233114" y="1517349"/>
                </a:lnTo>
                <a:lnTo>
                  <a:pt x="226547" y="1517349"/>
                </a:lnTo>
                <a:lnTo>
                  <a:pt x="219746" y="1517232"/>
                </a:lnTo>
                <a:lnTo>
                  <a:pt x="216463" y="1517114"/>
                </a:lnTo>
                <a:lnTo>
                  <a:pt x="213414" y="1516880"/>
                </a:lnTo>
                <a:lnTo>
                  <a:pt x="210365" y="1516528"/>
                </a:lnTo>
                <a:lnTo>
                  <a:pt x="207551" y="1515942"/>
                </a:lnTo>
                <a:lnTo>
                  <a:pt x="204971" y="1515473"/>
                </a:lnTo>
                <a:lnTo>
                  <a:pt x="202509" y="1514535"/>
                </a:lnTo>
                <a:lnTo>
                  <a:pt x="200515" y="1513714"/>
                </a:lnTo>
                <a:lnTo>
                  <a:pt x="199577" y="1513010"/>
                </a:lnTo>
                <a:lnTo>
                  <a:pt x="198639" y="1512424"/>
                </a:lnTo>
                <a:lnTo>
                  <a:pt x="197936" y="1511720"/>
                </a:lnTo>
                <a:lnTo>
                  <a:pt x="197232" y="1511134"/>
                </a:lnTo>
                <a:lnTo>
                  <a:pt x="196646" y="1510196"/>
                </a:lnTo>
                <a:lnTo>
                  <a:pt x="196060" y="1509492"/>
                </a:lnTo>
                <a:lnTo>
                  <a:pt x="195708" y="1508437"/>
                </a:lnTo>
                <a:lnTo>
                  <a:pt x="195473" y="1507498"/>
                </a:lnTo>
                <a:lnTo>
                  <a:pt x="195356" y="1506326"/>
                </a:lnTo>
                <a:lnTo>
                  <a:pt x="195239" y="1505388"/>
                </a:lnTo>
                <a:lnTo>
                  <a:pt x="195356" y="1504215"/>
                </a:lnTo>
                <a:lnTo>
                  <a:pt x="195473" y="1503042"/>
                </a:lnTo>
                <a:lnTo>
                  <a:pt x="195708" y="1501869"/>
                </a:lnTo>
                <a:lnTo>
                  <a:pt x="196060" y="1500814"/>
                </a:lnTo>
                <a:lnTo>
                  <a:pt x="196998" y="1498703"/>
                </a:lnTo>
                <a:lnTo>
                  <a:pt x="198170" y="1496592"/>
                </a:lnTo>
                <a:lnTo>
                  <a:pt x="199695" y="1494364"/>
                </a:lnTo>
                <a:lnTo>
                  <a:pt x="201219" y="1492019"/>
                </a:lnTo>
                <a:lnTo>
                  <a:pt x="202861" y="1489556"/>
                </a:lnTo>
                <a:lnTo>
                  <a:pt x="204737" y="1486742"/>
                </a:lnTo>
                <a:lnTo>
                  <a:pt x="206496" y="1483693"/>
                </a:lnTo>
                <a:lnTo>
                  <a:pt x="208137" y="1480292"/>
                </a:lnTo>
                <a:lnTo>
                  <a:pt x="209075" y="1478416"/>
                </a:lnTo>
                <a:lnTo>
                  <a:pt x="209779" y="1476422"/>
                </a:lnTo>
                <a:lnTo>
                  <a:pt x="210600" y="1474428"/>
                </a:lnTo>
                <a:lnTo>
                  <a:pt x="211186" y="1472200"/>
                </a:lnTo>
                <a:lnTo>
                  <a:pt x="211890" y="1469855"/>
                </a:lnTo>
                <a:lnTo>
                  <a:pt x="212476" y="1467392"/>
                </a:lnTo>
                <a:lnTo>
                  <a:pt x="212945" y="1464695"/>
                </a:lnTo>
                <a:lnTo>
                  <a:pt x="213414" y="1461998"/>
                </a:lnTo>
                <a:lnTo>
                  <a:pt x="213649" y="1459066"/>
                </a:lnTo>
                <a:lnTo>
                  <a:pt x="213883" y="1456017"/>
                </a:lnTo>
                <a:lnTo>
                  <a:pt x="214235" y="1452616"/>
                </a:lnTo>
                <a:lnTo>
                  <a:pt x="214235" y="1449216"/>
                </a:lnTo>
                <a:lnTo>
                  <a:pt x="214235" y="1445346"/>
                </a:lnTo>
                <a:lnTo>
                  <a:pt x="213883" y="1440772"/>
                </a:lnTo>
                <a:lnTo>
                  <a:pt x="213649" y="1435847"/>
                </a:lnTo>
                <a:lnTo>
                  <a:pt x="213180" y="1430335"/>
                </a:lnTo>
                <a:lnTo>
                  <a:pt x="212007" y="1417905"/>
                </a:lnTo>
                <a:lnTo>
                  <a:pt x="210483" y="1403598"/>
                </a:lnTo>
                <a:lnTo>
                  <a:pt x="208489" y="1388235"/>
                </a:lnTo>
                <a:lnTo>
                  <a:pt x="206496" y="1371583"/>
                </a:lnTo>
                <a:lnTo>
                  <a:pt x="201688" y="1336285"/>
                </a:lnTo>
                <a:lnTo>
                  <a:pt x="196880" y="1300049"/>
                </a:lnTo>
                <a:lnTo>
                  <a:pt x="192307" y="1265220"/>
                </a:lnTo>
                <a:lnTo>
                  <a:pt x="190196" y="1248919"/>
                </a:lnTo>
                <a:lnTo>
                  <a:pt x="188438" y="1234026"/>
                </a:lnTo>
                <a:lnTo>
                  <a:pt x="187030" y="1220423"/>
                </a:lnTo>
                <a:lnTo>
                  <a:pt x="185975" y="1208579"/>
                </a:lnTo>
                <a:lnTo>
                  <a:pt x="185623" y="1203067"/>
                </a:lnTo>
                <a:lnTo>
                  <a:pt x="185154" y="1197086"/>
                </a:lnTo>
                <a:lnTo>
                  <a:pt x="184802" y="1184187"/>
                </a:lnTo>
                <a:lnTo>
                  <a:pt x="184451" y="1170349"/>
                </a:lnTo>
                <a:lnTo>
                  <a:pt x="184333" y="1155573"/>
                </a:lnTo>
                <a:lnTo>
                  <a:pt x="184451" y="1140211"/>
                </a:lnTo>
                <a:lnTo>
                  <a:pt x="184568" y="1124379"/>
                </a:lnTo>
                <a:lnTo>
                  <a:pt x="185037" y="1091896"/>
                </a:lnTo>
                <a:lnTo>
                  <a:pt x="185741" y="1059764"/>
                </a:lnTo>
                <a:lnTo>
                  <a:pt x="186210" y="1029626"/>
                </a:lnTo>
                <a:lnTo>
                  <a:pt x="186327" y="1015788"/>
                </a:lnTo>
                <a:lnTo>
                  <a:pt x="186327" y="1003123"/>
                </a:lnTo>
                <a:lnTo>
                  <a:pt x="186210" y="991748"/>
                </a:lnTo>
                <a:lnTo>
                  <a:pt x="185975" y="981662"/>
                </a:lnTo>
                <a:lnTo>
                  <a:pt x="185741" y="976972"/>
                </a:lnTo>
                <a:lnTo>
                  <a:pt x="185272" y="971812"/>
                </a:lnTo>
                <a:lnTo>
                  <a:pt x="184333" y="960671"/>
                </a:lnTo>
                <a:lnTo>
                  <a:pt x="182926" y="948358"/>
                </a:lnTo>
                <a:lnTo>
                  <a:pt x="181167" y="935106"/>
                </a:lnTo>
                <a:lnTo>
                  <a:pt x="179291" y="921034"/>
                </a:lnTo>
                <a:lnTo>
                  <a:pt x="177063" y="906493"/>
                </a:lnTo>
                <a:lnTo>
                  <a:pt x="172607" y="875768"/>
                </a:lnTo>
                <a:lnTo>
                  <a:pt x="170497" y="860289"/>
                </a:lnTo>
                <a:lnTo>
                  <a:pt x="168269" y="844926"/>
                </a:lnTo>
                <a:lnTo>
                  <a:pt x="166393" y="829564"/>
                </a:lnTo>
                <a:lnTo>
                  <a:pt x="164516" y="814788"/>
                </a:lnTo>
                <a:lnTo>
                  <a:pt x="162992" y="800481"/>
                </a:lnTo>
                <a:lnTo>
                  <a:pt x="162523" y="793680"/>
                </a:lnTo>
                <a:lnTo>
                  <a:pt x="161819" y="786995"/>
                </a:lnTo>
                <a:lnTo>
                  <a:pt x="161468" y="780663"/>
                </a:lnTo>
                <a:lnTo>
                  <a:pt x="161233" y="774447"/>
                </a:lnTo>
                <a:lnTo>
                  <a:pt x="160999" y="768584"/>
                </a:lnTo>
                <a:lnTo>
                  <a:pt x="160999" y="762955"/>
                </a:lnTo>
                <a:lnTo>
                  <a:pt x="161116" y="757443"/>
                </a:lnTo>
                <a:lnTo>
                  <a:pt x="161350" y="751697"/>
                </a:lnTo>
                <a:lnTo>
                  <a:pt x="161937" y="745716"/>
                </a:lnTo>
                <a:lnTo>
                  <a:pt x="162640" y="739736"/>
                </a:lnTo>
                <a:lnTo>
                  <a:pt x="163696" y="733520"/>
                </a:lnTo>
                <a:lnTo>
                  <a:pt x="164634" y="727305"/>
                </a:lnTo>
                <a:lnTo>
                  <a:pt x="165924" y="720855"/>
                </a:lnTo>
                <a:lnTo>
                  <a:pt x="167331" y="714405"/>
                </a:lnTo>
                <a:lnTo>
                  <a:pt x="168855" y="707956"/>
                </a:lnTo>
                <a:lnTo>
                  <a:pt x="170497" y="701271"/>
                </a:lnTo>
                <a:lnTo>
                  <a:pt x="173897" y="687903"/>
                </a:lnTo>
                <a:lnTo>
                  <a:pt x="177650" y="674417"/>
                </a:lnTo>
                <a:lnTo>
                  <a:pt x="181519" y="660931"/>
                </a:lnTo>
                <a:lnTo>
                  <a:pt x="189024" y="634897"/>
                </a:lnTo>
                <a:lnTo>
                  <a:pt x="192542" y="622349"/>
                </a:lnTo>
                <a:lnTo>
                  <a:pt x="195708" y="610270"/>
                </a:lnTo>
                <a:lnTo>
                  <a:pt x="196998" y="604524"/>
                </a:lnTo>
                <a:lnTo>
                  <a:pt x="198287" y="599012"/>
                </a:lnTo>
                <a:lnTo>
                  <a:pt x="199460" y="593618"/>
                </a:lnTo>
                <a:lnTo>
                  <a:pt x="200281" y="588341"/>
                </a:lnTo>
                <a:lnTo>
                  <a:pt x="201102" y="583533"/>
                </a:lnTo>
                <a:lnTo>
                  <a:pt x="201571" y="578725"/>
                </a:lnTo>
                <a:lnTo>
                  <a:pt x="202040" y="574269"/>
                </a:lnTo>
                <a:lnTo>
                  <a:pt x="202157" y="570047"/>
                </a:lnTo>
                <a:lnTo>
                  <a:pt x="202040" y="561486"/>
                </a:lnTo>
                <a:lnTo>
                  <a:pt x="201923" y="552222"/>
                </a:lnTo>
                <a:lnTo>
                  <a:pt x="201571" y="542488"/>
                </a:lnTo>
                <a:lnTo>
                  <a:pt x="201219" y="532403"/>
                </a:lnTo>
                <a:lnTo>
                  <a:pt x="200750" y="521849"/>
                </a:lnTo>
                <a:lnTo>
                  <a:pt x="200164" y="511178"/>
                </a:lnTo>
                <a:lnTo>
                  <a:pt x="199460" y="500389"/>
                </a:lnTo>
                <a:lnTo>
                  <a:pt x="198639" y="489717"/>
                </a:lnTo>
                <a:lnTo>
                  <a:pt x="197936" y="479163"/>
                </a:lnTo>
                <a:lnTo>
                  <a:pt x="196880" y="468843"/>
                </a:lnTo>
                <a:lnTo>
                  <a:pt x="195825" y="458993"/>
                </a:lnTo>
                <a:lnTo>
                  <a:pt x="194770" y="449611"/>
                </a:lnTo>
                <a:lnTo>
                  <a:pt x="193480" y="440816"/>
                </a:lnTo>
                <a:lnTo>
                  <a:pt x="192424" y="432842"/>
                </a:lnTo>
                <a:lnTo>
                  <a:pt x="191017" y="425688"/>
                </a:lnTo>
                <a:lnTo>
                  <a:pt x="189610" y="419473"/>
                </a:lnTo>
                <a:lnTo>
                  <a:pt x="188320" y="414313"/>
                </a:lnTo>
                <a:lnTo>
                  <a:pt x="187030" y="410678"/>
                </a:lnTo>
                <a:lnTo>
                  <a:pt x="186327" y="409270"/>
                </a:lnTo>
                <a:lnTo>
                  <a:pt x="185858" y="408215"/>
                </a:lnTo>
                <a:lnTo>
                  <a:pt x="185272" y="407277"/>
                </a:lnTo>
                <a:lnTo>
                  <a:pt x="184802" y="406808"/>
                </a:lnTo>
                <a:lnTo>
                  <a:pt x="184451" y="406573"/>
                </a:lnTo>
                <a:lnTo>
                  <a:pt x="183864" y="406573"/>
                </a:lnTo>
                <a:lnTo>
                  <a:pt x="183513" y="406808"/>
                </a:lnTo>
                <a:lnTo>
                  <a:pt x="183044" y="407277"/>
                </a:lnTo>
                <a:lnTo>
                  <a:pt x="182575" y="408098"/>
                </a:lnTo>
                <a:lnTo>
                  <a:pt x="182223" y="409153"/>
                </a:lnTo>
                <a:lnTo>
                  <a:pt x="181519" y="411850"/>
                </a:lnTo>
                <a:lnTo>
                  <a:pt x="180698" y="415368"/>
                </a:lnTo>
                <a:lnTo>
                  <a:pt x="180112" y="419825"/>
                </a:lnTo>
                <a:lnTo>
                  <a:pt x="178353" y="430965"/>
                </a:lnTo>
                <a:lnTo>
                  <a:pt x="176712" y="444451"/>
                </a:lnTo>
                <a:lnTo>
                  <a:pt x="174718" y="460165"/>
                </a:lnTo>
                <a:lnTo>
                  <a:pt x="173311" y="469312"/>
                </a:lnTo>
                <a:lnTo>
                  <a:pt x="171435" y="479632"/>
                </a:lnTo>
                <a:lnTo>
                  <a:pt x="169207" y="491007"/>
                </a:lnTo>
                <a:lnTo>
                  <a:pt x="166510" y="503555"/>
                </a:lnTo>
                <a:lnTo>
                  <a:pt x="163578" y="516689"/>
                </a:lnTo>
                <a:lnTo>
                  <a:pt x="160295" y="530527"/>
                </a:lnTo>
                <a:lnTo>
                  <a:pt x="156894" y="544834"/>
                </a:lnTo>
                <a:lnTo>
                  <a:pt x="153142" y="559141"/>
                </a:lnTo>
                <a:lnTo>
                  <a:pt x="149390" y="573682"/>
                </a:lnTo>
                <a:lnTo>
                  <a:pt x="145520" y="587989"/>
                </a:lnTo>
                <a:lnTo>
                  <a:pt x="141651" y="602061"/>
                </a:lnTo>
                <a:lnTo>
                  <a:pt x="137781" y="615547"/>
                </a:lnTo>
                <a:lnTo>
                  <a:pt x="133794" y="628564"/>
                </a:lnTo>
                <a:lnTo>
                  <a:pt x="130042" y="640408"/>
                </a:lnTo>
                <a:lnTo>
                  <a:pt x="126407" y="651549"/>
                </a:lnTo>
                <a:lnTo>
                  <a:pt x="123006" y="661282"/>
                </a:lnTo>
                <a:lnTo>
                  <a:pt x="111515" y="692359"/>
                </a:lnTo>
                <a:lnTo>
                  <a:pt x="106942" y="704555"/>
                </a:lnTo>
                <a:lnTo>
                  <a:pt x="103424" y="714992"/>
                </a:lnTo>
                <a:lnTo>
                  <a:pt x="102017" y="719565"/>
                </a:lnTo>
                <a:lnTo>
                  <a:pt x="100727" y="723904"/>
                </a:lnTo>
                <a:lnTo>
                  <a:pt x="99554" y="727891"/>
                </a:lnTo>
                <a:lnTo>
                  <a:pt x="98616" y="731761"/>
                </a:lnTo>
                <a:lnTo>
                  <a:pt x="98030" y="735397"/>
                </a:lnTo>
                <a:lnTo>
                  <a:pt x="97443" y="738680"/>
                </a:lnTo>
                <a:lnTo>
                  <a:pt x="97209" y="742081"/>
                </a:lnTo>
                <a:lnTo>
                  <a:pt x="97092" y="745247"/>
                </a:lnTo>
                <a:lnTo>
                  <a:pt x="97092" y="751463"/>
                </a:lnTo>
                <a:lnTo>
                  <a:pt x="97092" y="757912"/>
                </a:lnTo>
                <a:lnTo>
                  <a:pt x="96974" y="764362"/>
                </a:lnTo>
                <a:lnTo>
                  <a:pt x="96740" y="767528"/>
                </a:lnTo>
                <a:lnTo>
                  <a:pt x="96505" y="770812"/>
                </a:lnTo>
                <a:lnTo>
                  <a:pt x="96036" y="773978"/>
                </a:lnTo>
                <a:lnTo>
                  <a:pt x="95685" y="777145"/>
                </a:lnTo>
                <a:lnTo>
                  <a:pt x="95098" y="780428"/>
                </a:lnTo>
                <a:lnTo>
                  <a:pt x="94277" y="783477"/>
                </a:lnTo>
                <a:lnTo>
                  <a:pt x="93339" y="786643"/>
                </a:lnTo>
                <a:lnTo>
                  <a:pt x="92167" y="789810"/>
                </a:lnTo>
                <a:lnTo>
                  <a:pt x="90994" y="792976"/>
                </a:lnTo>
                <a:lnTo>
                  <a:pt x="89587" y="796025"/>
                </a:lnTo>
                <a:lnTo>
                  <a:pt x="86538" y="801771"/>
                </a:lnTo>
                <a:lnTo>
                  <a:pt x="84193" y="806814"/>
                </a:lnTo>
                <a:lnTo>
                  <a:pt x="82082" y="811387"/>
                </a:lnTo>
                <a:lnTo>
                  <a:pt x="80323" y="816195"/>
                </a:lnTo>
                <a:lnTo>
                  <a:pt x="78447" y="821238"/>
                </a:lnTo>
                <a:lnTo>
                  <a:pt x="76688" y="827336"/>
                </a:lnTo>
                <a:lnTo>
                  <a:pt x="74812" y="834489"/>
                </a:lnTo>
                <a:lnTo>
                  <a:pt x="72467" y="843285"/>
                </a:lnTo>
                <a:lnTo>
                  <a:pt x="72115" y="844457"/>
                </a:lnTo>
                <a:lnTo>
                  <a:pt x="71529" y="845513"/>
                </a:lnTo>
                <a:lnTo>
                  <a:pt x="70943" y="846451"/>
                </a:lnTo>
                <a:lnTo>
                  <a:pt x="70239" y="847037"/>
                </a:lnTo>
                <a:lnTo>
                  <a:pt x="69653" y="847623"/>
                </a:lnTo>
                <a:lnTo>
                  <a:pt x="69066" y="847975"/>
                </a:lnTo>
                <a:lnTo>
                  <a:pt x="68246" y="848093"/>
                </a:lnTo>
                <a:lnTo>
                  <a:pt x="67659" y="848093"/>
                </a:lnTo>
                <a:lnTo>
                  <a:pt x="66956" y="847975"/>
                </a:lnTo>
                <a:lnTo>
                  <a:pt x="66369" y="847623"/>
                </a:lnTo>
                <a:lnTo>
                  <a:pt x="65666" y="846920"/>
                </a:lnTo>
                <a:lnTo>
                  <a:pt x="65314" y="846216"/>
                </a:lnTo>
                <a:lnTo>
                  <a:pt x="64962" y="845161"/>
                </a:lnTo>
                <a:lnTo>
                  <a:pt x="64728" y="843988"/>
                </a:lnTo>
                <a:lnTo>
                  <a:pt x="64611" y="842581"/>
                </a:lnTo>
                <a:lnTo>
                  <a:pt x="64728" y="840939"/>
                </a:lnTo>
                <a:lnTo>
                  <a:pt x="65549" y="834020"/>
                </a:lnTo>
                <a:lnTo>
                  <a:pt x="66721" y="826398"/>
                </a:lnTo>
                <a:lnTo>
                  <a:pt x="67777" y="819362"/>
                </a:lnTo>
                <a:lnTo>
                  <a:pt x="68480" y="813850"/>
                </a:lnTo>
                <a:lnTo>
                  <a:pt x="68597" y="812560"/>
                </a:lnTo>
                <a:lnTo>
                  <a:pt x="68597" y="811505"/>
                </a:lnTo>
                <a:lnTo>
                  <a:pt x="68480" y="810684"/>
                </a:lnTo>
                <a:lnTo>
                  <a:pt x="68246" y="809863"/>
                </a:lnTo>
                <a:lnTo>
                  <a:pt x="68011" y="809276"/>
                </a:lnTo>
                <a:lnTo>
                  <a:pt x="67659" y="808690"/>
                </a:lnTo>
                <a:lnTo>
                  <a:pt x="67308" y="808456"/>
                </a:lnTo>
                <a:lnTo>
                  <a:pt x="66838" y="808221"/>
                </a:lnTo>
                <a:lnTo>
                  <a:pt x="66487" y="808221"/>
                </a:lnTo>
                <a:lnTo>
                  <a:pt x="65900" y="808456"/>
                </a:lnTo>
                <a:lnTo>
                  <a:pt x="65431" y="808807"/>
                </a:lnTo>
                <a:lnTo>
                  <a:pt x="65080" y="809394"/>
                </a:lnTo>
                <a:lnTo>
                  <a:pt x="64493" y="810097"/>
                </a:lnTo>
                <a:lnTo>
                  <a:pt x="64141" y="811035"/>
                </a:lnTo>
                <a:lnTo>
                  <a:pt x="63790" y="812208"/>
                </a:lnTo>
                <a:lnTo>
                  <a:pt x="63321" y="813498"/>
                </a:lnTo>
                <a:lnTo>
                  <a:pt x="62265" y="819010"/>
                </a:lnTo>
                <a:lnTo>
                  <a:pt x="61327" y="824404"/>
                </a:lnTo>
                <a:lnTo>
                  <a:pt x="60389" y="829799"/>
                </a:lnTo>
                <a:lnTo>
                  <a:pt x="59686" y="834841"/>
                </a:lnTo>
                <a:lnTo>
                  <a:pt x="58396" y="844105"/>
                </a:lnTo>
                <a:lnTo>
                  <a:pt x="57692" y="847975"/>
                </a:lnTo>
                <a:lnTo>
                  <a:pt x="57106" y="851142"/>
                </a:lnTo>
                <a:lnTo>
                  <a:pt x="56754" y="852314"/>
                </a:lnTo>
                <a:lnTo>
                  <a:pt x="56168" y="853370"/>
                </a:lnTo>
                <a:lnTo>
                  <a:pt x="55581" y="854191"/>
                </a:lnTo>
                <a:lnTo>
                  <a:pt x="54761" y="855011"/>
                </a:lnTo>
                <a:lnTo>
                  <a:pt x="54057" y="855598"/>
                </a:lnTo>
                <a:lnTo>
                  <a:pt x="53119" y="856067"/>
                </a:lnTo>
                <a:lnTo>
                  <a:pt x="52298" y="856301"/>
                </a:lnTo>
                <a:lnTo>
                  <a:pt x="51477" y="856301"/>
                </a:lnTo>
                <a:lnTo>
                  <a:pt x="50657" y="856184"/>
                </a:lnTo>
                <a:lnTo>
                  <a:pt x="49953" y="855832"/>
                </a:lnTo>
                <a:lnTo>
                  <a:pt x="49249" y="855129"/>
                </a:lnTo>
                <a:lnTo>
                  <a:pt x="48780" y="854191"/>
                </a:lnTo>
                <a:lnTo>
                  <a:pt x="48311" y="853018"/>
                </a:lnTo>
                <a:lnTo>
                  <a:pt x="48077" y="851493"/>
                </a:lnTo>
                <a:lnTo>
                  <a:pt x="48077" y="849734"/>
                </a:lnTo>
                <a:lnTo>
                  <a:pt x="48311" y="847741"/>
                </a:lnTo>
                <a:lnTo>
                  <a:pt x="50187" y="834958"/>
                </a:lnTo>
                <a:lnTo>
                  <a:pt x="51712" y="824052"/>
                </a:lnTo>
                <a:lnTo>
                  <a:pt x="52767" y="816195"/>
                </a:lnTo>
                <a:lnTo>
                  <a:pt x="53002" y="813498"/>
                </a:lnTo>
                <a:lnTo>
                  <a:pt x="53002" y="812091"/>
                </a:lnTo>
                <a:lnTo>
                  <a:pt x="52884" y="811153"/>
                </a:lnTo>
                <a:lnTo>
                  <a:pt x="52767" y="810801"/>
                </a:lnTo>
                <a:lnTo>
                  <a:pt x="52415" y="810332"/>
                </a:lnTo>
                <a:lnTo>
                  <a:pt x="52181" y="810097"/>
                </a:lnTo>
                <a:lnTo>
                  <a:pt x="51946" y="809980"/>
                </a:lnTo>
                <a:lnTo>
                  <a:pt x="51595" y="809863"/>
                </a:lnTo>
                <a:lnTo>
                  <a:pt x="51243" y="809980"/>
                </a:lnTo>
                <a:lnTo>
                  <a:pt x="50774" y="810215"/>
                </a:lnTo>
                <a:lnTo>
                  <a:pt x="50305" y="810801"/>
                </a:lnTo>
                <a:lnTo>
                  <a:pt x="49718" y="811387"/>
                </a:lnTo>
                <a:lnTo>
                  <a:pt x="49367" y="812325"/>
                </a:lnTo>
                <a:lnTo>
                  <a:pt x="48898" y="813498"/>
                </a:lnTo>
                <a:lnTo>
                  <a:pt x="48311" y="814905"/>
                </a:lnTo>
                <a:lnTo>
                  <a:pt x="47842" y="816664"/>
                </a:lnTo>
                <a:lnTo>
                  <a:pt x="47256" y="818775"/>
                </a:lnTo>
                <a:lnTo>
                  <a:pt x="45966" y="823818"/>
                </a:lnTo>
                <a:lnTo>
                  <a:pt x="44676" y="828743"/>
                </a:lnTo>
                <a:lnTo>
                  <a:pt x="42097" y="837656"/>
                </a:lnTo>
                <a:lnTo>
                  <a:pt x="39517" y="845630"/>
                </a:lnTo>
                <a:lnTo>
                  <a:pt x="37523" y="853018"/>
                </a:lnTo>
                <a:lnTo>
                  <a:pt x="36937" y="854425"/>
                </a:lnTo>
                <a:lnTo>
                  <a:pt x="36233" y="855481"/>
                </a:lnTo>
                <a:lnTo>
                  <a:pt x="35413" y="856419"/>
                </a:lnTo>
                <a:lnTo>
                  <a:pt x="34475" y="857122"/>
                </a:lnTo>
                <a:lnTo>
                  <a:pt x="33654" y="857474"/>
                </a:lnTo>
                <a:lnTo>
                  <a:pt x="32598" y="857591"/>
                </a:lnTo>
                <a:lnTo>
                  <a:pt x="31543" y="857591"/>
                </a:lnTo>
                <a:lnTo>
                  <a:pt x="30722" y="857240"/>
                </a:lnTo>
                <a:lnTo>
                  <a:pt x="29667" y="856653"/>
                </a:lnTo>
                <a:lnTo>
                  <a:pt x="28846" y="856067"/>
                </a:lnTo>
                <a:lnTo>
                  <a:pt x="28143" y="855129"/>
                </a:lnTo>
                <a:lnTo>
                  <a:pt x="27556" y="853956"/>
                </a:lnTo>
                <a:lnTo>
                  <a:pt x="27204" y="852549"/>
                </a:lnTo>
                <a:lnTo>
                  <a:pt x="26970" y="851142"/>
                </a:lnTo>
                <a:lnTo>
                  <a:pt x="26970" y="849383"/>
                </a:lnTo>
                <a:lnTo>
                  <a:pt x="27322" y="847623"/>
                </a:lnTo>
                <a:lnTo>
                  <a:pt x="28377" y="843167"/>
                </a:lnTo>
                <a:lnTo>
                  <a:pt x="29667" y="838242"/>
                </a:lnTo>
                <a:lnTo>
                  <a:pt x="32716" y="827336"/>
                </a:lnTo>
                <a:lnTo>
                  <a:pt x="35530" y="817016"/>
                </a:lnTo>
                <a:lnTo>
                  <a:pt x="36585" y="812677"/>
                </a:lnTo>
                <a:lnTo>
                  <a:pt x="37523" y="809394"/>
                </a:lnTo>
                <a:lnTo>
                  <a:pt x="37641" y="808338"/>
                </a:lnTo>
                <a:lnTo>
                  <a:pt x="37758" y="807400"/>
                </a:lnTo>
                <a:lnTo>
                  <a:pt x="37758" y="806579"/>
                </a:lnTo>
                <a:lnTo>
                  <a:pt x="37641" y="805876"/>
                </a:lnTo>
                <a:lnTo>
                  <a:pt x="37523" y="805406"/>
                </a:lnTo>
                <a:lnTo>
                  <a:pt x="37172" y="805055"/>
                </a:lnTo>
                <a:lnTo>
                  <a:pt x="36937" y="804586"/>
                </a:lnTo>
                <a:lnTo>
                  <a:pt x="36703" y="804468"/>
                </a:lnTo>
                <a:lnTo>
                  <a:pt x="36351" y="804468"/>
                </a:lnTo>
                <a:lnTo>
                  <a:pt x="35882" y="804586"/>
                </a:lnTo>
                <a:lnTo>
                  <a:pt x="35413" y="805055"/>
                </a:lnTo>
                <a:lnTo>
                  <a:pt x="34944" y="805406"/>
                </a:lnTo>
                <a:lnTo>
                  <a:pt x="34475" y="805876"/>
                </a:lnTo>
                <a:lnTo>
                  <a:pt x="34006" y="806696"/>
                </a:lnTo>
                <a:lnTo>
                  <a:pt x="32950" y="808573"/>
                </a:lnTo>
                <a:lnTo>
                  <a:pt x="25328" y="826280"/>
                </a:lnTo>
                <a:lnTo>
                  <a:pt x="17824" y="843636"/>
                </a:lnTo>
                <a:lnTo>
                  <a:pt x="17120" y="845044"/>
                </a:lnTo>
                <a:lnTo>
                  <a:pt x="16065" y="846216"/>
                </a:lnTo>
                <a:lnTo>
                  <a:pt x="15009" y="847037"/>
                </a:lnTo>
                <a:lnTo>
                  <a:pt x="13837" y="847858"/>
                </a:lnTo>
                <a:lnTo>
                  <a:pt x="12664" y="848210"/>
                </a:lnTo>
                <a:lnTo>
                  <a:pt x="11374" y="848444"/>
                </a:lnTo>
                <a:lnTo>
                  <a:pt x="10319" y="848327"/>
                </a:lnTo>
                <a:lnTo>
                  <a:pt x="9146" y="848093"/>
                </a:lnTo>
                <a:lnTo>
                  <a:pt x="8091" y="847623"/>
                </a:lnTo>
                <a:lnTo>
                  <a:pt x="7036" y="846803"/>
                </a:lnTo>
                <a:lnTo>
                  <a:pt x="6332" y="845864"/>
                </a:lnTo>
                <a:lnTo>
                  <a:pt x="5629" y="844574"/>
                </a:lnTo>
                <a:lnTo>
                  <a:pt x="5394" y="843167"/>
                </a:lnTo>
                <a:lnTo>
                  <a:pt x="5277" y="841525"/>
                </a:lnTo>
                <a:lnTo>
                  <a:pt x="5394" y="839766"/>
                </a:lnTo>
                <a:lnTo>
                  <a:pt x="5863" y="837538"/>
                </a:lnTo>
                <a:lnTo>
                  <a:pt x="6684" y="835193"/>
                </a:lnTo>
                <a:lnTo>
                  <a:pt x="7856" y="832261"/>
                </a:lnTo>
                <a:lnTo>
                  <a:pt x="10671" y="825460"/>
                </a:lnTo>
                <a:lnTo>
                  <a:pt x="14071" y="817837"/>
                </a:lnTo>
                <a:lnTo>
                  <a:pt x="17824" y="809863"/>
                </a:lnTo>
                <a:lnTo>
                  <a:pt x="21576" y="802123"/>
                </a:lnTo>
                <a:lnTo>
                  <a:pt x="24976" y="795204"/>
                </a:lnTo>
                <a:lnTo>
                  <a:pt x="27791" y="789810"/>
                </a:lnTo>
                <a:lnTo>
                  <a:pt x="29784" y="786409"/>
                </a:lnTo>
                <a:lnTo>
                  <a:pt x="30253" y="785236"/>
                </a:lnTo>
                <a:lnTo>
                  <a:pt x="30722" y="784298"/>
                </a:lnTo>
                <a:lnTo>
                  <a:pt x="30957" y="783477"/>
                </a:lnTo>
                <a:lnTo>
                  <a:pt x="31074" y="782774"/>
                </a:lnTo>
                <a:lnTo>
                  <a:pt x="30957" y="782187"/>
                </a:lnTo>
                <a:lnTo>
                  <a:pt x="30840" y="781601"/>
                </a:lnTo>
                <a:lnTo>
                  <a:pt x="30488" y="781249"/>
                </a:lnTo>
                <a:lnTo>
                  <a:pt x="30019" y="781014"/>
                </a:lnTo>
                <a:lnTo>
                  <a:pt x="29667" y="780897"/>
                </a:lnTo>
                <a:lnTo>
                  <a:pt x="29081" y="780897"/>
                </a:lnTo>
                <a:lnTo>
                  <a:pt x="28494" y="781014"/>
                </a:lnTo>
                <a:lnTo>
                  <a:pt x="27791" y="781249"/>
                </a:lnTo>
                <a:lnTo>
                  <a:pt x="27204" y="781601"/>
                </a:lnTo>
                <a:lnTo>
                  <a:pt x="26618" y="782187"/>
                </a:lnTo>
                <a:lnTo>
                  <a:pt x="25915" y="782774"/>
                </a:lnTo>
                <a:lnTo>
                  <a:pt x="25328" y="783594"/>
                </a:lnTo>
                <a:lnTo>
                  <a:pt x="23569" y="785705"/>
                </a:lnTo>
                <a:lnTo>
                  <a:pt x="21224" y="788872"/>
                </a:lnTo>
                <a:lnTo>
                  <a:pt x="18058" y="792155"/>
                </a:lnTo>
                <a:lnTo>
                  <a:pt x="16416" y="793797"/>
                </a:lnTo>
                <a:lnTo>
                  <a:pt x="14775" y="795556"/>
                </a:lnTo>
                <a:lnTo>
                  <a:pt x="13016" y="797080"/>
                </a:lnTo>
                <a:lnTo>
                  <a:pt x="11140" y="798488"/>
                </a:lnTo>
                <a:lnTo>
                  <a:pt x="9381" y="799660"/>
                </a:lnTo>
                <a:lnTo>
                  <a:pt x="7739" y="800364"/>
                </a:lnTo>
                <a:lnTo>
                  <a:pt x="6801" y="800716"/>
                </a:lnTo>
                <a:lnTo>
                  <a:pt x="6098" y="800950"/>
                </a:lnTo>
                <a:lnTo>
                  <a:pt x="5159" y="801068"/>
                </a:lnTo>
                <a:lnTo>
                  <a:pt x="4339" y="801185"/>
                </a:lnTo>
                <a:lnTo>
                  <a:pt x="3635" y="801068"/>
                </a:lnTo>
                <a:lnTo>
                  <a:pt x="2932" y="800716"/>
                </a:lnTo>
                <a:lnTo>
                  <a:pt x="2228" y="800481"/>
                </a:lnTo>
                <a:lnTo>
                  <a:pt x="1524" y="800012"/>
                </a:lnTo>
                <a:lnTo>
                  <a:pt x="1055" y="799426"/>
                </a:lnTo>
                <a:lnTo>
                  <a:pt x="704" y="798957"/>
                </a:lnTo>
                <a:lnTo>
                  <a:pt x="352" y="798488"/>
                </a:lnTo>
                <a:lnTo>
                  <a:pt x="117" y="797901"/>
                </a:lnTo>
                <a:lnTo>
                  <a:pt x="0" y="797315"/>
                </a:lnTo>
                <a:lnTo>
                  <a:pt x="0" y="796611"/>
                </a:lnTo>
                <a:lnTo>
                  <a:pt x="235" y="795321"/>
                </a:lnTo>
                <a:lnTo>
                  <a:pt x="704" y="794149"/>
                </a:lnTo>
                <a:lnTo>
                  <a:pt x="1407" y="792741"/>
                </a:lnTo>
                <a:lnTo>
                  <a:pt x="2345" y="791334"/>
                </a:lnTo>
                <a:lnTo>
                  <a:pt x="3518" y="789692"/>
                </a:lnTo>
                <a:lnTo>
                  <a:pt x="6098" y="786761"/>
                </a:lnTo>
                <a:lnTo>
                  <a:pt x="8912" y="783712"/>
                </a:lnTo>
                <a:lnTo>
                  <a:pt x="11609" y="780780"/>
                </a:lnTo>
                <a:lnTo>
                  <a:pt x="13954" y="778083"/>
                </a:lnTo>
                <a:lnTo>
                  <a:pt x="16534" y="774682"/>
                </a:lnTo>
                <a:lnTo>
                  <a:pt x="18879" y="771516"/>
                </a:lnTo>
                <a:lnTo>
                  <a:pt x="20755" y="768232"/>
                </a:lnTo>
                <a:lnTo>
                  <a:pt x="22631" y="764831"/>
                </a:lnTo>
                <a:lnTo>
                  <a:pt x="24273" y="761430"/>
                </a:lnTo>
                <a:lnTo>
                  <a:pt x="25915" y="757912"/>
                </a:lnTo>
                <a:lnTo>
                  <a:pt x="29432" y="750524"/>
                </a:lnTo>
                <a:lnTo>
                  <a:pt x="30253" y="748296"/>
                </a:lnTo>
                <a:lnTo>
                  <a:pt x="31309" y="746420"/>
                </a:lnTo>
                <a:lnTo>
                  <a:pt x="32364" y="744426"/>
                </a:lnTo>
                <a:lnTo>
                  <a:pt x="33419" y="742785"/>
                </a:lnTo>
                <a:lnTo>
                  <a:pt x="34475" y="741143"/>
                </a:lnTo>
                <a:lnTo>
                  <a:pt x="35647" y="739501"/>
                </a:lnTo>
                <a:lnTo>
                  <a:pt x="37992" y="736687"/>
                </a:lnTo>
                <a:lnTo>
                  <a:pt x="40572" y="734107"/>
                </a:lnTo>
                <a:lnTo>
                  <a:pt x="43035" y="731761"/>
                </a:lnTo>
                <a:lnTo>
                  <a:pt x="45497" y="729533"/>
                </a:lnTo>
                <a:lnTo>
                  <a:pt x="48077" y="727657"/>
                </a:lnTo>
                <a:lnTo>
                  <a:pt x="52884" y="724022"/>
                </a:lnTo>
                <a:lnTo>
                  <a:pt x="54995" y="722380"/>
                </a:lnTo>
                <a:lnTo>
                  <a:pt x="57106" y="720621"/>
                </a:lnTo>
                <a:lnTo>
                  <a:pt x="58865" y="718862"/>
                </a:lnTo>
                <a:lnTo>
                  <a:pt x="60506" y="716868"/>
                </a:lnTo>
                <a:lnTo>
                  <a:pt x="61210" y="715813"/>
                </a:lnTo>
                <a:lnTo>
                  <a:pt x="61796" y="714875"/>
                </a:lnTo>
                <a:lnTo>
                  <a:pt x="62383" y="713702"/>
                </a:lnTo>
                <a:lnTo>
                  <a:pt x="62852" y="712529"/>
                </a:lnTo>
                <a:lnTo>
                  <a:pt x="63672" y="709832"/>
                </a:lnTo>
                <a:lnTo>
                  <a:pt x="64376" y="706666"/>
                </a:lnTo>
                <a:lnTo>
                  <a:pt x="65197" y="703030"/>
                </a:lnTo>
                <a:lnTo>
                  <a:pt x="65900" y="698926"/>
                </a:lnTo>
                <a:lnTo>
                  <a:pt x="67659" y="688958"/>
                </a:lnTo>
                <a:lnTo>
                  <a:pt x="69653" y="676879"/>
                </a:lnTo>
                <a:lnTo>
                  <a:pt x="72115" y="662338"/>
                </a:lnTo>
                <a:lnTo>
                  <a:pt x="73522" y="654129"/>
                </a:lnTo>
                <a:lnTo>
                  <a:pt x="75164" y="645451"/>
                </a:lnTo>
                <a:lnTo>
                  <a:pt x="77040" y="636069"/>
                </a:lnTo>
                <a:lnTo>
                  <a:pt x="79151" y="625984"/>
                </a:lnTo>
                <a:lnTo>
                  <a:pt x="81613" y="615313"/>
                </a:lnTo>
                <a:lnTo>
                  <a:pt x="84310" y="603938"/>
                </a:lnTo>
                <a:lnTo>
                  <a:pt x="89939" y="580836"/>
                </a:lnTo>
                <a:lnTo>
                  <a:pt x="95450" y="558554"/>
                </a:lnTo>
                <a:lnTo>
                  <a:pt x="98147" y="547648"/>
                </a:lnTo>
                <a:lnTo>
                  <a:pt x="100727" y="536742"/>
                </a:lnTo>
                <a:lnTo>
                  <a:pt x="103306" y="525954"/>
                </a:lnTo>
                <a:lnTo>
                  <a:pt x="105534" y="515165"/>
                </a:lnTo>
                <a:lnTo>
                  <a:pt x="107645" y="504493"/>
                </a:lnTo>
                <a:lnTo>
                  <a:pt x="109521" y="493822"/>
                </a:lnTo>
                <a:lnTo>
                  <a:pt x="111280" y="483150"/>
                </a:lnTo>
                <a:lnTo>
                  <a:pt x="112687" y="472361"/>
                </a:lnTo>
                <a:lnTo>
                  <a:pt x="113391" y="466967"/>
                </a:lnTo>
                <a:lnTo>
                  <a:pt x="113860" y="461573"/>
                </a:lnTo>
                <a:lnTo>
                  <a:pt x="114329" y="456061"/>
                </a:lnTo>
                <a:lnTo>
                  <a:pt x="114681" y="450549"/>
                </a:lnTo>
                <a:lnTo>
                  <a:pt x="115033" y="445038"/>
                </a:lnTo>
                <a:lnTo>
                  <a:pt x="115150" y="439526"/>
                </a:lnTo>
                <a:lnTo>
                  <a:pt x="115267" y="434014"/>
                </a:lnTo>
                <a:lnTo>
                  <a:pt x="115267" y="428385"/>
                </a:lnTo>
                <a:lnTo>
                  <a:pt x="115150" y="417010"/>
                </a:lnTo>
                <a:lnTo>
                  <a:pt x="114915" y="405635"/>
                </a:lnTo>
                <a:lnTo>
                  <a:pt x="114681" y="394495"/>
                </a:lnTo>
                <a:lnTo>
                  <a:pt x="114446" y="383354"/>
                </a:lnTo>
                <a:lnTo>
                  <a:pt x="114446" y="372331"/>
                </a:lnTo>
                <a:lnTo>
                  <a:pt x="114563" y="366936"/>
                </a:lnTo>
                <a:lnTo>
                  <a:pt x="114681" y="361659"/>
                </a:lnTo>
                <a:lnTo>
                  <a:pt x="114915" y="356382"/>
                </a:lnTo>
                <a:lnTo>
                  <a:pt x="115267" y="351222"/>
                </a:lnTo>
                <a:lnTo>
                  <a:pt x="115736" y="346180"/>
                </a:lnTo>
                <a:lnTo>
                  <a:pt x="116322" y="341137"/>
                </a:lnTo>
                <a:lnTo>
                  <a:pt x="117026" y="336446"/>
                </a:lnTo>
                <a:lnTo>
                  <a:pt x="117847" y="331638"/>
                </a:lnTo>
                <a:lnTo>
                  <a:pt x="118902" y="327065"/>
                </a:lnTo>
                <a:lnTo>
                  <a:pt x="120075" y="322491"/>
                </a:lnTo>
                <a:lnTo>
                  <a:pt x="121482" y="318152"/>
                </a:lnTo>
                <a:lnTo>
                  <a:pt x="123006" y="313930"/>
                </a:lnTo>
                <a:lnTo>
                  <a:pt x="124648" y="309943"/>
                </a:lnTo>
                <a:lnTo>
                  <a:pt x="126759" y="306073"/>
                </a:lnTo>
                <a:lnTo>
                  <a:pt x="128752" y="302438"/>
                </a:lnTo>
                <a:lnTo>
                  <a:pt x="131214" y="298920"/>
                </a:lnTo>
                <a:lnTo>
                  <a:pt x="132504" y="297278"/>
                </a:lnTo>
                <a:lnTo>
                  <a:pt x="133911" y="295636"/>
                </a:lnTo>
                <a:lnTo>
                  <a:pt x="135319" y="294112"/>
                </a:lnTo>
                <a:lnTo>
                  <a:pt x="136843" y="292587"/>
                </a:lnTo>
                <a:lnTo>
                  <a:pt x="138367" y="290946"/>
                </a:lnTo>
                <a:lnTo>
                  <a:pt x="139892" y="289538"/>
                </a:lnTo>
                <a:lnTo>
                  <a:pt x="141768" y="288131"/>
                </a:lnTo>
                <a:lnTo>
                  <a:pt x="143410" y="286841"/>
                </a:lnTo>
                <a:lnTo>
                  <a:pt x="145286" y="285669"/>
                </a:lnTo>
                <a:lnTo>
                  <a:pt x="147279" y="284496"/>
                </a:lnTo>
                <a:lnTo>
                  <a:pt x="149155" y="283323"/>
                </a:lnTo>
                <a:lnTo>
                  <a:pt x="151266" y="282150"/>
                </a:lnTo>
                <a:lnTo>
                  <a:pt x="155487" y="280040"/>
                </a:lnTo>
                <a:lnTo>
                  <a:pt x="159943" y="278163"/>
                </a:lnTo>
                <a:lnTo>
                  <a:pt x="164282" y="276287"/>
                </a:lnTo>
                <a:lnTo>
                  <a:pt x="168855" y="274293"/>
                </a:lnTo>
                <a:lnTo>
                  <a:pt x="178236" y="270775"/>
                </a:lnTo>
                <a:lnTo>
                  <a:pt x="187617" y="267140"/>
                </a:lnTo>
                <a:lnTo>
                  <a:pt x="197115" y="263387"/>
                </a:lnTo>
                <a:lnTo>
                  <a:pt x="201923" y="261511"/>
                </a:lnTo>
                <a:lnTo>
                  <a:pt x="206496" y="259635"/>
                </a:lnTo>
                <a:lnTo>
                  <a:pt x="211069" y="257524"/>
                </a:lnTo>
                <a:lnTo>
                  <a:pt x="215642" y="255530"/>
                </a:lnTo>
                <a:lnTo>
                  <a:pt x="220098" y="253185"/>
                </a:lnTo>
                <a:lnTo>
                  <a:pt x="224319" y="250840"/>
                </a:lnTo>
                <a:lnTo>
                  <a:pt x="228541" y="248377"/>
                </a:lnTo>
                <a:lnTo>
                  <a:pt x="232528" y="245680"/>
                </a:lnTo>
                <a:lnTo>
                  <a:pt x="236514" y="242865"/>
                </a:lnTo>
                <a:lnTo>
                  <a:pt x="240032" y="239933"/>
                </a:lnTo>
                <a:lnTo>
                  <a:pt x="243667" y="236884"/>
                </a:lnTo>
                <a:lnTo>
                  <a:pt x="246951" y="233366"/>
                </a:lnTo>
                <a:lnTo>
                  <a:pt x="248592" y="231725"/>
                </a:lnTo>
                <a:lnTo>
                  <a:pt x="250117" y="229848"/>
                </a:lnTo>
                <a:lnTo>
                  <a:pt x="251524" y="228089"/>
                </a:lnTo>
                <a:lnTo>
                  <a:pt x="252931" y="226096"/>
                </a:lnTo>
                <a:lnTo>
                  <a:pt x="254221" y="224102"/>
                </a:lnTo>
                <a:lnTo>
                  <a:pt x="255511" y="221991"/>
                </a:lnTo>
                <a:lnTo>
                  <a:pt x="256683" y="219880"/>
                </a:lnTo>
                <a:lnTo>
                  <a:pt x="257738" y="217652"/>
                </a:lnTo>
                <a:lnTo>
                  <a:pt x="258794" y="215307"/>
                </a:lnTo>
                <a:lnTo>
                  <a:pt x="259849" y="213079"/>
                </a:lnTo>
                <a:lnTo>
                  <a:pt x="260787" y="210616"/>
                </a:lnTo>
                <a:lnTo>
                  <a:pt x="261491" y="208153"/>
                </a:lnTo>
                <a:lnTo>
                  <a:pt x="262312" y="205574"/>
                </a:lnTo>
                <a:lnTo>
                  <a:pt x="262898" y="202876"/>
                </a:lnTo>
                <a:lnTo>
                  <a:pt x="263602" y="200179"/>
                </a:lnTo>
                <a:lnTo>
                  <a:pt x="264071" y="197365"/>
                </a:lnTo>
                <a:lnTo>
                  <a:pt x="264422" y="194550"/>
                </a:lnTo>
                <a:lnTo>
                  <a:pt x="264657" y="191501"/>
                </a:lnTo>
                <a:lnTo>
                  <a:pt x="265009" y="188569"/>
                </a:lnTo>
                <a:lnTo>
                  <a:pt x="265126" y="185286"/>
                </a:lnTo>
                <a:lnTo>
                  <a:pt x="263250" y="183879"/>
                </a:lnTo>
                <a:lnTo>
                  <a:pt x="261608" y="182471"/>
                </a:lnTo>
                <a:lnTo>
                  <a:pt x="260084" y="180947"/>
                </a:lnTo>
                <a:lnTo>
                  <a:pt x="258559" y="179305"/>
                </a:lnTo>
                <a:lnTo>
                  <a:pt x="257152" y="177663"/>
                </a:lnTo>
                <a:lnTo>
                  <a:pt x="255745" y="176022"/>
                </a:lnTo>
                <a:lnTo>
                  <a:pt x="254455" y="174145"/>
                </a:lnTo>
                <a:lnTo>
                  <a:pt x="253165" y="172269"/>
                </a:lnTo>
                <a:lnTo>
                  <a:pt x="250820" y="168516"/>
                </a:lnTo>
                <a:lnTo>
                  <a:pt x="248827" y="164764"/>
                </a:lnTo>
                <a:lnTo>
                  <a:pt x="246951" y="161128"/>
                </a:lnTo>
                <a:lnTo>
                  <a:pt x="245426" y="157376"/>
                </a:lnTo>
                <a:lnTo>
                  <a:pt x="244019" y="153858"/>
                </a:lnTo>
                <a:lnTo>
                  <a:pt x="242846" y="150691"/>
                </a:lnTo>
                <a:lnTo>
                  <a:pt x="242026" y="147760"/>
                </a:lnTo>
                <a:lnTo>
                  <a:pt x="241205" y="145180"/>
                </a:lnTo>
                <a:lnTo>
                  <a:pt x="240384" y="141427"/>
                </a:lnTo>
                <a:lnTo>
                  <a:pt x="240032" y="140020"/>
                </a:lnTo>
                <a:lnTo>
                  <a:pt x="239563" y="139903"/>
                </a:lnTo>
                <a:lnTo>
                  <a:pt x="238273" y="139316"/>
                </a:lnTo>
                <a:lnTo>
                  <a:pt x="237335" y="138730"/>
                </a:lnTo>
                <a:lnTo>
                  <a:pt x="236514" y="138144"/>
                </a:lnTo>
                <a:lnTo>
                  <a:pt x="235459" y="137205"/>
                </a:lnTo>
                <a:lnTo>
                  <a:pt x="234404" y="136267"/>
                </a:lnTo>
                <a:lnTo>
                  <a:pt x="233466" y="134977"/>
                </a:lnTo>
                <a:lnTo>
                  <a:pt x="232410" y="133570"/>
                </a:lnTo>
                <a:lnTo>
                  <a:pt x="231472" y="131694"/>
                </a:lnTo>
                <a:lnTo>
                  <a:pt x="230769" y="129700"/>
                </a:lnTo>
                <a:lnTo>
                  <a:pt x="229948" y="127472"/>
                </a:lnTo>
                <a:lnTo>
                  <a:pt x="229479" y="124775"/>
                </a:lnTo>
                <a:lnTo>
                  <a:pt x="229127" y="121960"/>
                </a:lnTo>
                <a:lnTo>
                  <a:pt x="229127" y="118794"/>
                </a:lnTo>
                <a:lnTo>
                  <a:pt x="228072" y="115276"/>
                </a:lnTo>
                <a:lnTo>
                  <a:pt x="227134" y="112227"/>
                </a:lnTo>
                <a:lnTo>
                  <a:pt x="226313" y="109413"/>
                </a:lnTo>
                <a:lnTo>
                  <a:pt x="225961" y="106715"/>
                </a:lnTo>
                <a:lnTo>
                  <a:pt x="225609" y="104370"/>
                </a:lnTo>
                <a:lnTo>
                  <a:pt x="225492" y="102259"/>
                </a:lnTo>
                <a:lnTo>
                  <a:pt x="225609" y="100266"/>
                </a:lnTo>
                <a:lnTo>
                  <a:pt x="225844" y="98507"/>
                </a:lnTo>
                <a:lnTo>
                  <a:pt x="226313" y="96982"/>
                </a:lnTo>
                <a:lnTo>
                  <a:pt x="226899" y="95575"/>
                </a:lnTo>
                <a:lnTo>
                  <a:pt x="227720" y="94402"/>
                </a:lnTo>
                <a:lnTo>
                  <a:pt x="228775" y="93464"/>
                </a:lnTo>
                <a:lnTo>
                  <a:pt x="229948" y="92643"/>
                </a:lnTo>
                <a:lnTo>
                  <a:pt x="231238" y="92057"/>
                </a:lnTo>
                <a:lnTo>
                  <a:pt x="232762" y="91588"/>
                </a:lnTo>
                <a:lnTo>
                  <a:pt x="234404" y="91353"/>
                </a:lnTo>
                <a:lnTo>
                  <a:pt x="234286" y="79743"/>
                </a:lnTo>
                <a:lnTo>
                  <a:pt x="234286" y="73059"/>
                </a:lnTo>
                <a:lnTo>
                  <a:pt x="234521" y="65906"/>
                </a:lnTo>
                <a:lnTo>
                  <a:pt x="234873" y="62270"/>
                </a:lnTo>
                <a:lnTo>
                  <a:pt x="235224" y="58518"/>
                </a:lnTo>
                <a:lnTo>
                  <a:pt x="235576" y="54648"/>
                </a:lnTo>
                <a:lnTo>
                  <a:pt x="236280" y="50895"/>
                </a:lnTo>
                <a:lnTo>
                  <a:pt x="236983" y="47025"/>
                </a:lnTo>
                <a:lnTo>
                  <a:pt x="238039" y="43273"/>
                </a:lnTo>
                <a:lnTo>
                  <a:pt x="239211" y="39520"/>
                </a:lnTo>
                <a:lnTo>
                  <a:pt x="240501" y="35767"/>
                </a:lnTo>
                <a:lnTo>
                  <a:pt x="242026" y="32249"/>
                </a:lnTo>
                <a:lnTo>
                  <a:pt x="243784" y="28731"/>
                </a:lnTo>
                <a:lnTo>
                  <a:pt x="245895" y="25330"/>
                </a:lnTo>
                <a:lnTo>
                  <a:pt x="246951" y="23571"/>
                </a:lnTo>
                <a:lnTo>
                  <a:pt x="248123" y="21930"/>
                </a:lnTo>
                <a:lnTo>
                  <a:pt x="249413" y="20405"/>
                </a:lnTo>
                <a:lnTo>
                  <a:pt x="250820" y="18881"/>
                </a:lnTo>
                <a:lnTo>
                  <a:pt x="252110" y="17356"/>
                </a:lnTo>
                <a:lnTo>
                  <a:pt x="253634" y="15949"/>
                </a:lnTo>
                <a:lnTo>
                  <a:pt x="255159" y="14542"/>
                </a:lnTo>
                <a:lnTo>
                  <a:pt x="256918" y="13252"/>
                </a:lnTo>
                <a:lnTo>
                  <a:pt x="258677" y="11844"/>
                </a:lnTo>
                <a:lnTo>
                  <a:pt x="260436" y="10672"/>
                </a:lnTo>
                <a:lnTo>
                  <a:pt x="262429" y="9382"/>
                </a:lnTo>
                <a:lnTo>
                  <a:pt x="264305" y="8326"/>
                </a:lnTo>
                <a:lnTo>
                  <a:pt x="266416" y="7154"/>
                </a:lnTo>
                <a:lnTo>
                  <a:pt x="268526" y="6216"/>
                </a:lnTo>
                <a:lnTo>
                  <a:pt x="270872" y="5277"/>
                </a:lnTo>
                <a:lnTo>
                  <a:pt x="273217" y="4339"/>
                </a:lnTo>
                <a:lnTo>
                  <a:pt x="275562" y="3636"/>
                </a:lnTo>
                <a:lnTo>
                  <a:pt x="278142" y="2815"/>
                </a:lnTo>
                <a:lnTo>
                  <a:pt x="280839" y="2228"/>
                </a:lnTo>
                <a:lnTo>
                  <a:pt x="283653" y="1642"/>
                </a:lnTo>
                <a:lnTo>
                  <a:pt x="286467" y="1173"/>
                </a:lnTo>
                <a:lnTo>
                  <a:pt x="289633" y="821"/>
                </a:lnTo>
                <a:lnTo>
                  <a:pt x="292682" y="469"/>
                </a:lnTo>
                <a:lnTo>
                  <a:pt x="295848" y="235"/>
                </a:lnTo>
                <a:lnTo>
                  <a:pt x="299249" y="118"/>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40" name="任意多边形 39"/>
          <p:cNvSpPr/>
          <p:nvPr/>
        </p:nvSpPr>
        <p:spPr bwMode="auto">
          <a:xfrm>
            <a:off x="3926177" y="2035505"/>
            <a:ext cx="1109668" cy="3173110"/>
          </a:xfrm>
          <a:custGeom>
            <a:avLst/>
            <a:gdLst>
              <a:gd name="connsiteX0" fmla="*/ 261723 w 530837"/>
              <a:gd name="connsiteY0" fmla="*/ 0 h 1517935"/>
              <a:gd name="connsiteX1" fmla="*/ 265594 w 530837"/>
              <a:gd name="connsiteY1" fmla="*/ 0 h 1517935"/>
              <a:gd name="connsiteX2" fmla="*/ 269460 w 530837"/>
              <a:gd name="connsiteY2" fmla="*/ 0 h 1517935"/>
              <a:gd name="connsiteX3" fmla="*/ 273092 w 530837"/>
              <a:gd name="connsiteY3" fmla="*/ 118 h 1517935"/>
              <a:gd name="connsiteX4" fmla="*/ 276724 w 530837"/>
              <a:gd name="connsiteY4" fmla="*/ 469 h 1517935"/>
              <a:gd name="connsiteX5" fmla="*/ 280004 w 530837"/>
              <a:gd name="connsiteY5" fmla="*/ 821 h 1517935"/>
              <a:gd name="connsiteX6" fmla="*/ 283402 w 530837"/>
              <a:gd name="connsiteY6" fmla="*/ 1290 h 1517935"/>
              <a:gd name="connsiteX7" fmla="*/ 286565 w 530837"/>
              <a:gd name="connsiteY7" fmla="*/ 1876 h 1517935"/>
              <a:gd name="connsiteX8" fmla="*/ 289494 w 530837"/>
              <a:gd name="connsiteY8" fmla="*/ 2580 h 1517935"/>
              <a:gd name="connsiteX9" fmla="*/ 292423 w 530837"/>
              <a:gd name="connsiteY9" fmla="*/ 3283 h 1517935"/>
              <a:gd name="connsiteX10" fmla="*/ 295352 w 530837"/>
              <a:gd name="connsiteY10" fmla="*/ 4104 h 1517935"/>
              <a:gd name="connsiteX11" fmla="*/ 298046 w 530837"/>
              <a:gd name="connsiteY11" fmla="*/ 5159 h 1517935"/>
              <a:gd name="connsiteX12" fmla="*/ 300507 w 530837"/>
              <a:gd name="connsiteY12" fmla="*/ 6097 h 1517935"/>
              <a:gd name="connsiteX13" fmla="*/ 302967 w 530837"/>
              <a:gd name="connsiteY13" fmla="*/ 7153 h 1517935"/>
              <a:gd name="connsiteX14" fmla="*/ 305310 w 530837"/>
              <a:gd name="connsiteY14" fmla="*/ 8325 h 1517935"/>
              <a:gd name="connsiteX15" fmla="*/ 307419 w 530837"/>
              <a:gd name="connsiteY15" fmla="*/ 9615 h 1517935"/>
              <a:gd name="connsiteX16" fmla="*/ 309528 w 530837"/>
              <a:gd name="connsiteY16" fmla="*/ 10905 h 1517935"/>
              <a:gd name="connsiteX17" fmla="*/ 311519 w 530837"/>
              <a:gd name="connsiteY17" fmla="*/ 12312 h 1517935"/>
              <a:gd name="connsiteX18" fmla="*/ 313511 w 530837"/>
              <a:gd name="connsiteY18" fmla="*/ 13719 h 1517935"/>
              <a:gd name="connsiteX19" fmla="*/ 315268 w 530837"/>
              <a:gd name="connsiteY19" fmla="*/ 15243 h 1517935"/>
              <a:gd name="connsiteX20" fmla="*/ 316909 w 530837"/>
              <a:gd name="connsiteY20" fmla="*/ 16767 h 1517935"/>
              <a:gd name="connsiteX21" fmla="*/ 318666 w 530837"/>
              <a:gd name="connsiteY21" fmla="*/ 18409 h 1517935"/>
              <a:gd name="connsiteX22" fmla="*/ 320072 w 530837"/>
              <a:gd name="connsiteY22" fmla="*/ 20167 h 1517935"/>
              <a:gd name="connsiteX23" fmla="*/ 321478 w 530837"/>
              <a:gd name="connsiteY23" fmla="*/ 21809 h 1517935"/>
              <a:gd name="connsiteX24" fmla="*/ 322884 w 530837"/>
              <a:gd name="connsiteY24" fmla="*/ 23568 h 1517935"/>
              <a:gd name="connsiteX25" fmla="*/ 324172 w 530837"/>
              <a:gd name="connsiteY25" fmla="*/ 25444 h 1517935"/>
              <a:gd name="connsiteX26" fmla="*/ 325227 w 530837"/>
              <a:gd name="connsiteY26" fmla="*/ 27320 h 1517935"/>
              <a:gd name="connsiteX27" fmla="*/ 326281 w 530837"/>
              <a:gd name="connsiteY27" fmla="*/ 29079 h 1517935"/>
              <a:gd name="connsiteX28" fmla="*/ 327336 w 530837"/>
              <a:gd name="connsiteY28" fmla="*/ 31072 h 1517935"/>
              <a:gd name="connsiteX29" fmla="*/ 328273 w 530837"/>
              <a:gd name="connsiteY29" fmla="*/ 32948 h 1517935"/>
              <a:gd name="connsiteX30" fmla="*/ 329913 w 530837"/>
              <a:gd name="connsiteY30" fmla="*/ 36934 h 1517935"/>
              <a:gd name="connsiteX31" fmla="*/ 331319 w 530837"/>
              <a:gd name="connsiteY31" fmla="*/ 41038 h 1517935"/>
              <a:gd name="connsiteX32" fmla="*/ 332491 w 530837"/>
              <a:gd name="connsiteY32" fmla="*/ 45142 h 1517935"/>
              <a:gd name="connsiteX33" fmla="*/ 333428 w 530837"/>
              <a:gd name="connsiteY33" fmla="*/ 49246 h 1517935"/>
              <a:gd name="connsiteX34" fmla="*/ 334131 w 530837"/>
              <a:gd name="connsiteY34" fmla="*/ 53467 h 1517935"/>
              <a:gd name="connsiteX35" fmla="*/ 334717 w 530837"/>
              <a:gd name="connsiteY35" fmla="*/ 57571 h 1517935"/>
              <a:gd name="connsiteX36" fmla="*/ 335185 w 530837"/>
              <a:gd name="connsiteY36" fmla="*/ 61674 h 1517935"/>
              <a:gd name="connsiteX37" fmla="*/ 335419 w 530837"/>
              <a:gd name="connsiteY37" fmla="*/ 65778 h 1517935"/>
              <a:gd name="connsiteX38" fmla="*/ 335537 w 530837"/>
              <a:gd name="connsiteY38" fmla="*/ 69648 h 1517935"/>
              <a:gd name="connsiteX39" fmla="*/ 335537 w 530837"/>
              <a:gd name="connsiteY39" fmla="*/ 73517 h 1517935"/>
              <a:gd name="connsiteX40" fmla="*/ 335302 w 530837"/>
              <a:gd name="connsiteY40" fmla="*/ 80786 h 1517935"/>
              <a:gd name="connsiteX41" fmla="*/ 335068 w 530837"/>
              <a:gd name="connsiteY41" fmla="*/ 87235 h 1517935"/>
              <a:gd name="connsiteX42" fmla="*/ 334599 w 530837"/>
              <a:gd name="connsiteY42" fmla="*/ 92863 h 1517935"/>
              <a:gd name="connsiteX43" fmla="*/ 334482 w 530837"/>
              <a:gd name="connsiteY43" fmla="*/ 97202 h 1517935"/>
              <a:gd name="connsiteX44" fmla="*/ 336474 w 530837"/>
              <a:gd name="connsiteY44" fmla="*/ 97788 h 1517935"/>
              <a:gd name="connsiteX45" fmla="*/ 338114 w 530837"/>
              <a:gd name="connsiteY45" fmla="*/ 98609 h 1517935"/>
              <a:gd name="connsiteX46" fmla="*/ 339520 w 530837"/>
              <a:gd name="connsiteY46" fmla="*/ 99429 h 1517935"/>
              <a:gd name="connsiteX47" fmla="*/ 340692 w 530837"/>
              <a:gd name="connsiteY47" fmla="*/ 100250 h 1517935"/>
              <a:gd name="connsiteX48" fmla="*/ 341629 w 530837"/>
              <a:gd name="connsiteY48" fmla="*/ 101305 h 1517935"/>
              <a:gd name="connsiteX49" fmla="*/ 342449 w 530837"/>
              <a:gd name="connsiteY49" fmla="*/ 102361 h 1517935"/>
              <a:gd name="connsiteX50" fmla="*/ 343035 w 530837"/>
              <a:gd name="connsiteY50" fmla="*/ 103533 h 1517935"/>
              <a:gd name="connsiteX51" fmla="*/ 343503 w 530837"/>
              <a:gd name="connsiteY51" fmla="*/ 104588 h 1517935"/>
              <a:gd name="connsiteX52" fmla="*/ 343855 w 530837"/>
              <a:gd name="connsiteY52" fmla="*/ 105878 h 1517935"/>
              <a:gd name="connsiteX53" fmla="*/ 343972 w 530837"/>
              <a:gd name="connsiteY53" fmla="*/ 107168 h 1517935"/>
              <a:gd name="connsiteX54" fmla="*/ 343972 w 530837"/>
              <a:gd name="connsiteY54" fmla="*/ 108575 h 1517935"/>
              <a:gd name="connsiteX55" fmla="*/ 343855 w 530837"/>
              <a:gd name="connsiteY55" fmla="*/ 109982 h 1517935"/>
              <a:gd name="connsiteX56" fmla="*/ 343620 w 530837"/>
              <a:gd name="connsiteY56" fmla="*/ 111389 h 1517935"/>
              <a:gd name="connsiteX57" fmla="*/ 343386 w 530837"/>
              <a:gd name="connsiteY57" fmla="*/ 112913 h 1517935"/>
              <a:gd name="connsiteX58" fmla="*/ 342332 w 530837"/>
              <a:gd name="connsiteY58" fmla="*/ 115962 h 1517935"/>
              <a:gd name="connsiteX59" fmla="*/ 341160 w 530837"/>
              <a:gd name="connsiteY59" fmla="*/ 119010 h 1517935"/>
              <a:gd name="connsiteX60" fmla="*/ 339754 w 530837"/>
              <a:gd name="connsiteY60" fmla="*/ 122176 h 1517935"/>
              <a:gd name="connsiteX61" fmla="*/ 336942 w 530837"/>
              <a:gd name="connsiteY61" fmla="*/ 128273 h 1517935"/>
              <a:gd name="connsiteX62" fmla="*/ 335537 w 530837"/>
              <a:gd name="connsiteY62" fmla="*/ 131087 h 1517935"/>
              <a:gd name="connsiteX63" fmla="*/ 334365 w 530837"/>
              <a:gd name="connsiteY63" fmla="*/ 133784 h 1517935"/>
              <a:gd name="connsiteX64" fmla="*/ 333428 w 530837"/>
              <a:gd name="connsiteY64" fmla="*/ 136129 h 1517935"/>
              <a:gd name="connsiteX65" fmla="*/ 333076 w 530837"/>
              <a:gd name="connsiteY65" fmla="*/ 137301 h 1517935"/>
              <a:gd name="connsiteX66" fmla="*/ 332959 w 530837"/>
              <a:gd name="connsiteY66" fmla="*/ 138357 h 1517935"/>
              <a:gd name="connsiteX67" fmla="*/ 332608 w 530837"/>
              <a:gd name="connsiteY67" fmla="*/ 140116 h 1517935"/>
              <a:gd name="connsiteX68" fmla="*/ 332256 w 530837"/>
              <a:gd name="connsiteY68" fmla="*/ 141757 h 1517935"/>
              <a:gd name="connsiteX69" fmla="*/ 331553 w 530837"/>
              <a:gd name="connsiteY69" fmla="*/ 143399 h 1517935"/>
              <a:gd name="connsiteX70" fmla="*/ 331085 w 530837"/>
              <a:gd name="connsiteY70" fmla="*/ 144806 h 1517935"/>
              <a:gd name="connsiteX71" fmla="*/ 330265 w 530837"/>
              <a:gd name="connsiteY71" fmla="*/ 145861 h 1517935"/>
              <a:gd name="connsiteX72" fmla="*/ 329562 w 530837"/>
              <a:gd name="connsiteY72" fmla="*/ 147033 h 1517935"/>
              <a:gd name="connsiteX73" fmla="*/ 328624 w 530837"/>
              <a:gd name="connsiteY73" fmla="*/ 148206 h 1517935"/>
              <a:gd name="connsiteX74" fmla="*/ 327687 w 530837"/>
              <a:gd name="connsiteY74" fmla="*/ 149144 h 1517935"/>
              <a:gd name="connsiteX75" fmla="*/ 326633 w 530837"/>
              <a:gd name="connsiteY75" fmla="*/ 149847 h 1517935"/>
              <a:gd name="connsiteX76" fmla="*/ 325695 w 530837"/>
              <a:gd name="connsiteY76" fmla="*/ 150551 h 1517935"/>
              <a:gd name="connsiteX77" fmla="*/ 324641 w 530837"/>
              <a:gd name="connsiteY77" fmla="*/ 151137 h 1517935"/>
              <a:gd name="connsiteX78" fmla="*/ 323469 w 530837"/>
              <a:gd name="connsiteY78" fmla="*/ 151723 h 1517935"/>
              <a:gd name="connsiteX79" fmla="*/ 322298 w 530837"/>
              <a:gd name="connsiteY79" fmla="*/ 152075 h 1517935"/>
              <a:gd name="connsiteX80" fmla="*/ 321126 w 530837"/>
              <a:gd name="connsiteY80" fmla="*/ 152310 h 1517935"/>
              <a:gd name="connsiteX81" fmla="*/ 320072 w 530837"/>
              <a:gd name="connsiteY81" fmla="*/ 152427 h 1517935"/>
              <a:gd name="connsiteX82" fmla="*/ 318783 w 530837"/>
              <a:gd name="connsiteY82" fmla="*/ 152427 h 1517935"/>
              <a:gd name="connsiteX83" fmla="*/ 318432 w 530837"/>
              <a:gd name="connsiteY83" fmla="*/ 153717 h 1517935"/>
              <a:gd name="connsiteX84" fmla="*/ 318080 w 530837"/>
              <a:gd name="connsiteY84" fmla="*/ 155124 h 1517935"/>
              <a:gd name="connsiteX85" fmla="*/ 317377 w 530837"/>
              <a:gd name="connsiteY85" fmla="*/ 156648 h 1517935"/>
              <a:gd name="connsiteX86" fmla="*/ 316792 w 530837"/>
              <a:gd name="connsiteY86" fmla="*/ 157586 h 1517935"/>
              <a:gd name="connsiteX87" fmla="*/ 316206 w 530837"/>
              <a:gd name="connsiteY87" fmla="*/ 158407 h 1517935"/>
              <a:gd name="connsiteX88" fmla="*/ 315386 w 530837"/>
              <a:gd name="connsiteY88" fmla="*/ 159227 h 1517935"/>
              <a:gd name="connsiteX89" fmla="*/ 314683 w 530837"/>
              <a:gd name="connsiteY89" fmla="*/ 160048 h 1517935"/>
              <a:gd name="connsiteX90" fmla="*/ 313628 w 530837"/>
              <a:gd name="connsiteY90" fmla="*/ 160752 h 1517935"/>
              <a:gd name="connsiteX91" fmla="*/ 312574 w 530837"/>
              <a:gd name="connsiteY91" fmla="*/ 161572 h 1517935"/>
              <a:gd name="connsiteX92" fmla="*/ 311285 w 530837"/>
              <a:gd name="connsiteY92" fmla="*/ 162042 h 1517935"/>
              <a:gd name="connsiteX93" fmla="*/ 309879 w 530837"/>
              <a:gd name="connsiteY93" fmla="*/ 162628 h 1517935"/>
              <a:gd name="connsiteX94" fmla="*/ 309996 w 530837"/>
              <a:gd name="connsiteY94" fmla="*/ 166263 h 1517935"/>
              <a:gd name="connsiteX95" fmla="*/ 310114 w 530837"/>
              <a:gd name="connsiteY95" fmla="*/ 170015 h 1517935"/>
              <a:gd name="connsiteX96" fmla="*/ 310465 w 530837"/>
              <a:gd name="connsiteY96" fmla="*/ 173649 h 1517935"/>
              <a:gd name="connsiteX97" fmla="*/ 310699 w 530837"/>
              <a:gd name="connsiteY97" fmla="*/ 176932 h 1517935"/>
              <a:gd name="connsiteX98" fmla="*/ 311168 w 530837"/>
              <a:gd name="connsiteY98" fmla="*/ 180333 h 1517935"/>
              <a:gd name="connsiteX99" fmla="*/ 311754 w 530837"/>
              <a:gd name="connsiteY99" fmla="*/ 183498 h 1517935"/>
              <a:gd name="connsiteX100" fmla="*/ 312340 w 530837"/>
              <a:gd name="connsiteY100" fmla="*/ 186664 h 1517935"/>
              <a:gd name="connsiteX101" fmla="*/ 312925 w 530837"/>
              <a:gd name="connsiteY101" fmla="*/ 189596 h 1517935"/>
              <a:gd name="connsiteX102" fmla="*/ 313863 w 530837"/>
              <a:gd name="connsiteY102" fmla="*/ 192644 h 1517935"/>
              <a:gd name="connsiteX103" fmla="*/ 314683 w 530837"/>
              <a:gd name="connsiteY103" fmla="*/ 195458 h 1517935"/>
              <a:gd name="connsiteX104" fmla="*/ 315620 w 530837"/>
              <a:gd name="connsiteY104" fmla="*/ 198155 h 1517935"/>
              <a:gd name="connsiteX105" fmla="*/ 316674 w 530837"/>
              <a:gd name="connsiteY105" fmla="*/ 200617 h 1517935"/>
              <a:gd name="connsiteX106" fmla="*/ 317729 w 530837"/>
              <a:gd name="connsiteY106" fmla="*/ 203197 h 1517935"/>
              <a:gd name="connsiteX107" fmla="*/ 319017 w 530837"/>
              <a:gd name="connsiteY107" fmla="*/ 205659 h 1517935"/>
              <a:gd name="connsiteX108" fmla="*/ 320189 w 530837"/>
              <a:gd name="connsiteY108" fmla="*/ 208121 h 1517935"/>
              <a:gd name="connsiteX109" fmla="*/ 321595 w 530837"/>
              <a:gd name="connsiteY109" fmla="*/ 210232 h 1517935"/>
              <a:gd name="connsiteX110" fmla="*/ 322884 w 530837"/>
              <a:gd name="connsiteY110" fmla="*/ 212460 h 1517935"/>
              <a:gd name="connsiteX111" fmla="*/ 324290 w 530837"/>
              <a:gd name="connsiteY111" fmla="*/ 214687 h 1517935"/>
              <a:gd name="connsiteX112" fmla="*/ 325813 w 530837"/>
              <a:gd name="connsiteY112" fmla="*/ 216681 h 1517935"/>
              <a:gd name="connsiteX113" fmla="*/ 327336 w 530837"/>
              <a:gd name="connsiteY113" fmla="*/ 218674 h 1517935"/>
              <a:gd name="connsiteX114" fmla="*/ 328976 w 530837"/>
              <a:gd name="connsiteY114" fmla="*/ 220433 h 1517935"/>
              <a:gd name="connsiteX115" fmla="*/ 330616 w 530837"/>
              <a:gd name="connsiteY115" fmla="*/ 222191 h 1517935"/>
              <a:gd name="connsiteX116" fmla="*/ 332373 w 530837"/>
              <a:gd name="connsiteY116" fmla="*/ 223950 h 1517935"/>
              <a:gd name="connsiteX117" fmla="*/ 334131 w 530837"/>
              <a:gd name="connsiteY117" fmla="*/ 225709 h 1517935"/>
              <a:gd name="connsiteX118" fmla="*/ 335888 w 530837"/>
              <a:gd name="connsiteY118" fmla="*/ 227233 h 1517935"/>
              <a:gd name="connsiteX119" fmla="*/ 337763 w 530837"/>
              <a:gd name="connsiteY119" fmla="*/ 228757 h 1517935"/>
              <a:gd name="connsiteX120" fmla="*/ 341512 w 530837"/>
              <a:gd name="connsiteY120" fmla="*/ 231572 h 1517935"/>
              <a:gd name="connsiteX121" fmla="*/ 345495 w 530837"/>
              <a:gd name="connsiteY121" fmla="*/ 234151 h 1517935"/>
              <a:gd name="connsiteX122" fmla="*/ 349478 w 530837"/>
              <a:gd name="connsiteY122" fmla="*/ 236613 h 1517935"/>
              <a:gd name="connsiteX123" fmla="*/ 353696 w 530837"/>
              <a:gd name="connsiteY123" fmla="*/ 238607 h 1517935"/>
              <a:gd name="connsiteX124" fmla="*/ 357914 w 530837"/>
              <a:gd name="connsiteY124" fmla="*/ 240717 h 1517935"/>
              <a:gd name="connsiteX125" fmla="*/ 362366 w 530837"/>
              <a:gd name="connsiteY125" fmla="*/ 242476 h 1517935"/>
              <a:gd name="connsiteX126" fmla="*/ 366700 w 530837"/>
              <a:gd name="connsiteY126" fmla="*/ 244000 h 1517935"/>
              <a:gd name="connsiteX127" fmla="*/ 371035 w 530837"/>
              <a:gd name="connsiteY127" fmla="*/ 245524 h 1517935"/>
              <a:gd name="connsiteX128" fmla="*/ 375370 w 530837"/>
              <a:gd name="connsiteY128" fmla="*/ 246814 h 1517935"/>
              <a:gd name="connsiteX129" fmla="*/ 379705 w 530837"/>
              <a:gd name="connsiteY129" fmla="*/ 247987 h 1517935"/>
              <a:gd name="connsiteX130" fmla="*/ 384040 w 530837"/>
              <a:gd name="connsiteY130" fmla="*/ 249159 h 1517935"/>
              <a:gd name="connsiteX131" fmla="*/ 392592 w 530837"/>
              <a:gd name="connsiteY131" fmla="*/ 251152 h 1517935"/>
              <a:gd name="connsiteX132" fmla="*/ 400793 w 530837"/>
              <a:gd name="connsiteY132" fmla="*/ 252911 h 1517935"/>
              <a:gd name="connsiteX133" fmla="*/ 408291 w 530837"/>
              <a:gd name="connsiteY133" fmla="*/ 254553 h 1517935"/>
              <a:gd name="connsiteX134" fmla="*/ 415203 w 530837"/>
              <a:gd name="connsiteY134" fmla="*/ 256194 h 1517935"/>
              <a:gd name="connsiteX135" fmla="*/ 418484 w 530837"/>
              <a:gd name="connsiteY135" fmla="*/ 257250 h 1517935"/>
              <a:gd name="connsiteX136" fmla="*/ 421530 w 530837"/>
              <a:gd name="connsiteY136" fmla="*/ 258188 h 1517935"/>
              <a:gd name="connsiteX137" fmla="*/ 424459 w 530837"/>
              <a:gd name="connsiteY137" fmla="*/ 259477 h 1517935"/>
              <a:gd name="connsiteX138" fmla="*/ 427388 w 530837"/>
              <a:gd name="connsiteY138" fmla="*/ 260884 h 1517935"/>
              <a:gd name="connsiteX139" fmla="*/ 430199 w 530837"/>
              <a:gd name="connsiteY139" fmla="*/ 262526 h 1517935"/>
              <a:gd name="connsiteX140" fmla="*/ 432894 w 530837"/>
              <a:gd name="connsiteY140" fmla="*/ 264285 h 1517935"/>
              <a:gd name="connsiteX141" fmla="*/ 435589 w 530837"/>
              <a:gd name="connsiteY141" fmla="*/ 266043 h 1517935"/>
              <a:gd name="connsiteX142" fmla="*/ 438049 w 530837"/>
              <a:gd name="connsiteY142" fmla="*/ 268154 h 1517935"/>
              <a:gd name="connsiteX143" fmla="*/ 440509 w 530837"/>
              <a:gd name="connsiteY143" fmla="*/ 270147 h 1517935"/>
              <a:gd name="connsiteX144" fmla="*/ 442735 w 530837"/>
              <a:gd name="connsiteY144" fmla="*/ 272492 h 1517935"/>
              <a:gd name="connsiteX145" fmla="*/ 444961 w 530837"/>
              <a:gd name="connsiteY145" fmla="*/ 274954 h 1517935"/>
              <a:gd name="connsiteX146" fmla="*/ 446953 w 530837"/>
              <a:gd name="connsiteY146" fmla="*/ 277534 h 1517935"/>
              <a:gd name="connsiteX147" fmla="*/ 449062 w 530837"/>
              <a:gd name="connsiteY147" fmla="*/ 280114 h 1517935"/>
              <a:gd name="connsiteX148" fmla="*/ 450936 w 530837"/>
              <a:gd name="connsiteY148" fmla="*/ 283045 h 1517935"/>
              <a:gd name="connsiteX149" fmla="*/ 452811 w 530837"/>
              <a:gd name="connsiteY149" fmla="*/ 285976 h 1517935"/>
              <a:gd name="connsiteX150" fmla="*/ 454451 w 530837"/>
              <a:gd name="connsiteY150" fmla="*/ 289025 h 1517935"/>
              <a:gd name="connsiteX151" fmla="*/ 455974 w 530837"/>
              <a:gd name="connsiteY151" fmla="*/ 292190 h 1517935"/>
              <a:gd name="connsiteX152" fmla="*/ 457497 w 530837"/>
              <a:gd name="connsiteY152" fmla="*/ 295591 h 1517935"/>
              <a:gd name="connsiteX153" fmla="*/ 458786 w 530837"/>
              <a:gd name="connsiteY153" fmla="*/ 299108 h 1517935"/>
              <a:gd name="connsiteX154" fmla="*/ 460074 w 530837"/>
              <a:gd name="connsiteY154" fmla="*/ 302743 h 1517935"/>
              <a:gd name="connsiteX155" fmla="*/ 461246 w 530837"/>
              <a:gd name="connsiteY155" fmla="*/ 306495 h 1517935"/>
              <a:gd name="connsiteX156" fmla="*/ 462300 w 530837"/>
              <a:gd name="connsiteY156" fmla="*/ 310247 h 1517935"/>
              <a:gd name="connsiteX157" fmla="*/ 463120 w 530837"/>
              <a:gd name="connsiteY157" fmla="*/ 314234 h 1517935"/>
              <a:gd name="connsiteX158" fmla="*/ 463940 w 530837"/>
              <a:gd name="connsiteY158" fmla="*/ 318337 h 1517935"/>
              <a:gd name="connsiteX159" fmla="*/ 464643 w 530837"/>
              <a:gd name="connsiteY159" fmla="*/ 322441 h 1517935"/>
              <a:gd name="connsiteX160" fmla="*/ 465229 w 530837"/>
              <a:gd name="connsiteY160" fmla="*/ 326897 h 1517935"/>
              <a:gd name="connsiteX161" fmla="*/ 465698 w 530837"/>
              <a:gd name="connsiteY161" fmla="*/ 331352 h 1517935"/>
              <a:gd name="connsiteX162" fmla="*/ 466049 w 530837"/>
              <a:gd name="connsiteY162" fmla="*/ 335808 h 1517935"/>
              <a:gd name="connsiteX163" fmla="*/ 466401 w 530837"/>
              <a:gd name="connsiteY163" fmla="*/ 340615 h 1517935"/>
              <a:gd name="connsiteX164" fmla="*/ 466518 w 530837"/>
              <a:gd name="connsiteY164" fmla="*/ 345305 h 1517935"/>
              <a:gd name="connsiteX165" fmla="*/ 466518 w 530837"/>
              <a:gd name="connsiteY165" fmla="*/ 350230 h 1517935"/>
              <a:gd name="connsiteX166" fmla="*/ 466401 w 530837"/>
              <a:gd name="connsiteY166" fmla="*/ 355154 h 1517935"/>
              <a:gd name="connsiteX167" fmla="*/ 466049 w 530837"/>
              <a:gd name="connsiteY167" fmla="*/ 365003 h 1517935"/>
              <a:gd name="connsiteX168" fmla="*/ 465932 w 530837"/>
              <a:gd name="connsiteY168" fmla="*/ 374970 h 1517935"/>
              <a:gd name="connsiteX169" fmla="*/ 465932 w 530837"/>
              <a:gd name="connsiteY169" fmla="*/ 384702 h 1517935"/>
              <a:gd name="connsiteX170" fmla="*/ 466049 w 530837"/>
              <a:gd name="connsiteY170" fmla="*/ 394199 h 1517935"/>
              <a:gd name="connsiteX171" fmla="*/ 466401 w 530837"/>
              <a:gd name="connsiteY171" fmla="*/ 403696 h 1517935"/>
              <a:gd name="connsiteX172" fmla="*/ 466752 w 530837"/>
              <a:gd name="connsiteY172" fmla="*/ 412959 h 1517935"/>
              <a:gd name="connsiteX173" fmla="*/ 467338 w 530837"/>
              <a:gd name="connsiteY173" fmla="*/ 422339 h 1517935"/>
              <a:gd name="connsiteX174" fmla="*/ 468158 w 530837"/>
              <a:gd name="connsiteY174" fmla="*/ 431602 h 1517935"/>
              <a:gd name="connsiteX175" fmla="*/ 469213 w 530837"/>
              <a:gd name="connsiteY175" fmla="*/ 440748 h 1517935"/>
              <a:gd name="connsiteX176" fmla="*/ 470501 w 530837"/>
              <a:gd name="connsiteY176" fmla="*/ 449893 h 1517935"/>
              <a:gd name="connsiteX177" fmla="*/ 472024 w 530837"/>
              <a:gd name="connsiteY177" fmla="*/ 459039 h 1517935"/>
              <a:gd name="connsiteX178" fmla="*/ 473782 w 530837"/>
              <a:gd name="connsiteY178" fmla="*/ 468302 h 1517935"/>
              <a:gd name="connsiteX179" fmla="*/ 476008 w 530837"/>
              <a:gd name="connsiteY179" fmla="*/ 477330 h 1517935"/>
              <a:gd name="connsiteX180" fmla="*/ 478351 w 530837"/>
              <a:gd name="connsiteY180" fmla="*/ 486593 h 1517935"/>
              <a:gd name="connsiteX181" fmla="*/ 481045 w 530837"/>
              <a:gd name="connsiteY181" fmla="*/ 495973 h 1517935"/>
              <a:gd name="connsiteX182" fmla="*/ 482568 w 530837"/>
              <a:gd name="connsiteY182" fmla="*/ 500546 h 1517935"/>
              <a:gd name="connsiteX183" fmla="*/ 484209 w 530837"/>
              <a:gd name="connsiteY183" fmla="*/ 505236 h 1517935"/>
              <a:gd name="connsiteX184" fmla="*/ 487372 w 530837"/>
              <a:gd name="connsiteY184" fmla="*/ 514968 h 1517935"/>
              <a:gd name="connsiteX185" fmla="*/ 490418 w 530837"/>
              <a:gd name="connsiteY185" fmla="*/ 525051 h 1517935"/>
              <a:gd name="connsiteX186" fmla="*/ 493464 w 530837"/>
              <a:gd name="connsiteY186" fmla="*/ 535721 h 1517935"/>
              <a:gd name="connsiteX187" fmla="*/ 496276 w 530837"/>
              <a:gd name="connsiteY187" fmla="*/ 546743 h 1517935"/>
              <a:gd name="connsiteX188" fmla="*/ 498970 w 530837"/>
              <a:gd name="connsiteY188" fmla="*/ 557999 h 1517935"/>
              <a:gd name="connsiteX189" fmla="*/ 501665 w 530837"/>
              <a:gd name="connsiteY189" fmla="*/ 569490 h 1517935"/>
              <a:gd name="connsiteX190" fmla="*/ 504125 w 530837"/>
              <a:gd name="connsiteY190" fmla="*/ 580980 h 1517935"/>
              <a:gd name="connsiteX191" fmla="*/ 506351 w 530837"/>
              <a:gd name="connsiteY191" fmla="*/ 592705 h 1517935"/>
              <a:gd name="connsiteX192" fmla="*/ 508343 w 530837"/>
              <a:gd name="connsiteY192" fmla="*/ 604196 h 1517935"/>
              <a:gd name="connsiteX193" fmla="*/ 510335 w 530837"/>
              <a:gd name="connsiteY193" fmla="*/ 615569 h 1517935"/>
              <a:gd name="connsiteX194" fmla="*/ 511858 w 530837"/>
              <a:gd name="connsiteY194" fmla="*/ 626708 h 1517935"/>
              <a:gd name="connsiteX195" fmla="*/ 513263 w 530837"/>
              <a:gd name="connsiteY195" fmla="*/ 637613 h 1517935"/>
              <a:gd name="connsiteX196" fmla="*/ 514552 w 530837"/>
              <a:gd name="connsiteY196" fmla="*/ 648048 h 1517935"/>
              <a:gd name="connsiteX197" fmla="*/ 515372 w 530837"/>
              <a:gd name="connsiteY197" fmla="*/ 658014 h 1517935"/>
              <a:gd name="connsiteX198" fmla="*/ 516075 w 530837"/>
              <a:gd name="connsiteY198" fmla="*/ 667512 h 1517935"/>
              <a:gd name="connsiteX199" fmla="*/ 516427 w 530837"/>
              <a:gd name="connsiteY199" fmla="*/ 676423 h 1517935"/>
              <a:gd name="connsiteX200" fmla="*/ 517130 w 530837"/>
              <a:gd name="connsiteY200" fmla="*/ 694597 h 1517935"/>
              <a:gd name="connsiteX201" fmla="*/ 518067 w 530837"/>
              <a:gd name="connsiteY201" fmla="*/ 714764 h 1517935"/>
              <a:gd name="connsiteX202" fmla="*/ 519356 w 530837"/>
              <a:gd name="connsiteY202" fmla="*/ 735635 h 1517935"/>
              <a:gd name="connsiteX203" fmla="*/ 520762 w 530837"/>
              <a:gd name="connsiteY203" fmla="*/ 756154 h 1517935"/>
              <a:gd name="connsiteX204" fmla="*/ 522519 w 530837"/>
              <a:gd name="connsiteY204" fmla="*/ 775383 h 1517935"/>
              <a:gd name="connsiteX205" fmla="*/ 523339 w 530837"/>
              <a:gd name="connsiteY205" fmla="*/ 784059 h 1517935"/>
              <a:gd name="connsiteX206" fmla="*/ 524276 w 530837"/>
              <a:gd name="connsiteY206" fmla="*/ 792033 h 1517935"/>
              <a:gd name="connsiteX207" fmla="*/ 525213 w 530837"/>
              <a:gd name="connsiteY207" fmla="*/ 799068 h 1517935"/>
              <a:gd name="connsiteX208" fmla="*/ 526034 w 530837"/>
              <a:gd name="connsiteY208" fmla="*/ 805165 h 1517935"/>
              <a:gd name="connsiteX209" fmla="*/ 526854 w 530837"/>
              <a:gd name="connsiteY209" fmla="*/ 809972 h 1517935"/>
              <a:gd name="connsiteX210" fmla="*/ 527674 w 530837"/>
              <a:gd name="connsiteY210" fmla="*/ 813607 h 1517935"/>
              <a:gd name="connsiteX211" fmla="*/ 529314 w 530837"/>
              <a:gd name="connsiteY211" fmla="*/ 819000 h 1517935"/>
              <a:gd name="connsiteX212" fmla="*/ 529783 w 530837"/>
              <a:gd name="connsiteY212" fmla="*/ 821345 h 1517935"/>
              <a:gd name="connsiteX213" fmla="*/ 530251 w 530837"/>
              <a:gd name="connsiteY213" fmla="*/ 823573 h 1517935"/>
              <a:gd name="connsiteX214" fmla="*/ 530720 w 530837"/>
              <a:gd name="connsiteY214" fmla="*/ 825918 h 1517935"/>
              <a:gd name="connsiteX215" fmla="*/ 530837 w 530837"/>
              <a:gd name="connsiteY215" fmla="*/ 827911 h 1517935"/>
              <a:gd name="connsiteX216" fmla="*/ 530837 w 530837"/>
              <a:gd name="connsiteY216" fmla="*/ 830139 h 1517935"/>
              <a:gd name="connsiteX217" fmla="*/ 530720 w 530837"/>
              <a:gd name="connsiteY217" fmla="*/ 832133 h 1517935"/>
              <a:gd name="connsiteX218" fmla="*/ 530251 w 530837"/>
              <a:gd name="connsiteY218" fmla="*/ 834360 h 1517935"/>
              <a:gd name="connsiteX219" fmla="*/ 529783 w 530837"/>
              <a:gd name="connsiteY219" fmla="*/ 836588 h 1517935"/>
              <a:gd name="connsiteX220" fmla="*/ 528963 w 530837"/>
              <a:gd name="connsiteY220" fmla="*/ 838816 h 1517935"/>
              <a:gd name="connsiteX221" fmla="*/ 528025 w 530837"/>
              <a:gd name="connsiteY221" fmla="*/ 841278 h 1517935"/>
              <a:gd name="connsiteX222" fmla="*/ 526737 w 530837"/>
              <a:gd name="connsiteY222" fmla="*/ 843975 h 1517935"/>
              <a:gd name="connsiteX223" fmla="*/ 525213 w 530837"/>
              <a:gd name="connsiteY223" fmla="*/ 846789 h 1517935"/>
              <a:gd name="connsiteX224" fmla="*/ 523339 w 530837"/>
              <a:gd name="connsiteY224" fmla="*/ 849837 h 1517935"/>
              <a:gd name="connsiteX225" fmla="*/ 521347 w 530837"/>
              <a:gd name="connsiteY225" fmla="*/ 853238 h 1517935"/>
              <a:gd name="connsiteX226" fmla="*/ 516661 w 530837"/>
              <a:gd name="connsiteY226" fmla="*/ 859921 h 1517935"/>
              <a:gd name="connsiteX227" fmla="*/ 514435 w 530837"/>
              <a:gd name="connsiteY227" fmla="*/ 863087 h 1517935"/>
              <a:gd name="connsiteX228" fmla="*/ 512209 w 530837"/>
              <a:gd name="connsiteY228" fmla="*/ 866018 h 1517935"/>
              <a:gd name="connsiteX229" fmla="*/ 509866 w 530837"/>
              <a:gd name="connsiteY229" fmla="*/ 868832 h 1517935"/>
              <a:gd name="connsiteX230" fmla="*/ 507640 w 530837"/>
              <a:gd name="connsiteY230" fmla="*/ 871412 h 1517935"/>
              <a:gd name="connsiteX231" fmla="*/ 505297 w 530837"/>
              <a:gd name="connsiteY231" fmla="*/ 873757 h 1517935"/>
              <a:gd name="connsiteX232" fmla="*/ 502954 w 530837"/>
              <a:gd name="connsiteY232" fmla="*/ 875867 h 1517935"/>
              <a:gd name="connsiteX233" fmla="*/ 500728 w 530837"/>
              <a:gd name="connsiteY233" fmla="*/ 877743 h 1517935"/>
              <a:gd name="connsiteX234" fmla="*/ 498267 w 530837"/>
              <a:gd name="connsiteY234" fmla="*/ 879268 h 1517935"/>
              <a:gd name="connsiteX235" fmla="*/ 495924 w 530837"/>
              <a:gd name="connsiteY235" fmla="*/ 880440 h 1517935"/>
              <a:gd name="connsiteX236" fmla="*/ 494636 w 530837"/>
              <a:gd name="connsiteY236" fmla="*/ 880909 h 1517935"/>
              <a:gd name="connsiteX237" fmla="*/ 493464 w 530837"/>
              <a:gd name="connsiteY237" fmla="*/ 881261 h 1517935"/>
              <a:gd name="connsiteX238" fmla="*/ 492410 w 530837"/>
              <a:gd name="connsiteY238" fmla="*/ 881613 h 1517935"/>
              <a:gd name="connsiteX239" fmla="*/ 491121 w 530837"/>
              <a:gd name="connsiteY239" fmla="*/ 881847 h 1517935"/>
              <a:gd name="connsiteX240" fmla="*/ 489949 w 530837"/>
              <a:gd name="connsiteY240" fmla="*/ 881964 h 1517935"/>
              <a:gd name="connsiteX241" fmla="*/ 488661 w 530837"/>
              <a:gd name="connsiteY241" fmla="*/ 881964 h 1517935"/>
              <a:gd name="connsiteX242" fmla="*/ 487489 w 530837"/>
              <a:gd name="connsiteY242" fmla="*/ 881964 h 1517935"/>
              <a:gd name="connsiteX243" fmla="*/ 486200 w 530837"/>
              <a:gd name="connsiteY243" fmla="*/ 881613 h 1517935"/>
              <a:gd name="connsiteX244" fmla="*/ 485029 w 530837"/>
              <a:gd name="connsiteY244" fmla="*/ 881378 h 1517935"/>
              <a:gd name="connsiteX245" fmla="*/ 483740 w 530837"/>
              <a:gd name="connsiteY245" fmla="*/ 881026 h 1517935"/>
              <a:gd name="connsiteX246" fmla="*/ 481280 w 530837"/>
              <a:gd name="connsiteY246" fmla="*/ 879971 h 1517935"/>
              <a:gd name="connsiteX247" fmla="*/ 478937 w 530837"/>
              <a:gd name="connsiteY247" fmla="*/ 878916 h 1517935"/>
              <a:gd name="connsiteX248" fmla="*/ 476593 w 530837"/>
              <a:gd name="connsiteY248" fmla="*/ 877743 h 1517935"/>
              <a:gd name="connsiteX249" fmla="*/ 474367 w 530837"/>
              <a:gd name="connsiteY249" fmla="*/ 876336 h 1517935"/>
              <a:gd name="connsiteX250" fmla="*/ 472259 w 530837"/>
              <a:gd name="connsiteY250" fmla="*/ 874812 h 1517935"/>
              <a:gd name="connsiteX251" fmla="*/ 470267 w 530837"/>
              <a:gd name="connsiteY251" fmla="*/ 873170 h 1517935"/>
              <a:gd name="connsiteX252" fmla="*/ 468510 w 530837"/>
              <a:gd name="connsiteY252" fmla="*/ 871529 h 1517935"/>
              <a:gd name="connsiteX253" fmla="*/ 466869 w 530837"/>
              <a:gd name="connsiteY253" fmla="*/ 869770 h 1517935"/>
              <a:gd name="connsiteX254" fmla="*/ 465346 w 530837"/>
              <a:gd name="connsiteY254" fmla="*/ 867777 h 1517935"/>
              <a:gd name="connsiteX255" fmla="*/ 464058 w 530837"/>
              <a:gd name="connsiteY255" fmla="*/ 865784 h 1517935"/>
              <a:gd name="connsiteX256" fmla="*/ 463003 w 530837"/>
              <a:gd name="connsiteY256" fmla="*/ 863673 h 1517935"/>
              <a:gd name="connsiteX257" fmla="*/ 462066 w 530837"/>
              <a:gd name="connsiteY257" fmla="*/ 861563 h 1517935"/>
              <a:gd name="connsiteX258" fmla="*/ 461480 w 530837"/>
              <a:gd name="connsiteY258" fmla="*/ 859335 h 1517935"/>
              <a:gd name="connsiteX259" fmla="*/ 461129 w 530837"/>
              <a:gd name="connsiteY259" fmla="*/ 856990 h 1517935"/>
              <a:gd name="connsiteX260" fmla="*/ 461012 w 530837"/>
              <a:gd name="connsiteY260" fmla="*/ 854762 h 1517935"/>
              <a:gd name="connsiteX261" fmla="*/ 461246 w 530837"/>
              <a:gd name="connsiteY261" fmla="*/ 852300 h 1517935"/>
              <a:gd name="connsiteX262" fmla="*/ 461363 w 530837"/>
              <a:gd name="connsiteY262" fmla="*/ 851127 h 1517935"/>
              <a:gd name="connsiteX263" fmla="*/ 461597 w 530837"/>
              <a:gd name="connsiteY263" fmla="*/ 850072 h 1517935"/>
              <a:gd name="connsiteX264" fmla="*/ 461949 w 530837"/>
              <a:gd name="connsiteY264" fmla="*/ 849134 h 1517935"/>
              <a:gd name="connsiteX265" fmla="*/ 462417 w 530837"/>
              <a:gd name="connsiteY265" fmla="*/ 848196 h 1517935"/>
              <a:gd name="connsiteX266" fmla="*/ 462886 w 530837"/>
              <a:gd name="connsiteY266" fmla="*/ 847375 h 1517935"/>
              <a:gd name="connsiteX267" fmla="*/ 463355 w 530837"/>
              <a:gd name="connsiteY267" fmla="*/ 846672 h 1517935"/>
              <a:gd name="connsiteX268" fmla="*/ 464409 w 530837"/>
              <a:gd name="connsiteY268" fmla="*/ 845382 h 1517935"/>
              <a:gd name="connsiteX269" fmla="*/ 465698 w 530837"/>
              <a:gd name="connsiteY269" fmla="*/ 844327 h 1517935"/>
              <a:gd name="connsiteX270" fmla="*/ 466987 w 530837"/>
              <a:gd name="connsiteY270" fmla="*/ 843506 h 1517935"/>
              <a:gd name="connsiteX271" fmla="*/ 469564 w 530837"/>
              <a:gd name="connsiteY271" fmla="*/ 842099 h 1517935"/>
              <a:gd name="connsiteX272" fmla="*/ 470618 w 530837"/>
              <a:gd name="connsiteY272" fmla="*/ 841513 h 1517935"/>
              <a:gd name="connsiteX273" fmla="*/ 471556 w 530837"/>
              <a:gd name="connsiteY273" fmla="*/ 840926 h 1517935"/>
              <a:gd name="connsiteX274" fmla="*/ 472259 w 530837"/>
              <a:gd name="connsiteY274" fmla="*/ 840223 h 1517935"/>
              <a:gd name="connsiteX275" fmla="*/ 472493 w 530837"/>
              <a:gd name="connsiteY275" fmla="*/ 839871 h 1517935"/>
              <a:gd name="connsiteX276" fmla="*/ 472610 w 530837"/>
              <a:gd name="connsiteY276" fmla="*/ 839519 h 1517935"/>
              <a:gd name="connsiteX277" fmla="*/ 472610 w 530837"/>
              <a:gd name="connsiteY277" fmla="*/ 839050 h 1517935"/>
              <a:gd name="connsiteX278" fmla="*/ 472610 w 530837"/>
              <a:gd name="connsiteY278" fmla="*/ 838581 h 1517935"/>
              <a:gd name="connsiteX279" fmla="*/ 472493 w 530837"/>
              <a:gd name="connsiteY279" fmla="*/ 838112 h 1517935"/>
              <a:gd name="connsiteX280" fmla="*/ 472259 w 530837"/>
              <a:gd name="connsiteY280" fmla="*/ 837409 h 1517935"/>
              <a:gd name="connsiteX281" fmla="*/ 471439 w 530837"/>
              <a:gd name="connsiteY281" fmla="*/ 836119 h 1517935"/>
              <a:gd name="connsiteX282" fmla="*/ 470033 w 530837"/>
              <a:gd name="connsiteY282" fmla="*/ 834595 h 1517935"/>
              <a:gd name="connsiteX283" fmla="*/ 469330 w 530837"/>
              <a:gd name="connsiteY283" fmla="*/ 833657 h 1517935"/>
              <a:gd name="connsiteX284" fmla="*/ 468510 w 530837"/>
              <a:gd name="connsiteY284" fmla="*/ 832719 h 1517935"/>
              <a:gd name="connsiteX285" fmla="*/ 468041 w 530837"/>
              <a:gd name="connsiteY285" fmla="*/ 831664 h 1517935"/>
              <a:gd name="connsiteX286" fmla="*/ 467338 w 530837"/>
              <a:gd name="connsiteY286" fmla="*/ 830491 h 1517935"/>
              <a:gd name="connsiteX287" fmla="*/ 466987 w 530837"/>
              <a:gd name="connsiteY287" fmla="*/ 829318 h 1517935"/>
              <a:gd name="connsiteX288" fmla="*/ 466635 w 530837"/>
              <a:gd name="connsiteY288" fmla="*/ 828146 h 1517935"/>
              <a:gd name="connsiteX289" fmla="*/ 466401 w 530837"/>
              <a:gd name="connsiteY289" fmla="*/ 826856 h 1517935"/>
              <a:gd name="connsiteX290" fmla="*/ 466049 w 530837"/>
              <a:gd name="connsiteY290" fmla="*/ 825684 h 1517935"/>
              <a:gd name="connsiteX291" fmla="*/ 465932 w 530837"/>
              <a:gd name="connsiteY291" fmla="*/ 822752 h 1517935"/>
              <a:gd name="connsiteX292" fmla="*/ 465932 w 530837"/>
              <a:gd name="connsiteY292" fmla="*/ 819938 h 1517935"/>
              <a:gd name="connsiteX293" fmla="*/ 466166 w 530837"/>
              <a:gd name="connsiteY293" fmla="*/ 816890 h 1517935"/>
              <a:gd name="connsiteX294" fmla="*/ 466635 w 530837"/>
              <a:gd name="connsiteY294" fmla="*/ 813959 h 1517935"/>
              <a:gd name="connsiteX295" fmla="*/ 467221 w 530837"/>
              <a:gd name="connsiteY295" fmla="*/ 810910 h 1517935"/>
              <a:gd name="connsiteX296" fmla="*/ 468041 w 530837"/>
              <a:gd name="connsiteY296" fmla="*/ 807862 h 1517935"/>
              <a:gd name="connsiteX297" fmla="*/ 468978 w 530837"/>
              <a:gd name="connsiteY297" fmla="*/ 804696 h 1517935"/>
              <a:gd name="connsiteX298" fmla="*/ 469915 w 530837"/>
              <a:gd name="connsiteY298" fmla="*/ 801764 h 1517935"/>
              <a:gd name="connsiteX299" fmla="*/ 471087 w 530837"/>
              <a:gd name="connsiteY299" fmla="*/ 798950 h 1517935"/>
              <a:gd name="connsiteX300" fmla="*/ 472259 w 530837"/>
              <a:gd name="connsiteY300" fmla="*/ 796254 h 1517935"/>
              <a:gd name="connsiteX301" fmla="*/ 473313 w 530837"/>
              <a:gd name="connsiteY301" fmla="*/ 793674 h 1517935"/>
              <a:gd name="connsiteX302" fmla="*/ 474367 w 530837"/>
              <a:gd name="connsiteY302" fmla="*/ 791446 h 1517935"/>
              <a:gd name="connsiteX303" fmla="*/ 475539 w 530837"/>
              <a:gd name="connsiteY303" fmla="*/ 788984 h 1517935"/>
              <a:gd name="connsiteX304" fmla="*/ 476711 w 530837"/>
              <a:gd name="connsiteY304" fmla="*/ 785936 h 1517935"/>
              <a:gd name="connsiteX305" fmla="*/ 477882 w 530837"/>
              <a:gd name="connsiteY305" fmla="*/ 782418 h 1517935"/>
              <a:gd name="connsiteX306" fmla="*/ 478937 w 530837"/>
              <a:gd name="connsiteY306" fmla="*/ 778431 h 1517935"/>
              <a:gd name="connsiteX307" fmla="*/ 479757 w 530837"/>
              <a:gd name="connsiteY307" fmla="*/ 774093 h 1517935"/>
              <a:gd name="connsiteX308" fmla="*/ 480577 w 530837"/>
              <a:gd name="connsiteY308" fmla="*/ 769169 h 1517935"/>
              <a:gd name="connsiteX309" fmla="*/ 481045 w 530837"/>
              <a:gd name="connsiteY309" fmla="*/ 764244 h 1517935"/>
              <a:gd name="connsiteX310" fmla="*/ 481514 w 530837"/>
              <a:gd name="connsiteY310" fmla="*/ 758850 h 1517935"/>
              <a:gd name="connsiteX311" fmla="*/ 481514 w 530837"/>
              <a:gd name="connsiteY311" fmla="*/ 753340 h 1517935"/>
              <a:gd name="connsiteX312" fmla="*/ 481514 w 530837"/>
              <a:gd name="connsiteY312" fmla="*/ 750408 h 1517935"/>
              <a:gd name="connsiteX313" fmla="*/ 481280 w 530837"/>
              <a:gd name="connsiteY313" fmla="*/ 747594 h 1517935"/>
              <a:gd name="connsiteX314" fmla="*/ 481045 w 530837"/>
              <a:gd name="connsiteY314" fmla="*/ 744546 h 1517935"/>
              <a:gd name="connsiteX315" fmla="*/ 480811 w 530837"/>
              <a:gd name="connsiteY315" fmla="*/ 741615 h 1517935"/>
              <a:gd name="connsiteX316" fmla="*/ 480460 w 530837"/>
              <a:gd name="connsiteY316" fmla="*/ 738566 h 1517935"/>
              <a:gd name="connsiteX317" fmla="*/ 479874 w 530837"/>
              <a:gd name="connsiteY317" fmla="*/ 735635 h 1517935"/>
              <a:gd name="connsiteX318" fmla="*/ 479288 w 530837"/>
              <a:gd name="connsiteY318" fmla="*/ 732586 h 1517935"/>
              <a:gd name="connsiteX319" fmla="*/ 478702 w 530837"/>
              <a:gd name="connsiteY319" fmla="*/ 729538 h 1517935"/>
              <a:gd name="connsiteX320" fmla="*/ 477882 w 530837"/>
              <a:gd name="connsiteY320" fmla="*/ 726489 h 1517935"/>
              <a:gd name="connsiteX321" fmla="*/ 476945 w 530837"/>
              <a:gd name="connsiteY321" fmla="*/ 723441 h 1517935"/>
              <a:gd name="connsiteX322" fmla="*/ 475773 w 530837"/>
              <a:gd name="connsiteY322" fmla="*/ 720509 h 1517935"/>
              <a:gd name="connsiteX323" fmla="*/ 474719 w 530837"/>
              <a:gd name="connsiteY323" fmla="*/ 717461 h 1517935"/>
              <a:gd name="connsiteX324" fmla="*/ 473547 w 530837"/>
              <a:gd name="connsiteY324" fmla="*/ 714412 h 1517935"/>
              <a:gd name="connsiteX325" fmla="*/ 472141 w 530837"/>
              <a:gd name="connsiteY325" fmla="*/ 711481 h 1517935"/>
              <a:gd name="connsiteX326" fmla="*/ 470618 w 530837"/>
              <a:gd name="connsiteY326" fmla="*/ 708315 h 1517935"/>
              <a:gd name="connsiteX327" fmla="*/ 468978 w 530837"/>
              <a:gd name="connsiteY327" fmla="*/ 704915 h 1517935"/>
              <a:gd name="connsiteX328" fmla="*/ 465698 w 530837"/>
              <a:gd name="connsiteY328" fmla="*/ 697176 h 1517935"/>
              <a:gd name="connsiteX329" fmla="*/ 462417 w 530837"/>
              <a:gd name="connsiteY329" fmla="*/ 688148 h 1517935"/>
              <a:gd name="connsiteX330" fmla="*/ 458903 w 530837"/>
              <a:gd name="connsiteY330" fmla="*/ 678416 h 1517935"/>
              <a:gd name="connsiteX331" fmla="*/ 455271 w 530837"/>
              <a:gd name="connsiteY331" fmla="*/ 667746 h 1517935"/>
              <a:gd name="connsiteX332" fmla="*/ 451873 w 530837"/>
              <a:gd name="connsiteY332" fmla="*/ 656725 h 1517935"/>
              <a:gd name="connsiteX333" fmla="*/ 448359 w 530837"/>
              <a:gd name="connsiteY333" fmla="*/ 645234 h 1517935"/>
              <a:gd name="connsiteX334" fmla="*/ 444961 w 530837"/>
              <a:gd name="connsiteY334" fmla="*/ 633392 h 1517935"/>
              <a:gd name="connsiteX335" fmla="*/ 441798 w 530837"/>
              <a:gd name="connsiteY335" fmla="*/ 621549 h 1517935"/>
              <a:gd name="connsiteX336" fmla="*/ 438635 w 530837"/>
              <a:gd name="connsiteY336" fmla="*/ 609824 h 1517935"/>
              <a:gd name="connsiteX337" fmla="*/ 435940 w 530837"/>
              <a:gd name="connsiteY337" fmla="*/ 598333 h 1517935"/>
              <a:gd name="connsiteX338" fmla="*/ 433363 w 530837"/>
              <a:gd name="connsiteY338" fmla="*/ 587077 h 1517935"/>
              <a:gd name="connsiteX339" fmla="*/ 431254 w 530837"/>
              <a:gd name="connsiteY339" fmla="*/ 576759 h 1517935"/>
              <a:gd name="connsiteX340" fmla="*/ 429496 w 530837"/>
              <a:gd name="connsiteY340" fmla="*/ 567027 h 1517935"/>
              <a:gd name="connsiteX341" fmla="*/ 428208 w 530837"/>
              <a:gd name="connsiteY341" fmla="*/ 558116 h 1517935"/>
              <a:gd name="connsiteX342" fmla="*/ 427622 w 530837"/>
              <a:gd name="connsiteY342" fmla="*/ 554130 h 1517935"/>
              <a:gd name="connsiteX343" fmla="*/ 427270 w 530837"/>
              <a:gd name="connsiteY343" fmla="*/ 550495 h 1517935"/>
              <a:gd name="connsiteX344" fmla="*/ 425982 w 530837"/>
              <a:gd name="connsiteY344" fmla="*/ 536659 h 1517935"/>
              <a:gd name="connsiteX345" fmla="*/ 424576 w 530837"/>
              <a:gd name="connsiteY345" fmla="*/ 523644 h 1517935"/>
              <a:gd name="connsiteX346" fmla="*/ 423170 w 530837"/>
              <a:gd name="connsiteY346" fmla="*/ 511685 h 1517935"/>
              <a:gd name="connsiteX347" fmla="*/ 421647 w 530837"/>
              <a:gd name="connsiteY347" fmla="*/ 500898 h 1517935"/>
              <a:gd name="connsiteX348" fmla="*/ 420124 w 530837"/>
              <a:gd name="connsiteY348" fmla="*/ 491166 h 1517935"/>
              <a:gd name="connsiteX349" fmla="*/ 418601 w 530837"/>
              <a:gd name="connsiteY349" fmla="*/ 483075 h 1517935"/>
              <a:gd name="connsiteX350" fmla="*/ 416961 w 530837"/>
              <a:gd name="connsiteY350" fmla="*/ 476275 h 1517935"/>
              <a:gd name="connsiteX351" fmla="*/ 416258 w 530837"/>
              <a:gd name="connsiteY351" fmla="*/ 473344 h 1517935"/>
              <a:gd name="connsiteX352" fmla="*/ 415555 w 530837"/>
              <a:gd name="connsiteY352" fmla="*/ 470999 h 1517935"/>
              <a:gd name="connsiteX353" fmla="*/ 414149 w 530837"/>
              <a:gd name="connsiteY353" fmla="*/ 466895 h 1517935"/>
              <a:gd name="connsiteX354" fmla="*/ 413563 w 530837"/>
              <a:gd name="connsiteY354" fmla="*/ 465253 h 1517935"/>
              <a:gd name="connsiteX355" fmla="*/ 412743 w 530837"/>
              <a:gd name="connsiteY355" fmla="*/ 463612 h 1517935"/>
              <a:gd name="connsiteX356" fmla="*/ 412157 w 530837"/>
              <a:gd name="connsiteY356" fmla="*/ 462205 h 1517935"/>
              <a:gd name="connsiteX357" fmla="*/ 411337 w 530837"/>
              <a:gd name="connsiteY357" fmla="*/ 461267 h 1517935"/>
              <a:gd name="connsiteX358" fmla="*/ 410634 w 530837"/>
              <a:gd name="connsiteY358" fmla="*/ 460329 h 1517935"/>
              <a:gd name="connsiteX359" fmla="*/ 409814 w 530837"/>
              <a:gd name="connsiteY359" fmla="*/ 459860 h 1517935"/>
              <a:gd name="connsiteX360" fmla="*/ 409111 w 530837"/>
              <a:gd name="connsiteY360" fmla="*/ 459508 h 1517935"/>
              <a:gd name="connsiteX361" fmla="*/ 408291 w 530837"/>
              <a:gd name="connsiteY361" fmla="*/ 459508 h 1517935"/>
              <a:gd name="connsiteX362" fmla="*/ 407354 w 530837"/>
              <a:gd name="connsiteY362" fmla="*/ 459860 h 1517935"/>
              <a:gd name="connsiteX363" fmla="*/ 406534 w 530837"/>
              <a:gd name="connsiteY363" fmla="*/ 460446 h 1517935"/>
              <a:gd name="connsiteX364" fmla="*/ 405596 w 530837"/>
              <a:gd name="connsiteY364" fmla="*/ 461501 h 1517935"/>
              <a:gd name="connsiteX365" fmla="*/ 404659 w 530837"/>
              <a:gd name="connsiteY365" fmla="*/ 462791 h 1517935"/>
              <a:gd name="connsiteX366" fmla="*/ 403722 w 530837"/>
              <a:gd name="connsiteY366" fmla="*/ 464433 h 1517935"/>
              <a:gd name="connsiteX367" fmla="*/ 402667 w 530837"/>
              <a:gd name="connsiteY367" fmla="*/ 466426 h 1517935"/>
              <a:gd name="connsiteX368" fmla="*/ 400559 w 530837"/>
              <a:gd name="connsiteY368" fmla="*/ 471233 h 1517935"/>
              <a:gd name="connsiteX369" fmla="*/ 398450 w 530837"/>
              <a:gd name="connsiteY369" fmla="*/ 476509 h 1517935"/>
              <a:gd name="connsiteX370" fmla="*/ 396107 w 530837"/>
              <a:gd name="connsiteY370" fmla="*/ 482724 h 1517935"/>
              <a:gd name="connsiteX371" fmla="*/ 394818 w 530837"/>
              <a:gd name="connsiteY371" fmla="*/ 486476 h 1517935"/>
              <a:gd name="connsiteX372" fmla="*/ 393529 w 530837"/>
              <a:gd name="connsiteY372" fmla="*/ 490580 h 1517935"/>
              <a:gd name="connsiteX373" fmla="*/ 392241 w 530837"/>
              <a:gd name="connsiteY373" fmla="*/ 495035 h 1517935"/>
              <a:gd name="connsiteX374" fmla="*/ 390835 w 530837"/>
              <a:gd name="connsiteY374" fmla="*/ 500194 h 1517935"/>
              <a:gd name="connsiteX375" fmla="*/ 389429 w 530837"/>
              <a:gd name="connsiteY375" fmla="*/ 505822 h 1517935"/>
              <a:gd name="connsiteX376" fmla="*/ 387906 w 530837"/>
              <a:gd name="connsiteY376" fmla="*/ 512154 h 1517935"/>
              <a:gd name="connsiteX377" fmla="*/ 384625 w 530837"/>
              <a:gd name="connsiteY377" fmla="*/ 526927 h 1517935"/>
              <a:gd name="connsiteX378" fmla="*/ 380876 w 530837"/>
              <a:gd name="connsiteY378" fmla="*/ 544867 h 1517935"/>
              <a:gd name="connsiteX379" fmla="*/ 379939 w 530837"/>
              <a:gd name="connsiteY379" fmla="*/ 549674 h 1517935"/>
              <a:gd name="connsiteX380" fmla="*/ 379353 w 530837"/>
              <a:gd name="connsiteY380" fmla="*/ 554716 h 1517935"/>
              <a:gd name="connsiteX381" fmla="*/ 378885 w 530837"/>
              <a:gd name="connsiteY381" fmla="*/ 559875 h 1517935"/>
              <a:gd name="connsiteX382" fmla="*/ 378416 w 530837"/>
              <a:gd name="connsiteY382" fmla="*/ 564917 h 1517935"/>
              <a:gd name="connsiteX383" fmla="*/ 378299 w 530837"/>
              <a:gd name="connsiteY383" fmla="*/ 570076 h 1517935"/>
              <a:gd name="connsiteX384" fmla="*/ 378299 w 530837"/>
              <a:gd name="connsiteY384" fmla="*/ 575352 h 1517935"/>
              <a:gd name="connsiteX385" fmla="*/ 378416 w 530837"/>
              <a:gd name="connsiteY385" fmla="*/ 580746 h 1517935"/>
              <a:gd name="connsiteX386" fmla="*/ 378650 w 530837"/>
              <a:gd name="connsiteY386" fmla="*/ 586139 h 1517935"/>
              <a:gd name="connsiteX387" fmla="*/ 379236 w 530837"/>
              <a:gd name="connsiteY387" fmla="*/ 591650 h 1517935"/>
              <a:gd name="connsiteX388" fmla="*/ 379705 w 530837"/>
              <a:gd name="connsiteY388" fmla="*/ 597278 h 1517935"/>
              <a:gd name="connsiteX389" fmla="*/ 380408 w 530837"/>
              <a:gd name="connsiteY389" fmla="*/ 602906 h 1517935"/>
              <a:gd name="connsiteX390" fmla="*/ 381228 w 530837"/>
              <a:gd name="connsiteY390" fmla="*/ 608652 h 1517935"/>
              <a:gd name="connsiteX391" fmla="*/ 382165 w 530837"/>
              <a:gd name="connsiteY391" fmla="*/ 614749 h 1517935"/>
              <a:gd name="connsiteX392" fmla="*/ 383219 w 530837"/>
              <a:gd name="connsiteY392" fmla="*/ 620728 h 1517935"/>
              <a:gd name="connsiteX393" fmla="*/ 385445 w 530837"/>
              <a:gd name="connsiteY393" fmla="*/ 633040 h 1517935"/>
              <a:gd name="connsiteX394" fmla="*/ 388023 w 530837"/>
              <a:gd name="connsiteY394" fmla="*/ 645937 h 1517935"/>
              <a:gd name="connsiteX395" fmla="*/ 390835 w 530837"/>
              <a:gd name="connsiteY395" fmla="*/ 659539 h 1517935"/>
              <a:gd name="connsiteX396" fmla="*/ 397161 w 530837"/>
              <a:gd name="connsiteY396" fmla="*/ 688382 h 1517935"/>
              <a:gd name="connsiteX397" fmla="*/ 400324 w 530837"/>
              <a:gd name="connsiteY397" fmla="*/ 703860 h 1517935"/>
              <a:gd name="connsiteX398" fmla="*/ 403722 w 530837"/>
              <a:gd name="connsiteY398" fmla="*/ 719923 h 1517935"/>
              <a:gd name="connsiteX399" fmla="*/ 406885 w 530837"/>
              <a:gd name="connsiteY399" fmla="*/ 736924 h 1517935"/>
              <a:gd name="connsiteX400" fmla="*/ 409931 w 530837"/>
              <a:gd name="connsiteY400" fmla="*/ 754747 h 1517935"/>
              <a:gd name="connsiteX401" fmla="*/ 411337 w 530837"/>
              <a:gd name="connsiteY401" fmla="*/ 764127 h 1517935"/>
              <a:gd name="connsiteX402" fmla="*/ 412509 w 530837"/>
              <a:gd name="connsiteY402" fmla="*/ 773976 h 1517935"/>
              <a:gd name="connsiteX403" fmla="*/ 413563 w 530837"/>
              <a:gd name="connsiteY403" fmla="*/ 784177 h 1517935"/>
              <a:gd name="connsiteX404" fmla="*/ 414500 w 530837"/>
              <a:gd name="connsiteY404" fmla="*/ 794964 h 1517935"/>
              <a:gd name="connsiteX405" fmla="*/ 415086 w 530837"/>
              <a:gd name="connsiteY405" fmla="*/ 806103 h 1517935"/>
              <a:gd name="connsiteX406" fmla="*/ 415555 w 530837"/>
              <a:gd name="connsiteY406" fmla="*/ 817593 h 1517935"/>
              <a:gd name="connsiteX407" fmla="*/ 416023 w 530837"/>
              <a:gd name="connsiteY407" fmla="*/ 829201 h 1517935"/>
              <a:gd name="connsiteX408" fmla="*/ 416258 w 530837"/>
              <a:gd name="connsiteY408" fmla="*/ 841044 h 1517935"/>
              <a:gd name="connsiteX409" fmla="*/ 416375 w 530837"/>
              <a:gd name="connsiteY409" fmla="*/ 853120 h 1517935"/>
              <a:gd name="connsiteX410" fmla="*/ 416375 w 530837"/>
              <a:gd name="connsiteY410" fmla="*/ 865080 h 1517935"/>
              <a:gd name="connsiteX411" fmla="*/ 416258 w 530837"/>
              <a:gd name="connsiteY411" fmla="*/ 877274 h 1517935"/>
              <a:gd name="connsiteX412" fmla="*/ 416023 w 530837"/>
              <a:gd name="connsiteY412" fmla="*/ 889468 h 1517935"/>
              <a:gd name="connsiteX413" fmla="*/ 415789 w 530837"/>
              <a:gd name="connsiteY413" fmla="*/ 901545 h 1517935"/>
              <a:gd name="connsiteX414" fmla="*/ 415320 w 530837"/>
              <a:gd name="connsiteY414" fmla="*/ 913505 h 1517935"/>
              <a:gd name="connsiteX415" fmla="*/ 414383 w 530837"/>
              <a:gd name="connsiteY415" fmla="*/ 936721 h 1517935"/>
              <a:gd name="connsiteX416" fmla="*/ 413329 w 530837"/>
              <a:gd name="connsiteY416" fmla="*/ 958881 h 1517935"/>
              <a:gd name="connsiteX417" fmla="*/ 412040 w 530837"/>
              <a:gd name="connsiteY417" fmla="*/ 979400 h 1517935"/>
              <a:gd name="connsiteX418" fmla="*/ 410751 w 530837"/>
              <a:gd name="connsiteY418" fmla="*/ 997926 h 1517935"/>
              <a:gd name="connsiteX419" fmla="*/ 409463 w 530837"/>
              <a:gd name="connsiteY419" fmla="*/ 1014106 h 1517935"/>
              <a:gd name="connsiteX420" fmla="*/ 408408 w 530837"/>
              <a:gd name="connsiteY420" fmla="*/ 1027473 h 1517935"/>
              <a:gd name="connsiteX421" fmla="*/ 407588 w 530837"/>
              <a:gd name="connsiteY421" fmla="*/ 1037557 h 1517935"/>
              <a:gd name="connsiteX422" fmla="*/ 406768 w 530837"/>
              <a:gd name="connsiteY422" fmla="*/ 1045999 h 1517935"/>
              <a:gd name="connsiteX423" fmla="*/ 407822 w 530837"/>
              <a:gd name="connsiteY423" fmla="*/ 1047640 h 1517935"/>
              <a:gd name="connsiteX424" fmla="*/ 409111 w 530837"/>
              <a:gd name="connsiteY424" fmla="*/ 1049399 h 1517935"/>
              <a:gd name="connsiteX425" fmla="*/ 410634 w 530837"/>
              <a:gd name="connsiteY425" fmla="*/ 1051979 h 1517935"/>
              <a:gd name="connsiteX426" fmla="*/ 412509 w 530837"/>
              <a:gd name="connsiteY426" fmla="*/ 1055262 h 1517935"/>
              <a:gd name="connsiteX427" fmla="*/ 414617 w 530837"/>
              <a:gd name="connsiteY427" fmla="*/ 1059248 h 1517935"/>
              <a:gd name="connsiteX428" fmla="*/ 416609 w 530837"/>
              <a:gd name="connsiteY428" fmla="*/ 1064056 h 1517935"/>
              <a:gd name="connsiteX429" fmla="*/ 418835 w 530837"/>
              <a:gd name="connsiteY429" fmla="*/ 1069215 h 1517935"/>
              <a:gd name="connsiteX430" fmla="*/ 419890 w 530837"/>
              <a:gd name="connsiteY430" fmla="*/ 1072263 h 1517935"/>
              <a:gd name="connsiteX431" fmla="*/ 420827 w 530837"/>
              <a:gd name="connsiteY431" fmla="*/ 1075312 h 1517935"/>
              <a:gd name="connsiteX432" fmla="*/ 421881 w 530837"/>
              <a:gd name="connsiteY432" fmla="*/ 1078477 h 1517935"/>
              <a:gd name="connsiteX433" fmla="*/ 422818 w 530837"/>
              <a:gd name="connsiteY433" fmla="*/ 1081995 h 1517935"/>
              <a:gd name="connsiteX434" fmla="*/ 423639 w 530837"/>
              <a:gd name="connsiteY434" fmla="*/ 1085512 h 1517935"/>
              <a:gd name="connsiteX435" fmla="*/ 424459 w 530837"/>
              <a:gd name="connsiteY435" fmla="*/ 1089265 h 1517935"/>
              <a:gd name="connsiteX436" fmla="*/ 425162 w 530837"/>
              <a:gd name="connsiteY436" fmla="*/ 1093134 h 1517935"/>
              <a:gd name="connsiteX437" fmla="*/ 425747 w 530837"/>
              <a:gd name="connsiteY437" fmla="*/ 1097238 h 1517935"/>
              <a:gd name="connsiteX438" fmla="*/ 426216 w 530837"/>
              <a:gd name="connsiteY438" fmla="*/ 1101341 h 1517935"/>
              <a:gd name="connsiteX439" fmla="*/ 426685 w 530837"/>
              <a:gd name="connsiteY439" fmla="*/ 1105680 h 1517935"/>
              <a:gd name="connsiteX440" fmla="*/ 427036 w 530837"/>
              <a:gd name="connsiteY440" fmla="*/ 1110135 h 1517935"/>
              <a:gd name="connsiteX441" fmla="*/ 427153 w 530837"/>
              <a:gd name="connsiteY441" fmla="*/ 1114825 h 1517935"/>
              <a:gd name="connsiteX442" fmla="*/ 427153 w 530837"/>
              <a:gd name="connsiteY442" fmla="*/ 1119633 h 1517935"/>
              <a:gd name="connsiteX443" fmla="*/ 426919 w 530837"/>
              <a:gd name="connsiteY443" fmla="*/ 1124557 h 1517935"/>
              <a:gd name="connsiteX444" fmla="*/ 426685 w 530837"/>
              <a:gd name="connsiteY444" fmla="*/ 1129599 h 1517935"/>
              <a:gd name="connsiteX445" fmla="*/ 426099 w 530837"/>
              <a:gd name="connsiteY445" fmla="*/ 1134875 h 1517935"/>
              <a:gd name="connsiteX446" fmla="*/ 428442 w 530837"/>
              <a:gd name="connsiteY446" fmla="*/ 1139214 h 1517935"/>
              <a:gd name="connsiteX447" fmla="*/ 430785 w 530837"/>
              <a:gd name="connsiteY447" fmla="*/ 1143904 h 1517935"/>
              <a:gd name="connsiteX448" fmla="*/ 432777 w 530837"/>
              <a:gd name="connsiteY448" fmla="*/ 1148359 h 1517935"/>
              <a:gd name="connsiteX449" fmla="*/ 434768 w 530837"/>
              <a:gd name="connsiteY449" fmla="*/ 1153166 h 1517935"/>
              <a:gd name="connsiteX450" fmla="*/ 436760 w 530837"/>
              <a:gd name="connsiteY450" fmla="*/ 1157857 h 1517935"/>
              <a:gd name="connsiteX451" fmla="*/ 438517 w 530837"/>
              <a:gd name="connsiteY451" fmla="*/ 1162781 h 1517935"/>
              <a:gd name="connsiteX452" fmla="*/ 440392 w 530837"/>
              <a:gd name="connsiteY452" fmla="*/ 1167588 h 1517935"/>
              <a:gd name="connsiteX453" fmla="*/ 441915 w 530837"/>
              <a:gd name="connsiteY453" fmla="*/ 1172630 h 1517935"/>
              <a:gd name="connsiteX454" fmla="*/ 443438 w 530837"/>
              <a:gd name="connsiteY454" fmla="*/ 1177555 h 1517935"/>
              <a:gd name="connsiteX455" fmla="*/ 444844 w 530837"/>
              <a:gd name="connsiteY455" fmla="*/ 1182714 h 1517935"/>
              <a:gd name="connsiteX456" fmla="*/ 446133 w 530837"/>
              <a:gd name="connsiteY456" fmla="*/ 1187873 h 1517935"/>
              <a:gd name="connsiteX457" fmla="*/ 447421 w 530837"/>
              <a:gd name="connsiteY457" fmla="*/ 1193032 h 1517935"/>
              <a:gd name="connsiteX458" fmla="*/ 448593 w 530837"/>
              <a:gd name="connsiteY458" fmla="*/ 1198191 h 1517935"/>
              <a:gd name="connsiteX459" fmla="*/ 449530 w 530837"/>
              <a:gd name="connsiteY459" fmla="*/ 1203467 h 1517935"/>
              <a:gd name="connsiteX460" fmla="*/ 450585 w 530837"/>
              <a:gd name="connsiteY460" fmla="*/ 1208744 h 1517935"/>
              <a:gd name="connsiteX461" fmla="*/ 451522 w 530837"/>
              <a:gd name="connsiteY461" fmla="*/ 1214137 h 1517935"/>
              <a:gd name="connsiteX462" fmla="*/ 452225 w 530837"/>
              <a:gd name="connsiteY462" fmla="*/ 1219531 h 1517935"/>
              <a:gd name="connsiteX463" fmla="*/ 453045 w 530837"/>
              <a:gd name="connsiteY463" fmla="*/ 1224924 h 1517935"/>
              <a:gd name="connsiteX464" fmla="*/ 454216 w 530837"/>
              <a:gd name="connsiteY464" fmla="*/ 1235711 h 1517935"/>
              <a:gd name="connsiteX465" fmla="*/ 455154 w 530837"/>
              <a:gd name="connsiteY465" fmla="*/ 1246616 h 1517935"/>
              <a:gd name="connsiteX466" fmla="*/ 455857 w 530837"/>
              <a:gd name="connsiteY466" fmla="*/ 1257403 h 1517935"/>
              <a:gd name="connsiteX467" fmla="*/ 456325 w 530837"/>
              <a:gd name="connsiteY467" fmla="*/ 1268307 h 1517935"/>
              <a:gd name="connsiteX468" fmla="*/ 456560 w 530837"/>
              <a:gd name="connsiteY468" fmla="*/ 1278977 h 1517935"/>
              <a:gd name="connsiteX469" fmla="*/ 456560 w 530837"/>
              <a:gd name="connsiteY469" fmla="*/ 1289764 h 1517935"/>
              <a:gd name="connsiteX470" fmla="*/ 456442 w 530837"/>
              <a:gd name="connsiteY470" fmla="*/ 1300317 h 1517935"/>
              <a:gd name="connsiteX471" fmla="*/ 456091 w 530837"/>
              <a:gd name="connsiteY471" fmla="*/ 1310869 h 1517935"/>
              <a:gd name="connsiteX472" fmla="*/ 455622 w 530837"/>
              <a:gd name="connsiteY472" fmla="*/ 1321070 h 1517935"/>
              <a:gd name="connsiteX473" fmla="*/ 455037 w 530837"/>
              <a:gd name="connsiteY473" fmla="*/ 1331037 h 1517935"/>
              <a:gd name="connsiteX474" fmla="*/ 454334 w 530837"/>
              <a:gd name="connsiteY474" fmla="*/ 1340886 h 1517935"/>
              <a:gd name="connsiteX475" fmla="*/ 453514 w 530837"/>
              <a:gd name="connsiteY475" fmla="*/ 1350266 h 1517935"/>
              <a:gd name="connsiteX476" fmla="*/ 452693 w 530837"/>
              <a:gd name="connsiteY476" fmla="*/ 1359529 h 1517935"/>
              <a:gd name="connsiteX477" fmla="*/ 451639 w 530837"/>
              <a:gd name="connsiteY477" fmla="*/ 1368440 h 1517935"/>
              <a:gd name="connsiteX478" fmla="*/ 450702 w 530837"/>
              <a:gd name="connsiteY478" fmla="*/ 1376882 h 1517935"/>
              <a:gd name="connsiteX479" fmla="*/ 448710 w 530837"/>
              <a:gd name="connsiteY479" fmla="*/ 1392476 h 1517935"/>
              <a:gd name="connsiteX480" fmla="*/ 446718 w 530837"/>
              <a:gd name="connsiteY480" fmla="*/ 1406312 h 1517935"/>
              <a:gd name="connsiteX481" fmla="*/ 443789 w 530837"/>
              <a:gd name="connsiteY481" fmla="*/ 1427183 h 1517935"/>
              <a:gd name="connsiteX482" fmla="*/ 443438 w 530837"/>
              <a:gd name="connsiteY482" fmla="*/ 1430935 h 1517935"/>
              <a:gd name="connsiteX483" fmla="*/ 442969 w 530837"/>
              <a:gd name="connsiteY483" fmla="*/ 1434570 h 1517935"/>
              <a:gd name="connsiteX484" fmla="*/ 442735 w 530837"/>
              <a:gd name="connsiteY484" fmla="*/ 1438204 h 1517935"/>
              <a:gd name="connsiteX485" fmla="*/ 442618 w 530837"/>
              <a:gd name="connsiteY485" fmla="*/ 1441605 h 1517935"/>
              <a:gd name="connsiteX486" fmla="*/ 442501 w 530837"/>
              <a:gd name="connsiteY486" fmla="*/ 1444770 h 1517935"/>
              <a:gd name="connsiteX487" fmla="*/ 442618 w 530837"/>
              <a:gd name="connsiteY487" fmla="*/ 1448053 h 1517935"/>
              <a:gd name="connsiteX488" fmla="*/ 442735 w 530837"/>
              <a:gd name="connsiteY488" fmla="*/ 1450985 h 1517935"/>
              <a:gd name="connsiteX489" fmla="*/ 442969 w 530837"/>
              <a:gd name="connsiteY489" fmla="*/ 1453799 h 1517935"/>
              <a:gd name="connsiteX490" fmla="*/ 443321 w 530837"/>
              <a:gd name="connsiteY490" fmla="*/ 1456496 h 1517935"/>
              <a:gd name="connsiteX491" fmla="*/ 443789 w 530837"/>
              <a:gd name="connsiteY491" fmla="*/ 1459075 h 1517935"/>
              <a:gd name="connsiteX492" fmla="*/ 444141 w 530837"/>
              <a:gd name="connsiteY492" fmla="*/ 1461655 h 1517935"/>
              <a:gd name="connsiteX493" fmla="*/ 444844 w 530837"/>
              <a:gd name="connsiteY493" fmla="*/ 1463882 h 1517935"/>
              <a:gd name="connsiteX494" fmla="*/ 445430 w 530837"/>
              <a:gd name="connsiteY494" fmla="*/ 1466110 h 1517935"/>
              <a:gd name="connsiteX495" fmla="*/ 446133 w 530837"/>
              <a:gd name="connsiteY495" fmla="*/ 1468103 h 1517935"/>
              <a:gd name="connsiteX496" fmla="*/ 446836 w 530837"/>
              <a:gd name="connsiteY496" fmla="*/ 1470214 h 1517935"/>
              <a:gd name="connsiteX497" fmla="*/ 447656 w 530837"/>
              <a:gd name="connsiteY497" fmla="*/ 1471973 h 1517935"/>
              <a:gd name="connsiteX498" fmla="*/ 448593 w 530837"/>
              <a:gd name="connsiteY498" fmla="*/ 1473849 h 1517935"/>
              <a:gd name="connsiteX499" fmla="*/ 449413 w 530837"/>
              <a:gd name="connsiteY499" fmla="*/ 1475490 h 1517935"/>
              <a:gd name="connsiteX500" fmla="*/ 450350 w 530837"/>
              <a:gd name="connsiteY500" fmla="*/ 1477014 h 1517935"/>
              <a:gd name="connsiteX501" fmla="*/ 451405 w 530837"/>
              <a:gd name="connsiteY501" fmla="*/ 1478539 h 1517935"/>
              <a:gd name="connsiteX502" fmla="*/ 452342 w 530837"/>
              <a:gd name="connsiteY502" fmla="*/ 1479829 h 1517935"/>
              <a:gd name="connsiteX503" fmla="*/ 453396 w 530837"/>
              <a:gd name="connsiteY503" fmla="*/ 1481118 h 1517935"/>
              <a:gd name="connsiteX504" fmla="*/ 454568 w 530837"/>
              <a:gd name="connsiteY504" fmla="*/ 1482291 h 1517935"/>
              <a:gd name="connsiteX505" fmla="*/ 455622 w 530837"/>
              <a:gd name="connsiteY505" fmla="*/ 1483463 h 1517935"/>
              <a:gd name="connsiteX506" fmla="*/ 457848 w 530837"/>
              <a:gd name="connsiteY506" fmla="*/ 1485339 h 1517935"/>
              <a:gd name="connsiteX507" fmla="*/ 460191 w 530837"/>
              <a:gd name="connsiteY507" fmla="*/ 1486864 h 1517935"/>
              <a:gd name="connsiteX508" fmla="*/ 462535 w 530837"/>
              <a:gd name="connsiteY508" fmla="*/ 1488153 h 1517935"/>
              <a:gd name="connsiteX509" fmla="*/ 464761 w 530837"/>
              <a:gd name="connsiteY509" fmla="*/ 1489209 h 1517935"/>
              <a:gd name="connsiteX510" fmla="*/ 466987 w 530837"/>
              <a:gd name="connsiteY510" fmla="*/ 1490264 h 1517935"/>
              <a:gd name="connsiteX511" fmla="*/ 468978 w 530837"/>
              <a:gd name="connsiteY511" fmla="*/ 1491554 h 1517935"/>
              <a:gd name="connsiteX512" fmla="*/ 470853 w 530837"/>
              <a:gd name="connsiteY512" fmla="*/ 1492961 h 1517935"/>
              <a:gd name="connsiteX513" fmla="*/ 472376 w 530837"/>
              <a:gd name="connsiteY513" fmla="*/ 1494485 h 1517935"/>
              <a:gd name="connsiteX514" fmla="*/ 473899 w 530837"/>
              <a:gd name="connsiteY514" fmla="*/ 1496126 h 1517935"/>
              <a:gd name="connsiteX515" fmla="*/ 475070 w 530837"/>
              <a:gd name="connsiteY515" fmla="*/ 1497768 h 1517935"/>
              <a:gd name="connsiteX516" fmla="*/ 476125 w 530837"/>
              <a:gd name="connsiteY516" fmla="*/ 1499527 h 1517935"/>
              <a:gd name="connsiteX517" fmla="*/ 476828 w 530837"/>
              <a:gd name="connsiteY517" fmla="*/ 1501403 h 1517935"/>
              <a:gd name="connsiteX518" fmla="*/ 477531 w 530837"/>
              <a:gd name="connsiteY518" fmla="*/ 1503044 h 1517935"/>
              <a:gd name="connsiteX519" fmla="*/ 477765 w 530837"/>
              <a:gd name="connsiteY519" fmla="*/ 1504686 h 1517935"/>
              <a:gd name="connsiteX520" fmla="*/ 477882 w 530837"/>
              <a:gd name="connsiteY520" fmla="*/ 1506210 h 1517935"/>
              <a:gd name="connsiteX521" fmla="*/ 477765 w 530837"/>
              <a:gd name="connsiteY521" fmla="*/ 1507617 h 1517935"/>
              <a:gd name="connsiteX522" fmla="*/ 477531 w 530837"/>
              <a:gd name="connsiteY522" fmla="*/ 1508321 h 1517935"/>
              <a:gd name="connsiteX523" fmla="*/ 477413 w 530837"/>
              <a:gd name="connsiteY523" fmla="*/ 1508790 h 1517935"/>
              <a:gd name="connsiteX524" fmla="*/ 476945 w 530837"/>
              <a:gd name="connsiteY524" fmla="*/ 1509376 h 1517935"/>
              <a:gd name="connsiteX525" fmla="*/ 476593 w 530837"/>
              <a:gd name="connsiteY525" fmla="*/ 1509845 h 1517935"/>
              <a:gd name="connsiteX526" fmla="*/ 476242 w 530837"/>
              <a:gd name="connsiteY526" fmla="*/ 1510197 h 1517935"/>
              <a:gd name="connsiteX527" fmla="*/ 475656 w 530837"/>
              <a:gd name="connsiteY527" fmla="*/ 1510548 h 1517935"/>
              <a:gd name="connsiteX528" fmla="*/ 475070 w 530837"/>
              <a:gd name="connsiteY528" fmla="*/ 1510900 h 1517935"/>
              <a:gd name="connsiteX529" fmla="*/ 474367 w 530837"/>
              <a:gd name="connsiteY529" fmla="*/ 1511017 h 1517935"/>
              <a:gd name="connsiteX530" fmla="*/ 471087 w 530837"/>
              <a:gd name="connsiteY530" fmla="*/ 1511604 h 1517935"/>
              <a:gd name="connsiteX531" fmla="*/ 466635 w 530837"/>
              <a:gd name="connsiteY531" fmla="*/ 1512542 h 1517935"/>
              <a:gd name="connsiteX532" fmla="*/ 461246 w 530837"/>
              <a:gd name="connsiteY532" fmla="*/ 1513245 h 1517935"/>
              <a:gd name="connsiteX533" fmla="*/ 454802 w 530837"/>
              <a:gd name="connsiteY533" fmla="*/ 1514183 h 1517935"/>
              <a:gd name="connsiteX534" fmla="*/ 447773 w 530837"/>
              <a:gd name="connsiteY534" fmla="*/ 1515121 h 1517935"/>
              <a:gd name="connsiteX535" fmla="*/ 440040 w 530837"/>
              <a:gd name="connsiteY535" fmla="*/ 1515942 h 1517935"/>
              <a:gd name="connsiteX536" fmla="*/ 431957 w 530837"/>
              <a:gd name="connsiteY536" fmla="*/ 1516763 h 1517935"/>
              <a:gd name="connsiteX537" fmla="*/ 423639 w 530837"/>
              <a:gd name="connsiteY537" fmla="*/ 1517583 h 1517935"/>
              <a:gd name="connsiteX538" fmla="*/ 416140 w 530837"/>
              <a:gd name="connsiteY538" fmla="*/ 1517935 h 1517935"/>
              <a:gd name="connsiteX539" fmla="*/ 412860 w 530837"/>
              <a:gd name="connsiteY539" fmla="*/ 1517935 h 1517935"/>
              <a:gd name="connsiteX540" fmla="*/ 410048 w 530837"/>
              <a:gd name="connsiteY540" fmla="*/ 1517935 h 1517935"/>
              <a:gd name="connsiteX541" fmla="*/ 407588 w 530837"/>
              <a:gd name="connsiteY541" fmla="*/ 1517818 h 1517935"/>
              <a:gd name="connsiteX542" fmla="*/ 405362 w 530837"/>
              <a:gd name="connsiteY542" fmla="*/ 1517349 h 1517935"/>
              <a:gd name="connsiteX543" fmla="*/ 403605 w 530837"/>
              <a:gd name="connsiteY543" fmla="*/ 1516997 h 1517935"/>
              <a:gd name="connsiteX544" fmla="*/ 401847 w 530837"/>
              <a:gd name="connsiteY544" fmla="*/ 1516528 h 1517935"/>
              <a:gd name="connsiteX545" fmla="*/ 400441 w 530837"/>
              <a:gd name="connsiteY545" fmla="*/ 1515942 h 1517935"/>
              <a:gd name="connsiteX546" fmla="*/ 399153 w 530837"/>
              <a:gd name="connsiteY546" fmla="*/ 1515238 h 1517935"/>
              <a:gd name="connsiteX547" fmla="*/ 398215 w 530837"/>
              <a:gd name="connsiteY547" fmla="*/ 1514300 h 1517935"/>
              <a:gd name="connsiteX548" fmla="*/ 397278 w 530837"/>
              <a:gd name="connsiteY548" fmla="*/ 1513245 h 1517935"/>
              <a:gd name="connsiteX549" fmla="*/ 396575 w 530837"/>
              <a:gd name="connsiteY549" fmla="*/ 1512190 h 1517935"/>
              <a:gd name="connsiteX550" fmla="*/ 395872 w 530837"/>
              <a:gd name="connsiteY550" fmla="*/ 1510900 h 1517935"/>
              <a:gd name="connsiteX551" fmla="*/ 395287 w 530837"/>
              <a:gd name="connsiteY551" fmla="*/ 1509376 h 1517935"/>
              <a:gd name="connsiteX552" fmla="*/ 394584 w 530837"/>
              <a:gd name="connsiteY552" fmla="*/ 1507734 h 1517935"/>
              <a:gd name="connsiteX553" fmla="*/ 394349 w 530837"/>
              <a:gd name="connsiteY553" fmla="*/ 1506796 h 1517935"/>
              <a:gd name="connsiteX554" fmla="*/ 394232 w 530837"/>
              <a:gd name="connsiteY554" fmla="*/ 1505389 h 1517935"/>
              <a:gd name="connsiteX555" fmla="*/ 394115 w 530837"/>
              <a:gd name="connsiteY555" fmla="*/ 1503513 h 1517935"/>
              <a:gd name="connsiteX556" fmla="*/ 394115 w 530837"/>
              <a:gd name="connsiteY556" fmla="*/ 1501403 h 1517935"/>
              <a:gd name="connsiteX557" fmla="*/ 394232 w 530837"/>
              <a:gd name="connsiteY557" fmla="*/ 1496009 h 1517935"/>
              <a:gd name="connsiteX558" fmla="*/ 394584 w 530837"/>
              <a:gd name="connsiteY558" fmla="*/ 1489443 h 1517935"/>
              <a:gd name="connsiteX559" fmla="*/ 395755 w 530837"/>
              <a:gd name="connsiteY559" fmla="*/ 1473497 h 1517935"/>
              <a:gd name="connsiteX560" fmla="*/ 397278 w 530837"/>
              <a:gd name="connsiteY560" fmla="*/ 1454971 h 1517935"/>
              <a:gd name="connsiteX561" fmla="*/ 397981 w 530837"/>
              <a:gd name="connsiteY561" fmla="*/ 1445239 h 1517935"/>
              <a:gd name="connsiteX562" fmla="*/ 398684 w 530837"/>
              <a:gd name="connsiteY562" fmla="*/ 1435039 h 1517935"/>
              <a:gd name="connsiteX563" fmla="*/ 399153 w 530837"/>
              <a:gd name="connsiteY563" fmla="*/ 1425072 h 1517935"/>
              <a:gd name="connsiteX564" fmla="*/ 399621 w 530837"/>
              <a:gd name="connsiteY564" fmla="*/ 1415340 h 1517935"/>
              <a:gd name="connsiteX565" fmla="*/ 399856 w 530837"/>
              <a:gd name="connsiteY565" fmla="*/ 1405726 h 1517935"/>
              <a:gd name="connsiteX566" fmla="*/ 399739 w 530837"/>
              <a:gd name="connsiteY566" fmla="*/ 1396697 h 1517935"/>
              <a:gd name="connsiteX567" fmla="*/ 399621 w 530837"/>
              <a:gd name="connsiteY567" fmla="*/ 1392476 h 1517935"/>
              <a:gd name="connsiteX568" fmla="*/ 399387 w 530837"/>
              <a:gd name="connsiteY568" fmla="*/ 1388490 h 1517935"/>
              <a:gd name="connsiteX569" fmla="*/ 399036 w 530837"/>
              <a:gd name="connsiteY569" fmla="*/ 1384738 h 1517935"/>
              <a:gd name="connsiteX570" fmla="*/ 398684 w 530837"/>
              <a:gd name="connsiteY570" fmla="*/ 1381103 h 1517935"/>
              <a:gd name="connsiteX571" fmla="*/ 398215 w 530837"/>
              <a:gd name="connsiteY571" fmla="*/ 1377468 h 1517935"/>
              <a:gd name="connsiteX572" fmla="*/ 397513 w 530837"/>
              <a:gd name="connsiteY572" fmla="*/ 1373716 h 1517935"/>
              <a:gd name="connsiteX573" fmla="*/ 395872 w 530837"/>
              <a:gd name="connsiteY573" fmla="*/ 1365157 h 1517935"/>
              <a:gd name="connsiteX574" fmla="*/ 393998 w 530837"/>
              <a:gd name="connsiteY574" fmla="*/ 1356128 h 1517935"/>
              <a:gd name="connsiteX575" fmla="*/ 391772 w 530837"/>
              <a:gd name="connsiteY575" fmla="*/ 1346162 h 1517935"/>
              <a:gd name="connsiteX576" fmla="*/ 386500 w 530837"/>
              <a:gd name="connsiteY576" fmla="*/ 1324705 h 1517935"/>
              <a:gd name="connsiteX577" fmla="*/ 380876 w 530837"/>
              <a:gd name="connsiteY577" fmla="*/ 1301607 h 1517935"/>
              <a:gd name="connsiteX578" fmla="*/ 378065 w 530837"/>
              <a:gd name="connsiteY578" fmla="*/ 1289764 h 1517935"/>
              <a:gd name="connsiteX579" fmla="*/ 375253 w 530837"/>
              <a:gd name="connsiteY579" fmla="*/ 1277922 h 1517935"/>
              <a:gd name="connsiteX580" fmla="*/ 372558 w 530837"/>
              <a:gd name="connsiteY580" fmla="*/ 1265962 h 1517935"/>
              <a:gd name="connsiteX581" fmla="*/ 370098 w 530837"/>
              <a:gd name="connsiteY581" fmla="*/ 1254237 h 1517935"/>
              <a:gd name="connsiteX582" fmla="*/ 367872 w 530837"/>
              <a:gd name="connsiteY582" fmla="*/ 1242746 h 1517935"/>
              <a:gd name="connsiteX583" fmla="*/ 365880 w 530837"/>
              <a:gd name="connsiteY583" fmla="*/ 1231608 h 1517935"/>
              <a:gd name="connsiteX584" fmla="*/ 364943 w 530837"/>
              <a:gd name="connsiteY584" fmla="*/ 1226214 h 1517935"/>
              <a:gd name="connsiteX585" fmla="*/ 364357 w 530837"/>
              <a:gd name="connsiteY585" fmla="*/ 1220938 h 1517935"/>
              <a:gd name="connsiteX586" fmla="*/ 363771 w 530837"/>
              <a:gd name="connsiteY586" fmla="*/ 1215661 h 1517935"/>
              <a:gd name="connsiteX587" fmla="*/ 363186 w 530837"/>
              <a:gd name="connsiteY587" fmla="*/ 1210737 h 1517935"/>
              <a:gd name="connsiteX588" fmla="*/ 361545 w 530837"/>
              <a:gd name="connsiteY588" fmla="*/ 1193384 h 1517935"/>
              <a:gd name="connsiteX589" fmla="*/ 360725 w 530837"/>
              <a:gd name="connsiteY589" fmla="*/ 1186114 h 1517935"/>
              <a:gd name="connsiteX590" fmla="*/ 360022 w 530837"/>
              <a:gd name="connsiteY590" fmla="*/ 1179665 h 1517935"/>
              <a:gd name="connsiteX591" fmla="*/ 359202 w 530837"/>
              <a:gd name="connsiteY591" fmla="*/ 1174037 h 1517935"/>
              <a:gd name="connsiteX592" fmla="*/ 358382 w 530837"/>
              <a:gd name="connsiteY592" fmla="*/ 1168878 h 1517935"/>
              <a:gd name="connsiteX593" fmla="*/ 357328 w 530837"/>
              <a:gd name="connsiteY593" fmla="*/ 1164305 h 1517935"/>
              <a:gd name="connsiteX594" fmla="*/ 356273 w 530837"/>
              <a:gd name="connsiteY594" fmla="*/ 1159967 h 1517935"/>
              <a:gd name="connsiteX595" fmla="*/ 355102 w 530837"/>
              <a:gd name="connsiteY595" fmla="*/ 1155629 h 1517935"/>
              <a:gd name="connsiteX596" fmla="*/ 353696 w 530837"/>
              <a:gd name="connsiteY596" fmla="*/ 1151525 h 1517935"/>
              <a:gd name="connsiteX597" fmla="*/ 352056 w 530837"/>
              <a:gd name="connsiteY597" fmla="*/ 1147421 h 1517935"/>
              <a:gd name="connsiteX598" fmla="*/ 350298 w 530837"/>
              <a:gd name="connsiteY598" fmla="*/ 1143083 h 1517935"/>
              <a:gd name="connsiteX599" fmla="*/ 348072 w 530837"/>
              <a:gd name="connsiteY599" fmla="*/ 1138393 h 1517935"/>
              <a:gd name="connsiteX600" fmla="*/ 345612 w 530837"/>
              <a:gd name="connsiteY600" fmla="*/ 1133234 h 1517935"/>
              <a:gd name="connsiteX601" fmla="*/ 339754 w 530837"/>
              <a:gd name="connsiteY601" fmla="*/ 1121157 h 1517935"/>
              <a:gd name="connsiteX602" fmla="*/ 338114 w 530837"/>
              <a:gd name="connsiteY602" fmla="*/ 1117639 h 1517935"/>
              <a:gd name="connsiteX603" fmla="*/ 336591 w 530837"/>
              <a:gd name="connsiteY603" fmla="*/ 1114005 h 1517935"/>
              <a:gd name="connsiteX604" fmla="*/ 335185 w 530837"/>
              <a:gd name="connsiteY604" fmla="*/ 1110018 h 1517935"/>
              <a:gd name="connsiteX605" fmla="*/ 333779 w 530837"/>
              <a:gd name="connsiteY605" fmla="*/ 1106031 h 1517935"/>
              <a:gd name="connsiteX606" fmla="*/ 332373 w 530837"/>
              <a:gd name="connsiteY606" fmla="*/ 1101810 h 1517935"/>
              <a:gd name="connsiteX607" fmla="*/ 331085 w 530837"/>
              <a:gd name="connsiteY607" fmla="*/ 1097472 h 1517935"/>
              <a:gd name="connsiteX608" fmla="*/ 328507 w 530837"/>
              <a:gd name="connsiteY608" fmla="*/ 1088327 h 1517935"/>
              <a:gd name="connsiteX609" fmla="*/ 326164 w 530837"/>
              <a:gd name="connsiteY609" fmla="*/ 1078712 h 1517935"/>
              <a:gd name="connsiteX610" fmla="*/ 323821 w 530837"/>
              <a:gd name="connsiteY610" fmla="*/ 1068628 h 1517935"/>
              <a:gd name="connsiteX611" fmla="*/ 319252 w 530837"/>
              <a:gd name="connsiteY611" fmla="*/ 1047171 h 1517935"/>
              <a:gd name="connsiteX612" fmla="*/ 316909 w 530837"/>
              <a:gd name="connsiteY612" fmla="*/ 1036032 h 1517935"/>
              <a:gd name="connsiteX613" fmla="*/ 314566 w 530837"/>
              <a:gd name="connsiteY613" fmla="*/ 1024659 h 1517935"/>
              <a:gd name="connsiteX614" fmla="*/ 311871 w 530837"/>
              <a:gd name="connsiteY614" fmla="*/ 1013168 h 1517935"/>
              <a:gd name="connsiteX615" fmla="*/ 309059 w 530837"/>
              <a:gd name="connsiteY615" fmla="*/ 1001561 h 1517935"/>
              <a:gd name="connsiteX616" fmla="*/ 305896 w 530837"/>
              <a:gd name="connsiteY616" fmla="*/ 990070 h 1517935"/>
              <a:gd name="connsiteX617" fmla="*/ 304256 w 530837"/>
              <a:gd name="connsiteY617" fmla="*/ 984207 h 1517935"/>
              <a:gd name="connsiteX618" fmla="*/ 302498 w 530837"/>
              <a:gd name="connsiteY618" fmla="*/ 978462 h 1517935"/>
              <a:gd name="connsiteX619" fmla="*/ 300624 w 530837"/>
              <a:gd name="connsiteY619" fmla="*/ 972717 h 1517935"/>
              <a:gd name="connsiteX620" fmla="*/ 298749 w 530837"/>
              <a:gd name="connsiteY620" fmla="*/ 966971 h 1517935"/>
              <a:gd name="connsiteX621" fmla="*/ 296758 w 530837"/>
              <a:gd name="connsiteY621" fmla="*/ 961343 h 1517935"/>
              <a:gd name="connsiteX622" fmla="*/ 294649 w 530837"/>
              <a:gd name="connsiteY622" fmla="*/ 955598 h 1517935"/>
              <a:gd name="connsiteX623" fmla="*/ 292423 w 530837"/>
              <a:gd name="connsiteY623" fmla="*/ 950087 h 1517935"/>
              <a:gd name="connsiteX624" fmla="*/ 290431 w 530837"/>
              <a:gd name="connsiteY624" fmla="*/ 944459 h 1517935"/>
              <a:gd name="connsiteX625" fmla="*/ 286565 w 530837"/>
              <a:gd name="connsiteY625" fmla="*/ 933555 h 1517935"/>
              <a:gd name="connsiteX626" fmla="*/ 283285 w 530837"/>
              <a:gd name="connsiteY626" fmla="*/ 923002 h 1517935"/>
              <a:gd name="connsiteX627" fmla="*/ 280121 w 530837"/>
              <a:gd name="connsiteY627" fmla="*/ 912567 h 1517935"/>
              <a:gd name="connsiteX628" fmla="*/ 277544 w 530837"/>
              <a:gd name="connsiteY628" fmla="*/ 902601 h 1517935"/>
              <a:gd name="connsiteX629" fmla="*/ 275201 w 530837"/>
              <a:gd name="connsiteY629" fmla="*/ 893220 h 1517935"/>
              <a:gd name="connsiteX630" fmla="*/ 273092 w 530837"/>
              <a:gd name="connsiteY630" fmla="*/ 884192 h 1517935"/>
              <a:gd name="connsiteX631" fmla="*/ 271335 w 530837"/>
              <a:gd name="connsiteY631" fmla="*/ 875867 h 1517935"/>
              <a:gd name="connsiteX632" fmla="*/ 269812 w 530837"/>
              <a:gd name="connsiteY632" fmla="*/ 868363 h 1517935"/>
              <a:gd name="connsiteX633" fmla="*/ 268640 w 530837"/>
              <a:gd name="connsiteY633" fmla="*/ 861563 h 1517935"/>
              <a:gd name="connsiteX634" fmla="*/ 267586 w 530837"/>
              <a:gd name="connsiteY634" fmla="*/ 855583 h 1517935"/>
              <a:gd name="connsiteX635" fmla="*/ 266883 w 530837"/>
              <a:gd name="connsiteY635" fmla="*/ 850541 h 1517935"/>
              <a:gd name="connsiteX636" fmla="*/ 265828 w 530837"/>
              <a:gd name="connsiteY636" fmla="*/ 843623 h 1517935"/>
              <a:gd name="connsiteX637" fmla="*/ 265594 w 530837"/>
              <a:gd name="connsiteY637" fmla="*/ 841044 h 1517935"/>
              <a:gd name="connsiteX638" fmla="*/ 265359 w 530837"/>
              <a:gd name="connsiteY638" fmla="*/ 843623 h 1517935"/>
              <a:gd name="connsiteX639" fmla="*/ 264304 w 530837"/>
              <a:gd name="connsiteY639" fmla="*/ 850541 h 1517935"/>
              <a:gd name="connsiteX640" fmla="*/ 263482 w 530837"/>
              <a:gd name="connsiteY640" fmla="*/ 855583 h 1517935"/>
              <a:gd name="connsiteX641" fmla="*/ 262544 w 530837"/>
              <a:gd name="connsiteY641" fmla="*/ 861563 h 1517935"/>
              <a:gd name="connsiteX642" fmla="*/ 261371 w 530837"/>
              <a:gd name="connsiteY642" fmla="*/ 868363 h 1517935"/>
              <a:gd name="connsiteX643" fmla="*/ 259846 w 530837"/>
              <a:gd name="connsiteY643" fmla="*/ 875867 h 1517935"/>
              <a:gd name="connsiteX644" fmla="*/ 257969 w 530837"/>
              <a:gd name="connsiteY644" fmla="*/ 884192 h 1517935"/>
              <a:gd name="connsiteX645" fmla="*/ 255974 w 530837"/>
              <a:gd name="connsiteY645" fmla="*/ 893220 h 1517935"/>
              <a:gd name="connsiteX646" fmla="*/ 253628 w 530837"/>
              <a:gd name="connsiteY646" fmla="*/ 902601 h 1517935"/>
              <a:gd name="connsiteX647" fmla="*/ 250930 w 530837"/>
              <a:gd name="connsiteY647" fmla="*/ 912567 h 1517935"/>
              <a:gd name="connsiteX648" fmla="*/ 247880 w 530837"/>
              <a:gd name="connsiteY648" fmla="*/ 923002 h 1517935"/>
              <a:gd name="connsiteX649" fmla="*/ 244361 w 530837"/>
              <a:gd name="connsiteY649" fmla="*/ 933555 h 1517935"/>
              <a:gd name="connsiteX650" fmla="*/ 240724 w 530837"/>
              <a:gd name="connsiteY650" fmla="*/ 944459 h 1517935"/>
              <a:gd name="connsiteX651" fmla="*/ 238612 w 530837"/>
              <a:gd name="connsiteY651" fmla="*/ 950087 h 1517935"/>
              <a:gd name="connsiteX652" fmla="*/ 236501 w 530837"/>
              <a:gd name="connsiteY652" fmla="*/ 955598 h 1517935"/>
              <a:gd name="connsiteX653" fmla="*/ 234389 w 530837"/>
              <a:gd name="connsiteY653" fmla="*/ 961343 h 1517935"/>
              <a:gd name="connsiteX654" fmla="*/ 232395 w 530837"/>
              <a:gd name="connsiteY654" fmla="*/ 966971 h 1517935"/>
              <a:gd name="connsiteX655" fmla="*/ 230400 w 530837"/>
              <a:gd name="connsiteY655" fmla="*/ 972717 h 1517935"/>
              <a:gd name="connsiteX656" fmla="*/ 228523 w 530837"/>
              <a:gd name="connsiteY656" fmla="*/ 978462 h 1517935"/>
              <a:gd name="connsiteX657" fmla="*/ 226881 w 530837"/>
              <a:gd name="connsiteY657" fmla="*/ 984207 h 1517935"/>
              <a:gd name="connsiteX658" fmla="*/ 225121 w 530837"/>
              <a:gd name="connsiteY658" fmla="*/ 990070 h 1517935"/>
              <a:gd name="connsiteX659" fmla="*/ 222071 w 530837"/>
              <a:gd name="connsiteY659" fmla="*/ 1001561 h 1517935"/>
              <a:gd name="connsiteX660" fmla="*/ 219256 w 530837"/>
              <a:gd name="connsiteY660" fmla="*/ 1013168 h 1517935"/>
              <a:gd name="connsiteX661" fmla="*/ 216558 w 530837"/>
              <a:gd name="connsiteY661" fmla="*/ 1024659 h 1517935"/>
              <a:gd name="connsiteX662" fmla="*/ 214094 w 530837"/>
              <a:gd name="connsiteY662" fmla="*/ 1036032 h 1517935"/>
              <a:gd name="connsiteX663" fmla="*/ 211865 w 530837"/>
              <a:gd name="connsiteY663" fmla="*/ 1047171 h 1517935"/>
              <a:gd name="connsiteX664" fmla="*/ 207173 w 530837"/>
              <a:gd name="connsiteY664" fmla="*/ 1068628 h 1517935"/>
              <a:gd name="connsiteX665" fmla="*/ 204944 w 530837"/>
              <a:gd name="connsiteY665" fmla="*/ 1078712 h 1517935"/>
              <a:gd name="connsiteX666" fmla="*/ 202598 w 530837"/>
              <a:gd name="connsiteY666" fmla="*/ 1088327 h 1517935"/>
              <a:gd name="connsiteX667" fmla="*/ 200017 w 530837"/>
              <a:gd name="connsiteY667" fmla="*/ 1097472 h 1517935"/>
              <a:gd name="connsiteX668" fmla="*/ 198726 w 530837"/>
              <a:gd name="connsiteY668" fmla="*/ 1101810 h 1517935"/>
              <a:gd name="connsiteX669" fmla="*/ 197319 w 530837"/>
              <a:gd name="connsiteY669" fmla="*/ 1106031 h 1517935"/>
              <a:gd name="connsiteX670" fmla="*/ 195911 w 530837"/>
              <a:gd name="connsiteY670" fmla="*/ 1110018 h 1517935"/>
              <a:gd name="connsiteX671" fmla="*/ 194503 w 530837"/>
              <a:gd name="connsiteY671" fmla="*/ 1114005 h 1517935"/>
              <a:gd name="connsiteX672" fmla="*/ 192861 w 530837"/>
              <a:gd name="connsiteY672" fmla="*/ 1117639 h 1517935"/>
              <a:gd name="connsiteX673" fmla="*/ 191336 w 530837"/>
              <a:gd name="connsiteY673" fmla="*/ 1121157 h 1517935"/>
              <a:gd name="connsiteX674" fmla="*/ 185353 w 530837"/>
              <a:gd name="connsiteY674" fmla="*/ 1133234 h 1517935"/>
              <a:gd name="connsiteX675" fmla="*/ 183006 w 530837"/>
              <a:gd name="connsiteY675" fmla="*/ 1138393 h 1517935"/>
              <a:gd name="connsiteX676" fmla="*/ 180778 w 530837"/>
              <a:gd name="connsiteY676" fmla="*/ 1143083 h 1517935"/>
              <a:gd name="connsiteX677" fmla="*/ 179018 w 530837"/>
              <a:gd name="connsiteY677" fmla="*/ 1147421 h 1517935"/>
              <a:gd name="connsiteX678" fmla="*/ 177258 w 530837"/>
              <a:gd name="connsiteY678" fmla="*/ 1151525 h 1517935"/>
              <a:gd name="connsiteX679" fmla="*/ 175850 w 530837"/>
              <a:gd name="connsiteY679" fmla="*/ 1155629 h 1517935"/>
              <a:gd name="connsiteX680" fmla="*/ 174795 w 530837"/>
              <a:gd name="connsiteY680" fmla="*/ 1159967 h 1517935"/>
              <a:gd name="connsiteX681" fmla="*/ 173622 w 530837"/>
              <a:gd name="connsiteY681" fmla="*/ 1164305 h 1517935"/>
              <a:gd name="connsiteX682" fmla="*/ 172683 w 530837"/>
              <a:gd name="connsiteY682" fmla="*/ 1168878 h 1517935"/>
              <a:gd name="connsiteX683" fmla="*/ 171745 w 530837"/>
              <a:gd name="connsiteY683" fmla="*/ 1174037 h 1517935"/>
              <a:gd name="connsiteX684" fmla="*/ 171041 w 530837"/>
              <a:gd name="connsiteY684" fmla="*/ 1179665 h 1517935"/>
              <a:gd name="connsiteX685" fmla="*/ 170219 w 530837"/>
              <a:gd name="connsiteY685" fmla="*/ 1186114 h 1517935"/>
              <a:gd name="connsiteX686" fmla="*/ 169516 w 530837"/>
              <a:gd name="connsiteY686" fmla="*/ 1193384 h 1517935"/>
              <a:gd name="connsiteX687" fmla="*/ 167756 w 530837"/>
              <a:gd name="connsiteY687" fmla="*/ 1210737 h 1517935"/>
              <a:gd name="connsiteX688" fmla="*/ 167287 w 530837"/>
              <a:gd name="connsiteY688" fmla="*/ 1215661 h 1517935"/>
              <a:gd name="connsiteX689" fmla="*/ 166700 w 530837"/>
              <a:gd name="connsiteY689" fmla="*/ 1220938 h 1517935"/>
              <a:gd name="connsiteX690" fmla="*/ 165996 w 530837"/>
              <a:gd name="connsiteY690" fmla="*/ 1226214 h 1517935"/>
              <a:gd name="connsiteX691" fmla="*/ 165175 w 530837"/>
              <a:gd name="connsiteY691" fmla="*/ 1231608 h 1517935"/>
              <a:gd name="connsiteX692" fmla="*/ 163181 w 530837"/>
              <a:gd name="connsiteY692" fmla="*/ 1242746 h 1517935"/>
              <a:gd name="connsiteX693" fmla="*/ 160835 w 530837"/>
              <a:gd name="connsiteY693" fmla="*/ 1254237 h 1517935"/>
              <a:gd name="connsiteX694" fmla="*/ 158488 w 530837"/>
              <a:gd name="connsiteY694" fmla="*/ 1265962 h 1517935"/>
              <a:gd name="connsiteX695" fmla="*/ 155790 w 530837"/>
              <a:gd name="connsiteY695" fmla="*/ 1277922 h 1517935"/>
              <a:gd name="connsiteX696" fmla="*/ 152975 w 530837"/>
              <a:gd name="connsiteY696" fmla="*/ 1289764 h 1517935"/>
              <a:gd name="connsiteX697" fmla="*/ 150159 w 530837"/>
              <a:gd name="connsiteY697" fmla="*/ 1301607 h 1517935"/>
              <a:gd name="connsiteX698" fmla="*/ 144411 w 530837"/>
              <a:gd name="connsiteY698" fmla="*/ 1324705 h 1517935"/>
              <a:gd name="connsiteX699" fmla="*/ 139249 w 530837"/>
              <a:gd name="connsiteY699" fmla="*/ 1346162 h 1517935"/>
              <a:gd name="connsiteX700" fmla="*/ 137020 w 530837"/>
              <a:gd name="connsiteY700" fmla="*/ 1356128 h 1517935"/>
              <a:gd name="connsiteX701" fmla="*/ 134909 w 530837"/>
              <a:gd name="connsiteY701" fmla="*/ 1365157 h 1517935"/>
              <a:gd name="connsiteX702" fmla="*/ 133384 w 530837"/>
              <a:gd name="connsiteY702" fmla="*/ 1373716 h 1517935"/>
              <a:gd name="connsiteX703" fmla="*/ 132797 w 530837"/>
              <a:gd name="connsiteY703" fmla="*/ 1377468 h 1517935"/>
              <a:gd name="connsiteX704" fmla="*/ 132328 w 530837"/>
              <a:gd name="connsiteY704" fmla="*/ 1381103 h 1517935"/>
              <a:gd name="connsiteX705" fmla="*/ 131859 w 530837"/>
              <a:gd name="connsiteY705" fmla="*/ 1384738 h 1517935"/>
              <a:gd name="connsiteX706" fmla="*/ 131624 w 530837"/>
              <a:gd name="connsiteY706" fmla="*/ 1388490 h 1517935"/>
              <a:gd name="connsiteX707" fmla="*/ 131389 w 530837"/>
              <a:gd name="connsiteY707" fmla="*/ 1392476 h 1517935"/>
              <a:gd name="connsiteX708" fmla="*/ 131272 w 530837"/>
              <a:gd name="connsiteY708" fmla="*/ 1396697 h 1517935"/>
              <a:gd name="connsiteX709" fmla="*/ 131155 w 530837"/>
              <a:gd name="connsiteY709" fmla="*/ 1405726 h 1517935"/>
              <a:gd name="connsiteX710" fmla="*/ 131389 w 530837"/>
              <a:gd name="connsiteY710" fmla="*/ 1415340 h 1517935"/>
              <a:gd name="connsiteX711" fmla="*/ 131741 w 530837"/>
              <a:gd name="connsiteY711" fmla="*/ 1425072 h 1517935"/>
              <a:gd name="connsiteX712" fmla="*/ 132328 w 530837"/>
              <a:gd name="connsiteY712" fmla="*/ 1435039 h 1517935"/>
              <a:gd name="connsiteX713" fmla="*/ 133032 w 530837"/>
              <a:gd name="connsiteY713" fmla="*/ 1445239 h 1517935"/>
              <a:gd name="connsiteX714" fmla="*/ 133735 w 530837"/>
              <a:gd name="connsiteY714" fmla="*/ 1454971 h 1517935"/>
              <a:gd name="connsiteX715" fmla="*/ 135261 w 530837"/>
              <a:gd name="connsiteY715" fmla="*/ 1473497 h 1517935"/>
              <a:gd name="connsiteX716" fmla="*/ 136434 w 530837"/>
              <a:gd name="connsiteY716" fmla="*/ 1489443 h 1517935"/>
              <a:gd name="connsiteX717" fmla="*/ 136786 w 530837"/>
              <a:gd name="connsiteY717" fmla="*/ 1496009 h 1517935"/>
              <a:gd name="connsiteX718" fmla="*/ 136903 w 530837"/>
              <a:gd name="connsiteY718" fmla="*/ 1501403 h 1517935"/>
              <a:gd name="connsiteX719" fmla="*/ 136903 w 530837"/>
              <a:gd name="connsiteY719" fmla="*/ 1503513 h 1517935"/>
              <a:gd name="connsiteX720" fmla="*/ 136786 w 530837"/>
              <a:gd name="connsiteY720" fmla="*/ 1505389 h 1517935"/>
              <a:gd name="connsiteX721" fmla="*/ 136668 w 530837"/>
              <a:gd name="connsiteY721" fmla="*/ 1506796 h 1517935"/>
              <a:gd name="connsiteX722" fmla="*/ 136434 w 530837"/>
              <a:gd name="connsiteY722" fmla="*/ 1507734 h 1517935"/>
              <a:gd name="connsiteX723" fmla="*/ 135730 w 530837"/>
              <a:gd name="connsiteY723" fmla="*/ 1509376 h 1517935"/>
              <a:gd name="connsiteX724" fmla="*/ 135143 w 530837"/>
              <a:gd name="connsiteY724" fmla="*/ 1510900 h 1517935"/>
              <a:gd name="connsiteX725" fmla="*/ 134439 w 530837"/>
              <a:gd name="connsiteY725" fmla="*/ 1512190 h 1517935"/>
              <a:gd name="connsiteX726" fmla="*/ 133735 w 530837"/>
              <a:gd name="connsiteY726" fmla="*/ 1513245 h 1517935"/>
              <a:gd name="connsiteX727" fmla="*/ 132797 w 530837"/>
              <a:gd name="connsiteY727" fmla="*/ 1514300 h 1517935"/>
              <a:gd name="connsiteX728" fmla="*/ 131624 w 530837"/>
              <a:gd name="connsiteY728" fmla="*/ 1515238 h 1517935"/>
              <a:gd name="connsiteX729" fmla="*/ 130451 w 530837"/>
              <a:gd name="connsiteY729" fmla="*/ 1515942 h 1517935"/>
              <a:gd name="connsiteX730" fmla="*/ 129043 w 530837"/>
              <a:gd name="connsiteY730" fmla="*/ 1516528 h 1517935"/>
              <a:gd name="connsiteX731" fmla="*/ 127401 w 530837"/>
              <a:gd name="connsiteY731" fmla="*/ 1516997 h 1517935"/>
              <a:gd name="connsiteX732" fmla="*/ 125641 w 530837"/>
              <a:gd name="connsiteY732" fmla="*/ 1517349 h 1517935"/>
              <a:gd name="connsiteX733" fmla="*/ 123412 w 530837"/>
              <a:gd name="connsiteY733" fmla="*/ 1517818 h 1517935"/>
              <a:gd name="connsiteX734" fmla="*/ 120831 w 530837"/>
              <a:gd name="connsiteY734" fmla="*/ 1517935 h 1517935"/>
              <a:gd name="connsiteX735" fmla="*/ 118016 w 530837"/>
              <a:gd name="connsiteY735" fmla="*/ 1517935 h 1517935"/>
              <a:gd name="connsiteX736" fmla="*/ 114848 w 530837"/>
              <a:gd name="connsiteY736" fmla="*/ 1517935 h 1517935"/>
              <a:gd name="connsiteX737" fmla="*/ 107223 w 530837"/>
              <a:gd name="connsiteY737" fmla="*/ 1517583 h 1517935"/>
              <a:gd name="connsiteX738" fmla="*/ 98894 w 530837"/>
              <a:gd name="connsiteY738" fmla="*/ 1516763 h 1517935"/>
              <a:gd name="connsiteX739" fmla="*/ 90799 w 530837"/>
              <a:gd name="connsiteY739" fmla="*/ 1515942 h 1517935"/>
              <a:gd name="connsiteX740" fmla="*/ 83174 w 530837"/>
              <a:gd name="connsiteY740" fmla="*/ 1515121 h 1517935"/>
              <a:gd name="connsiteX741" fmla="*/ 76135 w 530837"/>
              <a:gd name="connsiteY741" fmla="*/ 1514183 h 1517935"/>
              <a:gd name="connsiteX742" fmla="*/ 69683 w 530837"/>
              <a:gd name="connsiteY742" fmla="*/ 1513245 h 1517935"/>
              <a:gd name="connsiteX743" fmla="*/ 64287 w 530837"/>
              <a:gd name="connsiteY743" fmla="*/ 1512542 h 1517935"/>
              <a:gd name="connsiteX744" fmla="*/ 59829 w 530837"/>
              <a:gd name="connsiteY744" fmla="*/ 1511604 h 1517935"/>
              <a:gd name="connsiteX745" fmla="*/ 56427 w 530837"/>
              <a:gd name="connsiteY745" fmla="*/ 1511017 h 1517935"/>
              <a:gd name="connsiteX746" fmla="*/ 55723 w 530837"/>
              <a:gd name="connsiteY746" fmla="*/ 1510900 h 1517935"/>
              <a:gd name="connsiteX747" fmla="*/ 55137 w 530837"/>
              <a:gd name="connsiteY747" fmla="*/ 1510548 h 1517935"/>
              <a:gd name="connsiteX748" fmla="*/ 54667 w 530837"/>
              <a:gd name="connsiteY748" fmla="*/ 1510197 h 1517935"/>
              <a:gd name="connsiteX749" fmla="*/ 54315 w 530837"/>
              <a:gd name="connsiteY749" fmla="*/ 1509845 h 1517935"/>
              <a:gd name="connsiteX750" fmla="*/ 53846 w 530837"/>
              <a:gd name="connsiteY750" fmla="*/ 1509376 h 1517935"/>
              <a:gd name="connsiteX751" fmla="*/ 53494 w 530837"/>
              <a:gd name="connsiteY751" fmla="*/ 1508790 h 1517935"/>
              <a:gd name="connsiteX752" fmla="*/ 53377 w 530837"/>
              <a:gd name="connsiteY752" fmla="*/ 1508321 h 1517935"/>
              <a:gd name="connsiteX753" fmla="*/ 53142 w 530837"/>
              <a:gd name="connsiteY753" fmla="*/ 1507617 h 1517935"/>
              <a:gd name="connsiteX754" fmla="*/ 53025 w 530837"/>
              <a:gd name="connsiteY754" fmla="*/ 1506210 h 1517935"/>
              <a:gd name="connsiteX755" fmla="*/ 53142 w 530837"/>
              <a:gd name="connsiteY755" fmla="*/ 1504686 h 1517935"/>
              <a:gd name="connsiteX756" fmla="*/ 53377 w 530837"/>
              <a:gd name="connsiteY756" fmla="*/ 1503044 h 1517935"/>
              <a:gd name="connsiteX757" fmla="*/ 53963 w 530837"/>
              <a:gd name="connsiteY757" fmla="*/ 1501403 h 1517935"/>
              <a:gd name="connsiteX758" fmla="*/ 54785 w 530837"/>
              <a:gd name="connsiteY758" fmla="*/ 1499527 h 1517935"/>
              <a:gd name="connsiteX759" fmla="*/ 55840 w 530837"/>
              <a:gd name="connsiteY759" fmla="*/ 1497768 h 1517935"/>
              <a:gd name="connsiteX760" fmla="*/ 57014 w 530837"/>
              <a:gd name="connsiteY760" fmla="*/ 1496126 h 1517935"/>
              <a:gd name="connsiteX761" fmla="*/ 58421 w 530837"/>
              <a:gd name="connsiteY761" fmla="*/ 1494485 h 1517935"/>
              <a:gd name="connsiteX762" fmla="*/ 60064 w 530837"/>
              <a:gd name="connsiteY762" fmla="*/ 1492961 h 1517935"/>
              <a:gd name="connsiteX763" fmla="*/ 61823 w 530837"/>
              <a:gd name="connsiteY763" fmla="*/ 1491554 h 1517935"/>
              <a:gd name="connsiteX764" fmla="*/ 63935 w 530837"/>
              <a:gd name="connsiteY764" fmla="*/ 1490264 h 1517935"/>
              <a:gd name="connsiteX765" fmla="*/ 66047 w 530837"/>
              <a:gd name="connsiteY765" fmla="*/ 1489209 h 1517935"/>
              <a:gd name="connsiteX766" fmla="*/ 68393 w 530837"/>
              <a:gd name="connsiteY766" fmla="*/ 1488153 h 1517935"/>
              <a:gd name="connsiteX767" fmla="*/ 70739 w 530837"/>
              <a:gd name="connsiteY767" fmla="*/ 1486864 h 1517935"/>
              <a:gd name="connsiteX768" fmla="*/ 72968 w 530837"/>
              <a:gd name="connsiteY768" fmla="*/ 1485339 h 1517935"/>
              <a:gd name="connsiteX769" fmla="*/ 75314 w 530837"/>
              <a:gd name="connsiteY769" fmla="*/ 1483463 h 1517935"/>
              <a:gd name="connsiteX770" fmla="*/ 76370 w 530837"/>
              <a:gd name="connsiteY770" fmla="*/ 1482291 h 1517935"/>
              <a:gd name="connsiteX771" fmla="*/ 77543 w 530837"/>
              <a:gd name="connsiteY771" fmla="*/ 1481118 h 1517935"/>
              <a:gd name="connsiteX772" fmla="*/ 78482 w 530837"/>
              <a:gd name="connsiteY772" fmla="*/ 1479829 h 1517935"/>
              <a:gd name="connsiteX773" fmla="*/ 79537 w 530837"/>
              <a:gd name="connsiteY773" fmla="*/ 1478539 h 1517935"/>
              <a:gd name="connsiteX774" fmla="*/ 80593 w 530837"/>
              <a:gd name="connsiteY774" fmla="*/ 1477014 h 1517935"/>
              <a:gd name="connsiteX775" fmla="*/ 81414 w 530837"/>
              <a:gd name="connsiteY775" fmla="*/ 1475490 h 1517935"/>
              <a:gd name="connsiteX776" fmla="*/ 82353 w 530837"/>
              <a:gd name="connsiteY776" fmla="*/ 1473849 h 1517935"/>
              <a:gd name="connsiteX777" fmla="*/ 83291 w 530837"/>
              <a:gd name="connsiteY777" fmla="*/ 1471973 h 1517935"/>
              <a:gd name="connsiteX778" fmla="*/ 83995 w 530837"/>
              <a:gd name="connsiteY778" fmla="*/ 1470214 h 1517935"/>
              <a:gd name="connsiteX779" fmla="*/ 84816 w 530837"/>
              <a:gd name="connsiteY779" fmla="*/ 1468103 h 1517935"/>
              <a:gd name="connsiteX780" fmla="*/ 85403 w 530837"/>
              <a:gd name="connsiteY780" fmla="*/ 1466110 h 1517935"/>
              <a:gd name="connsiteX781" fmla="*/ 86107 w 530837"/>
              <a:gd name="connsiteY781" fmla="*/ 1463882 h 1517935"/>
              <a:gd name="connsiteX782" fmla="*/ 86693 w 530837"/>
              <a:gd name="connsiteY782" fmla="*/ 1461655 h 1517935"/>
              <a:gd name="connsiteX783" fmla="*/ 87163 w 530837"/>
              <a:gd name="connsiteY783" fmla="*/ 1459075 h 1517935"/>
              <a:gd name="connsiteX784" fmla="*/ 87515 w 530837"/>
              <a:gd name="connsiteY784" fmla="*/ 1456496 h 1517935"/>
              <a:gd name="connsiteX785" fmla="*/ 87867 w 530837"/>
              <a:gd name="connsiteY785" fmla="*/ 1453799 h 1517935"/>
              <a:gd name="connsiteX786" fmla="*/ 88101 w 530837"/>
              <a:gd name="connsiteY786" fmla="*/ 1450985 h 1517935"/>
              <a:gd name="connsiteX787" fmla="*/ 88219 w 530837"/>
              <a:gd name="connsiteY787" fmla="*/ 1448053 h 1517935"/>
              <a:gd name="connsiteX788" fmla="*/ 88453 w 530837"/>
              <a:gd name="connsiteY788" fmla="*/ 1444770 h 1517935"/>
              <a:gd name="connsiteX789" fmla="*/ 88219 w 530837"/>
              <a:gd name="connsiteY789" fmla="*/ 1441605 h 1517935"/>
              <a:gd name="connsiteX790" fmla="*/ 88101 w 530837"/>
              <a:gd name="connsiteY790" fmla="*/ 1438204 h 1517935"/>
              <a:gd name="connsiteX791" fmla="*/ 87867 w 530837"/>
              <a:gd name="connsiteY791" fmla="*/ 1434570 h 1517935"/>
              <a:gd name="connsiteX792" fmla="*/ 87515 w 530837"/>
              <a:gd name="connsiteY792" fmla="*/ 1430935 h 1517935"/>
              <a:gd name="connsiteX793" fmla="*/ 87163 w 530837"/>
              <a:gd name="connsiteY793" fmla="*/ 1427183 h 1517935"/>
              <a:gd name="connsiteX794" fmla="*/ 84113 w 530837"/>
              <a:gd name="connsiteY794" fmla="*/ 1406312 h 1517935"/>
              <a:gd name="connsiteX795" fmla="*/ 82236 w 530837"/>
              <a:gd name="connsiteY795" fmla="*/ 1392476 h 1517935"/>
              <a:gd name="connsiteX796" fmla="*/ 80241 w 530837"/>
              <a:gd name="connsiteY796" fmla="*/ 1376882 h 1517935"/>
              <a:gd name="connsiteX797" fmla="*/ 79303 w 530837"/>
              <a:gd name="connsiteY797" fmla="*/ 1368440 h 1517935"/>
              <a:gd name="connsiteX798" fmla="*/ 78247 w 530837"/>
              <a:gd name="connsiteY798" fmla="*/ 1359529 h 1517935"/>
              <a:gd name="connsiteX799" fmla="*/ 77309 w 530837"/>
              <a:gd name="connsiteY799" fmla="*/ 1350266 h 1517935"/>
              <a:gd name="connsiteX800" fmla="*/ 76605 w 530837"/>
              <a:gd name="connsiteY800" fmla="*/ 1340886 h 1517935"/>
              <a:gd name="connsiteX801" fmla="*/ 75783 w 530837"/>
              <a:gd name="connsiteY801" fmla="*/ 1331037 h 1517935"/>
              <a:gd name="connsiteX802" fmla="*/ 75314 w 530837"/>
              <a:gd name="connsiteY802" fmla="*/ 1321070 h 1517935"/>
              <a:gd name="connsiteX803" fmla="*/ 74845 w 530837"/>
              <a:gd name="connsiteY803" fmla="*/ 1310869 h 1517935"/>
              <a:gd name="connsiteX804" fmla="*/ 74376 w 530837"/>
              <a:gd name="connsiteY804" fmla="*/ 1300317 h 1517935"/>
              <a:gd name="connsiteX805" fmla="*/ 74258 w 530837"/>
              <a:gd name="connsiteY805" fmla="*/ 1289764 h 1517935"/>
              <a:gd name="connsiteX806" fmla="*/ 74258 w 530837"/>
              <a:gd name="connsiteY806" fmla="*/ 1278977 h 1517935"/>
              <a:gd name="connsiteX807" fmla="*/ 74493 w 530837"/>
              <a:gd name="connsiteY807" fmla="*/ 1268307 h 1517935"/>
              <a:gd name="connsiteX808" fmla="*/ 75080 w 530837"/>
              <a:gd name="connsiteY808" fmla="*/ 1257403 h 1517935"/>
              <a:gd name="connsiteX809" fmla="*/ 75666 w 530837"/>
              <a:gd name="connsiteY809" fmla="*/ 1246616 h 1517935"/>
              <a:gd name="connsiteX810" fmla="*/ 76722 w 530837"/>
              <a:gd name="connsiteY810" fmla="*/ 1235711 h 1517935"/>
              <a:gd name="connsiteX811" fmla="*/ 77895 w 530837"/>
              <a:gd name="connsiteY811" fmla="*/ 1224924 h 1517935"/>
              <a:gd name="connsiteX812" fmla="*/ 78599 w 530837"/>
              <a:gd name="connsiteY812" fmla="*/ 1219531 h 1517935"/>
              <a:gd name="connsiteX813" fmla="*/ 79420 w 530837"/>
              <a:gd name="connsiteY813" fmla="*/ 1214137 h 1517935"/>
              <a:gd name="connsiteX814" fmla="*/ 80359 w 530837"/>
              <a:gd name="connsiteY814" fmla="*/ 1208744 h 1517935"/>
              <a:gd name="connsiteX815" fmla="*/ 81297 w 530837"/>
              <a:gd name="connsiteY815" fmla="*/ 1203467 h 1517935"/>
              <a:gd name="connsiteX816" fmla="*/ 82353 w 530837"/>
              <a:gd name="connsiteY816" fmla="*/ 1198191 h 1517935"/>
              <a:gd name="connsiteX817" fmla="*/ 83526 w 530837"/>
              <a:gd name="connsiteY817" fmla="*/ 1193032 h 1517935"/>
              <a:gd name="connsiteX818" fmla="*/ 84816 w 530837"/>
              <a:gd name="connsiteY818" fmla="*/ 1187873 h 1517935"/>
              <a:gd name="connsiteX819" fmla="*/ 86107 w 530837"/>
              <a:gd name="connsiteY819" fmla="*/ 1182714 h 1517935"/>
              <a:gd name="connsiteX820" fmla="*/ 87515 w 530837"/>
              <a:gd name="connsiteY820" fmla="*/ 1177555 h 1517935"/>
              <a:gd name="connsiteX821" fmla="*/ 89040 w 530837"/>
              <a:gd name="connsiteY821" fmla="*/ 1172630 h 1517935"/>
              <a:gd name="connsiteX822" fmla="*/ 90565 w 530837"/>
              <a:gd name="connsiteY822" fmla="*/ 1167588 h 1517935"/>
              <a:gd name="connsiteX823" fmla="*/ 92324 w 530837"/>
              <a:gd name="connsiteY823" fmla="*/ 1162781 h 1517935"/>
              <a:gd name="connsiteX824" fmla="*/ 94201 w 530837"/>
              <a:gd name="connsiteY824" fmla="*/ 1157857 h 1517935"/>
              <a:gd name="connsiteX825" fmla="*/ 96078 w 530837"/>
              <a:gd name="connsiteY825" fmla="*/ 1153166 h 1517935"/>
              <a:gd name="connsiteX826" fmla="*/ 98190 w 530837"/>
              <a:gd name="connsiteY826" fmla="*/ 1148359 h 1517935"/>
              <a:gd name="connsiteX827" fmla="*/ 100184 w 530837"/>
              <a:gd name="connsiteY827" fmla="*/ 1143904 h 1517935"/>
              <a:gd name="connsiteX828" fmla="*/ 102531 w 530837"/>
              <a:gd name="connsiteY828" fmla="*/ 1139214 h 1517935"/>
              <a:gd name="connsiteX829" fmla="*/ 104759 w 530837"/>
              <a:gd name="connsiteY829" fmla="*/ 1134875 h 1517935"/>
              <a:gd name="connsiteX830" fmla="*/ 104290 w 530837"/>
              <a:gd name="connsiteY830" fmla="*/ 1129599 h 1517935"/>
              <a:gd name="connsiteX831" fmla="*/ 104056 w 530837"/>
              <a:gd name="connsiteY831" fmla="*/ 1124557 h 1517935"/>
              <a:gd name="connsiteX832" fmla="*/ 103821 w 530837"/>
              <a:gd name="connsiteY832" fmla="*/ 1119633 h 1517935"/>
              <a:gd name="connsiteX833" fmla="*/ 103821 w 530837"/>
              <a:gd name="connsiteY833" fmla="*/ 1114825 h 1517935"/>
              <a:gd name="connsiteX834" fmla="*/ 103938 w 530837"/>
              <a:gd name="connsiteY834" fmla="*/ 1110135 h 1517935"/>
              <a:gd name="connsiteX835" fmla="*/ 104173 w 530837"/>
              <a:gd name="connsiteY835" fmla="*/ 1105680 h 1517935"/>
              <a:gd name="connsiteX836" fmla="*/ 104642 w 530837"/>
              <a:gd name="connsiteY836" fmla="*/ 1101341 h 1517935"/>
              <a:gd name="connsiteX837" fmla="*/ 105229 w 530837"/>
              <a:gd name="connsiteY837" fmla="*/ 1097238 h 1517935"/>
              <a:gd name="connsiteX838" fmla="*/ 105698 w 530837"/>
              <a:gd name="connsiteY838" fmla="*/ 1093134 h 1517935"/>
              <a:gd name="connsiteX839" fmla="*/ 106519 w 530837"/>
              <a:gd name="connsiteY839" fmla="*/ 1089265 h 1517935"/>
              <a:gd name="connsiteX840" fmla="*/ 107223 w 530837"/>
              <a:gd name="connsiteY840" fmla="*/ 1085512 h 1517935"/>
              <a:gd name="connsiteX841" fmla="*/ 108162 w 530837"/>
              <a:gd name="connsiteY841" fmla="*/ 1081995 h 1517935"/>
              <a:gd name="connsiteX842" fmla="*/ 109100 w 530837"/>
              <a:gd name="connsiteY842" fmla="*/ 1078477 h 1517935"/>
              <a:gd name="connsiteX843" fmla="*/ 110039 w 530837"/>
              <a:gd name="connsiteY843" fmla="*/ 1075312 h 1517935"/>
              <a:gd name="connsiteX844" fmla="*/ 111094 w 530837"/>
              <a:gd name="connsiteY844" fmla="*/ 1072263 h 1517935"/>
              <a:gd name="connsiteX845" fmla="*/ 112150 w 530837"/>
              <a:gd name="connsiteY845" fmla="*/ 1069215 h 1517935"/>
              <a:gd name="connsiteX846" fmla="*/ 114262 w 530837"/>
              <a:gd name="connsiteY846" fmla="*/ 1064056 h 1517935"/>
              <a:gd name="connsiteX847" fmla="*/ 116373 w 530837"/>
              <a:gd name="connsiteY847" fmla="*/ 1059248 h 1517935"/>
              <a:gd name="connsiteX848" fmla="*/ 118368 w 530837"/>
              <a:gd name="connsiteY848" fmla="*/ 1055262 h 1517935"/>
              <a:gd name="connsiteX849" fmla="*/ 120362 w 530837"/>
              <a:gd name="connsiteY849" fmla="*/ 1051979 h 1517935"/>
              <a:gd name="connsiteX850" fmla="*/ 121887 w 530837"/>
              <a:gd name="connsiteY850" fmla="*/ 1049399 h 1517935"/>
              <a:gd name="connsiteX851" fmla="*/ 123177 w 530837"/>
              <a:gd name="connsiteY851" fmla="*/ 1047640 h 1517935"/>
              <a:gd name="connsiteX852" fmla="*/ 124233 w 530837"/>
              <a:gd name="connsiteY852" fmla="*/ 1045999 h 1517935"/>
              <a:gd name="connsiteX853" fmla="*/ 123412 w 530837"/>
              <a:gd name="connsiteY853" fmla="*/ 1037557 h 1517935"/>
              <a:gd name="connsiteX854" fmla="*/ 122474 w 530837"/>
              <a:gd name="connsiteY854" fmla="*/ 1027473 h 1517935"/>
              <a:gd name="connsiteX855" fmla="*/ 121535 w 530837"/>
              <a:gd name="connsiteY855" fmla="*/ 1014106 h 1517935"/>
              <a:gd name="connsiteX856" fmla="*/ 120245 w 530837"/>
              <a:gd name="connsiteY856" fmla="*/ 997926 h 1517935"/>
              <a:gd name="connsiteX857" fmla="*/ 118954 w 530837"/>
              <a:gd name="connsiteY857" fmla="*/ 979400 h 1517935"/>
              <a:gd name="connsiteX858" fmla="*/ 117664 w 530837"/>
              <a:gd name="connsiteY858" fmla="*/ 958881 h 1517935"/>
              <a:gd name="connsiteX859" fmla="*/ 116608 w 530837"/>
              <a:gd name="connsiteY859" fmla="*/ 936721 h 1517935"/>
              <a:gd name="connsiteX860" fmla="*/ 115552 w 530837"/>
              <a:gd name="connsiteY860" fmla="*/ 913505 h 1517935"/>
              <a:gd name="connsiteX861" fmla="*/ 115200 w 530837"/>
              <a:gd name="connsiteY861" fmla="*/ 901545 h 1517935"/>
              <a:gd name="connsiteX862" fmla="*/ 114966 w 530837"/>
              <a:gd name="connsiteY862" fmla="*/ 889468 h 1517935"/>
              <a:gd name="connsiteX863" fmla="*/ 114731 w 530837"/>
              <a:gd name="connsiteY863" fmla="*/ 877274 h 1517935"/>
              <a:gd name="connsiteX864" fmla="*/ 114614 w 530837"/>
              <a:gd name="connsiteY864" fmla="*/ 865080 h 1517935"/>
              <a:gd name="connsiteX865" fmla="*/ 114614 w 530837"/>
              <a:gd name="connsiteY865" fmla="*/ 853120 h 1517935"/>
              <a:gd name="connsiteX866" fmla="*/ 114731 w 530837"/>
              <a:gd name="connsiteY866" fmla="*/ 841044 h 1517935"/>
              <a:gd name="connsiteX867" fmla="*/ 114966 w 530837"/>
              <a:gd name="connsiteY867" fmla="*/ 829201 h 1517935"/>
              <a:gd name="connsiteX868" fmla="*/ 115318 w 530837"/>
              <a:gd name="connsiteY868" fmla="*/ 817593 h 1517935"/>
              <a:gd name="connsiteX869" fmla="*/ 115904 w 530837"/>
              <a:gd name="connsiteY869" fmla="*/ 806103 h 1517935"/>
              <a:gd name="connsiteX870" fmla="*/ 116491 w 530837"/>
              <a:gd name="connsiteY870" fmla="*/ 794964 h 1517935"/>
              <a:gd name="connsiteX871" fmla="*/ 117429 w 530837"/>
              <a:gd name="connsiteY871" fmla="*/ 784177 h 1517935"/>
              <a:gd name="connsiteX872" fmla="*/ 118368 w 530837"/>
              <a:gd name="connsiteY872" fmla="*/ 773976 h 1517935"/>
              <a:gd name="connsiteX873" fmla="*/ 119541 w 530837"/>
              <a:gd name="connsiteY873" fmla="*/ 764127 h 1517935"/>
              <a:gd name="connsiteX874" fmla="*/ 120949 w 530837"/>
              <a:gd name="connsiteY874" fmla="*/ 754747 h 1517935"/>
              <a:gd name="connsiteX875" fmla="*/ 124116 w 530837"/>
              <a:gd name="connsiteY875" fmla="*/ 736924 h 1517935"/>
              <a:gd name="connsiteX876" fmla="*/ 127283 w 530837"/>
              <a:gd name="connsiteY876" fmla="*/ 719923 h 1517935"/>
              <a:gd name="connsiteX877" fmla="*/ 130568 w 530837"/>
              <a:gd name="connsiteY877" fmla="*/ 703860 h 1517935"/>
              <a:gd name="connsiteX878" fmla="*/ 133853 w 530837"/>
              <a:gd name="connsiteY878" fmla="*/ 688382 h 1517935"/>
              <a:gd name="connsiteX879" fmla="*/ 140070 w 530837"/>
              <a:gd name="connsiteY879" fmla="*/ 659539 h 1517935"/>
              <a:gd name="connsiteX880" fmla="*/ 142886 w 530837"/>
              <a:gd name="connsiteY880" fmla="*/ 645937 h 1517935"/>
              <a:gd name="connsiteX881" fmla="*/ 145467 w 530837"/>
              <a:gd name="connsiteY881" fmla="*/ 633040 h 1517935"/>
              <a:gd name="connsiteX882" fmla="*/ 147813 w 530837"/>
              <a:gd name="connsiteY882" fmla="*/ 620728 h 1517935"/>
              <a:gd name="connsiteX883" fmla="*/ 148869 w 530837"/>
              <a:gd name="connsiteY883" fmla="*/ 614749 h 1517935"/>
              <a:gd name="connsiteX884" fmla="*/ 149690 w 530837"/>
              <a:gd name="connsiteY884" fmla="*/ 608652 h 1517935"/>
              <a:gd name="connsiteX885" fmla="*/ 150511 w 530837"/>
              <a:gd name="connsiteY885" fmla="*/ 602906 h 1517935"/>
              <a:gd name="connsiteX886" fmla="*/ 151215 w 530837"/>
              <a:gd name="connsiteY886" fmla="*/ 597278 h 1517935"/>
              <a:gd name="connsiteX887" fmla="*/ 151802 w 530837"/>
              <a:gd name="connsiteY887" fmla="*/ 591650 h 1517935"/>
              <a:gd name="connsiteX888" fmla="*/ 152271 w 530837"/>
              <a:gd name="connsiteY888" fmla="*/ 586139 h 1517935"/>
              <a:gd name="connsiteX889" fmla="*/ 152505 w 530837"/>
              <a:gd name="connsiteY889" fmla="*/ 580746 h 1517935"/>
              <a:gd name="connsiteX890" fmla="*/ 152623 w 530837"/>
              <a:gd name="connsiteY890" fmla="*/ 575352 h 1517935"/>
              <a:gd name="connsiteX891" fmla="*/ 152623 w 530837"/>
              <a:gd name="connsiteY891" fmla="*/ 570076 h 1517935"/>
              <a:gd name="connsiteX892" fmla="*/ 152505 w 530837"/>
              <a:gd name="connsiteY892" fmla="*/ 564917 h 1517935"/>
              <a:gd name="connsiteX893" fmla="*/ 152153 w 530837"/>
              <a:gd name="connsiteY893" fmla="*/ 559875 h 1517935"/>
              <a:gd name="connsiteX894" fmla="*/ 151684 w 530837"/>
              <a:gd name="connsiteY894" fmla="*/ 554716 h 1517935"/>
              <a:gd name="connsiteX895" fmla="*/ 150980 w 530837"/>
              <a:gd name="connsiteY895" fmla="*/ 549674 h 1517935"/>
              <a:gd name="connsiteX896" fmla="*/ 150159 w 530837"/>
              <a:gd name="connsiteY896" fmla="*/ 544867 h 1517935"/>
              <a:gd name="connsiteX897" fmla="*/ 146405 w 530837"/>
              <a:gd name="connsiteY897" fmla="*/ 526927 h 1517935"/>
              <a:gd name="connsiteX898" fmla="*/ 143003 w 530837"/>
              <a:gd name="connsiteY898" fmla="*/ 512154 h 1517935"/>
              <a:gd name="connsiteX899" fmla="*/ 141478 w 530837"/>
              <a:gd name="connsiteY899" fmla="*/ 505822 h 1517935"/>
              <a:gd name="connsiteX900" fmla="*/ 140070 w 530837"/>
              <a:gd name="connsiteY900" fmla="*/ 500194 h 1517935"/>
              <a:gd name="connsiteX901" fmla="*/ 138663 w 530837"/>
              <a:gd name="connsiteY901" fmla="*/ 495035 h 1517935"/>
              <a:gd name="connsiteX902" fmla="*/ 137372 w 530837"/>
              <a:gd name="connsiteY902" fmla="*/ 490580 h 1517935"/>
              <a:gd name="connsiteX903" fmla="*/ 136082 w 530837"/>
              <a:gd name="connsiteY903" fmla="*/ 486476 h 1517935"/>
              <a:gd name="connsiteX904" fmla="*/ 134791 w 530837"/>
              <a:gd name="connsiteY904" fmla="*/ 482724 h 1517935"/>
              <a:gd name="connsiteX905" fmla="*/ 132562 w 530837"/>
              <a:gd name="connsiteY905" fmla="*/ 476509 h 1517935"/>
              <a:gd name="connsiteX906" fmla="*/ 130333 w 530837"/>
              <a:gd name="connsiteY906" fmla="*/ 471233 h 1517935"/>
              <a:gd name="connsiteX907" fmla="*/ 128339 w 530837"/>
              <a:gd name="connsiteY907" fmla="*/ 466426 h 1517935"/>
              <a:gd name="connsiteX908" fmla="*/ 127283 w 530837"/>
              <a:gd name="connsiteY908" fmla="*/ 464433 h 1517935"/>
              <a:gd name="connsiteX909" fmla="*/ 126228 w 530837"/>
              <a:gd name="connsiteY909" fmla="*/ 462791 h 1517935"/>
              <a:gd name="connsiteX910" fmla="*/ 125289 w 530837"/>
              <a:gd name="connsiteY910" fmla="*/ 461501 h 1517935"/>
              <a:gd name="connsiteX911" fmla="*/ 124351 w 530837"/>
              <a:gd name="connsiteY911" fmla="*/ 460446 h 1517935"/>
              <a:gd name="connsiteX912" fmla="*/ 123529 w 530837"/>
              <a:gd name="connsiteY912" fmla="*/ 459860 h 1517935"/>
              <a:gd name="connsiteX913" fmla="*/ 122708 w 530837"/>
              <a:gd name="connsiteY913" fmla="*/ 459508 h 1517935"/>
              <a:gd name="connsiteX914" fmla="*/ 121887 w 530837"/>
              <a:gd name="connsiteY914" fmla="*/ 459508 h 1517935"/>
              <a:gd name="connsiteX915" fmla="*/ 121066 w 530837"/>
              <a:gd name="connsiteY915" fmla="*/ 459860 h 1517935"/>
              <a:gd name="connsiteX916" fmla="*/ 120362 w 530837"/>
              <a:gd name="connsiteY916" fmla="*/ 460329 h 1517935"/>
              <a:gd name="connsiteX917" fmla="*/ 119541 w 530837"/>
              <a:gd name="connsiteY917" fmla="*/ 461267 h 1517935"/>
              <a:gd name="connsiteX918" fmla="*/ 118837 w 530837"/>
              <a:gd name="connsiteY918" fmla="*/ 462205 h 1517935"/>
              <a:gd name="connsiteX919" fmla="*/ 118133 w 530837"/>
              <a:gd name="connsiteY919" fmla="*/ 463612 h 1517935"/>
              <a:gd name="connsiteX920" fmla="*/ 117429 w 530837"/>
              <a:gd name="connsiteY920" fmla="*/ 465253 h 1517935"/>
              <a:gd name="connsiteX921" fmla="*/ 116725 w 530837"/>
              <a:gd name="connsiteY921" fmla="*/ 466895 h 1517935"/>
              <a:gd name="connsiteX922" fmla="*/ 115318 w 530837"/>
              <a:gd name="connsiteY922" fmla="*/ 470999 h 1517935"/>
              <a:gd name="connsiteX923" fmla="*/ 114731 w 530837"/>
              <a:gd name="connsiteY923" fmla="*/ 473344 h 1517935"/>
              <a:gd name="connsiteX924" fmla="*/ 113910 w 530837"/>
              <a:gd name="connsiteY924" fmla="*/ 476275 h 1517935"/>
              <a:gd name="connsiteX925" fmla="*/ 112385 w 530837"/>
              <a:gd name="connsiteY925" fmla="*/ 483075 h 1517935"/>
              <a:gd name="connsiteX926" fmla="*/ 110860 w 530837"/>
              <a:gd name="connsiteY926" fmla="*/ 491166 h 1517935"/>
              <a:gd name="connsiteX927" fmla="*/ 109335 w 530837"/>
              <a:gd name="connsiteY927" fmla="*/ 500898 h 1517935"/>
              <a:gd name="connsiteX928" fmla="*/ 107810 w 530837"/>
              <a:gd name="connsiteY928" fmla="*/ 511685 h 1517935"/>
              <a:gd name="connsiteX929" fmla="*/ 106402 w 530837"/>
              <a:gd name="connsiteY929" fmla="*/ 523644 h 1517935"/>
              <a:gd name="connsiteX930" fmla="*/ 104994 w 530837"/>
              <a:gd name="connsiteY930" fmla="*/ 536659 h 1517935"/>
              <a:gd name="connsiteX931" fmla="*/ 103704 w 530837"/>
              <a:gd name="connsiteY931" fmla="*/ 550495 h 1517935"/>
              <a:gd name="connsiteX932" fmla="*/ 103234 w 530837"/>
              <a:gd name="connsiteY932" fmla="*/ 554130 h 1517935"/>
              <a:gd name="connsiteX933" fmla="*/ 102765 w 530837"/>
              <a:gd name="connsiteY933" fmla="*/ 558116 h 1517935"/>
              <a:gd name="connsiteX934" fmla="*/ 101475 w 530837"/>
              <a:gd name="connsiteY934" fmla="*/ 567027 h 1517935"/>
              <a:gd name="connsiteX935" fmla="*/ 99715 w 530837"/>
              <a:gd name="connsiteY935" fmla="*/ 576759 h 1517935"/>
              <a:gd name="connsiteX936" fmla="*/ 97486 w 530837"/>
              <a:gd name="connsiteY936" fmla="*/ 587077 h 1517935"/>
              <a:gd name="connsiteX937" fmla="*/ 94905 w 530837"/>
              <a:gd name="connsiteY937" fmla="*/ 598333 h 1517935"/>
              <a:gd name="connsiteX938" fmla="*/ 92207 w 530837"/>
              <a:gd name="connsiteY938" fmla="*/ 609824 h 1517935"/>
              <a:gd name="connsiteX939" fmla="*/ 89157 w 530837"/>
              <a:gd name="connsiteY939" fmla="*/ 621549 h 1517935"/>
              <a:gd name="connsiteX940" fmla="*/ 85990 w 530837"/>
              <a:gd name="connsiteY940" fmla="*/ 633392 h 1517935"/>
              <a:gd name="connsiteX941" fmla="*/ 82470 w 530837"/>
              <a:gd name="connsiteY941" fmla="*/ 645234 h 1517935"/>
              <a:gd name="connsiteX942" fmla="*/ 79068 w 530837"/>
              <a:gd name="connsiteY942" fmla="*/ 656725 h 1517935"/>
              <a:gd name="connsiteX943" fmla="*/ 75549 w 530837"/>
              <a:gd name="connsiteY943" fmla="*/ 667746 h 1517935"/>
              <a:gd name="connsiteX944" fmla="*/ 72029 w 530837"/>
              <a:gd name="connsiteY944" fmla="*/ 678416 h 1517935"/>
              <a:gd name="connsiteX945" fmla="*/ 68510 w 530837"/>
              <a:gd name="connsiteY945" fmla="*/ 688148 h 1517935"/>
              <a:gd name="connsiteX946" fmla="*/ 65225 w 530837"/>
              <a:gd name="connsiteY946" fmla="*/ 697176 h 1517935"/>
              <a:gd name="connsiteX947" fmla="*/ 61823 w 530837"/>
              <a:gd name="connsiteY947" fmla="*/ 704915 h 1517935"/>
              <a:gd name="connsiteX948" fmla="*/ 60298 w 530837"/>
              <a:gd name="connsiteY948" fmla="*/ 708315 h 1517935"/>
              <a:gd name="connsiteX949" fmla="*/ 58773 w 530837"/>
              <a:gd name="connsiteY949" fmla="*/ 711481 h 1517935"/>
              <a:gd name="connsiteX950" fmla="*/ 57365 w 530837"/>
              <a:gd name="connsiteY950" fmla="*/ 714412 h 1517935"/>
              <a:gd name="connsiteX951" fmla="*/ 56075 w 530837"/>
              <a:gd name="connsiteY951" fmla="*/ 717461 h 1517935"/>
              <a:gd name="connsiteX952" fmla="*/ 54902 w 530837"/>
              <a:gd name="connsiteY952" fmla="*/ 720509 h 1517935"/>
              <a:gd name="connsiteX953" fmla="*/ 53846 w 530837"/>
              <a:gd name="connsiteY953" fmla="*/ 723441 h 1517935"/>
              <a:gd name="connsiteX954" fmla="*/ 53025 w 530837"/>
              <a:gd name="connsiteY954" fmla="*/ 726489 h 1517935"/>
              <a:gd name="connsiteX955" fmla="*/ 52204 w 530837"/>
              <a:gd name="connsiteY955" fmla="*/ 729538 h 1517935"/>
              <a:gd name="connsiteX956" fmla="*/ 51617 w 530837"/>
              <a:gd name="connsiteY956" fmla="*/ 732586 h 1517935"/>
              <a:gd name="connsiteX957" fmla="*/ 50913 w 530837"/>
              <a:gd name="connsiteY957" fmla="*/ 735635 h 1517935"/>
              <a:gd name="connsiteX958" fmla="*/ 50444 w 530837"/>
              <a:gd name="connsiteY958" fmla="*/ 738566 h 1517935"/>
              <a:gd name="connsiteX959" fmla="*/ 50092 w 530837"/>
              <a:gd name="connsiteY959" fmla="*/ 741615 h 1517935"/>
              <a:gd name="connsiteX960" fmla="*/ 49740 w 530837"/>
              <a:gd name="connsiteY960" fmla="*/ 744546 h 1517935"/>
              <a:gd name="connsiteX961" fmla="*/ 49506 w 530837"/>
              <a:gd name="connsiteY961" fmla="*/ 747594 h 1517935"/>
              <a:gd name="connsiteX962" fmla="*/ 49388 w 530837"/>
              <a:gd name="connsiteY962" fmla="*/ 750408 h 1517935"/>
              <a:gd name="connsiteX963" fmla="*/ 49388 w 530837"/>
              <a:gd name="connsiteY963" fmla="*/ 753340 h 1517935"/>
              <a:gd name="connsiteX964" fmla="*/ 49388 w 530837"/>
              <a:gd name="connsiteY964" fmla="*/ 758850 h 1517935"/>
              <a:gd name="connsiteX965" fmla="*/ 49740 w 530837"/>
              <a:gd name="connsiteY965" fmla="*/ 764244 h 1517935"/>
              <a:gd name="connsiteX966" fmla="*/ 50327 w 530837"/>
              <a:gd name="connsiteY966" fmla="*/ 769169 h 1517935"/>
              <a:gd name="connsiteX967" fmla="*/ 51031 w 530837"/>
              <a:gd name="connsiteY967" fmla="*/ 774093 h 1517935"/>
              <a:gd name="connsiteX968" fmla="*/ 51969 w 530837"/>
              <a:gd name="connsiteY968" fmla="*/ 778431 h 1517935"/>
              <a:gd name="connsiteX969" fmla="*/ 53025 w 530837"/>
              <a:gd name="connsiteY969" fmla="*/ 782418 h 1517935"/>
              <a:gd name="connsiteX970" fmla="*/ 54198 w 530837"/>
              <a:gd name="connsiteY970" fmla="*/ 785936 h 1517935"/>
              <a:gd name="connsiteX971" fmla="*/ 55254 w 530837"/>
              <a:gd name="connsiteY971" fmla="*/ 788984 h 1517935"/>
              <a:gd name="connsiteX972" fmla="*/ 56427 w 530837"/>
              <a:gd name="connsiteY972" fmla="*/ 791446 h 1517935"/>
              <a:gd name="connsiteX973" fmla="*/ 57483 w 530837"/>
              <a:gd name="connsiteY973" fmla="*/ 793674 h 1517935"/>
              <a:gd name="connsiteX974" fmla="*/ 58656 w 530837"/>
              <a:gd name="connsiteY974" fmla="*/ 796254 h 1517935"/>
              <a:gd name="connsiteX975" fmla="*/ 59829 w 530837"/>
              <a:gd name="connsiteY975" fmla="*/ 798950 h 1517935"/>
              <a:gd name="connsiteX976" fmla="*/ 60885 w 530837"/>
              <a:gd name="connsiteY976" fmla="*/ 801764 h 1517935"/>
              <a:gd name="connsiteX977" fmla="*/ 61823 w 530837"/>
              <a:gd name="connsiteY977" fmla="*/ 804696 h 1517935"/>
              <a:gd name="connsiteX978" fmla="*/ 62762 w 530837"/>
              <a:gd name="connsiteY978" fmla="*/ 807862 h 1517935"/>
              <a:gd name="connsiteX979" fmla="*/ 63583 w 530837"/>
              <a:gd name="connsiteY979" fmla="*/ 810910 h 1517935"/>
              <a:gd name="connsiteX980" fmla="*/ 64287 w 530837"/>
              <a:gd name="connsiteY980" fmla="*/ 813959 h 1517935"/>
              <a:gd name="connsiteX981" fmla="*/ 64639 w 530837"/>
              <a:gd name="connsiteY981" fmla="*/ 816890 h 1517935"/>
              <a:gd name="connsiteX982" fmla="*/ 64873 w 530837"/>
              <a:gd name="connsiteY982" fmla="*/ 819938 h 1517935"/>
              <a:gd name="connsiteX983" fmla="*/ 64873 w 530837"/>
              <a:gd name="connsiteY983" fmla="*/ 822752 h 1517935"/>
              <a:gd name="connsiteX984" fmla="*/ 64756 w 530837"/>
              <a:gd name="connsiteY984" fmla="*/ 825684 h 1517935"/>
              <a:gd name="connsiteX985" fmla="*/ 64522 w 530837"/>
              <a:gd name="connsiteY985" fmla="*/ 826856 h 1517935"/>
              <a:gd name="connsiteX986" fmla="*/ 64287 w 530837"/>
              <a:gd name="connsiteY986" fmla="*/ 828146 h 1517935"/>
              <a:gd name="connsiteX987" fmla="*/ 63935 w 530837"/>
              <a:gd name="connsiteY987" fmla="*/ 829318 h 1517935"/>
              <a:gd name="connsiteX988" fmla="*/ 63348 w 530837"/>
              <a:gd name="connsiteY988" fmla="*/ 830491 h 1517935"/>
              <a:gd name="connsiteX989" fmla="*/ 62879 w 530837"/>
              <a:gd name="connsiteY989" fmla="*/ 831664 h 1517935"/>
              <a:gd name="connsiteX990" fmla="*/ 62410 w 530837"/>
              <a:gd name="connsiteY990" fmla="*/ 832719 h 1517935"/>
              <a:gd name="connsiteX991" fmla="*/ 61589 w 530837"/>
              <a:gd name="connsiteY991" fmla="*/ 833657 h 1517935"/>
              <a:gd name="connsiteX992" fmla="*/ 60768 w 530837"/>
              <a:gd name="connsiteY992" fmla="*/ 834595 h 1517935"/>
              <a:gd name="connsiteX993" fmla="*/ 59360 w 530837"/>
              <a:gd name="connsiteY993" fmla="*/ 836119 h 1517935"/>
              <a:gd name="connsiteX994" fmla="*/ 58656 w 530837"/>
              <a:gd name="connsiteY994" fmla="*/ 837409 h 1517935"/>
              <a:gd name="connsiteX995" fmla="*/ 58421 w 530837"/>
              <a:gd name="connsiteY995" fmla="*/ 838112 h 1517935"/>
              <a:gd name="connsiteX996" fmla="*/ 58304 w 530837"/>
              <a:gd name="connsiteY996" fmla="*/ 838581 h 1517935"/>
              <a:gd name="connsiteX997" fmla="*/ 58069 w 530837"/>
              <a:gd name="connsiteY997" fmla="*/ 839050 h 1517935"/>
              <a:gd name="connsiteX998" fmla="*/ 58304 w 530837"/>
              <a:gd name="connsiteY998" fmla="*/ 839519 h 1517935"/>
              <a:gd name="connsiteX999" fmla="*/ 58421 w 530837"/>
              <a:gd name="connsiteY999" fmla="*/ 839871 h 1517935"/>
              <a:gd name="connsiteX1000" fmla="*/ 58656 w 530837"/>
              <a:gd name="connsiteY1000" fmla="*/ 840223 h 1517935"/>
              <a:gd name="connsiteX1001" fmla="*/ 59242 w 530837"/>
              <a:gd name="connsiteY1001" fmla="*/ 840926 h 1517935"/>
              <a:gd name="connsiteX1002" fmla="*/ 60181 w 530837"/>
              <a:gd name="connsiteY1002" fmla="*/ 841513 h 1517935"/>
              <a:gd name="connsiteX1003" fmla="*/ 61354 w 530837"/>
              <a:gd name="connsiteY1003" fmla="*/ 842099 h 1517935"/>
              <a:gd name="connsiteX1004" fmla="*/ 63935 w 530837"/>
              <a:gd name="connsiteY1004" fmla="*/ 843506 h 1517935"/>
              <a:gd name="connsiteX1005" fmla="*/ 65225 w 530837"/>
              <a:gd name="connsiteY1005" fmla="*/ 844327 h 1517935"/>
              <a:gd name="connsiteX1006" fmla="*/ 66516 w 530837"/>
              <a:gd name="connsiteY1006" fmla="*/ 845382 h 1517935"/>
              <a:gd name="connsiteX1007" fmla="*/ 67454 w 530837"/>
              <a:gd name="connsiteY1007" fmla="*/ 846672 h 1517935"/>
              <a:gd name="connsiteX1008" fmla="*/ 68041 w 530837"/>
              <a:gd name="connsiteY1008" fmla="*/ 847375 h 1517935"/>
              <a:gd name="connsiteX1009" fmla="*/ 68510 w 530837"/>
              <a:gd name="connsiteY1009" fmla="*/ 848196 h 1517935"/>
              <a:gd name="connsiteX1010" fmla="*/ 68862 w 530837"/>
              <a:gd name="connsiteY1010" fmla="*/ 849134 h 1517935"/>
              <a:gd name="connsiteX1011" fmla="*/ 69331 w 530837"/>
              <a:gd name="connsiteY1011" fmla="*/ 850072 h 1517935"/>
              <a:gd name="connsiteX1012" fmla="*/ 69566 w 530837"/>
              <a:gd name="connsiteY1012" fmla="*/ 851127 h 1517935"/>
              <a:gd name="connsiteX1013" fmla="*/ 69683 w 530837"/>
              <a:gd name="connsiteY1013" fmla="*/ 852300 h 1517935"/>
              <a:gd name="connsiteX1014" fmla="*/ 69918 w 530837"/>
              <a:gd name="connsiteY1014" fmla="*/ 854762 h 1517935"/>
              <a:gd name="connsiteX1015" fmla="*/ 69801 w 530837"/>
              <a:gd name="connsiteY1015" fmla="*/ 856990 h 1517935"/>
              <a:gd name="connsiteX1016" fmla="*/ 69449 w 530837"/>
              <a:gd name="connsiteY1016" fmla="*/ 859335 h 1517935"/>
              <a:gd name="connsiteX1017" fmla="*/ 68745 w 530837"/>
              <a:gd name="connsiteY1017" fmla="*/ 861563 h 1517935"/>
              <a:gd name="connsiteX1018" fmla="*/ 67924 w 530837"/>
              <a:gd name="connsiteY1018" fmla="*/ 863673 h 1517935"/>
              <a:gd name="connsiteX1019" fmla="*/ 66868 w 530837"/>
              <a:gd name="connsiteY1019" fmla="*/ 865784 h 1517935"/>
              <a:gd name="connsiteX1020" fmla="*/ 65460 w 530837"/>
              <a:gd name="connsiteY1020" fmla="*/ 867777 h 1517935"/>
              <a:gd name="connsiteX1021" fmla="*/ 64052 w 530837"/>
              <a:gd name="connsiteY1021" fmla="*/ 869770 h 1517935"/>
              <a:gd name="connsiteX1022" fmla="*/ 62410 w 530837"/>
              <a:gd name="connsiteY1022" fmla="*/ 871529 h 1517935"/>
              <a:gd name="connsiteX1023" fmla="*/ 60533 w 530837"/>
              <a:gd name="connsiteY1023" fmla="*/ 873170 h 1517935"/>
              <a:gd name="connsiteX1024" fmla="*/ 58656 w 530837"/>
              <a:gd name="connsiteY1024" fmla="*/ 874812 h 1517935"/>
              <a:gd name="connsiteX1025" fmla="*/ 56427 w 530837"/>
              <a:gd name="connsiteY1025" fmla="*/ 876336 h 1517935"/>
              <a:gd name="connsiteX1026" fmla="*/ 54315 w 530837"/>
              <a:gd name="connsiteY1026" fmla="*/ 877743 h 1517935"/>
              <a:gd name="connsiteX1027" fmla="*/ 51969 w 530837"/>
              <a:gd name="connsiteY1027" fmla="*/ 878916 h 1517935"/>
              <a:gd name="connsiteX1028" fmla="*/ 49506 w 530837"/>
              <a:gd name="connsiteY1028" fmla="*/ 879971 h 1517935"/>
              <a:gd name="connsiteX1029" fmla="*/ 47042 w 530837"/>
              <a:gd name="connsiteY1029" fmla="*/ 881026 h 1517935"/>
              <a:gd name="connsiteX1030" fmla="*/ 45752 w 530837"/>
              <a:gd name="connsiteY1030" fmla="*/ 881378 h 1517935"/>
              <a:gd name="connsiteX1031" fmla="*/ 44696 w 530837"/>
              <a:gd name="connsiteY1031" fmla="*/ 881613 h 1517935"/>
              <a:gd name="connsiteX1032" fmla="*/ 43405 w 530837"/>
              <a:gd name="connsiteY1032" fmla="*/ 881964 h 1517935"/>
              <a:gd name="connsiteX1033" fmla="*/ 42232 w 530837"/>
              <a:gd name="connsiteY1033" fmla="*/ 881964 h 1517935"/>
              <a:gd name="connsiteX1034" fmla="*/ 40942 w 530837"/>
              <a:gd name="connsiteY1034" fmla="*/ 881964 h 1517935"/>
              <a:gd name="connsiteX1035" fmla="*/ 39769 w 530837"/>
              <a:gd name="connsiteY1035" fmla="*/ 881847 h 1517935"/>
              <a:gd name="connsiteX1036" fmla="*/ 38478 w 530837"/>
              <a:gd name="connsiteY1036" fmla="*/ 881613 h 1517935"/>
              <a:gd name="connsiteX1037" fmla="*/ 37305 w 530837"/>
              <a:gd name="connsiteY1037" fmla="*/ 881261 h 1517935"/>
              <a:gd name="connsiteX1038" fmla="*/ 36132 w 530837"/>
              <a:gd name="connsiteY1038" fmla="*/ 880909 h 1517935"/>
              <a:gd name="connsiteX1039" fmla="*/ 34842 w 530837"/>
              <a:gd name="connsiteY1039" fmla="*/ 880440 h 1517935"/>
              <a:gd name="connsiteX1040" fmla="*/ 32613 w 530837"/>
              <a:gd name="connsiteY1040" fmla="*/ 879268 h 1517935"/>
              <a:gd name="connsiteX1041" fmla="*/ 30149 w 530837"/>
              <a:gd name="connsiteY1041" fmla="*/ 877743 h 1517935"/>
              <a:gd name="connsiteX1042" fmla="*/ 27803 w 530837"/>
              <a:gd name="connsiteY1042" fmla="*/ 875867 h 1517935"/>
              <a:gd name="connsiteX1043" fmla="*/ 25574 w 530837"/>
              <a:gd name="connsiteY1043" fmla="*/ 873757 h 1517935"/>
              <a:gd name="connsiteX1044" fmla="*/ 23228 w 530837"/>
              <a:gd name="connsiteY1044" fmla="*/ 871412 h 1517935"/>
              <a:gd name="connsiteX1045" fmla="*/ 20882 w 530837"/>
              <a:gd name="connsiteY1045" fmla="*/ 868832 h 1517935"/>
              <a:gd name="connsiteX1046" fmla="*/ 18653 w 530837"/>
              <a:gd name="connsiteY1046" fmla="*/ 866018 h 1517935"/>
              <a:gd name="connsiteX1047" fmla="*/ 16424 w 530837"/>
              <a:gd name="connsiteY1047" fmla="*/ 863087 h 1517935"/>
              <a:gd name="connsiteX1048" fmla="*/ 14077 w 530837"/>
              <a:gd name="connsiteY1048" fmla="*/ 859921 h 1517935"/>
              <a:gd name="connsiteX1049" fmla="*/ 9502 w 530837"/>
              <a:gd name="connsiteY1049" fmla="*/ 853238 h 1517935"/>
              <a:gd name="connsiteX1050" fmla="*/ 7391 w 530837"/>
              <a:gd name="connsiteY1050" fmla="*/ 849837 h 1517935"/>
              <a:gd name="connsiteX1051" fmla="*/ 5631 w 530837"/>
              <a:gd name="connsiteY1051" fmla="*/ 846789 h 1517935"/>
              <a:gd name="connsiteX1052" fmla="*/ 4106 w 530837"/>
              <a:gd name="connsiteY1052" fmla="*/ 843975 h 1517935"/>
              <a:gd name="connsiteX1053" fmla="*/ 2815 w 530837"/>
              <a:gd name="connsiteY1053" fmla="*/ 841278 h 1517935"/>
              <a:gd name="connsiteX1054" fmla="*/ 1760 w 530837"/>
              <a:gd name="connsiteY1054" fmla="*/ 838816 h 1517935"/>
              <a:gd name="connsiteX1055" fmla="*/ 1056 w 530837"/>
              <a:gd name="connsiteY1055" fmla="*/ 836588 h 1517935"/>
              <a:gd name="connsiteX1056" fmla="*/ 469 w 530837"/>
              <a:gd name="connsiteY1056" fmla="*/ 834360 h 1517935"/>
              <a:gd name="connsiteX1057" fmla="*/ 117 w 530837"/>
              <a:gd name="connsiteY1057" fmla="*/ 832133 h 1517935"/>
              <a:gd name="connsiteX1058" fmla="*/ 0 w 530837"/>
              <a:gd name="connsiteY1058" fmla="*/ 830139 h 1517935"/>
              <a:gd name="connsiteX1059" fmla="*/ 0 w 530837"/>
              <a:gd name="connsiteY1059" fmla="*/ 827911 h 1517935"/>
              <a:gd name="connsiteX1060" fmla="*/ 117 w 530837"/>
              <a:gd name="connsiteY1060" fmla="*/ 825918 h 1517935"/>
              <a:gd name="connsiteX1061" fmla="*/ 469 w 530837"/>
              <a:gd name="connsiteY1061" fmla="*/ 823573 h 1517935"/>
              <a:gd name="connsiteX1062" fmla="*/ 1056 w 530837"/>
              <a:gd name="connsiteY1062" fmla="*/ 821345 h 1517935"/>
              <a:gd name="connsiteX1063" fmla="*/ 1525 w 530837"/>
              <a:gd name="connsiteY1063" fmla="*/ 819000 h 1517935"/>
              <a:gd name="connsiteX1064" fmla="*/ 3050 w 530837"/>
              <a:gd name="connsiteY1064" fmla="*/ 813607 h 1517935"/>
              <a:gd name="connsiteX1065" fmla="*/ 3989 w 530837"/>
              <a:gd name="connsiteY1065" fmla="*/ 809972 h 1517935"/>
              <a:gd name="connsiteX1066" fmla="*/ 4692 w 530837"/>
              <a:gd name="connsiteY1066" fmla="*/ 805165 h 1517935"/>
              <a:gd name="connsiteX1067" fmla="*/ 5631 w 530837"/>
              <a:gd name="connsiteY1067" fmla="*/ 799068 h 1517935"/>
              <a:gd name="connsiteX1068" fmla="*/ 6569 w 530837"/>
              <a:gd name="connsiteY1068" fmla="*/ 792033 h 1517935"/>
              <a:gd name="connsiteX1069" fmla="*/ 7391 w 530837"/>
              <a:gd name="connsiteY1069" fmla="*/ 784059 h 1517935"/>
              <a:gd name="connsiteX1070" fmla="*/ 8329 w 530837"/>
              <a:gd name="connsiteY1070" fmla="*/ 775383 h 1517935"/>
              <a:gd name="connsiteX1071" fmla="*/ 9972 w 530837"/>
              <a:gd name="connsiteY1071" fmla="*/ 756154 h 1517935"/>
              <a:gd name="connsiteX1072" fmla="*/ 11379 w 530837"/>
              <a:gd name="connsiteY1072" fmla="*/ 735635 h 1517935"/>
              <a:gd name="connsiteX1073" fmla="*/ 12670 w 530837"/>
              <a:gd name="connsiteY1073" fmla="*/ 714764 h 1517935"/>
              <a:gd name="connsiteX1074" fmla="*/ 13725 w 530837"/>
              <a:gd name="connsiteY1074" fmla="*/ 694597 h 1517935"/>
              <a:gd name="connsiteX1075" fmla="*/ 14312 w 530837"/>
              <a:gd name="connsiteY1075" fmla="*/ 676423 h 1517935"/>
              <a:gd name="connsiteX1076" fmla="*/ 14781 w 530837"/>
              <a:gd name="connsiteY1076" fmla="*/ 667512 h 1517935"/>
              <a:gd name="connsiteX1077" fmla="*/ 15368 w 530837"/>
              <a:gd name="connsiteY1077" fmla="*/ 658014 h 1517935"/>
              <a:gd name="connsiteX1078" fmla="*/ 16306 w 530837"/>
              <a:gd name="connsiteY1078" fmla="*/ 648048 h 1517935"/>
              <a:gd name="connsiteX1079" fmla="*/ 17479 w 530837"/>
              <a:gd name="connsiteY1079" fmla="*/ 637613 h 1517935"/>
              <a:gd name="connsiteX1080" fmla="*/ 19005 w 530837"/>
              <a:gd name="connsiteY1080" fmla="*/ 626708 h 1517935"/>
              <a:gd name="connsiteX1081" fmla="*/ 20530 w 530837"/>
              <a:gd name="connsiteY1081" fmla="*/ 615569 h 1517935"/>
              <a:gd name="connsiteX1082" fmla="*/ 22407 w 530837"/>
              <a:gd name="connsiteY1082" fmla="*/ 604196 h 1517935"/>
              <a:gd name="connsiteX1083" fmla="*/ 24518 w 530837"/>
              <a:gd name="connsiteY1083" fmla="*/ 592705 h 1517935"/>
              <a:gd name="connsiteX1084" fmla="*/ 26630 w 530837"/>
              <a:gd name="connsiteY1084" fmla="*/ 580980 h 1517935"/>
              <a:gd name="connsiteX1085" fmla="*/ 29093 w 530837"/>
              <a:gd name="connsiteY1085" fmla="*/ 569490 h 1517935"/>
              <a:gd name="connsiteX1086" fmla="*/ 31792 w 530837"/>
              <a:gd name="connsiteY1086" fmla="*/ 557999 h 1517935"/>
              <a:gd name="connsiteX1087" fmla="*/ 34490 w 530837"/>
              <a:gd name="connsiteY1087" fmla="*/ 546743 h 1517935"/>
              <a:gd name="connsiteX1088" fmla="*/ 37305 w 530837"/>
              <a:gd name="connsiteY1088" fmla="*/ 535721 h 1517935"/>
              <a:gd name="connsiteX1089" fmla="*/ 40355 w 530837"/>
              <a:gd name="connsiteY1089" fmla="*/ 525051 h 1517935"/>
              <a:gd name="connsiteX1090" fmla="*/ 43523 w 530837"/>
              <a:gd name="connsiteY1090" fmla="*/ 514968 h 1517935"/>
              <a:gd name="connsiteX1091" fmla="*/ 46690 w 530837"/>
              <a:gd name="connsiteY1091" fmla="*/ 505236 h 1517935"/>
              <a:gd name="connsiteX1092" fmla="*/ 48215 w 530837"/>
              <a:gd name="connsiteY1092" fmla="*/ 500546 h 1517935"/>
              <a:gd name="connsiteX1093" fmla="*/ 49740 w 530837"/>
              <a:gd name="connsiteY1093" fmla="*/ 495973 h 1517935"/>
              <a:gd name="connsiteX1094" fmla="*/ 52438 w 530837"/>
              <a:gd name="connsiteY1094" fmla="*/ 486593 h 1517935"/>
              <a:gd name="connsiteX1095" fmla="*/ 54902 w 530837"/>
              <a:gd name="connsiteY1095" fmla="*/ 477330 h 1517935"/>
              <a:gd name="connsiteX1096" fmla="*/ 57014 w 530837"/>
              <a:gd name="connsiteY1096" fmla="*/ 468302 h 1517935"/>
              <a:gd name="connsiteX1097" fmla="*/ 58891 w 530837"/>
              <a:gd name="connsiteY1097" fmla="*/ 459039 h 1517935"/>
              <a:gd name="connsiteX1098" fmla="*/ 60416 w 530837"/>
              <a:gd name="connsiteY1098" fmla="*/ 449893 h 1517935"/>
              <a:gd name="connsiteX1099" fmla="*/ 61706 w 530837"/>
              <a:gd name="connsiteY1099" fmla="*/ 440748 h 1517935"/>
              <a:gd name="connsiteX1100" fmla="*/ 62762 w 530837"/>
              <a:gd name="connsiteY1100" fmla="*/ 431602 h 1517935"/>
              <a:gd name="connsiteX1101" fmla="*/ 63466 w 530837"/>
              <a:gd name="connsiteY1101" fmla="*/ 422339 h 1517935"/>
              <a:gd name="connsiteX1102" fmla="*/ 64170 w 530837"/>
              <a:gd name="connsiteY1102" fmla="*/ 412959 h 1517935"/>
              <a:gd name="connsiteX1103" fmla="*/ 64522 w 530837"/>
              <a:gd name="connsiteY1103" fmla="*/ 403696 h 1517935"/>
              <a:gd name="connsiteX1104" fmla="*/ 64756 w 530837"/>
              <a:gd name="connsiteY1104" fmla="*/ 394199 h 1517935"/>
              <a:gd name="connsiteX1105" fmla="*/ 64873 w 530837"/>
              <a:gd name="connsiteY1105" fmla="*/ 384702 h 1517935"/>
              <a:gd name="connsiteX1106" fmla="*/ 64873 w 530837"/>
              <a:gd name="connsiteY1106" fmla="*/ 374970 h 1517935"/>
              <a:gd name="connsiteX1107" fmla="*/ 64639 w 530837"/>
              <a:gd name="connsiteY1107" fmla="*/ 365003 h 1517935"/>
              <a:gd name="connsiteX1108" fmla="*/ 64404 w 530837"/>
              <a:gd name="connsiteY1108" fmla="*/ 355154 h 1517935"/>
              <a:gd name="connsiteX1109" fmla="*/ 64404 w 530837"/>
              <a:gd name="connsiteY1109" fmla="*/ 350230 h 1517935"/>
              <a:gd name="connsiteX1110" fmla="*/ 64404 w 530837"/>
              <a:gd name="connsiteY1110" fmla="*/ 345305 h 1517935"/>
              <a:gd name="connsiteX1111" fmla="*/ 64522 w 530837"/>
              <a:gd name="connsiteY1111" fmla="*/ 340615 h 1517935"/>
              <a:gd name="connsiteX1112" fmla="*/ 64756 w 530837"/>
              <a:gd name="connsiteY1112" fmla="*/ 335808 h 1517935"/>
              <a:gd name="connsiteX1113" fmla="*/ 65225 w 530837"/>
              <a:gd name="connsiteY1113" fmla="*/ 331352 h 1517935"/>
              <a:gd name="connsiteX1114" fmla="*/ 65577 w 530837"/>
              <a:gd name="connsiteY1114" fmla="*/ 326897 h 1517935"/>
              <a:gd name="connsiteX1115" fmla="*/ 66164 w 530837"/>
              <a:gd name="connsiteY1115" fmla="*/ 322441 h 1517935"/>
              <a:gd name="connsiteX1116" fmla="*/ 66985 w 530837"/>
              <a:gd name="connsiteY1116" fmla="*/ 318337 h 1517935"/>
              <a:gd name="connsiteX1117" fmla="*/ 67689 w 530837"/>
              <a:gd name="connsiteY1117" fmla="*/ 314234 h 1517935"/>
              <a:gd name="connsiteX1118" fmla="*/ 68627 w 530837"/>
              <a:gd name="connsiteY1118" fmla="*/ 310247 h 1517935"/>
              <a:gd name="connsiteX1119" fmla="*/ 69683 w 530837"/>
              <a:gd name="connsiteY1119" fmla="*/ 306495 h 1517935"/>
              <a:gd name="connsiteX1120" fmla="*/ 70856 w 530837"/>
              <a:gd name="connsiteY1120" fmla="*/ 302743 h 1517935"/>
              <a:gd name="connsiteX1121" fmla="*/ 72147 w 530837"/>
              <a:gd name="connsiteY1121" fmla="*/ 299108 h 1517935"/>
              <a:gd name="connsiteX1122" fmla="*/ 73437 w 530837"/>
              <a:gd name="connsiteY1122" fmla="*/ 295591 h 1517935"/>
              <a:gd name="connsiteX1123" fmla="*/ 74962 w 530837"/>
              <a:gd name="connsiteY1123" fmla="*/ 292190 h 1517935"/>
              <a:gd name="connsiteX1124" fmla="*/ 76487 w 530837"/>
              <a:gd name="connsiteY1124" fmla="*/ 289025 h 1517935"/>
              <a:gd name="connsiteX1125" fmla="*/ 78130 w 530837"/>
              <a:gd name="connsiteY1125" fmla="*/ 285976 h 1517935"/>
              <a:gd name="connsiteX1126" fmla="*/ 79889 w 530837"/>
              <a:gd name="connsiteY1126" fmla="*/ 283045 h 1517935"/>
              <a:gd name="connsiteX1127" fmla="*/ 81884 w 530837"/>
              <a:gd name="connsiteY1127" fmla="*/ 280114 h 1517935"/>
              <a:gd name="connsiteX1128" fmla="*/ 83761 w 530837"/>
              <a:gd name="connsiteY1128" fmla="*/ 277534 h 1517935"/>
              <a:gd name="connsiteX1129" fmla="*/ 85990 w 530837"/>
              <a:gd name="connsiteY1129" fmla="*/ 274954 h 1517935"/>
              <a:gd name="connsiteX1130" fmla="*/ 88101 w 530837"/>
              <a:gd name="connsiteY1130" fmla="*/ 272492 h 1517935"/>
              <a:gd name="connsiteX1131" fmla="*/ 90447 w 530837"/>
              <a:gd name="connsiteY1131" fmla="*/ 270147 h 1517935"/>
              <a:gd name="connsiteX1132" fmla="*/ 92911 w 530837"/>
              <a:gd name="connsiteY1132" fmla="*/ 268154 h 1517935"/>
              <a:gd name="connsiteX1133" fmla="*/ 95375 w 530837"/>
              <a:gd name="connsiteY1133" fmla="*/ 266043 h 1517935"/>
              <a:gd name="connsiteX1134" fmla="*/ 98073 w 530837"/>
              <a:gd name="connsiteY1134" fmla="*/ 264285 h 1517935"/>
              <a:gd name="connsiteX1135" fmla="*/ 100654 w 530837"/>
              <a:gd name="connsiteY1135" fmla="*/ 262526 h 1517935"/>
              <a:gd name="connsiteX1136" fmla="*/ 103586 w 530837"/>
              <a:gd name="connsiteY1136" fmla="*/ 260884 h 1517935"/>
              <a:gd name="connsiteX1137" fmla="*/ 106519 w 530837"/>
              <a:gd name="connsiteY1137" fmla="*/ 259477 h 1517935"/>
              <a:gd name="connsiteX1138" fmla="*/ 109452 w 530837"/>
              <a:gd name="connsiteY1138" fmla="*/ 258188 h 1517935"/>
              <a:gd name="connsiteX1139" fmla="*/ 112502 w 530837"/>
              <a:gd name="connsiteY1139" fmla="*/ 257250 h 1517935"/>
              <a:gd name="connsiteX1140" fmla="*/ 115669 w 530837"/>
              <a:gd name="connsiteY1140" fmla="*/ 256194 h 1517935"/>
              <a:gd name="connsiteX1141" fmla="*/ 122708 w 530837"/>
              <a:gd name="connsiteY1141" fmla="*/ 254553 h 1517935"/>
              <a:gd name="connsiteX1142" fmla="*/ 130216 w 530837"/>
              <a:gd name="connsiteY1142" fmla="*/ 252911 h 1517935"/>
              <a:gd name="connsiteX1143" fmla="*/ 138428 w 530837"/>
              <a:gd name="connsiteY1143" fmla="*/ 251152 h 1517935"/>
              <a:gd name="connsiteX1144" fmla="*/ 146874 w 530837"/>
              <a:gd name="connsiteY1144" fmla="*/ 249159 h 1517935"/>
              <a:gd name="connsiteX1145" fmla="*/ 151215 w 530837"/>
              <a:gd name="connsiteY1145" fmla="*/ 247987 h 1517935"/>
              <a:gd name="connsiteX1146" fmla="*/ 155673 w 530837"/>
              <a:gd name="connsiteY1146" fmla="*/ 246814 h 1517935"/>
              <a:gd name="connsiteX1147" fmla="*/ 160013 w 530837"/>
              <a:gd name="connsiteY1147" fmla="*/ 245524 h 1517935"/>
              <a:gd name="connsiteX1148" fmla="*/ 164354 w 530837"/>
              <a:gd name="connsiteY1148" fmla="*/ 244000 h 1517935"/>
              <a:gd name="connsiteX1149" fmla="*/ 168694 w 530837"/>
              <a:gd name="connsiteY1149" fmla="*/ 242476 h 1517935"/>
              <a:gd name="connsiteX1150" fmla="*/ 173035 w 530837"/>
              <a:gd name="connsiteY1150" fmla="*/ 240717 h 1517935"/>
              <a:gd name="connsiteX1151" fmla="*/ 177258 w 530837"/>
              <a:gd name="connsiteY1151" fmla="*/ 238607 h 1517935"/>
              <a:gd name="connsiteX1152" fmla="*/ 181364 w 530837"/>
              <a:gd name="connsiteY1152" fmla="*/ 236613 h 1517935"/>
              <a:gd name="connsiteX1153" fmla="*/ 185470 w 530837"/>
              <a:gd name="connsiteY1153" fmla="*/ 234151 h 1517935"/>
              <a:gd name="connsiteX1154" fmla="*/ 189459 w 530837"/>
              <a:gd name="connsiteY1154" fmla="*/ 231572 h 1517935"/>
              <a:gd name="connsiteX1155" fmla="*/ 193330 w 530837"/>
              <a:gd name="connsiteY1155" fmla="*/ 228757 h 1517935"/>
              <a:gd name="connsiteX1156" fmla="*/ 195090 w 530837"/>
              <a:gd name="connsiteY1156" fmla="*/ 227233 h 1517935"/>
              <a:gd name="connsiteX1157" fmla="*/ 196967 w 530837"/>
              <a:gd name="connsiteY1157" fmla="*/ 225709 h 1517935"/>
              <a:gd name="connsiteX1158" fmla="*/ 198726 w 530837"/>
              <a:gd name="connsiteY1158" fmla="*/ 223950 h 1517935"/>
              <a:gd name="connsiteX1159" fmla="*/ 200369 w 530837"/>
              <a:gd name="connsiteY1159" fmla="*/ 222191 h 1517935"/>
              <a:gd name="connsiteX1160" fmla="*/ 202011 w 530837"/>
              <a:gd name="connsiteY1160" fmla="*/ 220433 h 1517935"/>
              <a:gd name="connsiteX1161" fmla="*/ 203771 w 530837"/>
              <a:gd name="connsiteY1161" fmla="*/ 218674 h 1517935"/>
              <a:gd name="connsiteX1162" fmla="*/ 205296 w 530837"/>
              <a:gd name="connsiteY1162" fmla="*/ 216681 h 1517935"/>
              <a:gd name="connsiteX1163" fmla="*/ 206821 w 530837"/>
              <a:gd name="connsiteY1163" fmla="*/ 214687 h 1517935"/>
              <a:gd name="connsiteX1164" fmla="*/ 208229 w 530837"/>
              <a:gd name="connsiteY1164" fmla="*/ 212460 h 1517935"/>
              <a:gd name="connsiteX1165" fmla="*/ 209519 w 530837"/>
              <a:gd name="connsiteY1165" fmla="*/ 210232 h 1517935"/>
              <a:gd name="connsiteX1166" fmla="*/ 210927 w 530837"/>
              <a:gd name="connsiteY1166" fmla="*/ 208121 h 1517935"/>
              <a:gd name="connsiteX1167" fmla="*/ 212100 w 530837"/>
              <a:gd name="connsiteY1167" fmla="*/ 205659 h 1517935"/>
              <a:gd name="connsiteX1168" fmla="*/ 213390 w 530837"/>
              <a:gd name="connsiteY1168" fmla="*/ 203197 h 1517935"/>
              <a:gd name="connsiteX1169" fmla="*/ 214329 w 530837"/>
              <a:gd name="connsiteY1169" fmla="*/ 200617 h 1517935"/>
              <a:gd name="connsiteX1170" fmla="*/ 215385 w 530837"/>
              <a:gd name="connsiteY1170" fmla="*/ 198155 h 1517935"/>
              <a:gd name="connsiteX1171" fmla="*/ 216440 w 530837"/>
              <a:gd name="connsiteY1171" fmla="*/ 195458 h 1517935"/>
              <a:gd name="connsiteX1172" fmla="*/ 217262 w 530837"/>
              <a:gd name="connsiteY1172" fmla="*/ 192644 h 1517935"/>
              <a:gd name="connsiteX1173" fmla="*/ 218083 w 530837"/>
              <a:gd name="connsiteY1173" fmla="*/ 189596 h 1517935"/>
              <a:gd name="connsiteX1174" fmla="*/ 218787 w 530837"/>
              <a:gd name="connsiteY1174" fmla="*/ 186664 h 1517935"/>
              <a:gd name="connsiteX1175" fmla="*/ 219373 w 530837"/>
              <a:gd name="connsiteY1175" fmla="*/ 183498 h 1517935"/>
              <a:gd name="connsiteX1176" fmla="*/ 219842 w 530837"/>
              <a:gd name="connsiteY1176" fmla="*/ 180333 h 1517935"/>
              <a:gd name="connsiteX1177" fmla="*/ 220312 w 530837"/>
              <a:gd name="connsiteY1177" fmla="*/ 176932 h 1517935"/>
              <a:gd name="connsiteX1178" fmla="*/ 220664 w 530837"/>
              <a:gd name="connsiteY1178" fmla="*/ 173649 h 1517935"/>
              <a:gd name="connsiteX1179" fmla="*/ 220898 w 530837"/>
              <a:gd name="connsiteY1179" fmla="*/ 170015 h 1517935"/>
              <a:gd name="connsiteX1180" fmla="*/ 221015 w 530837"/>
              <a:gd name="connsiteY1180" fmla="*/ 166263 h 1517935"/>
              <a:gd name="connsiteX1181" fmla="*/ 221133 w 530837"/>
              <a:gd name="connsiteY1181" fmla="*/ 162628 h 1517935"/>
              <a:gd name="connsiteX1182" fmla="*/ 219725 w 530837"/>
              <a:gd name="connsiteY1182" fmla="*/ 162042 h 1517935"/>
              <a:gd name="connsiteX1183" fmla="*/ 218435 w 530837"/>
              <a:gd name="connsiteY1183" fmla="*/ 161572 h 1517935"/>
              <a:gd name="connsiteX1184" fmla="*/ 217496 w 530837"/>
              <a:gd name="connsiteY1184" fmla="*/ 160752 h 1517935"/>
              <a:gd name="connsiteX1185" fmla="*/ 216440 w 530837"/>
              <a:gd name="connsiteY1185" fmla="*/ 160048 h 1517935"/>
              <a:gd name="connsiteX1186" fmla="*/ 215502 w 530837"/>
              <a:gd name="connsiteY1186" fmla="*/ 159227 h 1517935"/>
              <a:gd name="connsiteX1187" fmla="*/ 214915 w 530837"/>
              <a:gd name="connsiteY1187" fmla="*/ 158407 h 1517935"/>
              <a:gd name="connsiteX1188" fmla="*/ 214211 w 530837"/>
              <a:gd name="connsiteY1188" fmla="*/ 157586 h 1517935"/>
              <a:gd name="connsiteX1189" fmla="*/ 213742 w 530837"/>
              <a:gd name="connsiteY1189" fmla="*/ 156648 h 1517935"/>
              <a:gd name="connsiteX1190" fmla="*/ 212921 w 530837"/>
              <a:gd name="connsiteY1190" fmla="*/ 155124 h 1517935"/>
              <a:gd name="connsiteX1191" fmla="*/ 212569 w 530837"/>
              <a:gd name="connsiteY1191" fmla="*/ 153717 h 1517935"/>
              <a:gd name="connsiteX1192" fmla="*/ 212217 w 530837"/>
              <a:gd name="connsiteY1192" fmla="*/ 152427 h 1517935"/>
              <a:gd name="connsiteX1193" fmla="*/ 211044 w 530837"/>
              <a:gd name="connsiteY1193" fmla="*/ 152427 h 1517935"/>
              <a:gd name="connsiteX1194" fmla="*/ 209871 w 530837"/>
              <a:gd name="connsiteY1194" fmla="*/ 152310 h 1517935"/>
              <a:gd name="connsiteX1195" fmla="*/ 208698 w 530837"/>
              <a:gd name="connsiteY1195" fmla="*/ 152075 h 1517935"/>
              <a:gd name="connsiteX1196" fmla="*/ 207525 w 530837"/>
              <a:gd name="connsiteY1196" fmla="*/ 151723 h 1517935"/>
              <a:gd name="connsiteX1197" fmla="*/ 206469 w 530837"/>
              <a:gd name="connsiteY1197" fmla="*/ 151137 h 1517935"/>
              <a:gd name="connsiteX1198" fmla="*/ 205413 w 530837"/>
              <a:gd name="connsiteY1198" fmla="*/ 150551 h 1517935"/>
              <a:gd name="connsiteX1199" fmla="*/ 204357 w 530837"/>
              <a:gd name="connsiteY1199" fmla="*/ 149847 h 1517935"/>
              <a:gd name="connsiteX1200" fmla="*/ 203301 w 530837"/>
              <a:gd name="connsiteY1200" fmla="*/ 149144 h 1517935"/>
              <a:gd name="connsiteX1201" fmla="*/ 202480 w 530837"/>
              <a:gd name="connsiteY1201" fmla="*/ 148206 h 1517935"/>
              <a:gd name="connsiteX1202" fmla="*/ 201542 w 530837"/>
              <a:gd name="connsiteY1202" fmla="*/ 147033 h 1517935"/>
              <a:gd name="connsiteX1203" fmla="*/ 200838 w 530837"/>
              <a:gd name="connsiteY1203" fmla="*/ 145861 h 1517935"/>
              <a:gd name="connsiteX1204" fmla="*/ 200017 w 530837"/>
              <a:gd name="connsiteY1204" fmla="*/ 144806 h 1517935"/>
              <a:gd name="connsiteX1205" fmla="*/ 199547 w 530837"/>
              <a:gd name="connsiteY1205" fmla="*/ 143399 h 1517935"/>
              <a:gd name="connsiteX1206" fmla="*/ 198844 w 530837"/>
              <a:gd name="connsiteY1206" fmla="*/ 141757 h 1517935"/>
              <a:gd name="connsiteX1207" fmla="*/ 198492 w 530837"/>
              <a:gd name="connsiteY1207" fmla="*/ 140116 h 1517935"/>
              <a:gd name="connsiteX1208" fmla="*/ 198140 w 530837"/>
              <a:gd name="connsiteY1208" fmla="*/ 138357 h 1517935"/>
              <a:gd name="connsiteX1209" fmla="*/ 197905 w 530837"/>
              <a:gd name="connsiteY1209" fmla="*/ 137301 h 1517935"/>
              <a:gd name="connsiteX1210" fmla="*/ 197553 w 530837"/>
              <a:gd name="connsiteY1210" fmla="*/ 136129 h 1517935"/>
              <a:gd name="connsiteX1211" fmla="*/ 196732 w 530837"/>
              <a:gd name="connsiteY1211" fmla="*/ 133784 h 1517935"/>
              <a:gd name="connsiteX1212" fmla="*/ 195559 w 530837"/>
              <a:gd name="connsiteY1212" fmla="*/ 131087 h 1517935"/>
              <a:gd name="connsiteX1213" fmla="*/ 194151 w 530837"/>
              <a:gd name="connsiteY1213" fmla="*/ 128273 h 1517935"/>
              <a:gd name="connsiteX1214" fmla="*/ 191336 w 530837"/>
              <a:gd name="connsiteY1214" fmla="*/ 122176 h 1517935"/>
              <a:gd name="connsiteX1215" fmla="*/ 189928 w 530837"/>
              <a:gd name="connsiteY1215" fmla="*/ 119010 h 1517935"/>
              <a:gd name="connsiteX1216" fmla="*/ 188755 w 530837"/>
              <a:gd name="connsiteY1216" fmla="*/ 115962 h 1517935"/>
              <a:gd name="connsiteX1217" fmla="*/ 187699 w 530837"/>
              <a:gd name="connsiteY1217" fmla="*/ 112913 h 1517935"/>
              <a:gd name="connsiteX1218" fmla="*/ 187464 w 530837"/>
              <a:gd name="connsiteY1218" fmla="*/ 111389 h 1517935"/>
              <a:gd name="connsiteX1219" fmla="*/ 187230 w 530837"/>
              <a:gd name="connsiteY1219" fmla="*/ 109982 h 1517935"/>
              <a:gd name="connsiteX1220" fmla="*/ 187112 w 530837"/>
              <a:gd name="connsiteY1220" fmla="*/ 108575 h 1517935"/>
              <a:gd name="connsiteX1221" fmla="*/ 187112 w 530837"/>
              <a:gd name="connsiteY1221" fmla="*/ 107168 h 1517935"/>
              <a:gd name="connsiteX1222" fmla="*/ 187230 w 530837"/>
              <a:gd name="connsiteY1222" fmla="*/ 105878 h 1517935"/>
              <a:gd name="connsiteX1223" fmla="*/ 187464 w 530837"/>
              <a:gd name="connsiteY1223" fmla="*/ 104588 h 1517935"/>
              <a:gd name="connsiteX1224" fmla="*/ 187934 w 530837"/>
              <a:gd name="connsiteY1224" fmla="*/ 103533 h 1517935"/>
              <a:gd name="connsiteX1225" fmla="*/ 188637 w 530837"/>
              <a:gd name="connsiteY1225" fmla="*/ 102361 h 1517935"/>
              <a:gd name="connsiteX1226" fmla="*/ 189341 w 530837"/>
              <a:gd name="connsiteY1226" fmla="*/ 101305 h 1517935"/>
              <a:gd name="connsiteX1227" fmla="*/ 190397 w 530837"/>
              <a:gd name="connsiteY1227" fmla="*/ 100250 h 1517935"/>
              <a:gd name="connsiteX1228" fmla="*/ 191570 w 530837"/>
              <a:gd name="connsiteY1228" fmla="*/ 99429 h 1517935"/>
              <a:gd name="connsiteX1229" fmla="*/ 192978 w 530837"/>
              <a:gd name="connsiteY1229" fmla="*/ 98609 h 1517935"/>
              <a:gd name="connsiteX1230" fmla="*/ 194620 w 530837"/>
              <a:gd name="connsiteY1230" fmla="*/ 97788 h 1517935"/>
              <a:gd name="connsiteX1231" fmla="*/ 196497 w 530837"/>
              <a:gd name="connsiteY1231" fmla="*/ 97202 h 1517935"/>
              <a:gd name="connsiteX1232" fmla="*/ 196380 w 530837"/>
              <a:gd name="connsiteY1232" fmla="*/ 92863 h 1517935"/>
              <a:gd name="connsiteX1233" fmla="*/ 196028 w 530837"/>
              <a:gd name="connsiteY1233" fmla="*/ 87235 h 1517935"/>
              <a:gd name="connsiteX1234" fmla="*/ 195793 w 530837"/>
              <a:gd name="connsiteY1234" fmla="*/ 80786 h 1517935"/>
              <a:gd name="connsiteX1235" fmla="*/ 195559 w 530837"/>
              <a:gd name="connsiteY1235" fmla="*/ 73517 h 1517935"/>
              <a:gd name="connsiteX1236" fmla="*/ 195559 w 530837"/>
              <a:gd name="connsiteY1236" fmla="*/ 69648 h 1517935"/>
              <a:gd name="connsiteX1237" fmla="*/ 195676 w 530837"/>
              <a:gd name="connsiteY1237" fmla="*/ 65778 h 1517935"/>
              <a:gd name="connsiteX1238" fmla="*/ 195911 w 530837"/>
              <a:gd name="connsiteY1238" fmla="*/ 61674 h 1517935"/>
              <a:gd name="connsiteX1239" fmla="*/ 196263 w 530837"/>
              <a:gd name="connsiteY1239" fmla="*/ 57571 h 1517935"/>
              <a:gd name="connsiteX1240" fmla="*/ 196967 w 530837"/>
              <a:gd name="connsiteY1240" fmla="*/ 53467 h 1517935"/>
              <a:gd name="connsiteX1241" fmla="*/ 197553 w 530837"/>
              <a:gd name="connsiteY1241" fmla="*/ 49246 h 1517935"/>
              <a:gd name="connsiteX1242" fmla="*/ 198492 w 530837"/>
              <a:gd name="connsiteY1242" fmla="*/ 45142 h 1517935"/>
              <a:gd name="connsiteX1243" fmla="*/ 199782 w 530837"/>
              <a:gd name="connsiteY1243" fmla="*/ 41038 h 1517935"/>
              <a:gd name="connsiteX1244" fmla="*/ 201072 w 530837"/>
              <a:gd name="connsiteY1244" fmla="*/ 36934 h 1517935"/>
              <a:gd name="connsiteX1245" fmla="*/ 202715 w 530837"/>
              <a:gd name="connsiteY1245" fmla="*/ 32948 h 1517935"/>
              <a:gd name="connsiteX1246" fmla="*/ 203771 w 530837"/>
              <a:gd name="connsiteY1246" fmla="*/ 31072 h 1517935"/>
              <a:gd name="connsiteX1247" fmla="*/ 204709 w 530837"/>
              <a:gd name="connsiteY1247" fmla="*/ 29079 h 1517935"/>
              <a:gd name="connsiteX1248" fmla="*/ 205765 w 530837"/>
              <a:gd name="connsiteY1248" fmla="*/ 27320 h 1517935"/>
              <a:gd name="connsiteX1249" fmla="*/ 206938 w 530837"/>
              <a:gd name="connsiteY1249" fmla="*/ 25444 h 1517935"/>
              <a:gd name="connsiteX1250" fmla="*/ 208229 w 530837"/>
              <a:gd name="connsiteY1250" fmla="*/ 23568 h 1517935"/>
              <a:gd name="connsiteX1251" fmla="*/ 209636 w 530837"/>
              <a:gd name="connsiteY1251" fmla="*/ 21809 h 1517935"/>
              <a:gd name="connsiteX1252" fmla="*/ 211044 w 530837"/>
              <a:gd name="connsiteY1252" fmla="*/ 20167 h 1517935"/>
              <a:gd name="connsiteX1253" fmla="*/ 212452 w 530837"/>
              <a:gd name="connsiteY1253" fmla="*/ 18409 h 1517935"/>
              <a:gd name="connsiteX1254" fmla="*/ 214094 w 530837"/>
              <a:gd name="connsiteY1254" fmla="*/ 16767 h 1517935"/>
              <a:gd name="connsiteX1255" fmla="*/ 215736 w 530837"/>
              <a:gd name="connsiteY1255" fmla="*/ 15243 h 1517935"/>
              <a:gd name="connsiteX1256" fmla="*/ 217613 w 530837"/>
              <a:gd name="connsiteY1256" fmla="*/ 13719 h 1517935"/>
              <a:gd name="connsiteX1257" fmla="*/ 219490 w 530837"/>
              <a:gd name="connsiteY1257" fmla="*/ 12312 h 1517935"/>
              <a:gd name="connsiteX1258" fmla="*/ 221602 w 530837"/>
              <a:gd name="connsiteY1258" fmla="*/ 10905 h 1517935"/>
              <a:gd name="connsiteX1259" fmla="*/ 223596 w 530837"/>
              <a:gd name="connsiteY1259" fmla="*/ 9615 h 1517935"/>
              <a:gd name="connsiteX1260" fmla="*/ 225825 w 530837"/>
              <a:gd name="connsiteY1260" fmla="*/ 8325 h 1517935"/>
              <a:gd name="connsiteX1261" fmla="*/ 228054 w 530837"/>
              <a:gd name="connsiteY1261" fmla="*/ 7153 h 1517935"/>
              <a:gd name="connsiteX1262" fmla="*/ 230518 w 530837"/>
              <a:gd name="connsiteY1262" fmla="*/ 6097 h 1517935"/>
              <a:gd name="connsiteX1263" fmla="*/ 233099 w 530837"/>
              <a:gd name="connsiteY1263" fmla="*/ 5159 h 1517935"/>
              <a:gd name="connsiteX1264" fmla="*/ 235797 w 530837"/>
              <a:gd name="connsiteY1264" fmla="*/ 4104 h 1517935"/>
              <a:gd name="connsiteX1265" fmla="*/ 238612 w 530837"/>
              <a:gd name="connsiteY1265" fmla="*/ 3283 h 1517935"/>
              <a:gd name="connsiteX1266" fmla="*/ 241428 w 530837"/>
              <a:gd name="connsiteY1266" fmla="*/ 2580 h 1517935"/>
              <a:gd name="connsiteX1267" fmla="*/ 244478 w 530837"/>
              <a:gd name="connsiteY1267" fmla="*/ 1876 h 1517935"/>
              <a:gd name="connsiteX1268" fmla="*/ 247763 w 530837"/>
              <a:gd name="connsiteY1268" fmla="*/ 1290 h 1517935"/>
              <a:gd name="connsiteX1269" fmla="*/ 251047 w 530837"/>
              <a:gd name="connsiteY1269" fmla="*/ 821 h 1517935"/>
              <a:gd name="connsiteX1270" fmla="*/ 254449 w 530837"/>
              <a:gd name="connsiteY1270" fmla="*/ 469 h 1517935"/>
              <a:gd name="connsiteX1271" fmla="*/ 257969 w 530837"/>
              <a:gd name="connsiteY1271" fmla="*/ 118 h 151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Lst>
            <a:rect l="l" t="t" r="r" b="b"/>
            <a:pathLst>
              <a:path w="530837" h="1517935">
                <a:moveTo>
                  <a:pt x="261723" y="0"/>
                </a:moveTo>
                <a:lnTo>
                  <a:pt x="265594" y="0"/>
                </a:lnTo>
                <a:lnTo>
                  <a:pt x="269460" y="0"/>
                </a:lnTo>
                <a:lnTo>
                  <a:pt x="273092" y="118"/>
                </a:lnTo>
                <a:lnTo>
                  <a:pt x="276724" y="469"/>
                </a:lnTo>
                <a:lnTo>
                  <a:pt x="280004" y="821"/>
                </a:lnTo>
                <a:lnTo>
                  <a:pt x="283402" y="1290"/>
                </a:lnTo>
                <a:lnTo>
                  <a:pt x="286565" y="1876"/>
                </a:lnTo>
                <a:lnTo>
                  <a:pt x="289494" y="2580"/>
                </a:lnTo>
                <a:lnTo>
                  <a:pt x="292423" y="3283"/>
                </a:lnTo>
                <a:lnTo>
                  <a:pt x="295352" y="4104"/>
                </a:lnTo>
                <a:lnTo>
                  <a:pt x="298046" y="5159"/>
                </a:lnTo>
                <a:lnTo>
                  <a:pt x="300507" y="6097"/>
                </a:lnTo>
                <a:lnTo>
                  <a:pt x="302967" y="7153"/>
                </a:lnTo>
                <a:lnTo>
                  <a:pt x="305310" y="8325"/>
                </a:lnTo>
                <a:lnTo>
                  <a:pt x="307419" y="9615"/>
                </a:lnTo>
                <a:lnTo>
                  <a:pt x="309528" y="10905"/>
                </a:lnTo>
                <a:lnTo>
                  <a:pt x="311519" y="12312"/>
                </a:lnTo>
                <a:lnTo>
                  <a:pt x="313511" y="13719"/>
                </a:lnTo>
                <a:lnTo>
                  <a:pt x="315268" y="15243"/>
                </a:lnTo>
                <a:lnTo>
                  <a:pt x="316909" y="16767"/>
                </a:lnTo>
                <a:lnTo>
                  <a:pt x="318666" y="18409"/>
                </a:lnTo>
                <a:lnTo>
                  <a:pt x="320072" y="20167"/>
                </a:lnTo>
                <a:lnTo>
                  <a:pt x="321478" y="21809"/>
                </a:lnTo>
                <a:lnTo>
                  <a:pt x="322884" y="23568"/>
                </a:lnTo>
                <a:lnTo>
                  <a:pt x="324172" y="25444"/>
                </a:lnTo>
                <a:lnTo>
                  <a:pt x="325227" y="27320"/>
                </a:lnTo>
                <a:lnTo>
                  <a:pt x="326281" y="29079"/>
                </a:lnTo>
                <a:lnTo>
                  <a:pt x="327336" y="31072"/>
                </a:lnTo>
                <a:lnTo>
                  <a:pt x="328273" y="32948"/>
                </a:lnTo>
                <a:lnTo>
                  <a:pt x="329913" y="36934"/>
                </a:lnTo>
                <a:lnTo>
                  <a:pt x="331319" y="41038"/>
                </a:lnTo>
                <a:lnTo>
                  <a:pt x="332491" y="45142"/>
                </a:lnTo>
                <a:lnTo>
                  <a:pt x="333428" y="49246"/>
                </a:lnTo>
                <a:lnTo>
                  <a:pt x="334131" y="53467"/>
                </a:lnTo>
                <a:lnTo>
                  <a:pt x="334717" y="57571"/>
                </a:lnTo>
                <a:lnTo>
                  <a:pt x="335185" y="61674"/>
                </a:lnTo>
                <a:lnTo>
                  <a:pt x="335419" y="65778"/>
                </a:lnTo>
                <a:lnTo>
                  <a:pt x="335537" y="69648"/>
                </a:lnTo>
                <a:lnTo>
                  <a:pt x="335537" y="73517"/>
                </a:lnTo>
                <a:lnTo>
                  <a:pt x="335302" y="80786"/>
                </a:lnTo>
                <a:lnTo>
                  <a:pt x="335068" y="87235"/>
                </a:lnTo>
                <a:lnTo>
                  <a:pt x="334599" y="92863"/>
                </a:lnTo>
                <a:lnTo>
                  <a:pt x="334482" y="97202"/>
                </a:lnTo>
                <a:lnTo>
                  <a:pt x="336474" y="97788"/>
                </a:lnTo>
                <a:lnTo>
                  <a:pt x="338114" y="98609"/>
                </a:lnTo>
                <a:lnTo>
                  <a:pt x="339520" y="99429"/>
                </a:lnTo>
                <a:lnTo>
                  <a:pt x="340692" y="100250"/>
                </a:lnTo>
                <a:lnTo>
                  <a:pt x="341629" y="101305"/>
                </a:lnTo>
                <a:lnTo>
                  <a:pt x="342449" y="102361"/>
                </a:lnTo>
                <a:lnTo>
                  <a:pt x="343035" y="103533"/>
                </a:lnTo>
                <a:lnTo>
                  <a:pt x="343503" y="104588"/>
                </a:lnTo>
                <a:lnTo>
                  <a:pt x="343855" y="105878"/>
                </a:lnTo>
                <a:lnTo>
                  <a:pt x="343972" y="107168"/>
                </a:lnTo>
                <a:lnTo>
                  <a:pt x="343972" y="108575"/>
                </a:lnTo>
                <a:lnTo>
                  <a:pt x="343855" y="109982"/>
                </a:lnTo>
                <a:lnTo>
                  <a:pt x="343620" y="111389"/>
                </a:lnTo>
                <a:lnTo>
                  <a:pt x="343386" y="112913"/>
                </a:lnTo>
                <a:lnTo>
                  <a:pt x="342332" y="115962"/>
                </a:lnTo>
                <a:lnTo>
                  <a:pt x="341160" y="119010"/>
                </a:lnTo>
                <a:lnTo>
                  <a:pt x="339754" y="122176"/>
                </a:lnTo>
                <a:lnTo>
                  <a:pt x="336942" y="128273"/>
                </a:lnTo>
                <a:lnTo>
                  <a:pt x="335537" y="131087"/>
                </a:lnTo>
                <a:lnTo>
                  <a:pt x="334365" y="133784"/>
                </a:lnTo>
                <a:lnTo>
                  <a:pt x="333428" y="136129"/>
                </a:lnTo>
                <a:lnTo>
                  <a:pt x="333076" y="137301"/>
                </a:lnTo>
                <a:lnTo>
                  <a:pt x="332959" y="138357"/>
                </a:lnTo>
                <a:lnTo>
                  <a:pt x="332608" y="140116"/>
                </a:lnTo>
                <a:lnTo>
                  <a:pt x="332256" y="141757"/>
                </a:lnTo>
                <a:lnTo>
                  <a:pt x="331553" y="143399"/>
                </a:lnTo>
                <a:lnTo>
                  <a:pt x="331085" y="144806"/>
                </a:lnTo>
                <a:lnTo>
                  <a:pt x="330265" y="145861"/>
                </a:lnTo>
                <a:lnTo>
                  <a:pt x="329562" y="147033"/>
                </a:lnTo>
                <a:lnTo>
                  <a:pt x="328624" y="148206"/>
                </a:lnTo>
                <a:lnTo>
                  <a:pt x="327687" y="149144"/>
                </a:lnTo>
                <a:lnTo>
                  <a:pt x="326633" y="149847"/>
                </a:lnTo>
                <a:lnTo>
                  <a:pt x="325695" y="150551"/>
                </a:lnTo>
                <a:lnTo>
                  <a:pt x="324641" y="151137"/>
                </a:lnTo>
                <a:lnTo>
                  <a:pt x="323469" y="151723"/>
                </a:lnTo>
                <a:lnTo>
                  <a:pt x="322298" y="152075"/>
                </a:lnTo>
                <a:lnTo>
                  <a:pt x="321126" y="152310"/>
                </a:lnTo>
                <a:lnTo>
                  <a:pt x="320072" y="152427"/>
                </a:lnTo>
                <a:lnTo>
                  <a:pt x="318783" y="152427"/>
                </a:lnTo>
                <a:lnTo>
                  <a:pt x="318432" y="153717"/>
                </a:lnTo>
                <a:lnTo>
                  <a:pt x="318080" y="155124"/>
                </a:lnTo>
                <a:lnTo>
                  <a:pt x="317377" y="156648"/>
                </a:lnTo>
                <a:lnTo>
                  <a:pt x="316792" y="157586"/>
                </a:lnTo>
                <a:lnTo>
                  <a:pt x="316206" y="158407"/>
                </a:lnTo>
                <a:lnTo>
                  <a:pt x="315386" y="159227"/>
                </a:lnTo>
                <a:lnTo>
                  <a:pt x="314683" y="160048"/>
                </a:lnTo>
                <a:lnTo>
                  <a:pt x="313628" y="160752"/>
                </a:lnTo>
                <a:lnTo>
                  <a:pt x="312574" y="161572"/>
                </a:lnTo>
                <a:lnTo>
                  <a:pt x="311285" y="162042"/>
                </a:lnTo>
                <a:lnTo>
                  <a:pt x="309879" y="162628"/>
                </a:lnTo>
                <a:lnTo>
                  <a:pt x="309996" y="166263"/>
                </a:lnTo>
                <a:lnTo>
                  <a:pt x="310114" y="170015"/>
                </a:lnTo>
                <a:lnTo>
                  <a:pt x="310465" y="173649"/>
                </a:lnTo>
                <a:lnTo>
                  <a:pt x="310699" y="176932"/>
                </a:lnTo>
                <a:lnTo>
                  <a:pt x="311168" y="180333"/>
                </a:lnTo>
                <a:lnTo>
                  <a:pt x="311754" y="183498"/>
                </a:lnTo>
                <a:lnTo>
                  <a:pt x="312340" y="186664"/>
                </a:lnTo>
                <a:lnTo>
                  <a:pt x="312925" y="189596"/>
                </a:lnTo>
                <a:lnTo>
                  <a:pt x="313863" y="192644"/>
                </a:lnTo>
                <a:lnTo>
                  <a:pt x="314683" y="195458"/>
                </a:lnTo>
                <a:lnTo>
                  <a:pt x="315620" y="198155"/>
                </a:lnTo>
                <a:lnTo>
                  <a:pt x="316674" y="200617"/>
                </a:lnTo>
                <a:lnTo>
                  <a:pt x="317729" y="203197"/>
                </a:lnTo>
                <a:lnTo>
                  <a:pt x="319017" y="205659"/>
                </a:lnTo>
                <a:lnTo>
                  <a:pt x="320189" y="208121"/>
                </a:lnTo>
                <a:lnTo>
                  <a:pt x="321595" y="210232"/>
                </a:lnTo>
                <a:lnTo>
                  <a:pt x="322884" y="212460"/>
                </a:lnTo>
                <a:lnTo>
                  <a:pt x="324290" y="214687"/>
                </a:lnTo>
                <a:lnTo>
                  <a:pt x="325813" y="216681"/>
                </a:lnTo>
                <a:lnTo>
                  <a:pt x="327336" y="218674"/>
                </a:lnTo>
                <a:lnTo>
                  <a:pt x="328976" y="220433"/>
                </a:lnTo>
                <a:lnTo>
                  <a:pt x="330616" y="222191"/>
                </a:lnTo>
                <a:lnTo>
                  <a:pt x="332373" y="223950"/>
                </a:lnTo>
                <a:lnTo>
                  <a:pt x="334131" y="225709"/>
                </a:lnTo>
                <a:lnTo>
                  <a:pt x="335888" y="227233"/>
                </a:lnTo>
                <a:lnTo>
                  <a:pt x="337763" y="228757"/>
                </a:lnTo>
                <a:lnTo>
                  <a:pt x="341512" y="231572"/>
                </a:lnTo>
                <a:lnTo>
                  <a:pt x="345495" y="234151"/>
                </a:lnTo>
                <a:lnTo>
                  <a:pt x="349478" y="236613"/>
                </a:lnTo>
                <a:lnTo>
                  <a:pt x="353696" y="238607"/>
                </a:lnTo>
                <a:lnTo>
                  <a:pt x="357914" y="240717"/>
                </a:lnTo>
                <a:lnTo>
                  <a:pt x="362366" y="242476"/>
                </a:lnTo>
                <a:lnTo>
                  <a:pt x="366700" y="244000"/>
                </a:lnTo>
                <a:lnTo>
                  <a:pt x="371035" y="245524"/>
                </a:lnTo>
                <a:lnTo>
                  <a:pt x="375370" y="246814"/>
                </a:lnTo>
                <a:lnTo>
                  <a:pt x="379705" y="247987"/>
                </a:lnTo>
                <a:lnTo>
                  <a:pt x="384040" y="249159"/>
                </a:lnTo>
                <a:lnTo>
                  <a:pt x="392592" y="251152"/>
                </a:lnTo>
                <a:lnTo>
                  <a:pt x="400793" y="252911"/>
                </a:lnTo>
                <a:lnTo>
                  <a:pt x="408291" y="254553"/>
                </a:lnTo>
                <a:lnTo>
                  <a:pt x="415203" y="256194"/>
                </a:lnTo>
                <a:lnTo>
                  <a:pt x="418484" y="257250"/>
                </a:lnTo>
                <a:lnTo>
                  <a:pt x="421530" y="258188"/>
                </a:lnTo>
                <a:lnTo>
                  <a:pt x="424459" y="259477"/>
                </a:lnTo>
                <a:lnTo>
                  <a:pt x="427388" y="260884"/>
                </a:lnTo>
                <a:lnTo>
                  <a:pt x="430199" y="262526"/>
                </a:lnTo>
                <a:lnTo>
                  <a:pt x="432894" y="264285"/>
                </a:lnTo>
                <a:lnTo>
                  <a:pt x="435589" y="266043"/>
                </a:lnTo>
                <a:lnTo>
                  <a:pt x="438049" y="268154"/>
                </a:lnTo>
                <a:lnTo>
                  <a:pt x="440509" y="270147"/>
                </a:lnTo>
                <a:lnTo>
                  <a:pt x="442735" y="272492"/>
                </a:lnTo>
                <a:lnTo>
                  <a:pt x="444961" y="274954"/>
                </a:lnTo>
                <a:lnTo>
                  <a:pt x="446953" y="277534"/>
                </a:lnTo>
                <a:lnTo>
                  <a:pt x="449062" y="280114"/>
                </a:lnTo>
                <a:lnTo>
                  <a:pt x="450936" y="283045"/>
                </a:lnTo>
                <a:lnTo>
                  <a:pt x="452811" y="285976"/>
                </a:lnTo>
                <a:lnTo>
                  <a:pt x="454451" y="289025"/>
                </a:lnTo>
                <a:lnTo>
                  <a:pt x="455974" y="292190"/>
                </a:lnTo>
                <a:lnTo>
                  <a:pt x="457497" y="295591"/>
                </a:lnTo>
                <a:lnTo>
                  <a:pt x="458786" y="299108"/>
                </a:lnTo>
                <a:lnTo>
                  <a:pt x="460074" y="302743"/>
                </a:lnTo>
                <a:lnTo>
                  <a:pt x="461246" y="306495"/>
                </a:lnTo>
                <a:lnTo>
                  <a:pt x="462300" y="310247"/>
                </a:lnTo>
                <a:lnTo>
                  <a:pt x="463120" y="314234"/>
                </a:lnTo>
                <a:lnTo>
                  <a:pt x="463940" y="318337"/>
                </a:lnTo>
                <a:lnTo>
                  <a:pt x="464643" y="322441"/>
                </a:lnTo>
                <a:lnTo>
                  <a:pt x="465229" y="326897"/>
                </a:lnTo>
                <a:lnTo>
                  <a:pt x="465698" y="331352"/>
                </a:lnTo>
                <a:lnTo>
                  <a:pt x="466049" y="335808"/>
                </a:lnTo>
                <a:lnTo>
                  <a:pt x="466401" y="340615"/>
                </a:lnTo>
                <a:lnTo>
                  <a:pt x="466518" y="345305"/>
                </a:lnTo>
                <a:lnTo>
                  <a:pt x="466518" y="350230"/>
                </a:lnTo>
                <a:lnTo>
                  <a:pt x="466401" y="355154"/>
                </a:lnTo>
                <a:lnTo>
                  <a:pt x="466049" y="365003"/>
                </a:lnTo>
                <a:lnTo>
                  <a:pt x="465932" y="374970"/>
                </a:lnTo>
                <a:lnTo>
                  <a:pt x="465932" y="384702"/>
                </a:lnTo>
                <a:lnTo>
                  <a:pt x="466049" y="394199"/>
                </a:lnTo>
                <a:lnTo>
                  <a:pt x="466401" y="403696"/>
                </a:lnTo>
                <a:lnTo>
                  <a:pt x="466752" y="412959"/>
                </a:lnTo>
                <a:lnTo>
                  <a:pt x="467338" y="422339"/>
                </a:lnTo>
                <a:lnTo>
                  <a:pt x="468158" y="431602"/>
                </a:lnTo>
                <a:lnTo>
                  <a:pt x="469213" y="440748"/>
                </a:lnTo>
                <a:lnTo>
                  <a:pt x="470501" y="449893"/>
                </a:lnTo>
                <a:lnTo>
                  <a:pt x="472024" y="459039"/>
                </a:lnTo>
                <a:lnTo>
                  <a:pt x="473782" y="468302"/>
                </a:lnTo>
                <a:lnTo>
                  <a:pt x="476008" y="477330"/>
                </a:lnTo>
                <a:lnTo>
                  <a:pt x="478351" y="486593"/>
                </a:lnTo>
                <a:lnTo>
                  <a:pt x="481045" y="495973"/>
                </a:lnTo>
                <a:lnTo>
                  <a:pt x="482568" y="500546"/>
                </a:lnTo>
                <a:lnTo>
                  <a:pt x="484209" y="505236"/>
                </a:lnTo>
                <a:lnTo>
                  <a:pt x="487372" y="514968"/>
                </a:lnTo>
                <a:lnTo>
                  <a:pt x="490418" y="525051"/>
                </a:lnTo>
                <a:lnTo>
                  <a:pt x="493464" y="535721"/>
                </a:lnTo>
                <a:lnTo>
                  <a:pt x="496276" y="546743"/>
                </a:lnTo>
                <a:lnTo>
                  <a:pt x="498970" y="557999"/>
                </a:lnTo>
                <a:lnTo>
                  <a:pt x="501665" y="569490"/>
                </a:lnTo>
                <a:lnTo>
                  <a:pt x="504125" y="580980"/>
                </a:lnTo>
                <a:lnTo>
                  <a:pt x="506351" y="592705"/>
                </a:lnTo>
                <a:lnTo>
                  <a:pt x="508343" y="604196"/>
                </a:lnTo>
                <a:lnTo>
                  <a:pt x="510335" y="615569"/>
                </a:lnTo>
                <a:lnTo>
                  <a:pt x="511858" y="626708"/>
                </a:lnTo>
                <a:lnTo>
                  <a:pt x="513263" y="637613"/>
                </a:lnTo>
                <a:lnTo>
                  <a:pt x="514552" y="648048"/>
                </a:lnTo>
                <a:lnTo>
                  <a:pt x="515372" y="658014"/>
                </a:lnTo>
                <a:lnTo>
                  <a:pt x="516075" y="667512"/>
                </a:lnTo>
                <a:lnTo>
                  <a:pt x="516427" y="676423"/>
                </a:lnTo>
                <a:lnTo>
                  <a:pt x="517130" y="694597"/>
                </a:lnTo>
                <a:lnTo>
                  <a:pt x="518067" y="714764"/>
                </a:lnTo>
                <a:lnTo>
                  <a:pt x="519356" y="735635"/>
                </a:lnTo>
                <a:lnTo>
                  <a:pt x="520762" y="756154"/>
                </a:lnTo>
                <a:lnTo>
                  <a:pt x="522519" y="775383"/>
                </a:lnTo>
                <a:lnTo>
                  <a:pt x="523339" y="784059"/>
                </a:lnTo>
                <a:lnTo>
                  <a:pt x="524276" y="792033"/>
                </a:lnTo>
                <a:lnTo>
                  <a:pt x="525213" y="799068"/>
                </a:lnTo>
                <a:lnTo>
                  <a:pt x="526034" y="805165"/>
                </a:lnTo>
                <a:lnTo>
                  <a:pt x="526854" y="809972"/>
                </a:lnTo>
                <a:lnTo>
                  <a:pt x="527674" y="813607"/>
                </a:lnTo>
                <a:lnTo>
                  <a:pt x="529314" y="819000"/>
                </a:lnTo>
                <a:lnTo>
                  <a:pt x="529783" y="821345"/>
                </a:lnTo>
                <a:lnTo>
                  <a:pt x="530251" y="823573"/>
                </a:lnTo>
                <a:lnTo>
                  <a:pt x="530720" y="825918"/>
                </a:lnTo>
                <a:lnTo>
                  <a:pt x="530837" y="827911"/>
                </a:lnTo>
                <a:lnTo>
                  <a:pt x="530837" y="830139"/>
                </a:lnTo>
                <a:lnTo>
                  <a:pt x="530720" y="832133"/>
                </a:lnTo>
                <a:lnTo>
                  <a:pt x="530251" y="834360"/>
                </a:lnTo>
                <a:lnTo>
                  <a:pt x="529783" y="836588"/>
                </a:lnTo>
                <a:lnTo>
                  <a:pt x="528963" y="838816"/>
                </a:lnTo>
                <a:lnTo>
                  <a:pt x="528025" y="841278"/>
                </a:lnTo>
                <a:lnTo>
                  <a:pt x="526737" y="843975"/>
                </a:lnTo>
                <a:lnTo>
                  <a:pt x="525213" y="846789"/>
                </a:lnTo>
                <a:lnTo>
                  <a:pt x="523339" y="849837"/>
                </a:lnTo>
                <a:lnTo>
                  <a:pt x="521347" y="853238"/>
                </a:lnTo>
                <a:lnTo>
                  <a:pt x="516661" y="859921"/>
                </a:lnTo>
                <a:lnTo>
                  <a:pt x="514435" y="863087"/>
                </a:lnTo>
                <a:lnTo>
                  <a:pt x="512209" y="866018"/>
                </a:lnTo>
                <a:lnTo>
                  <a:pt x="509866" y="868832"/>
                </a:lnTo>
                <a:lnTo>
                  <a:pt x="507640" y="871412"/>
                </a:lnTo>
                <a:lnTo>
                  <a:pt x="505297" y="873757"/>
                </a:lnTo>
                <a:lnTo>
                  <a:pt x="502954" y="875867"/>
                </a:lnTo>
                <a:lnTo>
                  <a:pt x="500728" y="877743"/>
                </a:lnTo>
                <a:lnTo>
                  <a:pt x="498267" y="879268"/>
                </a:lnTo>
                <a:lnTo>
                  <a:pt x="495924" y="880440"/>
                </a:lnTo>
                <a:lnTo>
                  <a:pt x="494636" y="880909"/>
                </a:lnTo>
                <a:lnTo>
                  <a:pt x="493464" y="881261"/>
                </a:lnTo>
                <a:lnTo>
                  <a:pt x="492410" y="881613"/>
                </a:lnTo>
                <a:lnTo>
                  <a:pt x="491121" y="881847"/>
                </a:lnTo>
                <a:lnTo>
                  <a:pt x="489949" y="881964"/>
                </a:lnTo>
                <a:lnTo>
                  <a:pt x="488661" y="881964"/>
                </a:lnTo>
                <a:lnTo>
                  <a:pt x="487489" y="881964"/>
                </a:lnTo>
                <a:lnTo>
                  <a:pt x="486200" y="881613"/>
                </a:lnTo>
                <a:lnTo>
                  <a:pt x="485029" y="881378"/>
                </a:lnTo>
                <a:lnTo>
                  <a:pt x="483740" y="881026"/>
                </a:lnTo>
                <a:lnTo>
                  <a:pt x="481280" y="879971"/>
                </a:lnTo>
                <a:lnTo>
                  <a:pt x="478937" y="878916"/>
                </a:lnTo>
                <a:lnTo>
                  <a:pt x="476593" y="877743"/>
                </a:lnTo>
                <a:lnTo>
                  <a:pt x="474367" y="876336"/>
                </a:lnTo>
                <a:lnTo>
                  <a:pt x="472259" y="874812"/>
                </a:lnTo>
                <a:lnTo>
                  <a:pt x="470267" y="873170"/>
                </a:lnTo>
                <a:lnTo>
                  <a:pt x="468510" y="871529"/>
                </a:lnTo>
                <a:lnTo>
                  <a:pt x="466869" y="869770"/>
                </a:lnTo>
                <a:lnTo>
                  <a:pt x="465346" y="867777"/>
                </a:lnTo>
                <a:lnTo>
                  <a:pt x="464058" y="865784"/>
                </a:lnTo>
                <a:lnTo>
                  <a:pt x="463003" y="863673"/>
                </a:lnTo>
                <a:lnTo>
                  <a:pt x="462066" y="861563"/>
                </a:lnTo>
                <a:lnTo>
                  <a:pt x="461480" y="859335"/>
                </a:lnTo>
                <a:lnTo>
                  <a:pt x="461129" y="856990"/>
                </a:lnTo>
                <a:lnTo>
                  <a:pt x="461012" y="854762"/>
                </a:lnTo>
                <a:lnTo>
                  <a:pt x="461246" y="852300"/>
                </a:lnTo>
                <a:lnTo>
                  <a:pt x="461363" y="851127"/>
                </a:lnTo>
                <a:lnTo>
                  <a:pt x="461597" y="850072"/>
                </a:lnTo>
                <a:lnTo>
                  <a:pt x="461949" y="849134"/>
                </a:lnTo>
                <a:lnTo>
                  <a:pt x="462417" y="848196"/>
                </a:lnTo>
                <a:lnTo>
                  <a:pt x="462886" y="847375"/>
                </a:lnTo>
                <a:lnTo>
                  <a:pt x="463355" y="846672"/>
                </a:lnTo>
                <a:lnTo>
                  <a:pt x="464409" y="845382"/>
                </a:lnTo>
                <a:lnTo>
                  <a:pt x="465698" y="844327"/>
                </a:lnTo>
                <a:lnTo>
                  <a:pt x="466987" y="843506"/>
                </a:lnTo>
                <a:lnTo>
                  <a:pt x="469564" y="842099"/>
                </a:lnTo>
                <a:lnTo>
                  <a:pt x="470618" y="841513"/>
                </a:lnTo>
                <a:lnTo>
                  <a:pt x="471556" y="840926"/>
                </a:lnTo>
                <a:lnTo>
                  <a:pt x="472259" y="840223"/>
                </a:lnTo>
                <a:lnTo>
                  <a:pt x="472493" y="839871"/>
                </a:lnTo>
                <a:lnTo>
                  <a:pt x="472610" y="839519"/>
                </a:lnTo>
                <a:lnTo>
                  <a:pt x="472610" y="839050"/>
                </a:lnTo>
                <a:lnTo>
                  <a:pt x="472610" y="838581"/>
                </a:lnTo>
                <a:lnTo>
                  <a:pt x="472493" y="838112"/>
                </a:lnTo>
                <a:lnTo>
                  <a:pt x="472259" y="837409"/>
                </a:lnTo>
                <a:lnTo>
                  <a:pt x="471439" y="836119"/>
                </a:lnTo>
                <a:lnTo>
                  <a:pt x="470033" y="834595"/>
                </a:lnTo>
                <a:lnTo>
                  <a:pt x="469330" y="833657"/>
                </a:lnTo>
                <a:lnTo>
                  <a:pt x="468510" y="832719"/>
                </a:lnTo>
                <a:lnTo>
                  <a:pt x="468041" y="831664"/>
                </a:lnTo>
                <a:lnTo>
                  <a:pt x="467338" y="830491"/>
                </a:lnTo>
                <a:lnTo>
                  <a:pt x="466987" y="829318"/>
                </a:lnTo>
                <a:lnTo>
                  <a:pt x="466635" y="828146"/>
                </a:lnTo>
                <a:lnTo>
                  <a:pt x="466401" y="826856"/>
                </a:lnTo>
                <a:lnTo>
                  <a:pt x="466049" y="825684"/>
                </a:lnTo>
                <a:lnTo>
                  <a:pt x="465932" y="822752"/>
                </a:lnTo>
                <a:lnTo>
                  <a:pt x="465932" y="819938"/>
                </a:lnTo>
                <a:lnTo>
                  <a:pt x="466166" y="816890"/>
                </a:lnTo>
                <a:lnTo>
                  <a:pt x="466635" y="813959"/>
                </a:lnTo>
                <a:lnTo>
                  <a:pt x="467221" y="810910"/>
                </a:lnTo>
                <a:lnTo>
                  <a:pt x="468041" y="807862"/>
                </a:lnTo>
                <a:lnTo>
                  <a:pt x="468978" y="804696"/>
                </a:lnTo>
                <a:lnTo>
                  <a:pt x="469915" y="801764"/>
                </a:lnTo>
                <a:lnTo>
                  <a:pt x="471087" y="798950"/>
                </a:lnTo>
                <a:lnTo>
                  <a:pt x="472259" y="796254"/>
                </a:lnTo>
                <a:lnTo>
                  <a:pt x="473313" y="793674"/>
                </a:lnTo>
                <a:lnTo>
                  <a:pt x="474367" y="791446"/>
                </a:lnTo>
                <a:lnTo>
                  <a:pt x="475539" y="788984"/>
                </a:lnTo>
                <a:lnTo>
                  <a:pt x="476711" y="785936"/>
                </a:lnTo>
                <a:lnTo>
                  <a:pt x="477882" y="782418"/>
                </a:lnTo>
                <a:lnTo>
                  <a:pt x="478937" y="778431"/>
                </a:lnTo>
                <a:lnTo>
                  <a:pt x="479757" y="774093"/>
                </a:lnTo>
                <a:lnTo>
                  <a:pt x="480577" y="769169"/>
                </a:lnTo>
                <a:lnTo>
                  <a:pt x="481045" y="764244"/>
                </a:lnTo>
                <a:lnTo>
                  <a:pt x="481514" y="758850"/>
                </a:lnTo>
                <a:lnTo>
                  <a:pt x="481514" y="753340"/>
                </a:lnTo>
                <a:lnTo>
                  <a:pt x="481514" y="750408"/>
                </a:lnTo>
                <a:lnTo>
                  <a:pt x="481280" y="747594"/>
                </a:lnTo>
                <a:lnTo>
                  <a:pt x="481045" y="744546"/>
                </a:lnTo>
                <a:lnTo>
                  <a:pt x="480811" y="741615"/>
                </a:lnTo>
                <a:lnTo>
                  <a:pt x="480460" y="738566"/>
                </a:lnTo>
                <a:lnTo>
                  <a:pt x="479874" y="735635"/>
                </a:lnTo>
                <a:lnTo>
                  <a:pt x="479288" y="732586"/>
                </a:lnTo>
                <a:lnTo>
                  <a:pt x="478702" y="729538"/>
                </a:lnTo>
                <a:lnTo>
                  <a:pt x="477882" y="726489"/>
                </a:lnTo>
                <a:lnTo>
                  <a:pt x="476945" y="723441"/>
                </a:lnTo>
                <a:lnTo>
                  <a:pt x="475773" y="720509"/>
                </a:lnTo>
                <a:lnTo>
                  <a:pt x="474719" y="717461"/>
                </a:lnTo>
                <a:lnTo>
                  <a:pt x="473547" y="714412"/>
                </a:lnTo>
                <a:lnTo>
                  <a:pt x="472141" y="711481"/>
                </a:lnTo>
                <a:lnTo>
                  <a:pt x="470618" y="708315"/>
                </a:lnTo>
                <a:lnTo>
                  <a:pt x="468978" y="704915"/>
                </a:lnTo>
                <a:lnTo>
                  <a:pt x="465698" y="697176"/>
                </a:lnTo>
                <a:lnTo>
                  <a:pt x="462417" y="688148"/>
                </a:lnTo>
                <a:lnTo>
                  <a:pt x="458903" y="678416"/>
                </a:lnTo>
                <a:lnTo>
                  <a:pt x="455271" y="667746"/>
                </a:lnTo>
                <a:lnTo>
                  <a:pt x="451873" y="656725"/>
                </a:lnTo>
                <a:lnTo>
                  <a:pt x="448359" y="645234"/>
                </a:lnTo>
                <a:lnTo>
                  <a:pt x="444961" y="633392"/>
                </a:lnTo>
                <a:lnTo>
                  <a:pt x="441798" y="621549"/>
                </a:lnTo>
                <a:lnTo>
                  <a:pt x="438635" y="609824"/>
                </a:lnTo>
                <a:lnTo>
                  <a:pt x="435940" y="598333"/>
                </a:lnTo>
                <a:lnTo>
                  <a:pt x="433363" y="587077"/>
                </a:lnTo>
                <a:lnTo>
                  <a:pt x="431254" y="576759"/>
                </a:lnTo>
                <a:lnTo>
                  <a:pt x="429496" y="567027"/>
                </a:lnTo>
                <a:lnTo>
                  <a:pt x="428208" y="558116"/>
                </a:lnTo>
                <a:lnTo>
                  <a:pt x="427622" y="554130"/>
                </a:lnTo>
                <a:lnTo>
                  <a:pt x="427270" y="550495"/>
                </a:lnTo>
                <a:lnTo>
                  <a:pt x="425982" y="536659"/>
                </a:lnTo>
                <a:lnTo>
                  <a:pt x="424576" y="523644"/>
                </a:lnTo>
                <a:lnTo>
                  <a:pt x="423170" y="511685"/>
                </a:lnTo>
                <a:lnTo>
                  <a:pt x="421647" y="500898"/>
                </a:lnTo>
                <a:lnTo>
                  <a:pt x="420124" y="491166"/>
                </a:lnTo>
                <a:lnTo>
                  <a:pt x="418601" y="483075"/>
                </a:lnTo>
                <a:lnTo>
                  <a:pt x="416961" y="476275"/>
                </a:lnTo>
                <a:lnTo>
                  <a:pt x="416258" y="473344"/>
                </a:lnTo>
                <a:lnTo>
                  <a:pt x="415555" y="470999"/>
                </a:lnTo>
                <a:lnTo>
                  <a:pt x="414149" y="466895"/>
                </a:lnTo>
                <a:lnTo>
                  <a:pt x="413563" y="465253"/>
                </a:lnTo>
                <a:lnTo>
                  <a:pt x="412743" y="463612"/>
                </a:lnTo>
                <a:lnTo>
                  <a:pt x="412157" y="462205"/>
                </a:lnTo>
                <a:lnTo>
                  <a:pt x="411337" y="461267"/>
                </a:lnTo>
                <a:lnTo>
                  <a:pt x="410634" y="460329"/>
                </a:lnTo>
                <a:lnTo>
                  <a:pt x="409814" y="459860"/>
                </a:lnTo>
                <a:lnTo>
                  <a:pt x="409111" y="459508"/>
                </a:lnTo>
                <a:lnTo>
                  <a:pt x="408291" y="459508"/>
                </a:lnTo>
                <a:lnTo>
                  <a:pt x="407354" y="459860"/>
                </a:lnTo>
                <a:lnTo>
                  <a:pt x="406534" y="460446"/>
                </a:lnTo>
                <a:lnTo>
                  <a:pt x="405596" y="461501"/>
                </a:lnTo>
                <a:lnTo>
                  <a:pt x="404659" y="462791"/>
                </a:lnTo>
                <a:lnTo>
                  <a:pt x="403722" y="464433"/>
                </a:lnTo>
                <a:lnTo>
                  <a:pt x="402667" y="466426"/>
                </a:lnTo>
                <a:lnTo>
                  <a:pt x="400559" y="471233"/>
                </a:lnTo>
                <a:lnTo>
                  <a:pt x="398450" y="476509"/>
                </a:lnTo>
                <a:lnTo>
                  <a:pt x="396107" y="482724"/>
                </a:lnTo>
                <a:lnTo>
                  <a:pt x="394818" y="486476"/>
                </a:lnTo>
                <a:lnTo>
                  <a:pt x="393529" y="490580"/>
                </a:lnTo>
                <a:lnTo>
                  <a:pt x="392241" y="495035"/>
                </a:lnTo>
                <a:lnTo>
                  <a:pt x="390835" y="500194"/>
                </a:lnTo>
                <a:lnTo>
                  <a:pt x="389429" y="505822"/>
                </a:lnTo>
                <a:lnTo>
                  <a:pt x="387906" y="512154"/>
                </a:lnTo>
                <a:lnTo>
                  <a:pt x="384625" y="526927"/>
                </a:lnTo>
                <a:lnTo>
                  <a:pt x="380876" y="544867"/>
                </a:lnTo>
                <a:lnTo>
                  <a:pt x="379939" y="549674"/>
                </a:lnTo>
                <a:lnTo>
                  <a:pt x="379353" y="554716"/>
                </a:lnTo>
                <a:lnTo>
                  <a:pt x="378885" y="559875"/>
                </a:lnTo>
                <a:lnTo>
                  <a:pt x="378416" y="564917"/>
                </a:lnTo>
                <a:lnTo>
                  <a:pt x="378299" y="570076"/>
                </a:lnTo>
                <a:lnTo>
                  <a:pt x="378299" y="575352"/>
                </a:lnTo>
                <a:lnTo>
                  <a:pt x="378416" y="580746"/>
                </a:lnTo>
                <a:lnTo>
                  <a:pt x="378650" y="586139"/>
                </a:lnTo>
                <a:lnTo>
                  <a:pt x="379236" y="591650"/>
                </a:lnTo>
                <a:lnTo>
                  <a:pt x="379705" y="597278"/>
                </a:lnTo>
                <a:lnTo>
                  <a:pt x="380408" y="602906"/>
                </a:lnTo>
                <a:lnTo>
                  <a:pt x="381228" y="608652"/>
                </a:lnTo>
                <a:lnTo>
                  <a:pt x="382165" y="614749"/>
                </a:lnTo>
                <a:lnTo>
                  <a:pt x="383219" y="620728"/>
                </a:lnTo>
                <a:lnTo>
                  <a:pt x="385445" y="633040"/>
                </a:lnTo>
                <a:lnTo>
                  <a:pt x="388023" y="645937"/>
                </a:lnTo>
                <a:lnTo>
                  <a:pt x="390835" y="659539"/>
                </a:lnTo>
                <a:lnTo>
                  <a:pt x="397161" y="688382"/>
                </a:lnTo>
                <a:lnTo>
                  <a:pt x="400324" y="703860"/>
                </a:lnTo>
                <a:lnTo>
                  <a:pt x="403722" y="719923"/>
                </a:lnTo>
                <a:lnTo>
                  <a:pt x="406885" y="736924"/>
                </a:lnTo>
                <a:lnTo>
                  <a:pt x="409931" y="754747"/>
                </a:lnTo>
                <a:lnTo>
                  <a:pt x="411337" y="764127"/>
                </a:lnTo>
                <a:lnTo>
                  <a:pt x="412509" y="773976"/>
                </a:lnTo>
                <a:lnTo>
                  <a:pt x="413563" y="784177"/>
                </a:lnTo>
                <a:lnTo>
                  <a:pt x="414500" y="794964"/>
                </a:lnTo>
                <a:lnTo>
                  <a:pt x="415086" y="806103"/>
                </a:lnTo>
                <a:lnTo>
                  <a:pt x="415555" y="817593"/>
                </a:lnTo>
                <a:lnTo>
                  <a:pt x="416023" y="829201"/>
                </a:lnTo>
                <a:lnTo>
                  <a:pt x="416258" y="841044"/>
                </a:lnTo>
                <a:lnTo>
                  <a:pt x="416375" y="853120"/>
                </a:lnTo>
                <a:lnTo>
                  <a:pt x="416375" y="865080"/>
                </a:lnTo>
                <a:lnTo>
                  <a:pt x="416258" y="877274"/>
                </a:lnTo>
                <a:lnTo>
                  <a:pt x="416023" y="889468"/>
                </a:lnTo>
                <a:lnTo>
                  <a:pt x="415789" y="901545"/>
                </a:lnTo>
                <a:lnTo>
                  <a:pt x="415320" y="913505"/>
                </a:lnTo>
                <a:lnTo>
                  <a:pt x="414383" y="936721"/>
                </a:lnTo>
                <a:lnTo>
                  <a:pt x="413329" y="958881"/>
                </a:lnTo>
                <a:lnTo>
                  <a:pt x="412040" y="979400"/>
                </a:lnTo>
                <a:lnTo>
                  <a:pt x="410751" y="997926"/>
                </a:lnTo>
                <a:lnTo>
                  <a:pt x="409463" y="1014106"/>
                </a:lnTo>
                <a:lnTo>
                  <a:pt x="408408" y="1027473"/>
                </a:lnTo>
                <a:lnTo>
                  <a:pt x="407588" y="1037557"/>
                </a:lnTo>
                <a:lnTo>
                  <a:pt x="406768" y="1045999"/>
                </a:lnTo>
                <a:lnTo>
                  <a:pt x="407822" y="1047640"/>
                </a:lnTo>
                <a:lnTo>
                  <a:pt x="409111" y="1049399"/>
                </a:lnTo>
                <a:lnTo>
                  <a:pt x="410634" y="1051979"/>
                </a:lnTo>
                <a:lnTo>
                  <a:pt x="412509" y="1055262"/>
                </a:lnTo>
                <a:lnTo>
                  <a:pt x="414617" y="1059248"/>
                </a:lnTo>
                <a:lnTo>
                  <a:pt x="416609" y="1064056"/>
                </a:lnTo>
                <a:lnTo>
                  <a:pt x="418835" y="1069215"/>
                </a:lnTo>
                <a:lnTo>
                  <a:pt x="419890" y="1072263"/>
                </a:lnTo>
                <a:lnTo>
                  <a:pt x="420827" y="1075312"/>
                </a:lnTo>
                <a:lnTo>
                  <a:pt x="421881" y="1078477"/>
                </a:lnTo>
                <a:lnTo>
                  <a:pt x="422818" y="1081995"/>
                </a:lnTo>
                <a:lnTo>
                  <a:pt x="423639" y="1085512"/>
                </a:lnTo>
                <a:lnTo>
                  <a:pt x="424459" y="1089265"/>
                </a:lnTo>
                <a:lnTo>
                  <a:pt x="425162" y="1093134"/>
                </a:lnTo>
                <a:lnTo>
                  <a:pt x="425747" y="1097238"/>
                </a:lnTo>
                <a:lnTo>
                  <a:pt x="426216" y="1101341"/>
                </a:lnTo>
                <a:lnTo>
                  <a:pt x="426685" y="1105680"/>
                </a:lnTo>
                <a:lnTo>
                  <a:pt x="427036" y="1110135"/>
                </a:lnTo>
                <a:lnTo>
                  <a:pt x="427153" y="1114825"/>
                </a:lnTo>
                <a:lnTo>
                  <a:pt x="427153" y="1119633"/>
                </a:lnTo>
                <a:lnTo>
                  <a:pt x="426919" y="1124557"/>
                </a:lnTo>
                <a:lnTo>
                  <a:pt x="426685" y="1129599"/>
                </a:lnTo>
                <a:lnTo>
                  <a:pt x="426099" y="1134875"/>
                </a:lnTo>
                <a:lnTo>
                  <a:pt x="428442" y="1139214"/>
                </a:lnTo>
                <a:lnTo>
                  <a:pt x="430785" y="1143904"/>
                </a:lnTo>
                <a:lnTo>
                  <a:pt x="432777" y="1148359"/>
                </a:lnTo>
                <a:lnTo>
                  <a:pt x="434768" y="1153166"/>
                </a:lnTo>
                <a:lnTo>
                  <a:pt x="436760" y="1157857"/>
                </a:lnTo>
                <a:lnTo>
                  <a:pt x="438517" y="1162781"/>
                </a:lnTo>
                <a:lnTo>
                  <a:pt x="440392" y="1167588"/>
                </a:lnTo>
                <a:lnTo>
                  <a:pt x="441915" y="1172630"/>
                </a:lnTo>
                <a:lnTo>
                  <a:pt x="443438" y="1177555"/>
                </a:lnTo>
                <a:lnTo>
                  <a:pt x="444844" y="1182714"/>
                </a:lnTo>
                <a:lnTo>
                  <a:pt x="446133" y="1187873"/>
                </a:lnTo>
                <a:lnTo>
                  <a:pt x="447421" y="1193032"/>
                </a:lnTo>
                <a:lnTo>
                  <a:pt x="448593" y="1198191"/>
                </a:lnTo>
                <a:lnTo>
                  <a:pt x="449530" y="1203467"/>
                </a:lnTo>
                <a:lnTo>
                  <a:pt x="450585" y="1208744"/>
                </a:lnTo>
                <a:lnTo>
                  <a:pt x="451522" y="1214137"/>
                </a:lnTo>
                <a:lnTo>
                  <a:pt x="452225" y="1219531"/>
                </a:lnTo>
                <a:lnTo>
                  <a:pt x="453045" y="1224924"/>
                </a:lnTo>
                <a:lnTo>
                  <a:pt x="454216" y="1235711"/>
                </a:lnTo>
                <a:lnTo>
                  <a:pt x="455154" y="1246616"/>
                </a:lnTo>
                <a:lnTo>
                  <a:pt x="455857" y="1257403"/>
                </a:lnTo>
                <a:lnTo>
                  <a:pt x="456325" y="1268307"/>
                </a:lnTo>
                <a:lnTo>
                  <a:pt x="456560" y="1278977"/>
                </a:lnTo>
                <a:lnTo>
                  <a:pt x="456560" y="1289764"/>
                </a:lnTo>
                <a:lnTo>
                  <a:pt x="456442" y="1300317"/>
                </a:lnTo>
                <a:lnTo>
                  <a:pt x="456091" y="1310869"/>
                </a:lnTo>
                <a:lnTo>
                  <a:pt x="455622" y="1321070"/>
                </a:lnTo>
                <a:lnTo>
                  <a:pt x="455037" y="1331037"/>
                </a:lnTo>
                <a:lnTo>
                  <a:pt x="454334" y="1340886"/>
                </a:lnTo>
                <a:lnTo>
                  <a:pt x="453514" y="1350266"/>
                </a:lnTo>
                <a:lnTo>
                  <a:pt x="452693" y="1359529"/>
                </a:lnTo>
                <a:lnTo>
                  <a:pt x="451639" y="1368440"/>
                </a:lnTo>
                <a:lnTo>
                  <a:pt x="450702" y="1376882"/>
                </a:lnTo>
                <a:lnTo>
                  <a:pt x="448710" y="1392476"/>
                </a:lnTo>
                <a:lnTo>
                  <a:pt x="446718" y="1406312"/>
                </a:lnTo>
                <a:lnTo>
                  <a:pt x="443789" y="1427183"/>
                </a:lnTo>
                <a:lnTo>
                  <a:pt x="443438" y="1430935"/>
                </a:lnTo>
                <a:lnTo>
                  <a:pt x="442969" y="1434570"/>
                </a:lnTo>
                <a:lnTo>
                  <a:pt x="442735" y="1438204"/>
                </a:lnTo>
                <a:lnTo>
                  <a:pt x="442618" y="1441605"/>
                </a:lnTo>
                <a:lnTo>
                  <a:pt x="442501" y="1444770"/>
                </a:lnTo>
                <a:lnTo>
                  <a:pt x="442618" y="1448053"/>
                </a:lnTo>
                <a:lnTo>
                  <a:pt x="442735" y="1450985"/>
                </a:lnTo>
                <a:lnTo>
                  <a:pt x="442969" y="1453799"/>
                </a:lnTo>
                <a:lnTo>
                  <a:pt x="443321" y="1456496"/>
                </a:lnTo>
                <a:lnTo>
                  <a:pt x="443789" y="1459075"/>
                </a:lnTo>
                <a:lnTo>
                  <a:pt x="444141" y="1461655"/>
                </a:lnTo>
                <a:lnTo>
                  <a:pt x="444844" y="1463882"/>
                </a:lnTo>
                <a:lnTo>
                  <a:pt x="445430" y="1466110"/>
                </a:lnTo>
                <a:lnTo>
                  <a:pt x="446133" y="1468103"/>
                </a:lnTo>
                <a:lnTo>
                  <a:pt x="446836" y="1470214"/>
                </a:lnTo>
                <a:lnTo>
                  <a:pt x="447656" y="1471973"/>
                </a:lnTo>
                <a:lnTo>
                  <a:pt x="448593" y="1473849"/>
                </a:lnTo>
                <a:lnTo>
                  <a:pt x="449413" y="1475490"/>
                </a:lnTo>
                <a:lnTo>
                  <a:pt x="450350" y="1477014"/>
                </a:lnTo>
                <a:lnTo>
                  <a:pt x="451405" y="1478539"/>
                </a:lnTo>
                <a:lnTo>
                  <a:pt x="452342" y="1479829"/>
                </a:lnTo>
                <a:lnTo>
                  <a:pt x="453396" y="1481118"/>
                </a:lnTo>
                <a:lnTo>
                  <a:pt x="454568" y="1482291"/>
                </a:lnTo>
                <a:lnTo>
                  <a:pt x="455622" y="1483463"/>
                </a:lnTo>
                <a:lnTo>
                  <a:pt x="457848" y="1485339"/>
                </a:lnTo>
                <a:lnTo>
                  <a:pt x="460191" y="1486864"/>
                </a:lnTo>
                <a:lnTo>
                  <a:pt x="462535" y="1488153"/>
                </a:lnTo>
                <a:lnTo>
                  <a:pt x="464761" y="1489209"/>
                </a:lnTo>
                <a:lnTo>
                  <a:pt x="466987" y="1490264"/>
                </a:lnTo>
                <a:lnTo>
                  <a:pt x="468978" y="1491554"/>
                </a:lnTo>
                <a:lnTo>
                  <a:pt x="470853" y="1492961"/>
                </a:lnTo>
                <a:lnTo>
                  <a:pt x="472376" y="1494485"/>
                </a:lnTo>
                <a:lnTo>
                  <a:pt x="473899" y="1496126"/>
                </a:lnTo>
                <a:lnTo>
                  <a:pt x="475070" y="1497768"/>
                </a:lnTo>
                <a:lnTo>
                  <a:pt x="476125" y="1499527"/>
                </a:lnTo>
                <a:lnTo>
                  <a:pt x="476828" y="1501403"/>
                </a:lnTo>
                <a:lnTo>
                  <a:pt x="477531" y="1503044"/>
                </a:lnTo>
                <a:lnTo>
                  <a:pt x="477765" y="1504686"/>
                </a:lnTo>
                <a:lnTo>
                  <a:pt x="477882" y="1506210"/>
                </a:lnTo>
                <a:lnTo>
                  <a:pt x="477765" y="1507617"/>
                </a:lnTo>
                <a:lnTo>
                  <a:pt x="477531" y="1508321"/>
                </a:lnTo>
                <a:lnTo>
                  <a:pt x="477413" y="1508790"/>
                </a:lnTo>
                <a:lnTo>
                  <a:pt x="476945" y="1509376"/>
                </a:lnTo>
                <a:lnTo>
                  <a:pt x="476593" y="1509845"/>
                </a:lnTo>
                <a:lnTo>
                  <a:pt x="476242" y="1510197"/>
                </a:lnTo>
                <a:lnTo>
                  <a:pt x="475656" y="1510548"/>
                </a:lnTo>
                <a:lnTo>
                  <a:pt x="475070" y="1510900"/>
                </a:lnTo>
                <a:lnTo>
                  <a:pt x="474367" y="1511017"/>
                </a:lnTo>
                <a:lnTo>
                  <a:pt x="471087" y="1511604"/>
                </a:lnTo>
                <a:lnTo>
                  <a:pt x="466635" y="1512542"/>
                </a:lnTo>
                <a:lnTo>
                  <a:pt x="461246" y="1513245"/>
                </a:lnTo>
                <a:lnTo>
                  <a:pt x="454802" y="1514183"/>
                </a:lnTo>
                <a:lnTo>
                  <a:pt x="447773" y="1515121"/>
                </a:lnTo>
                <a:lnTo>
                  <a:pt x="440040" y="1515942"/>
                </a:lnTo>
                <a:lnTo>
                  <a:pt x="431957" y="1516763"/>
                </a:lnTo>
                <a:lnTo>
                  <a:pt x="423639" y="1517583"/>
                </a:lnTo>
                <a:lnTo>
                  <a:pt x="416140" y="1517935"/>
                </a:lnTo>
                <a:lnTo>
                  <a:pt x="412860" y="1517935"/>
                </a:lnTo>
                <a:lnTo>
                  <a:pt x="410048" y="1517935"/>
                </a:lnTo>
                <a:lnTo>
                  <a:pt x="407588" y="1517818"/>
                </a:lnTo>
                <a:lnTo>
                  <a:pt x="405362" y="1517349"/>
                </a:lnTo>
                <a:lnTo>
                  <a:pt x="403605" y="1516997"/>
                </a:lnTo>
                <a:lnTo>
                  <a:pt x="401847" y="1516528"/>
                </a:lnTo>
                <a:lnTo>
                  <a:pt x="400441" y="1515942"/>
                </a:lnTo>
                <a:lnTo>
                  <a:pt x="399153" y="1515238"/>
                </a:lnTo>
                <a:lnTo>
                  <a:pt x="398215" y="1514300"/>
                </a:lnTo>
                <a:lnTo>
                  <a:pt x="397278" y="1513245"/>
                </a:lnTo>
                <a:lnTo>
                  <a:pt x="396575" y="1512190"/>
                </a:lnTo>
                <a:lnTo>
                  <a:pt x="395872" y="1510900"/>
                </a:lnTo>
                <a:lnTo>
                  <a:pt x="395287" y="1509376"/>
                </a:lnTo>
                <a:lnTo>
                  <a:pt x="394584" y="1507734"/>
                </a:lnTo>
                <a:lnTo>
                  <a:pt x="394349" y="1506796"/>
                </a:lnTo>
                <a:lnTo>
                  <a:pt x="394232" y="1505389"/>
                </a:lnTo>
                <a:lnTo>
                  <a:pt x="394115" y="1503513"/>
                </a:lnTo>
                <a:lnTo>
                  <a:pt x="394115" y="1501403"/>
                </a:lnTo>
                <a:lnTo>
                  <a:pt x="394232" y="1496009"/>
                </a:lnTo>
                <a:lnTo>
                  <a:pt x="394584" y="1489443"/>
                </a:lnTo>
                <a:lnTo>
                  <a:pt x="395755" y="1473497"/>
                </a:lnTo>
                <a:lnTo>
                  <a:pt x="397278" y="1454971"/>
                </a:lnTo>
                <a:lnTo>
                  <a:pt x="397981" y="1445239"/>
                </a:lnTo>
                <a:lnTo>
                  <a:pt x="398684" y="1435039"/>
                </a:lnTo>
                <a:lnTo>
                  <a:pt x="399153" y="1425072"/>
                </a:lnTo>
                <a:lnTo>
                  <a:pt x="399621" y="1415340"/>
                </a:lnTo>
                <a:lnTo>
                  <a:pt x="399856" y="1405726"/>
                </a:lnTo>
                <a:lnTo>
                  <a:pt x="399739" y="1396697"/>
                </a:lnTo>
                <a:lnTo>
                  <a:pt x="399621" y="1392476"/>
                </a:lnTo>
                <a:lnTo>
                  <a:pt x="399387" y="1388490"/>
                </a:lnTo>
                <a:lnTo>
                  <a:pt x="399036" y="1384738"/>
                </a:lnTo>
                <a:lnTo>
                  <a:pt x="398684" y="1381103"/>
                </a:lnTo>
                <a:lnTo>
                  <a:pt x="398215" y="1377468"/>
                </a:lnTo>
                <a:lnTo>
                  <a:pt x="397513" y="1373716"/>
                </a:lnTo>
                <a:lnTo>
                  <a:pt x="395872" y="1365157"/>
                </a:lnTo>
                <a:lnTo>
                  <a:pt x="393998" y="1356128"/>
                </a:lnTo>
                <a:lnTo>
                  <a:pt x="391772" y="1346162"/>
                </a:lnTo>
                <a:lnTo>
                  <a:pt x="386500" y="1324705"/>
                </a:lnTo>
                <a:lnTo>
                  <a:pt x="380876" y="1301607"/>
                </a:lnTo>
                <a:lnTo>
                  <a:pt x="378065" y="1289764"/>
                </a:lnTo>
                <a:lnTo>
                  <a:pt x="375253" y="1277922"/>
                </a:lnTo>
                <a:lnTo>
                  <a:pt x="372558" y="1265962"/>
                </a:lnTo>
                <a:lnTo>
                  <a:pt x="370098" y="1254237"/>
                </a:lnTo>
                <a:lnTo>
                  <a:pt x="367872" y="1242746"/>
                </a:lnTo>
                <a:lnTo>
                  <a:pt x="365880" y="1231608"/>
                </a:lnTo>
                <a:lnTo>
                  <a:pt x="364943" y="1226214"/>
                </a:lnTo>
                <a:lnTo>
                  <a:pt x="364357" y="1220938"/>
                </a:lnTo>
                <a:lnTo>
                  <a:pt x="363771" y="1215661"/>
                </a:lnTo>
                <a:lnTo>
                  <a:pt x="363186" y="1210737"/>
                </a:lnTo>
                <a:lnTo>
                  <a:pt x="361545" y="1193384"/>
                </a:lnTo>
                <a:lnTo>
                  <a:pt x="360725" y="1186114"/>
                </a:lnTo>
                <a:lnTo>
                  <a:pt x="360022" y="1179665"/>
                </a:lnTo>
                <a:lnTo>
                  <a:pt x="359202" y="1174037"/>
                </a:lnTo>
                <a:lnTo>
                  <a:pt x="358382" y="1168878"/>
                </a:lnTo>
                <a:lnTo>
                  <a:pt x="357328" y="1164305"/>
                </a:lnTo>
                <a:lnTo>
                  <a:pt x="356273" y="1159967"/>
                </a:lnTo>
                <a:lnTo>
                  <a:pt x="355102" y="1155629"/>
                </a:lnTo>
                <a:lnTo>
                  <a:pt x="353696" y="1151525"/>
                </a:lnTo>
                <a:lnTo>
                  <a:pt x="352056" y="1147421"/>
                </a:lnTo>
                <a:lnTo>
                  <a:pt x="350298" y="1143083"/>
                </a:lnTo>
                <a:lnTo>
                  <a:pt x="348072" y="1138393"/>
                </a:lnTo>
                <a:lnTo>
                  <a:pt x="345612" y="1133234"/>
                </a:lnTo>
                <a:lnTo>
                  <a:pt x="339754" y="1121157"/>
                </a:lnTo>
                <a:lnTo>
                  <a:pt x="338114" y="1117639"/>
                </a:lnTo>
                <a:lnTo>
                  <a:pt x="336591" y="1114005"/>
                </a:lnTo>
                <a:lnTo>
                  <a:pt x="335185" y="1110018"/>
                </a:lnTo>
                <a:lnTo>
                  <a:pt x="333779" y="1106031"/>
                </a:lnTo>
                <a:lnTo>
                  <a:pt x="332373" y="1101810"/>
                </a:lnTo>
                <a:lnTo>
                  <a:pt x="331085" y="1097472"/>
                </a:lnTo>
                <a:lnTo>
                  <a:pt x="328507" y="1088327"/>
                </a:lnTo>
                <a:lnTo>
                  <a:pt x="326164" y="1078712"/>
                </a:lnTo>
                <a:lnTo>
                  <a:pt x="323821" y="1068628"/>
                </a:lnTo>
                <a:lnTo>
                  <a:pt x="319252" y="1047171"/>
                </a:lnTo>
                <a:lnTo>
                  <a:pt x="316909" y="1036032"/>
                </a:lnTo>
                <a:lnTo>
                  <a:pt x="314566" y="1024659"/>
                </a:lnTo>
                <a:lnTo>
                  <a:pt x="311871" y="1013168"/>
                </a:lnTo>
                <a:lnTo>
                  <a:pt x="309059" y="1001561"/>
                </a:lnTo>
                <a:lnTo>
                  <a:pt x="305896" y="990070"/>
                </a:lnTo>
                <a:lnTo>
                  <a:pt x="304256" y="984207"/>
                </a:lnTo>
                <a:lnTo>
                  <a:pt x="302498" y="978462"/>
                </a:lnTo>
                <a:lnTo>
                  <a:pt x="300624" y="972717"/>
                </a:lnTo>
                <a:lnTo>
                  <a:pt x="298749" y="966971"/>
                </a:lnTo>
                <a:lnTo>
                  <a:pt x="296758" y="961343"/>
                </a:lnTo>
                <a:lnTo>
                  <a:pt x="294649" y="955598"/>
                </a:lnTo>
                <a:lnTo>
                  <a:pt x="292423" y="950087"/>
                </a:lnTo>
                <a:lnTo>
                  <a:pt x="290431" y="944459"/>
                </a:lnTo>
                <a:lnTo>
                  <a:pt x="286565" y="933555"/>
                </a:lnTo>
                <a:lnTo>
                  <a:pt x="283285" y="923002"/>
                </a:lnTo>
                <a:lnTo>
                  <a:pt x="280121" y="912567"/>
                </a:lnTo>
                <a:lnTo>
                  <a:pt x="277544" y="902601"/>
                </a:lnTo>
                <a:lnTo>
                  <a:pt x="275201" y="893220"/>
                </a:lnTo>
                <a:lnTo>
                  <a:pt x="273092" y="884192"/>
                </a:lnTo>
                <a:lnTo>
                  <a:pt x="271335" y="875867"/>
                </a:lnTo>
                <a:lnTo>
                  <a:pt x="269812" y="868363"/>
                </a:lnTo>
                <a:lnTo>
                  <a:pt x="268640" y="861563"/>
                </a:lnTo>
                <a:lnTo>
                  <a:pt x="267586" y="855583"/>
                </a:lnTo>
                <a:lnTo>
                  <a:pt x="266883" y="850541"/>
                </a:lnTo>
                <a:lnTo>
                  <a:pt x="265828" y="843623"/>
                </a:lnTo>
                <a:lnTo>
                  <a:pt x="265594" y="841044"/>
                </a:lnTo>
                <a:lnTo>
                  <a:pt x="265359" y="843623"/>
                </a:lnTo>
                <a:lnTo>
                  <a:pt x="264304" y="850541"/>
                </a:lnTo>
                <a:lnTo>
                  <a:pt x="263482" y="855583"/>
                </a:lnTo>
                <a:lnTo>
                  <a:pt x="262544" y="861563"/>
                </a:lnTo>
                <a:lnTo>
                  <a:pt x="261371" y="868363"/>
                </a:lnTo>
                <a:lnTo>
                  <a:pt x="259846" y="875867"/>
                </a:lnTo>
                <a:lnTo>
                  <a:pt x="257969" y="884192"/>
                </a:lnTo>
                <a:lnTo>
                  <a:pt x="255974" y="893220"/>
                </a:lnTo>
                <a:lnTo>
                  <a:pt x="253628" y="902601"/>
                </a:lnTo>
                <a:lnTo>
                  <a:pt x="250930" y="912567"/>
                </a:lnTo>
                <a:lnTo>
                  <a:pt x="247880" y="923002"/>
                </a:lnTo>
                <a:lnTo>
                  <a:pt x="244361" y="933555"/>
                </a:lnTo>
                <a:lnTo>
                  <a:pt x="240724" y="944459"/>
                </a:lnTo>
                <a:lnTo>
                  <a:pt x="238612" y="950087"/>
                </a:lnTo>
                <a:lnTo>
                  <a:pt x="236501" y="955598"/>
                </a:lnTo>
                <a:lnTo>
                  <a:pt x="234389" y="961343"/>
                </a:lnTo>
                <a:lnTo>
                  <a:pt x="232395" y="966971"/>
                </a:lnTo>
                <a:lnTo>
                  <a:pt x="230400" y="972717"/>
                </a:lnTo>
                <a:lnTo>
                  <a:pt x="228523" y="978462"/>
                </a:lnTo>
                <a:lnTo>
                  <a:pt x="226881" y="984207"/>
                </a:lnTo>
                <a:lnTo>
                  <a:pt x="225121" y="990070"/>
                </a:lnTo>
                <a:lnTo>
                  <a:pt x="222071" y="1001561"/>
                </a:lnTo>
                <a:lnTo>
                  <a:pt x="219256" y="1013168"/>
                </a:lnTo>
                <a:lnTo>
                  <a:pt x="216558" y="1024659"/>
                </a:lnTo>
                <a:lnTo>
                  <a:pt x="214094" y="1036032"/>
                </a:lnTo>
                <a:lnTo>
                  <a:pt x="211865" y="1047171"/>
                </a:lnTo>
                <a:lnTo>
                  <a:pt x="207173" y="1068628"/>
                </a:lnTo>
                <a:lnTo>
                  <a:pt x="204944" y="1078712"/>
                </a:lnTo>
                <a:lnTo>
                  <a:pt x="202598" y="1088327"/>
                </a:lnTo>
                <a:lnTo>
                  <a:pt x="200017" y="1097472"/>
                </a:lnTo>
                <a:lnTo>
                  <a:pt x="198726" y="1101810"/>
                </a:lnTo>
                <a:lnTo>
                  <a:pt x="197319" y="1106031"/>
                </a:lnTo>
                <a:lnTo>
                  <a:pt x="195911" y="1110018"/>
                </a:lnTo>
                <a:lnTo>
                  <a:pt x="194503" y="1114005"/>
                </a:lnTo>
                <a:lnTo>
                  <a:pt x="192861" y="1117639"/>
                </a:lnTo>
                <a:lnTo>
                  <a:pt x="191336" y="1121157"/>
                </a:lnTo>
                <a:lnTo>
                  <a:pt x="185353" y="1133234"/>
                </a:lnTo>
                <a:lnTo>
                  <a:pt x="183006" y="1138393"/>
                </a:lnTo>
                <a:lnTo>
                  <a:pt x="180778" y="1143083"/>
                </a:lnTo>
                <a:lnTo>
                  <a:pt x="179018" y="1147421"/>
                </a:lnTo>
                <a:lnTo>
                  <a:pt x="177258" y="1151525"/>
                </a:lnTo>
                <a:lnTo>
                  <a:pt x="175850" y="1155629"/>
                </a:lnTo>
                <a:lnTo>
                  <a:pt x="174795" y="1159967"/>
                </a:lnTo>
                <a:lnTo>
                  <a:pt x="173622" y="1164305"/>
                </a:lnTo>
                <a:lnTo>
                  <a:pt x="172683" y="1168878"/>
                </a:lnTo>
                <a:lnTo>
                  <a:pt x="171745" y="1174037"/>
                </a:lnTo>
                <a:lnTo>
                  <a:pt x="171041" y="1179665"/>
                </a:lnTo>
                <a:lnTo>
                  <a:pt x="170219" y="1186114"/>
                </a:lnTo>
                <a:lnTo>
                  <a:pt x="169516" y="1193384"/>
                </a:lnTo>
                <a:lnTo>
                  <a:pt x="167756" y="1210737"/>
                </a:lnTo>
                <a:lnTo>
                  <a:pt x="167287" y="1215661"/>
                </a:lnTo>
                <a:lnTo>
                  <a:pt x="166700" y="1220938"/>
                </a:lnTo>
                <a:lnTo>
                  <a:pt x="165996" y="1226214"/>
                </a:lnTo>
                <a:lnTo>
                  <a:pt x="165175" y="1231608"/>
                </a:lnTo>
                <a:lnTo>
                  <a:pt x="163181" y="1242746"/>
                </a:lnTo>
                <a:lnTo>
                  <a:pt x="160835" y="1254237"/>
                </a:lnTo>
                <a:lnTo>
                  <a:pt x="158488" y="1265962"/>
                </a:lnTo>
                <a:lnTo>
                  <a:pt x="155790" y="1277922"/>
                </a:lnTo>
                <a:lnTo>
                  <a:pt x="152975" y="1289764"/>
                </a:lnTo>
                <a:lnTo>
                  <a:pt x="150159" y="1301607"/>
                </a:lnTo>
                <a:lnTo>
                  <a:pt x="144411" y="1324705"/>
                </a:lnTo>
                <a:lnTo>
                  <a:pt x="139249" y="1346162"/>
                </a:lnTo>
                <a:lnTo>
                  <a:pt x="137020" y="1356128"/>
                </a:lnTo>
                <a:lnTo>
                  <a:pt x="134909" y="1365157"/>
                </a:lnTo>
                <a:lnTo>
                  <a:pt x="133384" y="1373716"/>
                </a:lnTo>
                <a:lnTo>
                  <a:pt x="132797" y="1377468"/>
                </a:lnTo>
                <a:lnTo>
                  <a:pt x="132328" y="1381103"/>
                </a:lnTo>
                <a:lnTo>
                  <a:pt x="131859" y="1384738"/>
                </a:lnTo>
                <a:lnTo>
                  <a:pt x="131624" y="1388490"/>
                </a:lnTo>
                <a:lnTo>
                  <a:pt x="131389" y="1392476"/>
                </a:lnTo>
                <a:lnTo>
                  <a:pt x="131272" y="1396697"/>
                </a:lnTo>
                <a:lnTo>
                  <a:pt x="131155" y="1405726"/>
                </a:lnTo>
                <a:lnTo>
                  <a:pt x="131389" y="1415340"/>
                </a:lnTo>
                <a:lnTo>
                  <a:pt x="131741" y="1425072"/>
                </a:lnTo>
                <a:lnTo>
                  <a:pt x="132328" y="1435039"/>
                </a:lnTo>
                <a:lnTo>
                  <a:pt x="133032" y="1445239"/>
                </a:lnTo>
                <a:lnTo>
                  <a:pt x="133735" y="1454971"/>
                </a:lnTo>
                <a:lnTo>
                  <a:pt x="135261" y="1473497"/>
                </a:lnTo>
                <a:lnTo>
                  <a:pt x="136434" y="1489443"/>
                </a:lnTo>
                <a:lnTo>
                  <a:pt x="136786" y="1496009"/>
                </a:lnTo>
                <a:lnTo>
                  <a:pt x="136903" y="1501403"/>
                </a:lnTo>
                <a:lnTo>
                  <a:pt x="136903" y="1503513"/>
                </a:lnTo>
                <a:lnTo>
                  <a:pt x="136786" y="1505389"/>
                </a:lnTo>
                <a:lnTo>
                  <a:pt x="136668" y="1506796"/>
                </a:lnTo>
                <a:lnTo>
                  <a:pt x="136434" y="1507734"/>
                </a:lnTo>
                <a:lnTo>
                  <a:pt x="135730" y="1509376"/>
                </a:lnTo>
                <a:lnTo>
                  <a:pt x="135143" y="1510900"/>
                </a:lnTo>
                <a:lnTo>
                  <a:pt x="134439" y="1512190"/>
                </a:lnTo>
                <a:lnTo>
                  <a:pt x="133735" y="1513245"/>
                </a:lnTo>
                <a:lnTo>
                  <a:pt x="132797" y="1514300"/>
                </a:lnTo>
                <a:lnTo>
                  <a:pt x="131624" y="1515238"/>
                </a:lnTo>
                <a:lnTo>
                  <a:pt x="130451" y="1515942"/>
                </a:lnTo>
                <a:lnTo>
                  <a:pt x="129043" y="1516528"/>
                </a:lnTo>
                <a:lnTo>
                  <a:pt x="127401" y="1516997"/>
                </a:lnTo>
                <a:lnTo>
                  <a:pt x="125641" y="1517349"/>
                </a:lnTo>
                <a:lnTo>
                  <a:pt x="123412" y="1517818"/>
                </a:lnTo>
                <a:lnTo>
                  <a:pt x="120831" y="1517935"/>
                </a:lnTo>
                <a:lnTo>
                  <a:pt x="118016" y="1517935"/>
                </a:lnTo>
                <a:lnTo>
                  <a:pt x="114848" y="1517935"/>
                </a:lnTo>
                <a:lnTo>
                  <a:pt x="107223" y="1517583"/>
                </a:lnTo>
                <a:lnTo>
                  <a:pt x="98894" y="1516763"/>
                </a:lnTo>
                <a:lnTo>
                  <a:pt x="90799" y="1515942"/>
                </a:lnTo>
                <a:lnTo>
                  <a:pt x="83174" y="1515121"/>
                </a:lnTo>
                <a:lnTo>
                  <a:pt x="76135" y="1514183"/>
                </a:lnTo>
                <a:lnTo>
                  <a:pt x="69683" y="1513245"/>
                </a:lnTo>
                <a:lnTo>
                  <a:pt x="64287" y="1512542"/>
                </a:lnTo>
                <a:lnTo>
                  <a:pt x="59829" y="1511604"/>
                </a:lnTo>
                <a:lnTo>
                  <a:pt x="56427" y="1511017"/>
                </a:lnTo>
                <a:lnTo>
                  <a:pt x="55723" y="1510900"/>
                </a:lnTo>
                <a:lnTo>
                  <a:pt x="55137" y="1510548"/>
                </a:lnTo>
                <a:lnTo>
                  <a:pt x="54667" y="1510197"/>
                </a:lnTo>
                <a:lnTo>
                  <a:pt x="54315" y="1509845"/>
                </a:lnTo>
                <a:lnTo>
                  <a:pt x="53846" y="1509376"/>
                </a:lnTo>
                <a:lnTo>
                  <a:pt x="53494" y="1508790"/>
                </a:lnTo>
                <a:lnTo>
                  <a:pt x="53377" y="1508321"/>
                </a:lnTo>
                <a:lnTo>
                  <a:pt x="53142" y="1507617"/>
                </a:lnTo>
                <a:lnTo>
                  <a:pt x="53025" y="1506210"/>
                </a:lnTo>
                <a:lnTo>
                  <a:pt x="53142" y="1504686"/>
                </a:lnTo>
                <a:lnTo>
                  <a:pt x="53377" y="1503044"/>
                </a:lnTo>
                <a:lnTo>
                  <a:pt x="53963" y="1501403"/>
                </a:lnTo>
                <a:lnTo>
                  <a:pt x="54785" y="1499527"/>
                </a:lnTo>
                <a:lnTo>
                  <a:pt x="55840" y="1497768"/>
                </a:lnTo>
                <a:lnTo>
                  <a:pt x="57014" y="1496126"/>
                </a:lnTo>
                <a:lnTo>
                  <a:pt x="58421" y="1494485"/>
                </a:lnTo>
                <a:lnTo>
                  <a:pt x="60064" y="1492961"/>
                </a:lnTo>
                <a:lnTo>
                  <a:pt x="61823" y="1491554"/>
                </a:lnTo>
                <a:lnTo>
                  <a:pt x="63935" y="1490264"/>
                </a:lnTo>
                <a:lnTo>
                  <a:pt x="66047" y="1489209"/>
                </a:lnTo>
                <a:lnTo>
                  <a:pt x="68393" y="1488153"/>
                </a:lnTo>
                <a:lnTo>
                  <a:pt x="70739" y="1486864"/>
                </a:lnTo>
                <a:lnTo>
                  <a:pt x="72968" y="1485339"/>
                </a:lnTo>
                <a:lnTo>
                  <a:pt x="75314" y="1483463"/>
                </a:lnTo>
                <a:lnTo>
                  <a:pt x="76370" y="1482291"/>
                </a:lnTo>
                <a:lnTo>
                  <a:pt x="77543" y="1481118"/>
                </a:lnTo>
                <a:lnTo>
                  <a:pt x="78482" y="1479829"/>
                </a:lnTo>
                <a:lnTo>
                  <a:pt x="79537" y="1478539"/>
                </a:lnTo>
                <a:lnTo>
                  <a:pt x="80593" y="1477014"/>
                </a:lnTo>
                <a:lnTo>
                  <a:pt x="81414" y="1475490"/>
                </a:lnTo>
                <a:lnTo>
                  <a:pt x="82353" y="1473849"/>
                </a:lnTo>
                <a:lnTo>
                  <a:pt x="83291" y="1471973"/>
                </a:lnTo>
                <a:lnTo>
                  <a:pt x="83995" y="1470214"/>
                </a:lnTo>
                <a:lnTo>
                  <a:pt x="84816" y="1468103"/>
                </a:lnTo>
                <a:lnTo>
                  <a:pt x="85403" y="1466110"/>
                </a:lnTo>
                <a:lnTo>
                  <a:pt x="86107" y="1463882"/>
                </a:lnTo>
                <a:lnTo>
                  <a:pt x="86693" y="1461655"/>
                </a:lnTo>
                <a:lnTo>
                  <a:pt x="87163" y="1459075"/>
                </a:lnTo>
                <a:lnTo>
                  <a:pt x="87515" y="1456496"/>
                </a:lnTo>
                <a:lnTo>
                  <a:pt x="87867" y="1453799"/>
                </a:lnTo>
                <a:lnTo>
                  <a:pt x="88101" y="1450985"/>
                </a:lnTo>
                <a:lnTo>
                  <a:pt x="88219" y="1448053"/>
                </a:lnTo>
                <a:lnTo>
                  <a:pt x="88453" y="1444770"/>
                </a:lnTo>
                <a:lnTo>
                  <a:pt x="88219" y="1441605"/>
                </a:lnTo>
                <a:lnTo>
                  <a:pt x="88101" y="1438204"/>
                </a:lnTo>
                <a:lnTo>
                  <a:pt x="87867" y="1434570"/>
                </a:lnTo>
                <a:lnTo>
                  <a:pt x="87515" y="1430935"/>
                </a:lnTo>
                <a:lnTo>
                  <a:pt x="87163" y="1427183"/>
                </a:lnTo>
                <a:lnTo>
                  <a:pt x="84113" y="1406312"/>
                </a:lnTo>
                <a:lnTo>
                  <a:pt x="82236" y="1392476"/>
                </a:lnTo>
                <a:lnTo>
                  <a:pt x="80241" y="1376882"/>
                </a:lnTo>
                <a:lnTo>
                  <a:pt x="79303" y="1368440"/>
                </a:lnTo>
                <a:lnTo>
                  <a:pt x="78247" y="1359529"/>
                </a:lnTo>
                <a:lnTo>
                  <a:pt x="77309" y="1350266"/>
                </a:lnTo>
                <a:lnTo>
                  <a:pt x="76605" y="1340886"/>
                </a:lnTo>
                <a:lnTo>
                  <a:pt x="75783" y="1331037"/>
                </a:lnTo>
                <a:lnTo>
                  <a:pt x="75314" y="1321070"/>
                </a:lnTo>
                <a:lnTo>
                  <a:pt x="74845" y="1310869"/>
                </a:lnTo>
                <a:lnTo>
                  <a:pt x="74376" y="1300317"/>
                </a:lnTo>
                <a:lnTo>
                  <a:pt x="74258" y="1289764"/>
                </a:lnTo>
                <a:lnTo>
                  <a:pt x="74258" y="1278977"/>
                </a:lnTo>
                <a:lnTo>
                  <a:pt x="74493" y="1268307"/>
                </a:lnTo>
                <a:lnTo>
                  <a:pt x="75080" y="1257403"/>
                </a:lnTo>
                <a:lnTo>
                  <a:pt x="75666" y="1246616"/>
                </a:lnTo>
                <a:lnTo>
                  <a:pt x="76722" y="1235711"/>
                </a:lnTo>
                <a:lnTo>
                  <a:pt x="77895" y="1224924"/>
                </a:lnTo>
                <a:lnTo>
                  <a:pt x="78599" y="1219531"/>
                </a:lnTo>
                <a:lnTo>
                  <a:pt x="79420" y="1214137"/>
                </a:lnTo>
                <a:lnTo>
                  <a:pt x="80359" y="1208744"/>
                </a:lnTo>
                <a:lnTo>
                  <a:pt x="81297" y="1203467"/>
                </a:lnTo>
                <a:lnTo>
                  <a:pt x="82353" y="1198191"/>
                </a:lnTo>
                <a:lnTo>
                  <a:pt x="83526" y="1193032"/>
                </a:lnTo>
                <a:lnTo>
                  <a:pt x="84816" y="1187873"/>
                </a:lnTo>
                <a:lnTo>
                  <a:pt x="86107" y="1182714"/>
                </a:lnTo>
                <a:lnTo>
                  <a:pt x="87515" y="1177555"/>
                </a:lnTo>
                <a:lnTo>
                  <a:pt x="89040" y="1172630"/>
                </a:lnTo>
                <a:lnTo>
                  <a:pt x="90565" y="1167588"/>
                </a:lnTo>
                <a:lnTo>
                  <a:pt x="92324" y="1162781"/>
                </a:lnTo>
                <a:lnTo>
                  <a:pt x="94201" y="1157857"/>
                </a:lnTo>
                <a:lnTo>
                  <a:pt x="96078" y="1153166"/>
                </a:lnTo>
                <a:lnTo>
                  <a:pt x="98190" y="1148359"/>
                </a:lnTo>
                <a:lnTo>
                  <a:pt x="100184" y="1143904"/>
                </a:lnTo>
                <a:lnTo>
                  <a:pt x="102531" y="1139214"/>
                </a:lnTo>
                <a:lnTo>
                  <a:pt x="104759" y="1134875"/>
                </a:lnTo>
                <a:lnTo>
                  <a:pt x="104290" y="1129599"/>
                </a:lnTo>
                <a:lnTo>
                  <a:pt x="104056" y="1124557"/>
                </a:lnTo>
                <a:lnTo>
                  <a:pt x="103821" y="1119633"/>
                </a:lnTo>
                <a:lnTo>
                  <a:pt x="103821" y="1114825"/>
                </a:lnTo>
                <a:lnTo>
                  <a:pt x="103938" y="1110135"/>
                </a:lnTo>
                <a:lnTo>
                  <a:pt x="104173" y="1105680"/>
                </a:lnTo>
                <a:lnTo>
                  <a:pt x="104642" y="1101341"/>
                </a:lnTo>
                <a:lnTo>
                  <a:pt x="105229" y="1097238"/>
                </a:lnTo>
                <a:lnTo>
                  <a:pt x="105698" y="1093134"/>
                </a:lnTo>
                <a:lnTo>
                  <a:pt x="106519" y="1089265"/>
                </a:lnTo>
                <a:lnTo>
                  <a:pt x="107223" y="1085512"/>
                </a:lnTo>
                <a:lnTo>
                  <a:pt x="108162" y="1081995"/>
                </a:lnTo>
                <a:lnTo>
                  <a:pt x="109100" y="1078477"/>
                </a:lnTo>
                <a:lnTo>
                  <a:pt x="110039" y="1075312"/>
                </a:lnTo>
                <a:lnTo>
                  <a:pt x="111094" y="1072263"/>
                </a:lnTo>
                <a:lnTo>
                  <a:pt x="112150" y="1069215"/>
                </a:lnTo>
                <a:lnTo>
                  <a:pt x="114262" y="1064056"/>
                </a:lnTo>
                <a:lnTo>
                  <a:pt x="116373" y="1059248"/>
                </a:lnTo>
                <a:lnTo>
                  <a:pt x="118368" y="1055262"/>
                </a:lnTo>
                <a:lnTo>
                  <a:pt x="120362" y="1051979"/>
                </a:lnTo>
                <a:lnTo>
                  <a:pt x="121887" y="1049399"/>
                </a:lnTo>
                <a:lnTo>
                  <a:pt x="123177" y="1047640"/>
                </a:lnTo>
                <a:lnTo>
                  <a:pt x="124233" y="1045999"/>
                </a:lnTo>
                <a:lnTo>
                  <a:pt x="123412" y="1037557"/>
                </a:lnTo>
                <a:lnTo>
                  <a:pt x="122474" y="1027473"/>
                </a:lnTo>
                <a:lnTo>
                  <a:pt x="121535" y="1014106"/>
                </a:lnTo>
                <a:lnTo>
                  <a:pt x="120245" y="997926"/>
                </a:lnTo>
                <a:lnTo>
                  <a:pt x="118954" y="979400"/>
                </a:lnTo>
                <a:lnTo>
                  <a:pt x="117664" y="958881"/>
                </a:lnTo>
                <a:lnTo>
                  <a:pt x="116608" y="936721"/>
                </a:lnTo>
                <a:lnTo>
                  <a:pt x="115552" y="913505"/>
                </a:lnTo>
                <a:lnTo>
                  <a:pt x="115200" y="901545"/>
                </a:lnTo>
                <a:lnTo>
                  <a:pt x="114966" y="889468"/>
                </a:lnTo>
                <a:lnTo>
                  <a:pt x="114731" y="877274"/>
                </a:lnTo>
                <a:lnTo>
                  <a:pt x="114614" y="865080"/>
                </a:lnTo>
                <a:lnTo>
                  <a:pt x="114614" y="853120"/>
                </a:lnTo>
                <a:lnTo>
                  <a:pt x="114731" y="841044"/>
                </a:lnTo>
                <a:lnTo>
                  <a:pt x="114966" y="829201"/>
                </a:lnTo>
                <a:lnTo>
                  <a:pt x="115318" y="817593"/>
                </a:lnTo>
                <a:lnTo>
                  <a:pt x="115904" y="806103"/>
                </a:lnTo>
                <a:lnTo>
                  <a:pt x="116491" y="794964"/>
                </a:lnTo>
                <a:lnTo>
                  <a:pt x="117429" y="784177"/>
                </a:lnTo>
                <a:lnTo>
                  <a:pt x="118368" y="773976"/>
                </a:lnTo>
                <a:lnTo>
                  <a:pt x="119541" y="764127"/>
                </a:lnTo>
                <a:lnTo>
                  <a:pt x="120949" y="754747"/>
                </a:lnTo>
                <a:lnTo>
                  <a:pt x="124116" y="736924"/>
                </a:lnTo>
                <a:lnTo>
                  <a:pt x="127283" y="719923"/>
                </a:lnTo>
                <a:lnTo>
                  <a:pt x="130568" y="703860"/>
                </a:lnTo>
                <a:lnTo>
                  <a:pt x="133853" y="688382"/>
                </a:lnTo>
                <a:lnTo>
                  <a:pt x="140070" y="659539"/>
                </a:lnTo>
                <a:lnTo>
                  <a:pt x="142886" y="645937"/>
                </a:lnTo>
                <a:lnTo>
                  <a:pt x="145467" y="633040"/>
                </a:lnTo>
                <a:lnTo>
                  <a:pt x="147813" y="620728"/>
                </a:lnTo>
                <a:lnTo>
                  <a:pt x="148869" y="614749"/>
                </a:lnTo>
                <a:lnTo>
                  <a:pt x="149690" y="608652"/>
                </a:lnTo>
                <a:lnTo>
                  <a:pt x="150511" y="602906"/>
                </a:lnTo>
                <a:lnTo>
                  <a:pt x="151215" y="597278"/>
                </a:lnTo>
                <a:lnTo>
                  <a:pt x="151802" y="591650"/>
                </a:lnTo>
                <a:lnTo>
                  <a:pt x="152271" y="586139"/>
                </a:lnTo>
                <a:lnTo>
                  <a:pt x="152505" y="580746"/>
                </a:lnTo>
                <a:lnTo>
                  <a:pt x="152623" y="575352"/>
                </a:lnTo>
                <a:lnTo>
                  <a:pt x="152623" y="570076"/>
                </a:lnTo>
                <a:lnTo>
                  <a:pt x="152505" y="564917"/>
                </a:lnTo>
                <a:lnTo>
                  <a:pt x="152153" y="559875"/>
                </a:lnTo>
                <a:lnTo>
                  <a:pt x="151684" y="554716"/>
                </a:lnTo>
                <a:lnTo>
                  <a:pt x="150980" y="549674"/>
                </a:lnTo>
                <a:lnTo>
                  <a:pt x="150159" y="544867"/>
                </a:lnTo>
                <a:lnTo>
                  <a:pt x="146405" y="526927"/>
                </a:lnTo>
                <a:lnTo>
                  <a:pt x="143003" y="512154"/>
                </a:lnTo>
                <a:lnTo>
                  <a:pt x="141478" y="505822"/>
                </a:lnTo>
                <a:lnTo>
                  <a:pt x="140070" y="500194"/>
                </a:lnTo>
                <a:lnTo>
                  <a:pt x="138663" y="495035"/>
                </a:lnTo>
                <a:lnTo>
                  <a:pt x="137372" y="490580"/>
                </a:lnTo>
                <a:lnTo>
                  <a:pt x="136082" y="486476"/>
                </a:lnTo>
                <a:lnTo>
                  <a:pt x="134791" y="482724"/>
                </a:lnTo>
                <a:lnTo>
                  <a:pt x="132562" y="476509"/>
                </a:lnTo>
                <a:lnTo>
                  <a:pt x="130333" y="471233"/>
                </a:lnTo>
                <a:lnTo>
                  <a:pt x="128339" y="466426"/>
                </a:lnTo>
                <a:lnTo>
                  <a:pt x="127283" y="464433"/>
                </a:lnTo>
                <a:lnTo>
                  <a:pt x="126228" y="462791"/>
                </a:lnTo>
                <a:lnTo>
                  <a:pt x="125289" y="461501"/>
                </a:lnTo>
                <a:lnTo>
                  <a:pt x="124351" y="460446"/>
                </a:lnTo>
                <a:lnTo>
                  <a:pt x="123529" y="459860"/>
                </a:lnTo>
                <a:lnTo>
                  <a:pt x="122708" y="459508"/>
                </a:lnTo>
                <a:lnTo>
                  <a:pt x="121887" y="459508"/>
                </a:lnTo>
                <a:lnTo>
                  <a:pt x="121066" y="459860"/>
                </a:lnTo>
                <a:lnTo>
                  <a:pt x="120362" y="460329"/>
                </a:lnTo>
                <a:lnTo>
                  <a:pt x="119541" y="461267"/>
                </a:lnTo>
                <a:lnTo>
                  <a:pt x="118837" y="462205"/>
                </a:lnTo>
                <a:lnTo>
                  <a:pt x="118133" y="463612"/>
                </a:lnTo>
                <a:lnTo>
                  <a:pt x="117429" y="465253"/>
                </a:lnTo>
                <a:lnTo>
                  <a:pt x="116725" y="466895"/>
                </a:lnTo>
                <a:lnTo>
                  <a:pt x="115318" y="470999"/>
                </a:lnTo>
                <a:lnTo>
                  <a:pt x="114731" y="473344"/>
                </a:lnTo>
                <a:lnTo>
                  <a:pt x="113910" y="476275"/>
                </a:lnTo>
                <a:lnTo>
                  <a:pt x="112385" y="483075"/>
                </a:lnTo>
                <a:lnTo>
                  <a:pt x="110860" y="491166"/>
                </a:lnTo>
                <a:lnTo>
                  <a:pt x="109335" y="500898"/>
                </a:lnTo>
                <a:lnTo>
                  <a:pt x="107810" y="511685"/>
                </a:lnTo>
                <a:lnTo>
                  <a:pt x="106402" y="523644"/>
                </a:lnTo>
                <a:lnTo>
                  <a:pt x="104994" y="536659"/>
                </a:lnTo>
                <a:lnTo>
                  <a:pt x="103704" y="550495"/>
                </a:lnTo>
                <a:lnTo>
                  <a:pt x="103234" y="554130"/>
                </a:lnTo>
                <a:lnTo>
                  <a:pt x="102765" y="558116"/>
                </a:lnTo>
                <a:lnTo>
                  <a:pt x="101475" y="567027"/>
                </a:lnTo>
                <a:lnTo>
                  <a:pt x="99715" y="576759"/>
                </a:lnTo>
                <a:lnTo>
                  <a:pt x="97486" y="587077"/>
                </a:lnTo>
                <a:lnTo>
                  <a:pt x="94905" y="598333"/>
                </a:lnTo>
                <a:lnTo>
                  <a:pt x="92207" y="609824"/>
                </a:lnTo>
                <a:lnTo>
                  <a:pt x="89157" y="621549"/>
                </a:lnTo>
                <a:lnTo>
                  <a:pt x="85990" y="633392"/>
                </a:lnTo>
                <a:lnTo>
                  <a:pt x="82470" y="645234"/>
                </a:lnTo>
                <a:lnTo>
                  <a:pt x="79068" y="656725"/>
                </a:lnTo>
                <a:lnTo>
                  <a:pt x="75549" y="667746"/>
                </a:lnTo>
                <a:lnTo>
                  <a:pt x="72029" y="678416"/>
                </a:lnTo>
                <a:lnTo>
                  <a:pt x="68510" y="688148"/>
                </a:lnTo>
                <a:lnTo>
                  <a:pt x="65225" y="697176"/>
                </a:lnTo>
                <a:lnTo>
                  <a:pt x="61823" y="704915"/>
                </a:lnTo>
                <a:lnTo>
                  <a:pt x="60298" y="708315"/>
                </a:lnTo>
                <a:lnTo>
                  <a:pt x="58773" y="711481"/>
                </a:lnTo>
                <a:lnTo>
                  <a:pt x="57365" y="714412"/>
                </a:lnTo>
                <a:lnTo>
                  <a:pt x="56075" y="717461"/>
                </a:lnTo>
                <a:lnTo>
                  <a:pt x="54902" y="720509"/>
                </a:lnTo>
                <a:lnTo>
                  <a:pt x="53846" y="723441"/>
                </a:lnTo>
                <a:lnTo>
                  <a:pt x="53025" y="726489"/>
                </a:lnTo>
                <a:lnTo>
                  <a:pt x="52204" y="729538"/>
                </a:lnTo>
                <a:lnTo>
                  <a:pt x="51617" y="732586"/>
                </a:lnTo>
                <a:lnTo>
                  <a:pt x="50913" y="735635"/>
                </a:lnTo>
                <a:lnTo>
                  <a:pt x="50444" y="738566"/>
                </a:lnTo>
                <a:lnTo>
                  <a:pt x="50092" y="741615"/>
                </a:lnTo>
                <a:lnTo>
                  <a:pt x="49740" y="744546"/>
                </a:lnTo>
                <a:lnTo>
                  <a:pt x="49506" y="747594"/>
                </a:lnTo>
                <a:lnTo>
                  <a:pt x="49388" y="750408"/>
                </a:lnTo>
                <a:lnTo>
                  <a:pt x="49388" y="753340"/>
                </a:lnTo>
                <a:lnTo>
                  <a:pt x="49388" y="758850"/>
                </a:lnTo>
                <a:lnTo>
                  <a:pt x="49740" y="764244"/>
                </a:lnTo>
                <a:lnTo>
                  <a:pt x="50327" y="769169"/>
                </a:lnTo>
                <a:lnTo>
                  <a:pt x="51031" y="774093"/>
                </a:lnTo>
                <a:lnTo>
                  <a:pt x="51969" y="778431"/>
                </a:lnTo>
                <a:lnTo>
                  <a:pt x="53025" y="782418"/>
                </a:lnTo>
                <a:lnTo>
                  <a:pt x="54198" y="785936"/>
                </a:lnTo>
                <a:lnTo>
                  <a:pt x="55254" y="788984"/>
                </a:lnTo>
                <a:lnTo>
                  <a:pt x="56427" y="791446"/>
                </a:lnTo>
                <a:lnTo>
                  <a:pt x="57483" y="793674"/>
                </a:lnTo>
                <a:lnTo>
                  <a:pt x="58656" y="796254"/>
                </a:lnTo>
                <a:lnTo>
                  <a:pt x="59829" y="798950"/>
                </a:lnTo>
                <a:lnTo>
                  <a:pt x="60885" y="801764"/>
                </a:lnTo>
                <a:lnTo>
                  <a:pt x="61823" y="804696"/>
                </a:lnTo>
                <a:lnTo>
                  <a:pt x="62762" y="807862"/>
                </a:lnTo>
                <a:lnTo>
                  <a:pt x="63583" y="810910"/>
                </a:lnTo>
                <a:lnTo>
                  <a:pt x="64287" y="813959"/>
                </a:lnTo>
                <a:lnTo>
                  <a:pt x="64639" y="816890"/>
                </a:lnTo>
                <a:lnTo>
                  <a:pt x="64873" y="819938"/>
                </a:lnTo>
                <a:lnTo>
                  <a:pt x="64873" y="822752"/>
                </a:lnTo>
                <a:lnTo>
                  <a:pt x="64756" y="825684"/>
                </a:lnTo>
                <a:lnTo>
                  <a:pt x="64522" y="826856"/>
                </a:lnTo>
                <a:lnTo>
                  <a:pt x="64287" y="828146"/>
                </a:lnTo>
                <a:lnTo>
                  <a:pt x="63935" y="829318"/>
                </a:lnTo>
                <a:lnTo>
                  <a:pt x="63348" y="830491"/>
                </a:lnTo>
                <a:lnTo>
                  <a:pt x="62879" y="831664"/>
                </a:lnTo>
                <a:lnTo>
                  <a:pt x="62410" y="832719"/>
                </a:lnTo>
                <a:lnTo>
                  <a:pt x="61589" y="833657"/>
                </a:lnTo>
                <a:lnTo>
                  <a:pt x="60768" y="834595"/>
                </a:lnTo>
                <a:lnTo>
                  <a:pt x="59360" y="836119"/>
                </a:lnTo>
                <a:lnTo>
                  <a:pt x="58656" y="837409"/>
                </a:lnTo>
                <a:lnTo>
                  <a:pt x="58421" y="838112"/>
                </a:lnTo>
                <a:lnTo>
                  <a:pt x="58304" y="838581"/>
                </a:lnTo>
                <a:lnTo>
                  <a:pt x="58069" y="839050"/>
                </a:lnTo>
                <a:lnTo>
                  <a:pt x="58304" y="839519"/>
                </a:lnTo>
                <a:lnTo>
                  <a:pt x="58421" y="839871"/>
                </a:lnTo>
                <a:lnTo>
                  <a:pt x="58656" y="840223"/>
                </a:lnTo>
                <a:lnTo>
                  <a:pt x="59242" y="840926"/>
                </a:lnTo>
                <a:lnTo>
                  <a:pt x="60181" y="841513"/>
                </a:lnTo>
                <a:lnTo>
                  <a:pt x="61354" y="842099"/>
                </a:lnTo>
                <a:lnTo>
                  <a:pt x="63935" y="843506"/>
                </a:lnTo>
                <a:lnTo>
                  <a:pt x="65225" y="844327"/>
                </a:lnTo>
                <a:lnTo>
                  <a:pt x="66516" y="845382"/>
                </a:lnTo>
                <a:lnTo>
                  <a:pt x="67454" y="846672"/>
                </a:lnTo>
                <a:lnTo>
                  <a:pt x="68041" y="847375"/>
                </a:lnTo>
                <a:lnTo>
                  <a:pt x="68510" y="848196"/>
                </a:lnTo>
                <a:lnTo>
                  <a:pt x="68862" y="849134"/>
                </a:lnTo>
                <a:lnTo>
                  <a:pt x="69331" y="850072"/>
                </a:lnTo>
                <a:lnTo>
                  <a:pt x="69566" y="851127"/>
                </a:lnTo>
                <a:lnTo>
                  <a:pt x="69683" y="852300"/>
                </a:lnTo>
                <a:lnTo>
                  <a:pt x="69918" y="854762"/>
                </a:lnTo>
                <a:lnTo>
                  <a:pt x="69801" y="856990"/>
                </a:lnTo>
                <a:lnTo>
                  <a:pt x="69449" y="859335"/>
                </a:lnTo>
                <a:lnTo>
                  <a:pt x="68745" y="861563"/>
                </a:lnTo>
                <a:lnTo>
                  <a:pt x="67924" y="863673"/>
                </a:lnTo>
                <a:lnTo>
                  <a:pt x="66868" y="865784"/>
                </a:lnTo>
                <a:lnTo>
                  <a:pt x="65460" y="867777"/>
                </a:lnTo>
                <a:lnTo>
                  <a:pt x="64052" y="869770"/>
                </a:lnTo>
                <a:lnTo>
                  <a:pt x="62410" y="871529"/>
                </a:lnTo>
                <a:lnTo>
                  <a:pt x="60533" y="873170"/>
                </a:lnTo>
                <a:lnTo>
                  <a:pt x="58656" y="874812"/>
                </a:lnTo>
                <a:lnTo>
                  <a:pt x="56427" y="876336"/>
                </a:lnTo>
                <a:lnTo>
                  <a:pt x="54315" y="877743"/>
                </a:lnTo>
                <a:lnTo>
                  <a:pt x="51969" y="878916"/>
                </a:lnTo>
                <a:lnTo>
                  <a:pt x="49506" y="879971"/>
                </a:lnTo>
                <a:lnTo>
                  <a:pt x="47042" y="881026"/>
                </a:lnTo>
                <a:lnTo>
                  <a:pt x="45752" y="881378"/>
                </a:lnTo>
                <a:lnTo>
                  <a:pt x="44696" y="881613"/>
                </a:lnTo>
                <a:lnTo>
                  <a:pt x="43405" y="881964"/>
                </a:lnTo>
                <a:lnTo>
                  <a:pt x="42232" y="881964"/>
                </a:lnTo>
                <a:lnTo>
                  <a:pt x="40942" y="881964"/>
                </a:lnTo>
                <a:lnTo>
                  <a:pt x="39769" y="881847"/>
                </a:lnTo>
                <a:lnTo>
                  <a:pt x="38478" y="881613"/>
                </a:lnTo>
                <a:lnTo>
                  <a:pt x="37305" y="881261"/>
                </a:lnTo>
                <a:lnTo>
                  <a:pt x="36132" y="880909"/>
                </a:lnTo>
                <a:lnTo>
                  <a:pt x="34842" y="880440"/>
                </a:lnTo>
                <a:lnTo>
                  <a:pt x="32613" y="879268"/>
                </a:lnTo>
                <a:lnTo>
                  <a:pt x="30149" y="877743"/>
                </a:lnTo>
                <a:lnTo>
                  <a:pt x="27803" y="875867"/>
                </a:lnTo>
                <a:lnTo>
                  <a:pt x="25574" y="873757"/>
                </a:lnTo>
                <a:lnTo>
                  <a:pt x="23228" y="871412"/>
                </a:lnTo>
                <a:lnTo>
                  <a:pt x="20882" y="868832"/>
                </a:lnTo>
                <a:lnTo>
                  <a:pt x="18653" y="866018"/>
                </a:lnTo>
                <a:lnTo>
                  <a:pt x="16424" y="863087"/>
                </a:lnTo>
                <a:lnTo>
                  <a:pt x="14077" y="859921"/>
                </a:lnTo>
                <a:lnTo>
                  <a:pt x="9502" y="853238"/>
                </a:lnTo>
                <a:lnTo>
                  <a:pt x="7391" y="849837"/>
                </a:lnTo>
                <a:lnTo>
                  <a:pt x="5631" y="846789"/>
                </a:lnTo>
                <a:lnTo>
                  <a:pt x="4106" y="843975"/>
                </a:lnTo>
                <a:lnTo>
                  <a:pt x="2815" y="841278"/>
                </a:lnTo>
                <a:lnTo>
                  <a:pt x="1760" y="838816"/>
                </a:lnTo>
                <a:lnTo>
                  <a:pt x="1056" y="836588"/>
                </a:lnTo>
                <a:lnTo>
                  <a:pt x="469" y="834360"/>
                </a:lnTo>
                <a:lnTo>
                  <a:pt x="117" y="832133"/>
                </a:lnTo>
                <a:lnTo>
                  <a:pt x="0" y="830139"/>
                </a:lnTo>
                <a:lnTo>
                  <a:pt x="0" y="827911"/>
                </a:lnTo>
                <a:lnTo>
                  <a:pt x="117" y="825918"/>
                </a:lnTo>
                <a:lnTo>
                  <a:pt x="469" y="823573"/>
                </a:lnTo>
                <a:lnTo>
                  <a:pt x="1056" y="821345"/>
                </a:lnTo>
                <a:lnTo>
                  <a:pt x="1525" y="819000"/>
                </a:lnTo>
                <a:lnTo>
                  <a:pt x="3050" y="813607"/>
                </a:lnTo>
                <a:lnTo>
                  <a:pt x="3989" y="809972"/>
                </a:lnTo>
                <a:lnTo>
                  <a:pt x="4692" y="805165"/>
                </a:lnTo>
                <a:lnTo>
                  <a:pt x="5631" y="799068"/>
                </a:lnTo>
                <a:lnTo>
                  <a:pt x="6569" y="792033"/>
                </a:lnTo>
                <a:lnTo>
                  <a:pt x="7391" y="784059"/>
                </a:lnTo>
                <a:lnTo>
                  <a:pt x="8329" y="775383"/>
                </a:lnTo>
                <a:lnTo>
                  <a:pt x="9972" y="756154"/>
                </a:lnTo>
                <a:lnTo>
                  <a:pt x="11379" y="735635"/>
                </a:lnTo>
                <a:lnTo>
                  <a:pt x="12670" y="714764"/>
                </a:lnTo>
                <a:lnTo>
                  <a:pt x="13725" y="694597"/>
                </a:lnTo>
                <a:lnTo>
                  <a:pt x="14312" y="676423"/>
                </a:lnTo>
                <a:lnTo>
                  <a:pt x="14781" y="667512"/>
                </a:lnTo>
                <a:lnTo>
                  <a:pt x="15368" y="658014"/>
                </a:lnTo>
                <a:lnTo>
                  <a:pt x="16306" y="648048"/>
                </a:lnTo>
                <a:lnTo>
                  <a:pt x="17479" y="637613"/>
                </a:lnTo>
                <a:lnTo>
                  <a:pt x="19005" y="626708"/>
                </a:lnTo>
                <a:lnTo>
                  <a:pt x="20530" y="615569"/>
                </a:lnTo>
                <a:lnTo>
                  <a:pt x="22407" y="604196"/>
                </a:lnTo>
                <a:lnTo>
                  <a:pt x="24518" y="592705"/>
                </a:lnTo>
                <a:lnTo>
                  <a:pt x="26630" y="580980"/>
                </a:lnTo>
                <a:lnTo>
                  <a:pt x="29093" y="569490"/>
                </a:lnTo>
                <a:lnTo>
                  <a:pt x="31792" y="557999"/>
                </a:lnTo>
                <a:lnTo>
                  <a:pt x="34490" y="546743"/>
                </a:lnTo>
                <a:lnTo>
                  <a:pt x="37305" y="535721"/>
                </a:lnTo>
                <a:lnTo>
                  <a:pt x="40355" y="525051"/>
                </a:lnTo>
                <a:lnTo>
                  <a:pt x="43523" y="514968"/>
                </a:lnTo>
                <a:lnTo>
                  <a:pt x="46690" y="505236"/>
                </a:lnTo>
                <a:lnTo>
                  <a:pt x="48215" y="500546"/>
                </a:lnTo>
                <a:lnTo>
                  <a:pt x="49740" y="495973"/>
                </a:lnTo>
                <a:lnTo>
                  <a:pt x="52438" y="486593"/>
                </a:lnTo>
                <a:lnTo>
                  <a:pt x="54902" y="477330"/>
                </a:lnTo>
                <a:lnTo>
                  <a:pt x="57014" y="468302"/>
                </a:lnTo>
                <a:lnTo>
                  <a:pt x="58891" y="459039"/>
                </a:lnTo>
                <a:lnTo>
                  <a:pt x="60416" y="449893"/>
                </a:lnTo>
                <a:lnTo>
                  <a:pt x="61706" y="440748"/>
                </a:lnTo>
                <a:lnTo>
                  <a:pt x="62762" y="431602"/>
                </a:lnTo>
                <a:lnTo>
                  <a:pt x="63466" y="422339"/>
                </a:lnTo>
                <a:lnTo>
                  <a:pt x="64170" y="412959"/>
                </a:lnTo>
                <a:lnTo>
                  <a:pt x="64522" y="403696"/>
                </a:lnTo>
                <a:lnTo>
                  <a:pt x="64756" y="394199"/>
                </a:lnTo>
                <a:lnTo>
                  <a:pt x="64873" y="384702"/>
                </a:lnTo>
                <a:lnTo>
                  <a:pt x="64873" y="374970"/>
                </a:lnTo>
                <a:lnTo>
                  <a:pt x="64639" y="365003"/>
                </a:lnTo>
                <a:lnTo>
                  <a:pt x="64404" y="355154"/>
                </a:lnTo>
                <a:lnTo>
                  <a:pt x="64404" y="350230"/>
                </a:lnTo>
                <a:lnTo>
                  <a:pt x="64404" y="345305"/>
                </a:lnTo>
                <a:lnTo>
                  <a:pt x="64522" y="340615"/>
                </a:lnTo>
                <a:lnTo>
                  <a:pt x="64756" y="335808"/>
                </a:lnTo>
                <a:lnTo>
                  <a:pt x="65225" y="331352"/>
                </a:lnTo>
                <a:lnTo>
                  <a:pt x="65577" y="326897"/>
                </a:lnTo>
                <a:lnTo>
                  <a:pt x="66164" y="322441"/>
                </a:lnTo>
                <a:lnTo>
                  <a:pt x="66985" y="318337"/>
                </a:lnTo>
                <a:lnTo>
                  <a:pt x="67689" y="314234"/>
                </a:lnTo>
                <a:lnTo>
                  <a:pt x="68627" y="310247"/>
                </a:lnTo>
                <a:lnTo>
                  <a:pt x="69683" y="306495"/>
                </a:lnTo>
                <a:lnTo>
                  <a:pt x="70856" y="302743"/>
                </a:lnTo>
                <a:lnTo>
                  <a:pt x="72147" y="299108"/>
                </a:lnTo>
                <a:lnTo>
                  <a:pt x="73437" y="295591"/>
                </a:lnTo>
                <a:lnTo>
                  <a:pt x="74962" y="292190"/>
                </a:lnTo>
                <a:lnTo>
                  <a:pt x="76487" y="289025"/>
                </a:lnTo>
                <a:lnTo>
                  <a:pt x="78130" y="285976"/>
                </a:lnTo>
                <a:lnTo>
                  <a:pt x="79889" y="283045"/>
                </a:lnTo>
                <a:lnTo>
                  <a:pt x="81884" y="280114"/>
                </a:lnTo>
                <a:lnTo>
                  <a:pt x="83761" y="277534"/>
                </a:lnTo>
                <a:lnTo>
                  <a:pt x="85990" y="274954"/>
                </a:lnTo>
                <a:lnTo>
                  <a:pt x="88101" y="272492"/>
                </a:lnTo>
                <a:lnTo>
                  <a:pt x="90447" y="270147"/>
                </a:lnTo>
                <a:lnTo>
                  <a:pt x="92911" y="268154"/>
                </a:lnTo>
                <a:lnTo>
                  <a:pt x="95375" y="266043"/>
                </a:lnTo>
                <a:lnTo>
                  <a:pt x="98073" y="264285"/>
                </a:lnTo>
                <a:lnTo>
                  <a:pt x="100654" y="262526"/>
                </a:lnTo>
                <a:lnTo>
                  <a:pt x="103586" y="260884"/>
                </a:lnTo>
                <a:lnTo>
                  <a:pt x="106519" y="259477"/>
                </a:lnTo>
                <a:lnTo>
                  <a:pt x="109452" y="258188"/>
                </a:lnTo>
                <a:lnTo>
                  <a:pt x="112502" y="257250"/>
                </a:lnTo>
                <a:lnTo>
                  <a:pt x="115669" y="256194"/>
                </a:lnTo>
                <a:lnTo>
                  <a:pt x="122708" y="254553"/>
                </a:lnTo>
                <a:lnTo>
                  <a:pt x="130216" y="252911"/>
                </a:lnTo>
                <a:lnTo>
                  <a:pt x="138428" y="251152"/>
                </a:lnTo>
                <a:lnTo>
                  <a:pt x="146874" y="249159"/>
                </a:lnTo>
                <a:lnTo>
                  <a:pt x="151215" y="247987"/>
                </a:lnTo>
                <a:lnTo>
                  <a:pt x="155673" y="246814"/>
                </a:lnTo>
                <a:lnTo>
                  <a:pt x="160013" y="245524"/>
                </a:lnTo>
                <a:lnTo>
                  <a:pt x="164354" y="244000"/>
                </a:lnTo>
                <a:lnTo>
                  <a:pt x="168694" y="242476"/>
                </a:lnTo>
                <a:lnTo>
                  <a:pt x="173035" y="240717"/>
                </a:lnTo>
                <a:lnTo>
                  <a:pt x="177258" y="238607"/>
                </a:lnTo>
                <a:lnTo>
                  <a:pt x="181364" y="236613"/>
                </a:lnTo>
                <a:lnTo>
                  <a:pt x="185470" y="234151"/>
                </a:lnTo>
                <a:lnTo>
                  <a:pt x="189459" y="231572"/>
                </a:lnTo>
                <a:lnTo>
                  <a:pt x="193330" y="228757"/>
                </a:lnTo>
                <a:lnTo>
                  <a:pt x="195090" y="227233"/>
                </a:lnTo>
                <a:lnTo>
                  <a:pt x="196967" y="225709"/>
                </a:lnTo>
                <a:lnTo>
                  <a:pt x="198726" y="223950"/>
                </a:lnTo>
                <a:lnTo>
                  <a:pt x="200369" y="222191"/>
                </a:lnTo>
                <a:lnTo>
                  <a:pt x="202011" y="220433"/>
                </a:lnTo>
                <a:lnTo>
                  <a:pt x="203771" y="218674"/>
                </a:lnTo>
                <a:lnTo>
                  <a:pt x="205296" y="216681"/>
                </a:lnTo>
                <a:lnTo>
                  <a:pt x="206821" y="214687"/>
                </a:lnTo>
                <a:lnTo>
                  <a:pt x="208229" y="212460"/>
                </a:lnTo>
                <a:lnTo>
                  <a:pt x="209519" y="210232"/>
                </a:lnTo>
                <a:lnTo>
                  <a:pt x="210927" y="208121"/>
                </a:lnTo>
                <a:lnTo>
                  <a:pt x="212100" y="205659"/>
                </a:lnTo>
                <a:lnTo>
                  <a:pt x="213390" y="203197"/>
                </a:lnTo>
                <a:lnTo>
                  <a:pt x="214329" y="200617"/>
                </a:lnTo>
                <a:lnTo>
                  <a:pt x="215385" y="198155"/>
                </a:lnTo>
                <a:lnTo>
                  <a:pt x="216440" y="195458"/>
                </a:lnTo>
                <a:lnTo>
                  <a:pt x="217262" y="192644"/>
                </a:lnTo>
                <a:lnTo>
                  <a:pt x="218083" y="189596"/>
                </a:lnTo>
                <a:lnTo>
                  <a:pt x="218787" y="186664"/>
                </a:lnTo>
                <a:lnTo>
                  <a:pt x="219373" y="183498"/>
                </a:lnTo>
                <a:lnTo>
                  <a:pt x="219842" y="180333"/>
                </a:lnTo>
                <a:lnTo>
                  <a:pt x="220312" y="176932"/>
                </a:lnTo>
                <a:lnTo>
                  <a:pt x="220664" y="173649"/>
                </a:lnTo>
                <a:lnTo>
                  <a:pt x="220898" y="170015"/>
                </a:lnTo>
                <a:lnTo>
                  <a:pt x="221015" y="166263"/>
                </a:lnTo>
                <a:lnTo>
                  <a:pt x="221133" y="162628"/>
                </a:lnTo>
                <a:lnTo>
                  <a:pt x="219725" y="162042"/>
                </a:lnTo>
                <a:lnTo>
                  <a:pt x="218435" y="161572"/>
                </a:lnTo>
                <a:lnTo>
                  <a:pt x="217496" y="160752"/>
                </a:lnTo>
                <a:lnTo>
                  <a:pt x="216440" y="160048"/>
                </a:lnTo>
                <a:lnTo>
                  <a:pt x="215502" y="159227"/>
                </a:lnTo>
                <a:lnTo>
                  <a:pt x="214915" y="158407"/>
                </a:lnTo>
                <a:lnTo>
                  <a:pt x="214211" y="157586"/>
                </a:lnTo>
                <a:lnTo>
                  <a:pt x="213742" y="156648"/>
                </a:lnTo>
                <a:lnTo>
                  <a:pt x="212921" y="155124"/>
                </a:lnTo>
                <a:lnTo>
                  <a:pt x="212569" y="153717"/>
                </a:lnTo>
                <a:lnTo>
                  <a:pt x="212217" y="152427"/>
                </a:lnTo>
                <a:lnTo>
                  <a:pt x="211044" y="152427"/>
                </a:lnTo>
                <a:lnTo>
                  <a:pt x="209871" y="152310"/>
                </a:lnTo>
                <a:lnTo>
                  <a:pt x="208698" y="152075"/>
                </a:lnTo>
                <a:lnTo>
                  <a:pt x="207525" y="151723"/>
                </a:lnTo>
                <a:lnTo>
                  <a:pt x="206469" y="151137"/>
                </a:lnTo>
                <a:lnTo>
                  <a:pt x="205413" y="150551"/>
                </a:lnTo>
                <a:lnTo>
                  <a:pt x="204357" y="149847"/>
                </a:lnTo>
                <a:lnTo>
                  <a:pt x="203301" y="149144"/>
                </a:lnTo>
                <a:lnTo>
                  <a:pt x="202480" y="148206"/>
                </a:lnTo>
                <a:lnTo>
                  <a:pt x="201542" y="147033"/>
                </a:lnTo>
                <a:lnTo>
                  <a:pt x="200838" y="145861"/>
                </a:lnTo>
                <a:lnTo>
                  <a:pt x="200017" y="144806"/>
                </a:lnTo>
                <a:lnTo>
                  <a:pt x="199547" y="143399"/>
                </a:lnTo>
                <a:lnTo>
                  <a:pt x="198844" y="141757"/>
                </a:lnTo>
                <a:lnTo>
                  <a:pt x="198492" y="140116"/>
                </a:lnTo>
                <a:lnTo>
                  <a:pt x="198140" y="138357"/>
                </a:lnTo>
                <a:lnTo>
                  <a:pt x="197905" y="137301"/>
                </a:lnTo>
                <a:lnTo>
                  <a:pt x="197553" y="136129"/>
                </a:lnTo>
                <a:lnTo>
                  <a:pt x="196732" y="133784"/>
                </a:lnTo>
                <a:lnTo>
                  <a:pt x="195559" y="131087"/>
                </a:lnTo>
                <a:lnTo>
                  <a:pt x="194151" y="128273"/>
                </a:lnTo>
                <a:lnTo>
                  <a:pt x="191336" y="122176"/>
                </a:lnTo>
                <a:lnTo>
                  <a:pt x="189928" y="119010"/>
                </a:lnTo>
                <a:lnTo>
                  <a:pt x="188755" y="115962"/>
                </a:lnTo>
                <a:lnTo>
                  <a:pt x="187699" y="112913"/>
                </a:lnTo>
                <a:lnTo>
                  <a:pt x="187464" y="111389"/>
                </a:lnTo>
                <a:lnTo>
                  <a:pt x="187230" y="109982"/>
                </a:lnTo>
                <a:lnTo>
                  <a:pt x="187112" y="108575"/>
                </a:lnTo>
                <a:lnTo>
                  <a:pt x="187112" y="107168"/>
                </a:lnTo>
                <a:lnTo>
                  <a:pt x="187230" y="105878"/>
                </a:lnTo>
                <a:lnTo>
                  <a:pt x="187464" y="104588"/>
                </a:lnTo>
                <a:lnTo>
                  <a:pt x="187934" y="103533"/>
                </a:lnTo>
                <a:lnTo>
                  <a:pt x="188637" y="102361"/>
                </a:lnTo>
                <a:lnTo>
                  <a:pt x="189341" y="101305"/>
                </a:lnTo>
                <a:lnTo>
                  <a:pt x="190397" y="100250"/>
                </a:lnTo>
                <a:lnTo>
                  <a:pt x="191570" y="99429"/>
                </a:lnTo>
                <a:lnTo>
                  <a:pt x="192978" y="98609"/>
                </a:lnTo>
                <a:lnTo>
                  <a:pt x="194620" y="97788"/>
                </a:lnTo>
                <a:lnTo>
                  <a:pt x="196497" y="97202"/>
                </a:lnTo>
                <a:lnTo>
                  <a:pt x="196380" y="92863"/>
                </a:lnTo>
                <a:lnTo>
                  <a:pt x="196028" y="87235"/>
                </a:lnTo>
                <a:lnTo>
                  <a:pt x="195793" y="80786"/>
                </a:lnTo>
                <a:lnTo>
                  <a:pt x="195559" y="73517"/>
                </a:lnTo>
                <a:lnTo>
                  <a:pt x="195559" y="69648"/>
                </a:lnTo>
                <a:lnTo>
                  <a:pt x="195676" y="65778"/>
                </a:lnTo>
                <a:lnTo>
                  <a:pt x="195911" y="61674"/>
                </a:lnTo>
                <a:lnTo>
                  <a:pt x="196263" y="57571"/>
                </a:lnTo>
                <a:lnTo>
                  <a:pt x="196967" y="53467"/>
                </a:lnTo>
                <a:lnTo>
                  <a:pt x="197553" y="49246"/>
                </a:lnTo>
                <a:lnTo>
                  <a:pt x="198492" y="45142"/>
                </a:lnTo>
                <a:lnTo>
                  <a:pt x="199782" y="41038"/>
                </a:lnTo>
                <a:lnTo>
                  <a:pt x="201072" y="36934"/>
                </a:lnTo>
                <a:lnTo>
                  <a:pt x="202715" y="32948"/>
                </a:lnTo>
                <a:lnTo>
                  <a:pt x="203771" y="31072"/>
                </a:lnTo>
                <a:lnTo>
                  <a:pt x="204709" y="29079"/>
                </a:lnTo>
                <a:lnTo>
                  <a:pt x="205765" y="27320"/>
                </a:lnTo>
                <a:lnTo>
                  <a:pt x="206938" y="25444"/>
                </a:lnTo>
                <a:lnTo>
                  <a:pt x="208229" y="23568"/>
                </a:lnTo>
                <a:lnTo>
                  <a:pt x="209636" y="21809"/>
                </a:lnTo>
                <a:lnTo>
                  <a:pt x="211044" y="20167"/>
                </a:lnTo>
                <a:lnTo>
                  <a:pt x="212452" y="18409"/>
                </a:lnTo>
                <a:lnTo>
                  <a:pt x="214094" y="16767"/>
                </a:lnTo>
                <a:lnTo>
                  <a:pt x="215736" y="15243"/>
                </a:lnTo>
                <a:lnTo>
                  <a:pt x="217613" y="13719"/>
                </a:lnTo>
                <a:lnTo>
                  <a:pt x="219490" y="12312"/>
                </a:lnTo>
                <a:lnTo>
                  <a:pt x="221602" y="10905"/>
                </a:lnTo>
                <a:lnTo>
                  <a:pt x="223596" y="9615"/>
                </a:lnTo>
                <a:lnTo>
                  <a:pt x="225825" y="8325"/>
                </a:lnTo>
                <a:lnTo>
                  <a:pt x="228054" y="7153"/>
                </a:lnTo>
                <a:lnTo>
                  <a:pt x="230518" y="6097"/>
                </a:lnTo>
                <a:lnTo>
                  <a:pt x="233099" y="5159"/>
                </a:lnTo>
                <a:lnTo>
                  <a:pt x="235797" y="4104"/>
                </a:lnTo>
                <a:lnTo>
                  <a:pt x="238612" y="3283"/>
                </a:lnTo>
                <a:lnTo>
                  <a:pt x="241428" y="2580"/>
                </a:lnTo>
                <a:lnTo>
                  <a:pt x="244478" y="1876"/>
                </a:lnTo>
                <a:lnTo>
                  <a:pt x="247763" y="1290"/>
                </a:lnTo>
                <a:lnTo>
                  <a:pt x="251047" y="821"/>
                </a:lnTo>
                <a:lnTo>
                  <a:pt x="254449" y="469"/>
                </a:lnTo>
                <a:lnTo>
                  <a:pt x="257969" y="118"/>
                </a:lnTo>
                <a:close/>
              </a:path>
            </a:pathLst>
          </a:custGeom>
          <a:solidFill>
            <a:srgbClr val="55C3C8"/>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41" name="组合 40"/>
          <p:cNvGrpSpPr/>
          <p:nvPr/>
        </p:nvGrpSpPr>
        <p:grpSpPr>
          <a:xfrm>
            <a:off x="5680980" y="2670093"/>
            <a:ext cx="582211" cy="1619250"/>
            <a:chOff x="5678733" y="2943225"/>
            <a:chExt cx="582211" cy="1619250"/>
          </a:xfrm>
        </p:grpSpPr>
        <p:grpSp>
          <p:nvGrpSpPr>
            <p:cNvPr id="42" name="组合 41"/>
            <p:cNvGrpSpPr/>
            <p:nvPr/>
          </p:nvGrpSpPr>
          <p:grpSpPr>
            <a:xfrm>
              <a:off x="5699838" y="2943225"/>
              <a:ext cx="540000" cy="1619250"/>
              <a:chOff x="8216900" y="2343150"/>
              <a:chExt cx="540000" cy="1619250"/>
            </a:xfrm>
          </p:grpSpPr>
          <p:sp>
            <p:nvSpPr>
              <p:cNvPr id="44" name="圆角矩形 43"/>
              <p:cNvSpPr/>
              <p:nvPr/>
            </p:nvSpPr>
            <p:spPr>
              <a:xfrm>
                <a:off x="8450900" y="2343150"/>
                <a:ext cx="72000" cy="1619250"/>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椭圆 44"/>
              <p:cNvSpPr/>
              <p:nvPr/>
            </p:nvSpPr>
            <p:spPr>
              <a:xfrm>
                <a:off x="8216900" y="2882775"/>
                <a:ext cx="540000" cy="540000"/>
              </a:xfrm>
              <a:prstGeom prst="ellipse">
                <a:avLst/>
              </a:prstGeom>
              <a:solidFill>
                <a:srgbClr val="5A6478"/>
              </a:solidFill>
              <a:ln w="3810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3" name="文本框 42"/>
            <p:cNvSpPr txBox="1"/>
            <p:nvPr/>
          </p:nvSpPr>
          <p:spPr>
            <a:xfrm>
              <a:off x="5678733" y="3568184"/>
              <a:ext cx="582211" cy="369332"/>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V.S</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6" name="文本框 45"/>
          <p:cNvSpPr txBox="1"/>
          <p:nvPr/>
        </p:nvSpPr>
        <p:spPr>
          <a:xfrm>
            <a:off x="676186"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rgbClr val="55C3C8"/>
                </a:solidFill>
                <a:latin typeface="小米兰亭_GB外压缩" panose="03000502000000000000" charset="-122"/>
                <a:ea typeface="小米兰亭_GB外压缩" panose="03000502000000000000" charset="-122"/>
              </a:rPr>
              <a:t>80% of Man</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8552701"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rgbClr val="0087AF"/>
                </a:solidFill>
                <a:latin typeface="小米兰亭_GB外压缩" panose="03000502000000000000" charset="-122"/>
                <a:ea typeface="小米兰亭_GB外压缩" panose="03000502000000000000" charset="-122"/>
              </a:rPr>
              <a:t>60% of Woman</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grpSp>
        <p:nvGrpSpPr>
          <p:cNvPr id="48" name="组合 47"/>
          <p:cNvGrpSpPr/>
          <p:nvPr/>
        </p:nvGrpSpPr>
        <p:grpSpPr>
          <a:xfrm>
            <a:off x="756313" y="3209719"/>
            <a:ext cx="2676897" cy="1998893"/>
            <a:chOff x="880228" y="3482851"/>
            <a:chExt cx="2676897" cy="1998893"/>
          </a:xfrm>
        </p:grpSpPr>
        <p:grpSp>
          <p:nvGrpSpPr>
            <p:cNvPr id="49" name="组合 48"/>
            <p:cNvGrpSpPr/>
            <p:nvPr/>
          </p:nvGrpSpPr>
          <p:grpSpPr>
            <a:xfrm>
              <a:off x="919875" y="3482851"/>
              <a:ext cx="1080000" cy="1080000"/>
              <a:chOff x="919875" y="3482851"/>
              <a:chExt cx="1080000" cy="1080000"/>
            </a:xfrm>
          </p:grpSpPr>
          <p:sp>
            <p:nvSpPr>
              <p:cNvPr id="59" name="椭圆 58"/>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弧形 59"/>
              <p:cNvSpPr/>
              <p:nvPr/>
            </p:nvSpPr>
            <p:spPr>
              <a:xfrm>
                <a:off x="919875" y="3482851"/>
                <a:ext cx="1080000" cy="1080000"/>
              </a:xfrm>
              <a:prstGeom prst="arc">
                <a:avLst>
                  <a:gd name="adj1" fmla="val 16200000"/>
                  <a:gd name="adj2" fmla="val 7616366"/>
                </a:avLst>
              </a:prstGeom>
              <a:noFill/>
              <a:ln w="76200" cap="rnd"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0" name="组合 49"/>
            <p:cNvGrpSpPr/>
            <p:nvPr/>
          </p:nvGrpSpPr>
          <p:grpSpPr>
            <a:xfrm>
              <a:off x="2437480" y="3482851"/>
              <a:ext cx="1080000" cy="1080000"/>
              <a:chOff x="919875" y="3482851"/>
              <a:chExt cx="1080000" cy="1080000"/>
            </a:xfrm>
          </p:grpSpPr>
          <p:sp>
            <p:nvSpPr>
              <p:cNvPr id="57" name="椭圆 56"/>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弧形 57"/>
              <p:cNvSpPr/>
              <p:nvPr/>
            </p:nvSpPr>
            <p:spPr>
              <a:xfrm>
                <a:off x="919875" y="3482851"/>
                <a:ext cx="1080000" cy="1080000"/>
              </a:xfrm>
              <a:prstGeom prst="arc">
                <a:avLst>
                  <a:gd name="adj1" fmla="val 16200000"/>
                  <a:gd name="adj2" fmla="val 12934300"/>
                </a:avLst>
              </a:prstGeom>
              <a:noFill/>
              <a:ln w="76200" cap="rnd"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51" name="矩形 50"/>
            <p:cNvSpPr/>
            <p:nvPr/>
          </p:nvSpPr>
          <p:spPr>
            <a:xfrm>
              <a:off x="1125489" y="4705924"/>
              <a:ext cx="668774"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60%</a:t>
              </a:r>
              <a:endParaRPr kumimoji="0" lang="zh-CN" altLang="en-US" sz="1800" b="0" i="0" u="none" strike="noStrike" kern="0" cap="none" spc="0" normalizeH="0" baseline="0" noProof="0" dirty="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52" name="矩形 51"/>
            <p:cNvSpPr/>
            <p:nvPr/>
          </p:nvSpPr>
          <p:spPr>
            <a:xfrm>
              <a:off x="2668544" y="4705924"/>
              <a:ext cx="670376"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80%</a:t>
              </a:r>
              <a:endParaRPr kumimoji="0" lang="zh-CN" altLang="en-US" sz="1800" b="0" i="0" u="none" strike="noStrike" kern="0" cap="none" spc="0" normalizeH="0" baseline="0" noProof="0" dirty="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53" name="矩形 52"/>
            <p:cNvSpPr/>
            <p:nvPr/>
          </p:nvSpPr>
          <p:spPr>
            <a:xfrm>
              <a:off x="880228" y="5020079"/>
              <a:ext cx="1159292"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complications</a:t>
              </a:r>
              <a:endParaRPr kumimoji="0" lang="zh-CN" altLang="en-US"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endParaRPr>
            </a:p>
          </p:txBody>
        </p:sp>
        <p:sp>
          <p:nvSpPr>
            <p:cNvPr id="54" name="矩形 53"/>
            <p:cNvSpPr/>
            <p:nvPr/>
          </p:nvSpPr>
          <p:spPr>
            <a:xfrm>
              <a:off x="2397833" y="5020079"/>
              <a:ext cx="1159292"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complications</a:t>
              </a:r>
              <a:endParaRPr kumimoji="0" lang="zh-CN" altLang="en-US"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endParaRPr>
            </a:p>
          </p:txBody>
        </p:sp>
        <p:sp>
          <p:nvSpPr>
            <p:cNvPr id="55" name="任意多边形 54"/>
            <p:cNvSpPr/>
            <p:nvPr/>
          </p:nvSpPr>
          <p:spPr bwMode="auto">
            <a:xfrm flipH="1">
              <a:off x="1248823"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小米兰亭_GB外压缩" panose="03000502000000000000" charset="-122"/>
                <a:ea typeface="小米兰亭_GB外压缩" panose="03000502000000000000" charset="-122"/>
              </a:endParaRPr>
            </a:p>
          </p:txBody>
        </p:sp>
        <p:sp>
          <p:nvSpPr>
            <p:cNvPr id="56" name="任意多边形 55"/>
            <p:cNvSpPr/>
            <p:nvPr/>
          </p:nvSpPr>
          <p:spPr bwMode="auto">
            <a:xfrm flipH="1">
              <a:off x="2766428"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小米兰亭_GB外压缩" panose="03000502000000000000" charset="-122"/>
                <a:ea typeface="小米兰亭_GB外压缩" panose="03000502000000000000" charset="-122"/>
              </a:endParaRPr>
            </a:p>
          </p:txBody>
        </p:sp>
      </p:grpSp>
      <p:grpSp>
        <p:nvGrpSpPr>
          <p:cNvPr id="61" name="组合 60"/>
          <p:cNvGrpSpPr/>
          <p:nvPr/>
        </p:nvGrpSpPr>
        <p:grpSpPr>
          <a:xfrm>
            <a:off x="8666544" y="3209719"/>
            <a:ext cx="2676897" cy="1998893"/>
            <a:chOff x="8790459" y="3482851"/>
            <a:chExt cx="2676897" cy="1998893"/>
          </a:xfrm>
        </p:grpSpPr>
        <p:grpSp>
          <p:nvGrpSpPr>
            <p:cNvPr id="62" name="组合 61"/>
            <p:cNvGrpSpPr/>
            <p:nvPr/>
          </p:nvGrpSpPr>
          <p:grpSpPr>
            <a:xfrm>
              <a:off x="8830106" y="3482851"/>
              <a:ext cx="1080000" cy="1080000"/>
              <a:chOff x="919875" y="3482851"/>
              <a:chExt cx="1080000" cy="1080000"/>
            </a:xfrm>
          </p:grpSpPr>
          <p:sp>
            <p:nvSpPr>
              <p:cNvPr id="72" name="椭圆 71"/>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3" name="弧形 72"/>
              <p:cNvSpPr/>
              <p:nvPr/>
            </p:nvSpPr>
            <p:spPr>
              <a:xfrm>
                <a:off x="919875" y="3482851"/>
                <a:ext cx="1080000" cy="1080000"/>
              </a:xfrm>
              <a:prstGeom prst="arc">
                <a:avLst>
                  <a:gd name="adj1" fmla="val 16200000"/>
                  <a:gd name="adj2" fmla="val 2802691"/>
                </a:avLst>
              </a:prstGeom>
              <a:noFill/>
              <a:ln w="76200" cap="rnd" cmpd="sng" algn="ctr">
                <a:solidFill>
                  <a:srgbClr val="0087A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63" name="组合 62"/>
            <p:cNvGrpSpPr/>
            <p:nvPr/>
          </p:nvGrpSpPr>
          <p:grpSpPr>
            <a:xfrm>
              <a:off x="10347711" y="3482851"/>
              <a:ext cx="1080000" cy="1080000"/>
              <a:chOff x="919875" y="3482851"/>
              <a:chExt cx="1080000" cy="1080000"/>
            </a:xfrm>
          </p:grpSpPr>
          <p:sp>
            <p:nvSpPr>
              <p:cNvPr id="70" name="椭圆 69"/>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1" name="弧形 70"/>
              <p:cNvSpPr/>
              <p:nvPr/>
            </p:nvSpPr>
            <p:spPr>
              <a:xfrm>
                <a:off x="919875" y="3482851"/>
                <a:ext cx="1080000" cy="1080000"/>
              </a:xfrm>
              <a:prstGeom prst="arc">
                <a:avLst>
                  <a:gd name="adj1" fmla="val 16200000"/>
                  <a:gd name="adj2" fmla="val 8764271"/>
                </a:avLst>
              </a:prstGeom>
              <a:noFill/>
              <a:ln w="76200" cap="rnd" cmpd="sng" algn="ctr">
                <a:solidFill>
                  <a:srgbClr val="0087A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64" name="矩形 63"/>
            <p:cNvSpPr/>
            <p:nvPr/>
          </p:nvSpPr>
          <p:spPr>
            <a:xfrm>
              <a:off x="9035720" y="4705924"/>
              <a:ext cx="668774"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40%</a:t>
              </a:r>
              <a:endParaRPr kumimoji="0" lang="zh-CN" altLang="en-US"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endParaRPr>
            </a:p>
          </p:txBody>
        </p:sp>
        <p:sp>
          <p:nvSpPr>
            <p:cNvPr id="65" name="矩形 64"/>
            <p:cNvSpPr/>
            <p:nvPr/>
          </p:nvSpPr>
          <p:spPr>
            <a:xfrm>
              <a:off x="10579576" y="4705924"/>
              <a:ext cx="668774"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60%</a:t>
              </a:r>
              <a:endParaRPr kumimoji="0" lang="zh-CN" altLang="en-US" sz="18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endParaRPr>
            </a:p>
          </p:txBody>
        </p:sp>
        <p:sp>
          <p:nvSpPr>
            <p:cNvPr id="66" name="矩形 65"/>
            <p:cNvSpPr/>
            <p:nvPr/>
          </p:nvSpPr>
          <p:spPr>
            <a:xfrm>
              <a:off x="8790459" y="5020079"/>
              <a:ext cx="1159292"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complications</a:t>
              </a:r>
              <a:endParaRPr kumimoji="0" lang="zh-CN" altLang="en-US"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endParaRPr>
            </a:p>
          </p:txBody>
        </p:sp>
        <p:sp>
          <p:nvSpPr>
            <p:cNvPr id="67" name="矩形 66"/>
            <p:cNvSpPr/>
            <p:nvPr/>
          </p:nvSpPr>
          <p:spPr>
            <a:xfrm>
              <a:off x="10308064" y="5020079"/>
              <a:ext cx="1159292"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rPr>
                <a:t>complications</a:t>
              </a:r>
              <a:endParaRPr kumimoji="0" lang="zh-CN" altLang="en-US" sz="1200" b="0" i="0" u="none" strike="noStrike" kern="0" cap="none" spc="0" normalizeH="0" baseline="0" noProof="0" dirty="0">
                <a:ln>
                  <a:noFill/>
                </a:ln>
                <a:solidFill>
                  <a:srgbClr val="A5A5A5"/>
                </a:solidFill>
                <a:effectLst/>
                <a:uLnTx/>
                <a:uFillTx/>
                <a:latin typeface="小米兰亭_GB外压缩" panose="03000502000000000000" charset="-122"/>
                <a:ea typeface="小米兰亭_GB外压缩" panose="03000502000000000000" charset="-122"/>
              </a:endParaRPr>
            </a:p>
          </p:txBody>
        </p:sp>
        <p:sp>
          <p:nvSpPr>
            <p:cNvPr id="68" name="任意多边形 67"/>
            <p:cNvSpPr/>
            <p:nvPr/>
          </p:nvSpPr>
          <p:spPr bwMode="auto">
            <a:xfrm flipH="1">
              <a:off x="9159054"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小米兰亭_GB外压缩" panose="03000502000000000000" charset="-122"/>
                <a:ea typeface="小米兰亭_GB外压缩" panose="03000502000000000000" charset="-122"/>
              </a:endParaRPr>
            </a:p>
          </p:txBody>
        </p:sp>
        <p:sp>
          <p:nvSpPr>
            <p:cNvPr id="69" name="任意多边形 68"/>
            <p:cNvSpPr/>
            <p:nvPr/>
          </p:nvSpPr>
          <p:spPr bwMode="auto">
            <a:xfrm flipH="1">
              <a:off x="10676659"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 calcmode="lin" valueType="num">
                                      <p:cBhvr>
                                        <p:cTn id="13" dur="500" fill="hold"/>
                                        <p:tgtEl>
                                          <p:spTgt spid="41"/>
                                        </p:tgtEl>
                                        <p:attrNameLst>
                                          <p:attrName>style.rotation</p:attrName>
                                        </p:attrNameLst>
                                      </p:cBhvr>
                                      <p:tavLst>
                                        <p:tav tm="0">
                                          <p:val>
                                            <p:fltVal val="360"/>
                                          </p:val>
                                        </p:tav>
                                        <p:tav tm="100000">
                                          <p:val>
                                            <p:fltVal val="0"/>
                                          </p:val>
                                        </p:tav>
                                      </p:tavLst>
                                    </p:anim>
                                    <p:animEffect transition="in" filter="fade">
                                      <p:cBhvr>
                                        <p:cTn id="14" dur="500"/>
                                        <p:tgtEl>
                                          <p:spTgt spid="41"/>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1+#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1000"/>
                                        <p:tgtEl>
                                          <p:spTgt spid="61"/>
                                        </p:tgtEl>
                                      </p:cBhvr>
                                    </p:animEffect>
                                    <p:anim calcmode="lin" valueType="num">
                                      <p:cBhvr>
                                        <p:cTn id="39" dur="1000" fill="hold"/>
                                        <p:tgtEl>
                                          <p:spTgt spid="61"/>
                                        </p:tgtEl>
                                        <p:attrNameLst>
                                          <p:attrName>ppt_x</p:attrName>
                                        </p:attrNameLst>
                                      </p:cBhvr>
                                      <p:tavLst>
                                        <p:tav tm="0">
                                          <p:val>
                                            <p:strVal val="#ppt_x"/>
                                          </p:val>
                                        </p:tav>
                                        <p:tav tm="100000">
                                          <p:val>
                                            <p:strVal val="#ppt_x"/>
                                          </p:val>
                                        </p:tav>
                                      </p:tavLst>
                                    </p:anim>
                                    <p:anim calcmode="lin" valueType="num">
                                      <p:cBhvr>
                                        <p:cTn id="40" dur="900" decel="100000" fill="hold"/>
                                        <p:tgtEl>
                                          <p:spTgt spid="6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anim calcmode="lin" valueType="num">
                                      <p:cBhvr>
                                        <p:cTn id="45" dur="1000" fill="hold"/>
                                        <p:tgtEl>
                                          <p:spTgt spid="48"/>
                                        </p:tgtEl>
                                        <p:attrNameLst>
                                          <p:attrName>ppt_x</p:attrName>
                                        </p:attrNameLst>
                                      </p:cBhvr>
                                      <p:tavLst>
                                        <p:tav tm="0">
                                          <p:val>
                                            <p:strVal val="#ppt_x"/>
                                          </p:val>
                                        </p:tav>
                                        <p:tav tm="100000">
                                          <p:val>
                                            <p:strVal val="#ppt_x"/>
                                          </p:val>
                                        </p:tav>
                                      </p:tavLst>
                                    </p:anim>
                                    <p:anim calcmode="lin" valueType="num">
                                      <p:cBhvr>
                                        <p:cTn id="46" dur="900" decel="100000" fill="hold"/>
                                        <p:tgtEl>
                                          <p:spTgt spid="48"/>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0" grpId="0" animBg="1"/>
      <p:bldP spid="46"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3" name="TextBox 18"/>
          <p:cNvSpPr txBox="1"/>
          <p:nvPr/>
        </p:nvSpPr>
        <p:spPr>
          <a:xfrm>
            <a:off x="5550421" y="4479054"/>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4" name="矩形 3"/>
          <p:cNvSpPr/>
          <p:nvPr/>
        </p:nvSpPr>
        <p:spPr>
          <a:xfrm>
            <a:off x="5550421" y="4758872"/>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sp>
        <p:nvSpPr>
          <p:cNvPr id="5" name="TextBox 18"/>
          <p:cNvSpPr txBox="1"/>
          <p:nvPr/>
        </p:nvSpPr>
        <p:spPr>
          <a:xfrm>
            <a:off x="5550421" y="3029846"/>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6" name="矩形 5"/>
          <p:cNvSpPr/>
          <p:nvPr/>
        </p:nvSpPr>
        <p:spPr>
          <a:xfrm>
            <a:off x="5550421" y="3310093"/>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sp>
        <p:nvSpPr>
          <p:cNvPr id="7" name="TextBox 18"/>
          <p:cNvSpPr txBox="1"/>
          <p:nvPr/>
        </p:nvSpPr>
        <p:spPr>
          <a:xfrm>
            <a:off x="5550421" y="1684421"/>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8" name="矩形 7"/>
          <p:cNvSpPr/>
          <p:nvPr/>
        </p:nvSpPr>
        <p:spPr>
          <a:xfrm>
            <a:off x="5550421" y="1964668"/>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13811" y="1684421"/>
            <a:ext cx="2587952" cy="3423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by="(-#ppt_w*2)" calcmode="lin" valueType="num">
                                      <p:cBhvr rctx="PPT">
                                        <p:cTn id="16" dur="500" autoRev="1" fill="hold">
                                          <p:stCondLst>
                                            <p:cond delay="0"/>
                                          </p:stCondLst>
                                        </p:cTn>
                                        <p:tgtEl>
                                          <p:spTgt spid="7"/>
                                        </p:tgtEl>
                                        <p:attrNameLst>
                                          <p:attrName>ppt_w</p:attrName>
                                        </p:attrNameLst>
                                      </p:cBhvr>
                                    </p:anim>
                                    <p:anim by="(#ppt_w*0.50)" calcmode="lin" valueType="num">
                                      <p:cBhvr>
                                        <p:cTn id="17" dur="500" decel="50000" autoRev="1" fill="hold">
                                          <p:stCondLst>
                                            <p:cond delay="0"/>
                                          </p:stCondLst>
                                        </p:cTn>
                                        <p:tgtEl>
                                          <p:spTgt spid="7"/>
                                        </p:tgtEl>
                                        <p:attrNameLst>
                                          <p:attrName>ppt_x</p:attrName>
                                        </p:attrNameLst>
                                      </p:cBhvr>
                                    </p:anim>
                                    <p:anim from="(-#ppt_h/2)" to="(#ppt_y)" calcmode="lin" valueType="num">
                                      <p:cBhvr>
                                        <p:cTn id="18" dur="1000" fill="hold">
                                          <p:stCondLst>
                                            <p:cond delay="0"/>
                                          </p:stCondLst>
                                        </p:cTn>
                                        <p:tgtEl>
                                          <p:spTgt spid="7"/>
                                        </p:tgtEl>
                                        <p:attrNameLst>
                                          <p:attrName>ppt_y</p:attrName>
                                        </p:attrNameLst>
                                      </p:cBhvr>
                                    </p:anim>
                                    <p:animRot by="21600000">
                                      <p:cBhvr>
                                        <p:cTn id="19" dur="1000" fill="hold">
                                          <p:stCondLst>
                                            <p:cond delay="0"/>
                                          </p:stCondLst>
                                        </p:cTn>
                                        <p:tgtEl>
                                          <p:spTgt spid="7"/>
                                        </p:tgtEl>
                                        <p:attrNameLst>
                                          <p:attrName>r</p:attrName>
                                        </p:attrNameLst>
                                      </p:cBhvr>
                                    </p:animRo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by="(-#ppt_w*2)" calcmode="lin" valueType="num">
                                      <p:cBhvr rctx="PPT">
                                        <p:cTn id="22" dur="500" autoRev="1" fill="hold">
                                          <p:stCondLst>
                                            <p:cond delay="0"/>
                                          </p:stCondLst>
                                        </p:cTn>
                                        <p:tgtEl>
                                          <p:spTgt spid="3"/>
                                        </p:tgtEl>
                                        <p:attrNameLst>
                                          <p:attrName>ppt_w</p:attrName>
                                        </p:attrNameLst>
                                      </p:cBhvr>
                                    </p:anim>
                                    <p:anim by="(#ppt_w*0.50)" calcmode="lin" valueType="num">
                                      <p:cBhvr>
                                        <p:cTn id="23" dur="500" decel="50000" autoRev="1" fill="hold">
                                          <p:stCondLst>
                                            <p:cond delay="0"/>
                                          </p:stCondLst>
                                        </p:cTn>
                                        <p:tgtEl>
                                          <p:spTgt spid="3"/>
                                        </p:tgtEl>
                                        <p:attrNameLst>
                                          <p:attrName>ppt_x</p:attrName>
                                        </p:attrNameLst>
                                      </p:cBhvr>
                                    </p:anim>
                                    <p:anim from="(-#ppt_h/2)" to="(#ppt_y)" calcmode="lin" valueType="num">
                                      <p:cBhvr>
                                        <p:cTn id="24" dur="1000" fill="hold">
                                          <p:stCondLst>
                                            <p:cond delay="0"/>
                                          </p:stCondLst>
                                        </p:cTn>
                                        <p:tgtEl>
                                          <p:spTgt spid="3"/>
                                        </p:tgtEl>
                                        <p:attrNameLst>
                                          <p:attrName>ppt_y</p:attrName>
                                        </p:attrNameLst>
                                      </p:cBhvr>
                                    </p:anim>
                                    <p:animRot by="21600000">
                                      <p:cBhvr>
                                        <p:cTn id="25" dur="1000" fill="hold">
                                          <p:stCondLst>
                                            <p:cond delay="0"/>
                                          </p:stCondLst>
                                        </p:cTn>
                                        <p:tgtEl>
                                          <p:spTgt spid="3"/>
                                        </p:tgtEl>
                                        <p:attrNameLst>
                                          <p:attrName>r</p:attrName>
                                        </p:attrNameLst>
                                      </p:cBhvr>
                                    </p:animRot>
                                  </p:childTnLst>
                                </p:cTn>
                              </p:par>
                              <p:par>
                                <p:cTn id="26" presetID="56" presetClass="entr" presetSubtype="0" fill="hold" grpId="0" nodeType="with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500" autoRev="1" fill="hold">
                                          <p:stCondLst>
                                            <p:cond delay="0"/>
                                          </p:stCondLst>
                                        </p:cTn>
                                        <p:tgtEl>
                                          <p:spTgt spid="5"/>
                                        </p:tgtEl>
                                        <p:attrNameLst>
                                          <p:attrName>ppt_w</p:attrName>
                                        </p:attrNameLst>
                                      </p:cBhvr>
                                    </p:anim>
                                    <p:anim by="(#ppt_w*0.50)" calcmode="lin" valueType="num">
                                      <p:cBhvr>
                                        <p:cTn id="29" dur="500" decel="50000" autoRev="1" fill="hold">
                                          <p:stCondLst>
                                            <p:cond delay="0"/>
                                          </p:stCondLst>
                                        </p:cTn>
                                        <p:tgtEl>
                                          <p:spTgt spid="5"/>
                                        </p:tgtEl>
                                        <p:attrNameLst>
                                          <p:attrName>ppt_x</p:attrName>
                                        </p:attrNameLst>
                                      </p:cBhvr>
                                    </p:anim>
                                    <p:anim from="(-#ppt_h/2)" to="(#ppt_y)" calcmode="lin" valueType="num">
                                      <p:cBhvr>
                                        <p:cTn id="30" dur="1000" fill="hold">
                                          <p:stCondLst>
                                            <p:cond delay="0"/>
                                          </p:stCondLst>
                                        </p:cTn>
                                        <p:tgtEl>
                                          <p:spTgt spid="5"/>
                                        </p:tgtEl>
                                        <p:attrNameLst>
                                          <p:attrName>ppt_y</p:attrName>
                                        </p:attrNameLst>
                                      </p:cBhvr>
                                    </p:anim>
                                    <p:animRot by="21600000">
                                      <p:cBhvr>
                                        <p:cTn id="31" dur="1000" fill="hold">
                                          <p:stCondLst>
                                            <p:cond delay="0"/>
                                          </p:stCondLst>
                                        </p:cTn>
                                        <p:tgtEl>
                                          <p:spTgt spid="5"/>
                                        </p:tgtEl>
                                        <p:attrNameLst>
                                          <p:attrName>r</p:attrName>
                                        </p:attrNameLst>
                                      </p:cBhvr>
                                    </p:animRot>
                                  </p:childTnLst>
                                </p:cTn>
                              </p:par>
                            </p:childTnLst>
                          </p:cTn>
                        </p:par>
                        <p:par>
                          <p:cTn id="32" fill="hold">
                            <p:stCondLst>
                              <p:cond delay="29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p:bldP spid="4" grpId="0"/>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9208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tx1">
                    <a:lumMod val="75000"/>
                    <a:lumOff val="25000"/>
                  </a:schemeClr>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4346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未来工作计划</a:t>
            </a:r>
          </a:p>
        </p:txBody>
      </p:sp>
      <p:sp>
        <p:nvSpPr>
          <p:cNvPr id="14" name="文本框 8"/>
          <p:cNvSpPr txBox="1">
            <a:spLocks noChangeArrowheads="1"/>
          </p:cNvSpPr>
          <p:nvPr/>
        </p:nvSpPr>
        <p:spPr bwMode="auto">
          <a:xfrm>
            <a:off x="5650879" y="3239030"/>
            <a:ext cx="890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PART FOUR</a:t>
            </a:r>
            <a:endParaRPr lang="zh-CN" altLang="en-US" sz="1200" dirty="0">
              <a:solidFill>
                <a:schemeClr val="tx1">
                  <a:lumMod val="75000"/>
                  <a:lumOff val="25000"/>
                </a:schemeClr>
              </a:solidFill>
              <a:latin typeface="+mn-lt"/>
              <a:ea typeface="+mn-ea"/>
              <a:cs typeface="+mn-ea"/>
              <a:sym typeface="+mn-lt"/>
            </a:endParaRPr>
          </a:p>
        </p:txBody>
      </p:sp>
      <p:grpSp>
        <p:nvGrpSpPr>
          <p:cNvPr id="2" name="组合 1"/>
          <p:cNvGrpSpPr/>
          <p:nvPr/>
        </p:nvGrpSpPr>
        <p:grpSpPr>
          <a:xfrm>
            <a:off x="5007429" y="964069"/>
            <a:ext cx="2177142" cy="2177142"/>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070743" y="1661046"/>
                <a:ext cx="3086737" cy="3086733"/>
              </a:xfrm>
              <a:prstGeom prst="ellipse">
                <a:avLst/>
              </a:prstGeom>
              <a:noFill/>
              <a:ln>
                <a:solidFill>
                  <a:srgbClr val="42BB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42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3" name="矩形 2"/>
          <p:cNvSpPr/>
          <p:nvPr/>
        </p:nvSpPr>
        <p:spPr>
          <a:xfrm>
            <a:off x="5513027" y="1741766"/>
            <a:ext cx="5976664" cy="34587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4" name="组 3"/>
          <p:cNvGrpSpPr/>
          <p:nvPr/>
        </p:nvGrpSpPr>
        <p:grpSpPr>
          <a:xfrm>
            <a:off x="1022672" y="2336124"/>
            <a:ext cx="621798" cy="621798"/>
            <a:chOff x="1022672" y="3408623"/>
            <a:chExt cx="621798" cy="621798"/>
          </a:xfrm>
        </p:grpSpPr>
        <p:sp>
          <p:nvSpPr>
            <p:cNvPr id="5" name="椭圆 4"/>
            <p:cNvSpPr/>
            <p:nvPr/>
          </p:nvSpPr>
          <p:spPr>
            <a:xfrm>
              <a:off x="1022672" y="3408623"/>
              <a:ext cx="621798" cy="621798"/>
            </a:xfrm>
            <a:prstGeom prst="ellipse">
              <a:avLst/>
            </a:prstGeom>
            <a:solidFill>
              <a:srgbClr val="3494B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mj-ea"/>
                <a:ea typeface="+mj-ea"/>
                <a:cs typeface="+mn-ea"/>
                <a:sym typeface="+mn-lt"/>
              </a:endParaRPr>
            </a:p>
          </p:txBody>
        </p:sp>
        <p:sp>
          <p:nvSpPr>
            <p:cNvPr id="6" name="Freeform 98"/>
            <p:cNvSpPr>
              <a:spLocks noEditPoints="1"/>
            </p:cNvSpPr>
            <p:nvPr/>
          </p:nvSpPr>
          <p:spPr bwMode="auto">
            <a:xfrm>
              <a:off x="1161182" y="3546828"/>
              <a:ext cx="344778" cy="345388"/>
            </a:xfrm>
            <a:custGeom>
              <a:avLst/>
              <a:gdLst>
                <a:gd name="T0" fmla="*/ 516 w 800"/>
                <a:gd name="T1" fmla="*/ 118 h 800"/>
                <a:gd name="T2" fmla="*/ 451 w 800"/>
                <a:gd name="T3" fmla="*/ 3 h 800"/>
                <a:gd name="T4" fmla="*/ 365 w 800"/>
                <a:gd name="T5" fmla="*/ 123 h 800"/>
                <a:gd name="T6" fmla="*/ 278 w 800"/>
                <a:gd name="T7" fmla="*/ 225 h 800"/>
                <a:gd name="T8" fmla="*/ 303 w 800"/>
                <a:gd name="T9" fmla="*/ 280 h 800"/>
                <a:gd name="T10" fmla="*/ 394 w 800"/>
                <a:gd name="T11" fmla="*/ 303 h 800"/>
                <a:gd name="T12" fmla="*/ 482 w 800"/>
                <a:gd name="T13" fmla="*/ 180 h 800"/>
                <a:gd name="T14" fmla="*/ 462 w 800"/>
                <a:gd name="T15" fmla="*/ 43 h 800"/>
                <a:gd name="T16" fmla="*/ 511 w 800"/>
                <a:gd name="T17" fmla="*/ 470 h 800"/>
                <a:gd name="T18" fmla="*/ 429 w 800"/>
                <a:gd name="T19" fmla="*/ 394 h 800"/>
                <a:gd name="T20" fmla="*/ 365 w 800"/>
                <a:gd name="T21" fmla="*/ 409 h 800"/>
                <a:gd name="T22" fmla="*/ 320 w 800"/>
                <a:gd name="T23" fmla="*/ 528 h 800"/>
                <a:gd name="T24" fmla="*/ 313 w 800"/>
                <a:gd name="T25" fmla="*/ 603 h 800"/>
                <a:gd name="T26" fmla="*/ 484 w 800"/>
                <a:gd name="T27" fmla="*/ 517 h 800"/>
                <a:gd name="T28" fmla="*/ 20 w 800"/>
                <a:gd name="T29" fmla="*/ 456 h 800"/>
                <a:gd name="T30" fmla="*/ 147 w 800"/>
                <a:gd name="T31" fmla="*/ 546 h 800"/>
                <a:gd name="T32" fmla="*/ 224 w 800"/>
                <a:gd name="T33" fmla="*/ 590 h 800"/>
                <a:gd name="T34" fmla="*/ 313 w 800"/>
                <a:gd name="T35" fmla="*/ 481 h 800"/>
                <a:gd name="T36" fmla="*/ 350 w 800"/>
                <a:gd name="T37" fmla="*/ 334 h 800"/>
                <a:gd name="T38" fmla="*/ 232 w 800"/>
                <a:gd name="T39" fmla="*/ 287 h 800"/>
                <a:gd name="T40" fmla="*/ 52 w 800"/>
                <a:gd name="T41" fmla="*/ 383 h 800"/>
                <a:gd name="T42" fmla="*/ 554 w 800"/>
                <a:gd name="T43" fmla="*/ 469 h 800"/>
                <a:gd name="T44" fmla="*/ 710 w 800"/>
                <a:gd name="T45" fmla="*/ 467 h 800"/>
                <a:gd name="T46" fmla="*/ 728 w 800"/>
                <a:gd name="T47" fmla="*/ 427 h 800"/>
                <a:gd name="T48" fmla="*/ 630 w 800"/>
                <a:gd name="T49" fmla="*/ 334 h 800"/>
                <a:gd name="T50" fmla="*/ 579 w 800"/>
                <a:gd name="T51" fmla="*/ 271 h 800"/>
                <a:gd name="T52" fmla="*/ 501 w 800"/>
                <a:gd name="T53" fmla="*/ 184 h 800"/>
                <a:gd name="T54" fmla="*/ 423 w 800"/>
                <a:gd name="T55" fmla="*/ 296 h 800"/>
                <a:gd name="T56" fmla="*/ 443 w 800"/>
                <a:gd name="T57" fmla="*/ 377 h 800"/>
                <a:gd name="T58" fmla="*/ 525 w 800"/>
                <a:gd name="T59" fmla="*/ 457 h 800"/>
                <a:gd name="T60" fmla="*/ 800 w 800"/>
                <a:gd name="T61" fmla="*/ 400 h 800"/>
                <a:gd name="T62" fmla="*/ 541 w 800"/>
                <a:gd name="T63" fmla="*/ 177 h 800"/>
                <a:gd name="T64" fmla="*/ 611 w 800"/>
                <a:gd name="T65" fmla="*/ 281 h 800"/>
                <a:gd name="T66" fmla="*/ 679 w 800"/>
                <a:gd name="T67" fmla="*/ 362 h 800"/>
                <a:gd name="T68" fmla="*/ 754 w 800"/>
                <a:gd name="T69" fmla="*/ 438 h 800"/>
                <a:gd name="T70" fmla="*/ 271 w 800"/>
                <a:gd name="T71" fmla="*/ 703 h 800"/>
                <a:gd name="T72" fmla="*/ 236 w 800"/>
                <a:gd name="T73" fmla="*/ 675 h 800"/>
                <a:gd name="T74" fmla="*/ 168 w 800"/>
                <a:gd name="T75" fmla="*/ 725 h 800"/>
                <a:gd name="T76" fmla="*/ 251 w 800"/>
                <a:gd name="T77" fmla="*/ 627 h 800"/>
                <a:gd name="T78" fmla="*/ 156 w 800"/>
                <a:gd name="T79" fmla="*/ 574 h 800"/>
                <a:gd name="T80" fmla="*/ 49 w 800"/>
                <a:gd name="T81" fmla="*/ 490 h 800"/>
                <a:gd name="T82" fmla="*/ 0 w 800"/>
                <a:gd name="T83" fmla="*/ 404 h 800"/>
                <a:gd name="T84" fmla="*/ 117 w 800"/>
                <a:gd name="T85" fmla="*/ 329 h 800"/>
                <a:gd name="T86" fmla="*/ 198 w 800"/>
                <a:gd name="T87" fmla="*/ 245 h 800"/>
                <a:gd name="T88" fmla="*/ 95 w 800"/>
                <a:gd name="T89" fmla="*/ 197 h 800"/>
                <a:gd name="T90" fmla="*/ 248 w 800"/>
                <a:gd name="T91" fmla="*/ 222 h 800"/>
                <a:gd name="T92" fmla="*/ 318 w 800"/>
                <a:gd name="T93" fmla="*/ 150 h 800"/>
                <a:gd name="T94" fmla="*/ 380 w 800"/>
                <a:gd name="T95" fmla="*/ 77 h 800"/>
                <a:gd name="T96" fmla="*/ 400 w 800"/>
                <a:gd name="T97" fmla="*/ 0 h 800"/>
                <a:gd name="T98" fmla="*/ 536 w 800"/>
                <a:gd name="T99" fmla="*/ 710 h 800"/>
                <a:gd name="T100" fmla="*/ 425 w 800"/>
                <a:gd name="T101" fmla="*/ 690 h 800"/>
                <a:gd name="T102" fmla="*/ 286 w 800"/>
                <a:gd name="T103" fmla="*/ 666 h 800"/>
                <a:gd name="T104" fmla="*/ 400 w 800"/>
                <a:gd name="T105" fmla="*/ 800 h 800"/>
                <a:gd name="T106" fmla="*/ 747 w 800"/>
                <a:gd name="T107" fmla="*/ 471 h 800"/>
                <a:gd name="T108" fmla="*/ 609 w 800"/>
                <a:gd name="T109" fmla="*/ 498 h 800"/>
                <a:gd name="T110" fmla="*/ 631 w 800"/>
                <a:gd name="T111" fmla="*/ 599 h 800"/>
                <a:gd name="T112" fmla="*/ 672 w 800"/>
                <a:gd name="T113" fmla="*/ 681 h 800"/>
                <a:gd name="T114" fmla="*/ 606 w 800"/>
                <a:gd name="T115" fmla="*/ 583 h 800"/>
                <a:gd name="T116" fmla="*/ 521 w 800"/>
                <a:gd name="T117" fmla="*/ 525 h 800"/>
                <a:gd name="T118" fmla="*/ 375 w 800"/>
                <a:gd name="T119" fmla="*/ 589 h 800"/>
                <a:gd name="T120" fmla="*/ 346 w 800"/>
                <a:gd name="T121" fmla="*/ 644 h 800"/>
                <a:gd name="T122" fmla="*/ 451 w 800"/>
                <a:gd name="T123" fmla="*/ 678 h 800"/>
                <a:gd name="T124" fmla="*/ 604 w 800"/>
                <a:gd name="T125" fmla="*/ 70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0" h="800">
                  <a:moveTo>
                    <a:pt x="451" y="3"/>
                  </a:moveTo>
                  <a:cubicBezTo>
                    <a:pt x="509" y="11"/>
                    <a:pt x="563" y="30"/>
                    <a:pt x="610" y="60"/>
                  </a:cubicBezTo>
                  <a:cubicBezTo>
                    <a:pt x="602" y="66"/>
                    <a:pt x="593" y="73"/>
                    <a:pt x="584" y="80"/>
                  </a:cubicBezTo>
                  <a:cubicBezTo>
                    <a:pt x="576" y="87"/>
                    <a:pt x="567" y="94"/>
                    <a:pt x="559" y="102"/>
                  </a:cubicBezTo>
                  <a:cubicBezTo>
                    <a:pt x="535" y="124"/>
                    <a:pt x="535" y="124"/>
                    <a:pt x="535" y="124"/>
                  </a:cubicBezTo>
                  <a:cubicBezTo>
                    <a:pt x="530" y="120"/>
                    <a:pt x="523" y="118"/>
                    <a:pt x="516" y="118"/>
                  </a:cubicBezTo>
                  <a:cubicBezTo>
                    <a:pt x="513" y="118"/>
                    <a:pt x="510" y="118"/>
                    <a:pt x="507" y="119"/>
                  </a:cubicBezTo>
                  <a:cubicBezTo>
                    <a:pt x="506" y="117"/>
                    <a:pt x="505" y="115"/>
                    <a:pt x="504" y="113"/>
                  </a:cubicBezTo>
                  <a:cubicBezTo>
                    <a:pt x="498" y="101"/>
                    <a:pt x="492" y="89"/>
                    <a:pt x="486" y="77"/>
                  </a:cubicBezTo>
                  <a:cubicBezTo>
                    <a:pt x="480" y="65"/>
                    <a:pt x="474" y="53"/>
                    <a:pt x="468" y="40"/>
                  </a:cubicBezTo>
                  <a:cubicBezTo>
                    <a:pt x="460" y="22"/>
                    <a:pt x="460" y="22"/>
                    <a:pt x="460" y="22"/>
                  </a:cubicBezTo>
                  <a:cubicBezTo>
                    <a:pt x="457" y="16"/>
                    <a:pt x="454" y="9"/>
                    <a:pt x="451" y="3"/>
                  </a:cubicBezTo>
                  <a:close/>
                  <a:moveTo>
                    <a:pt x="433" y="8"/>
                  </a:moveTo>
                  <a:cubicBezTo>
                    <a:pt x="431" y="12"/>
                    <a:pt x="428" y="18"/>
                    <a:pt x="425" y="25"/>
                  </a:cubicBezTo>
                  <a:cubicBezTo>
                    <a:pt x="423" y="29"/>
                    <a:pt x="421" y="33"/>
                    <a:pt x="418" y="37"/>
                  </a:cubicBezTo>
                  <a:cubicBezTo>
                    <a:pt x="416" y="42"/>
                    <a:pt x="413" y="46"/>
                    <a:pt x="411" y="51"/>
                  </a:cubicBezTo>
                  <a:cubicBezTo>
                    <a:pt x="405" y="61"/>
                    <a:pt x="399" y="73"/>
                    <a:pt x="391" y="85"/>
                  </a:cubicBezTo>
                  <a:cubicBezTo>
                    <a:pt x="383" y="97"/>
                    <a:pt x="375" y="110"/>
                    <a:pt x="365" y="123"/>
                  </a:cubicBezTo>
                  <a:cubicBezTo>
                    <a:pt x="360" y="130"/>
                    <a:pt x="355" y="136"/>
                    <a:pt x="350" y="143"/>
                  </a:cubicBezTo>
                  <a:cubicBezTo>
                    <a:pt x="345" y="150"/>
                    <a:pt x="339" y="157"/>
                    <a:pt x="334" y="164"/>
                  </a:cubicBezTo>
                  <a:cubicBezTo>
                    <a:pt x="331" y="167"/>
                    <a:pt x="328" y="171"/>
                    <a:pt x="325" y="174"/>
                  </a:cubicBezTo>
                  <a:cubicBezTo>
                    <a:pt x="322" y="178"/>
                    <a:pt x="319" y="181"/>
                    <a:pt x="316" y="184"/>
                  </a:cubicBezTo>
                  <a:cubicBezTo>
                    <a:pt x="310" y="191"/>
                    <a:pt x="304" y="198"/>
                    <a:pt x="297" y="205"/>
                  </a:cubicBezTo>
                  <a:cubicBezTo>
                    <a:pt x="291" y="212"/>
                    <a:pt x="284" y="219"/>
                    <a:pt x="278" y="225"/>
                  </a:cubicBezTo>
                  <a:cubicBezTo>
                    <a:pt x="274" y="229"/>
                    <a:pt x="271" y="232"/>
                    <a:pt x="267" y="235"/>
                  </a:cubicBezTo>
                  <a:cubicBezTo>
                    <a:pt x="264" y="239"/>
                    <a:pt x="264" y="239"/>
                    <a:pt x="264" y="239"/>
                  </a:cubicBezTo>
                  <a:cubicBezTo>
                    <a:pt x="265" y="243"/>
                    <a:pt x="266" y="248"/>
                    <a:pt x="266" y="253"/>
                  </a:cubicBezTo>
                  <a:cubicBezTo>
                    <a:pt x="266" y="255"/>
                    <a:pt x="266" y="257"/>
                    <a:pt x="266" y="260"/>
                  </a:cubicBezTo>
                  <a:cubicBezTo>
                    <a:pt x="268" y="261"/>
                    <a:pt x="270" y="262"/>
                    <a:pt x="272" y="263"/>
                  </a:cubicBezTo>
                  <a:cubicBezTo>
                    <a:pt x="282" y="268"/>
                    <a:pt x="292" y="274"/>
                    <a:pt x="303" y="280"/>
                  </a:cubicBezTo>
                  <a:cubicBezTo>
                    <a:pt x="314" y="285"/>
                    <a:pt x="324" y="292"/>
                    <a:pt x="335" y="298"/>
                  </a:cubicBezTo>
                  <a:cubicBezTo>
                    <a:pt x="340" y="302"/>
                    <a:pt x="345" y="305"/>
                    <a:pt x="351" y="308"/>
                  </a:cubicBezTo>
                  <a:cubicBezTo>
                    <a:pt x="355" y="311"/>
                    <a:pt x="359" y="314"/>
                    <a:pt x="362" y="316"/>
                  </a:cubicBezTo>
                  <a:cubicBezTo>
                    <a:pt x="368" y="312"/>
                    <a:pt x="376" y="309"/>
                    <a:pt x="383" y="309"/>
                  </a:cubicBezTo>
                  <a:cubicBezTo>
                    <a:pt x="386" y="309"/>
                    <a:pt x="388" y="309"/>
                    <a:pt x="390" y="310"/>
                  </a:cubicBezTo>
                  <a:cubicBezTo>
                    <a:pt x="394" y="303"/>
                    <a:pt x="394" y="303"/>
                    <a:pt x="394" y="303"/>
                  </a:cubicBezTo>
                  <a:cubicBezTo>
                    <a:pt x="397" y="297"/>
                    <a:pt x="401" y="291"/>
                    <a:pt x="405" y="285"/>
                  </a:cubicBezTo>
                  <a:cubicBezTo>
                    <a:pt x="429" y="249"/>
                    <a:pt x="429" y="249"/>
                    <a:pt x="429" y="249"/>
                  </a:cubicBezTo>
                  <a:cubicBezTo>
                    <a:pt x="435" y="240"/>
                    <a:pt x="435" y="240"/>
                    <a:pt x="435" y="240"/>
                  </a:cubicBezTo>
                  <a:cubicBezTo>
                    <a:pt x="437" y="237"/>
                    <a:pt x="439" y="234"/>
                    <a:pt x="442" y="231"/>
                  </a:cubicBezTo>
                  <a:cubicBezTo>
                    <a:pt x="446" y="225"/>
                    <a:pt x="450" y="220"/>
                    <a:pt x="455" y="214"/>
                  </a:cubicBezTo>
                  <a:cubicBezTo>
                    <a:pt x="464" y="202"/>
                    <a:pt x="472" y="191"/>
                    <a:pt x="482" y="180"/>
                  </a:cubicBezTo>
                  <a:cubicBezTo>
                    <a:pt x="484" y="178"/>
                    <a:pt x="486" y="176"/>
                    <a:pt x="488" y="173"/>
                  </a:cubicBezTo>
                  <a:cubicBezTo>
                    <a:pt x="484" y="168"/>
                    <a:pt x="481" y="160"/>
                    <a:pt x="481" y="153"/>
                  </a:cubicBezTo>
                  <a:cubicBezTo>
                    <a:pt x="481" y="142"/>
                    <a:pt x="486" y="132"/>
                    <a:pt x="494" y="126"/>
                  </a:cubicBezTo>
                  <a:cubicBezTo>
                    <a:pt x="491" y="119"/>
                    <a:pt x="491" y="119"/>
                    <a:pt x="491" y="119"/>
                  </a:cubicBezTo>
                  <a:cubicBezTo>
                    <a:pt x="486" y="107"/>
                    <a:pt x="480" y="94"/>
                    <a:pt x="475" y="81"/>
                  </a:cubicBezTo>
                  <a:cubicBezTo>
                    <a:pt x="471" y="69"/>
                    <a:pt x="466" y="56"/>
                    <a:pt x="462" y="43"/>
                  </a:cubicBezTo>
                  <a:cubicBezTo>
                    <a:pt x="456" y="23"/>
                    <a:pt x="456" y="23"/>
                    <a:pt x="456" y="23"/>
                  </a:cubicBezTo>
                  <a:cubicBezTo>
                    <a:pt x="455" y="16"/>
                    <a:pt x="453" y="10"/>
                    <a:pt x="451" y="3"/>
                  </a:cubicBezTo>
                  <a:cubicBezTo>
                    <a:pt x="446" y="3"/>
                    <a:pt x="441" y="2"/>
                    <a:pt x="436" y="2"/>
                  </a:cubicBezTo>
                  <a:cubicBezTo>
                    <a:pt x="436" y="2"/>
                    <a:pt x="435" y="4"/>
                    <a:pt x="433" y="8"/>
                  </a:cubicBezTo>
                  <a:close/>
                  <a:moveTo>
                    <a:pt x="523" y="483"/>
                  </a:moveTo>
                  <a:cubicBezTo>
                    <a:pt x="519" y="479"/>
                    <a:pt x="515" y="474"/>
                    <a:pt x="511" y="470"/>
                  </a:cubicBezTo>
                  <a:cubicBezTo>
                    <a:pt x="509" y="468"/>
                    <a:pt x="507" y="465"/>
                    <a:pt x="505" y="463"/>
                  </a:cubicBezTo>
                  <a:cubicBezTo>
                    <a:pt x="502" y="461"/>
                    <a:pt x="500" y="459"/>
                    <a:pt x="498" y="457"/>
                  </a:cubicBezTo>
                  <a:cubicBezTo>
                    <a:pt x="489" y="449"/>
                    <a:pt x="480" y="440"/>
                    <a:pt x="471" y="431"/>
                  </a:cubicBezTo>
                  <a:cubicBezTo>
                    <a:pt x="467" y="427"/>
                    <a:pt x="462" y="423"/>
                    <a:pt x="458" y="419"/>
                  </a:cubicBezTo>
                  <a:cubicBezTo>
                    <a:pt x="453" y="415"/>
                    <a:pt x="448" y="411"/>
                    <a:pt x="444" y="406"/>
                  </a:cubicBezTo>
                  <a:cubicBezTo>
                    <a:pt x="439" y="402"/>
                    <a:pt x="434" y="398"/>
                    <a:pt x="429" y="394"/>
                  </a:cubicBezTo>
                  <a:cubicBezTo>
                    <a:pt x="427" y="392"/>
                    <a:pt x="425" y="390"/>
                    <a:pt x="422" y="388"/>
                  </a:cubicBezTo>
                  <a:cubicBezTo>
                    <a:pt x="415" y="382"/>
                    <a:pt x="415" y="382"/>
                    <a:pt x="415" y="382"/>
                  </a:cubicBezTo>
                  <a:cubicBezTo>
                    <a:pt x="411" y="379"/>
                    <a:pt x="407" y="376"/>
                    <a:pt x="403" y="373"/>
                  </a:cubicBezTo>
                  <a:cubicBezTo>
                    <a:pt x="397" y="377"/>
                    <a:pt x="391" y="379"/>
                    <a:pt x="383" y="379"/>
                  </a:cubicBezTo>
                  <a:cubicBezTo>
                    <a:pt x="382" y="379"/>
                    <a:pt x="380" y="379"/>
                    <a:pt x="379" y="378"/>
                  </a:cubicBezTo>
                  <a:cubicBezTo>
                    <a:pt x="374" y="389"/>
                    <a:pt x="369" y="399"/>
                    <a:pt x="365" y="409"/>
                  </a:cubicBezTo>
                  <a:cubicBezTo>
                    <a:pt x="362" y="415"/>
                    <a:pt x="359" y="422"/>
                    <a:pt x="356" y="428"/>
                  </a:cubicBezTo>
                  <a:cubicBezTo>
                    <a:pt x="348" y="448"/>
                    <a:pt x="348" y="448"/>
                    <a:pt x="348" y="448"/>
                  </a:cubicBezTo>
                  <a:cubicBezTo>
                    <a:pt x="345" y="454"/>
                    <a:pt x="343" y="461"/>
                    <a:pt x="341" y="468"/>
                  </a:cubicBezTo>
                  <a:cubicBezTo>
                    <a:pt x="333" y="488"/>
                    <a:pt x="333" y="488"/>
                    <a:pt x="333" y="488"/>
                  </a:cubicBezTo>
                  <a:cubicBezTo>
                    <a:pt x="326" y="508"/>
                    <a:pt x="326" y="508"/>
                    <a:pt x="326" y="508"/>
                  </a:cubicBezTo>
                  <a:cubicBezTo>
                    <a:pt x="324" y="514"/>
                    <a:pt x="322" y="521"/>
                    <a:pt x="320" y="528"/>
                  </a:cubicBezTo>
                  <a:cubicBezTo>
                    <a:pt x="314" y="548"/>
                    <a:pt x="314" y="548"/>
                    <a:pt x="314" y="548"/>
                  </a:cubicBezTo>
                  <a:cubicBezTo>
                    <a:pt x="311" y="558"/>
                    <a:pt x="311" y="558"/>
                    <a:pt x="311" y="558"/>
                  </a:cubicBezTo>
                  <a:cubicBezTo>
                    <a:pt x="308" y="569"/>
                    <a:pt x="308" y="569"/>
                    <a:pt x="308" y="569"/>
                  </a:cubicBezTo>
                  <a:cubicBezTo>
                    <a:pt x="305" y="579"/>
                    <a:pt x="302" y="590"/>
                    <a:pt x="300" y="600"/>
                  </a:cubicBezTo>
                  <a:cubicBezTo>
                    <a:pt x="303" y="602"/>
                    <a:pt x="306" y="604"/>
                    <a:pt x="308" y="606"/>
                  </a:cubicBezTo>
                  <a:cubicBezTo>
                    <a:pt x="310" y="605"/>
                    <a:pt x="312" y="604"/>
                    <a:pt x="313" y="603"/>
                  </a:cubicBezTo>
                  <a:cubicBezTo>
                    <a:pt x="322" y="598"/>
                    <a:pt x="330" y="592"/>
                    <a:pt x="339" y="587"/>
                  </a:cubicBezTo>
                  <a:cubicBezTo>
                    <a:pt x="356" y="576"/>
                    <a:pt x="375" y="566"/>
                    <a:pt x="394" y="556"/>
                  </a:cubicBezTo>
                  <a:cubicBezTo>
                    <a:pt x="399" y="554"/>
                    <a:pt x="404" y="551"/>
                    <a:pt x="409" y="549"/>
                  </a:cubicBezTo>
                  <a:cubicBezTo>
                    <a:pt x="414" y="547"/>
                    <a:pt x="419" y="544"/>
                    <a:pt x="424" y="542"/>
                  </a:cubicBezTo>
                  <a:cubicBezTo>
                    <a:pt x="434" y="538"/>
                    <a:pt x="443" y="533"/>
                    <a:pt x="454" y="529"/>
                  </a:cubicBezTo>
                  <a:cubicBezTo>
                    <a:pt x="464" y="525"/>
                    <a:pt x="474" y="521"/>
                    <a:pt x="484" y="517"/>
                  </a:cubicBezTo>
                  <a:cubicBezTo>
                    <a:pt x="495" y="513"/>
                    <a:pt x="505" y="510"/>
                    <a:pt x="515" y="506"/>
                  </a:cubicBezTo>
                  <a:cubicBezTo>
                    <a:pt x="517" y="506"/>
                    <a:pt x="518" y="505"/>
                    <a:pt x="520" y="505"/>
                  </a:cubicBezTo>
                  <a:cubicBezTo>
                    <a:pt x="520" y="504"/>
                    <a:pt x="520" y="504"/>
                    <a:pt x="520" y="504"/>
                  </a:cubicBezTo>
                  <a:cubicBezTo>
                    <a:pt x="520" y="497"/>
                    <a:pt x="522" y="491"/>
                    <a:pt x="525" y="485"/>
                  </a:cubicBezTo>
                  <a:cubicBezTo>
                    <a:pt x="525" y="484"/>
                    <a:pt x="524" y="484"/>
                    <a:pt x="523" y="483"/>
                  </a:cubicBezTo>
                  <a:close/>
                  <a:moveTo>
                    <a:pt x="20" y="456"/>
                  </a:moveTo>
                  <a:cubicBezTo>
                    <a:pt x="26" y="461"/>
                    <a:pt x="31" y="465"/>
                    <a:pt x="37" y="470"/>
                  </a:cubicBezTo>
                  <a:cubicBezTo>
                    <a:pt x="49" y="479"/>
                    <a:pt x="61" y="488"/>
                    <a:pt x="73" y="497"/>
                  </a:cubicBezTo>
                  <a:cubicBezTo>
                    <a:pt x="91" y="509"/>
                    <a:pt x="91" y="509"/>
                    <a:pt x="91" y="509"/>
                  </a:cubicBezTo>
                  <a:cubicBezTo>
                    <a:pt x="97" y="514"/>
                    <a:pt x="103" y="518"/>
                    <a:pt x="110" y="522"/>
                  </a:cubicBezTo>
                  <a:cubicBezTo>
                    <a:pt x="128" y="534"/>
                    <a:pt x="128" y="534"/>
                    <a:pt x="128" y="534"/>
                  </a:cubicBezTo>
                  <a:cubicBezTo>
                    <a:pt x="134" y="538"/>
                    <a:pt x="141" y="542"/>
                    <a:pt x="147" y="546"/>
                  </a:cubicBezTo>
                  <a:cubicBezTo>
                    <a:pt x="153" y="550"/>
                    <a:pt x="160" y="554"/>
                    <a:pt x="166" y="558"/>
                  </a:cubicBezTo>
                  <a:cubicBezTo>
                    <a:pt x="175" y="563"/>
                    <a:pt x="175" y="563"/>
                    <a:pt x="175" y="563"/>
                  </a:cubicBezTo>
                  <a:cubicBezTo>
                    <a:pt x="185" y="569"/>
                    <a:pt x="185" y="569"/>
                    <a:pt x="185" y="569"/>
                  </a:cubicBezTo>
                  <a:cubicBezTo>
                    <a:pt x="204" y="580"/>
                    <a:pt x="204" y="580"/>
                    <a:pt x="204" y="580"/>
                  </a:cubicBezTo>
                  <a:cubicBezTo>
                    <a:pt x="208" y="581"/>
                    <a:pt x="211" y="583"/>
                    <a:pt x="214" y="585"/>
                  </a:cubicBezTo>
                  <a:cubicBezTo>
                    <a:pt x="224" y="590"/>
                    <a:pt x="224" y="590"/>
                    <a:pt x="224" y="590"/>
                  </a:cubicBezTo>
                  <a:cubicBezTo>
                    <a:pt x="236" y="596"/>
                    <a:pt x="248" y="602"/>
                    <a:pt x="260" y="608"/>
                  </a:cubicBezTo>
                  <a:cubicBezTo>
                    <a:pt x="266" y="602"/>
                    <a:pt x="274" y="597"/>
                    <a:pt x="283" y="597"/>
                  </a:cubicBezTo>
                  <a:cubicBezTo>
                    <a:pt x="285" y="586"/>
                    <a:pt x="288" y="575"/>
                    <a:pt x="290" y="564"/>
                  </a:cubicBezTo>
                  <a:cubicBezTo>
                    <a:pt x="293" y="550"/>
                    <a:pt x="297" y="536"/>
                    <a:pt x="300" y="522"/>
                  </a:cubicBezTo>
                  <a:cubicBezTo>
                    <a:pt x="302" y="515"/>
                    <a:pt x="304" y="508"/>
                    <a:pt x="306" y="501"/>
                  </a:cubicBezTo>
                  <a:cubicBezTo>
                    <a:pt x="313" y="481"/>
                    <a:pt x="313" y="481"/>
                    <a:pt x="313" y="481"/>
                  </a:cubicBezTo>
                  <a:cubicBezTo>
                    <a:pt x="317" y="467"/>
                    <a:pt x="322" y="453"/>
                    <a:pt x="327" y="440"/>
                  </a:cubicBezTo>
                  <a:cubicBezTo>
                    <a:pt x="335" y="420"/>
                    <a:pt x="335" y="420"/>
                    <a:pt x="335" y="420"/>
                  </a:cubicBezTo>
                  <a:cubicBezTo>
                    <a:pt x="338" y="413"/>
                    <a:pt x="341" y="406"/>
                    <a:pt x="344" y="400"/>
                  </a:cubicBezTo>
                  <a:cubicBezTo>
                    <a:pt x="349" y="389"/>
                    <a:pt x="353" y="378"/>
                    <a:pt x="358" y="368"/>
                  </a:cubicBezTo>
                  <a:cubicBezTo>
                    <a:pt x="352" y="362"/>
                    <a:pt x="349" y="353"/>
                    <a:pt x="349" y="344"/>
                  </a:cubicBezTo>
                  <a:cubicBezTo>
                    <a:pt x="349" y="340"/>
                    <a:pt x="349" y="337"/>
                    <a:pt x="350" y="334"/>
                  </a:cubicBezTo>
                  <a:cubicBezTo>
                    <a:pt x="347" y="331"/>
                    <a:pt x="343" y="328"/>
                    <a:pt x="339" y="326"/>
                  </a:cubicBezTo>
                  <a:cubicBezTo>
                    <a:pt x="334" y="323"/>
                    <a:pt x="329" y="319"/>
                    <a:pt x="324" y="316"/>
                  </a:cubicBezTo>
                  <a:cubicBezTo>
                    <a:pt x="313" y="309"/>
                    <a:pt x="303" y="303"/>
                    <a:pt x="293" y="297"/>
                  </a:cubicBezTo>
                  <a:cubicBezTo>
                    <a:pt x="283" y="291"/>
                    <a:pt x="273" y="285"/>
                    <a:pt x="263" y="279"/>
                  </a:cubicBezTo>
                  <a:cubicBezTo>
                    <a:pt x="261" y="278"/>
                    <a:pt x="259" y="277"/>
                    <a:pt x="257" y="276"/>
                  </a:cubicBezTo>
                  <a:cubicBezTo>
                    <a:pt x="251" y="283"/>
                    <a:pt x="242" y="287"/>
                    <a:pt x="232" y="287"/>
                  </a:cubicBezTo>
                  <a:cubicBezTo>
                    <a:pt x="225" y="287"/>
                    <a:pt x="219" y="286"/>
                    <a:pt x="214" y="283"/>
                  </a:cubicBezTo>
                  <a:cubicBezTo>
                    <a:pt x="199" y="294"/>
                    <a:pt x="185" y="306"/>
                    <a:pt x="170" y="316"/>
                  </a:cubicBezTo>
                  <a:cubicBezTo>
                    <a:pt x="156" y="326"/>
                    <a:pt x="141" y="335"/>
                    <a:pt x="127" y="344"/>
                  </a:cubicBezTo>
                  <a:cubicBezTo>
                    <a:pt x="113" y="352"/>
                    <a:pt x="100" y="360"/>
                    <a:pt x="87" y="366"/>
                  </a:cubicBezTo>
                  <a:cubicBezTo>
                    <a:pt x="80" y="370"/>
                    <a:pt x="74" y="373"/>
                    <a:pt x="69" y="376"/>
                  </a:cubicBezTo>
                  <a:cubicBezTo>
                    <a:pt x="63" y="379"/>
                    <a:pt x="57" y="381"/>
                    <a:pt x="52" y="383"/>
                  </a:cubicBezTo>
                  <a:cubicBezTo>
                    <a:pt x="41" y="388"/>
                    <a:pt x="32" y="392"/>
                    <a:pt x="24" y="395"/>
                  </a:cubicBezTo>
                  <a:cubicBezTo>
                    <a:pt x="9" y="401"/>
                    <a:pt x="0" y="404"/>
                    <a:pt x="0" y="404"/>
                  </a:cubicBezTo>
                  <a:cubicBezTo>
                    <a:pt x="0" y="417"/>
                    <a:pt x="1" y="430"/>
                    <a:pt x="2" y="442"/>
                  </a:cubicBezTo>
                  <a:cubicBezTo>
                    <a:pt x="8" y="447"/>
                    <a:pt x="14" y="451"/>
                    <a:pt x="20" y="456"/>
                  </a:cubicBezTo>
                  <a:close/>
                  <a:moveTo>
                    <a:pt x="539" y="473"/>
                  </a:moveTo>
                  <a:cubicBezTo>
                    <a:pt x="544" y="470"/>
                    <a:pt x="549" y="469"/>
                    <a:pt x="554" y="469"/>
                  </a:cubicBezTo>
                  <a:cubicBezTo>
                    <a:pt x="567" y="469"/>
                    <a:pt x="579" y="476"/>
                    <a:pt x="585" y="487"/>
                  </a:cubicBezTo>
                  <a:cubicBezTo>
                    <a:pt x="592" y="485"/>
                    <a:pt x="599" y="484"/>
                    <a:pt x="605" y="482"/>
                  </a:cubicBezTo>
                  <a:cubicBezTo>
                    <a:pt x="615" y="480"/>
                    <a:pt x="625" y="478"/>
                    <a:pt x="634" y="477"/>
                  </a:cubicBezTo>
                  <a:cubicBezTo>
                    <a:pt x="643" y="475"/>
                    <a:pt x="652" y="474"/>
                    <a:pt x="661" y="472"/>
                  </a:cubicBezTo>
                  <a:cubicBezTo>
                    <a:pt x="669" y="471"/>
                    <a:pt x="678" y="470"/>
                    <a:pt x="686" y="469"/>
                  </a:cubicBezTo>
                  <a:cubicBezTo>
                    <a:pt x="694" y="468"/>
                    <a:pt x="702" y="467"/>
                    <a:pt x="710" y="467"/>
                  </a:cubicBezTo>
                  <a:cubicBezTo>
                    <a:pt x="717" y="466"/>
                    <a:pt x="724" y="465"/>
                    <a:pt x="731" y="465"/>
                  </a:cubicBezTo>
                  <a:cubicBezTo>
                    <a:pt x="736" y="465"/>
                    <a:pt x="742" y="465"/>
                    <a:pt x="747" y="465"/>
                  </a:cubicBezTo>
                  <a:cubicBezTo>
                    <a:pt x="747" y="458"/>
                    <a:pt x="749" y="451"/>
                    <a:pt x="752" y="446"/>
                  </a:cubicBezTo>
                  <a:cubicBezTo>
                    <a:pt x="751" y="445"/>
                    <a:pt x="750" y="444"/>
                    <a:pt x="749" y="443"/>
                  </a:cubicBezTo>
                  <a:cubicBezTo>
                    <a:pt x="738" y="435"/>
                    <a:pt x="738" y="435"/>
                    <a:pt x="738" y="435"/>
                  </a:cubicBezTo>
                  <a:cubicBezTo>
                    <a:pt x="728" y="427"/>
                    <a:pt x="728" y="427"/>
                    <a:pt x="728" y="427"/>
                  </a:cubicBezTo>
                  <a:cubicBezTo>
                    <a:pt x="707" y="410"/>
                    <a:pt x="707" y="410"/>
                    <a:pt x="707" y="410"/>
                  </a:cubicBezTo>
                  <a:cubicBezTo>
                    <a:pt x="704" y="407"/>
                    <a:pt x="700" y="404"/>
                    <a:pt x="697" y="401"/>
                  </a:cubicBezTo>
                  <a:cubicBezTo>
                    <a:pt x="687" y="392"/>
                    <a:pt x="687" y="392"/>
                    <a:pt x="687" y="392"/>
                  </a:cubicBezTo>
                  <a:cubicBezTo>
                    <a:pt x="667" y="373"/>
                    <a:pt x="667" y="373"/>
                    <a:pt x="667" y="373"/>
                  </a:cubicBezTo>
                  <a:cubicBezTo>
                    <a:pt x="661" y="367"/>
                    <a:pt x="655" y="361"/>
                    <a:pt x="649" y="354"/>
                  </a:cubicBezTo>
                  <a:cubicBezTo>
                    <a:pt x="630" y="334"/>
                    <a:pt x="630" y="334"/>
                    <a:pt x="630" y="334"/>
                  </a:cubicBezTo>
                  <a:cubicBezTo>
                    <a:pt x="626" y="329"/>
                    <a:pt x="626" y="329"/>
                    <a:pt x="626" y="329"/>
                  </a:cubicBezTo>
                  <a:cubicBezTo>
                    <a:pt x="621" y="324"/>
                    <a:pt x="621" y="324"/>
                    <a:pt x="621" y="324"/>
                  </a:cubicBezTo>
                  <a:cubicBezTo>
                    <a:pt x="613" y="314"/>
                    <a:pt x="613" y="314"/>
                    <a:pt x="613" y="314"/>
                  </a:cubicBezTo>
                  <a:cubicBezTo>
                    <a:pt x="596" y="293"/>
                    <a:pt x="596" y="293"/>
                    <a:pt x="596" y="293"/>
                  </a:cubicBezTo>
                  <a:cubicBezTo>
                    <a:pt x="593" y="289"/>
                    <a:pt x="590" y="286"/>
                    <a:pt x="587" y="282"/>
                  </a:cubicBezTo>
                  <a:cubicBezTo>
                    <a:pt x="579" y="271"/>
                    <a:pt x="579" y="271"/>
                    <a:pt x="579" y="271"/>
                  </a:cubicBezTo>
                  <a:cubicBezTo>
                    <a:pt x="574" y="264"/>
                    <a:pt x="569" y="257"/>
                    <a:pt x="563" y="249"/>
                  </a:cubicBezTo>
                  <a:cubicBezTo>
                    <a:pt x="558" y="242"/>
                    <a:pt x="554" y="234"/>
                    <a:pt x="549" y="227"/>
                  </a:cubicBezTo>
                  <a:cubicBezTo>
                    <a:pt x="534" y="204"/>
                    <a:pt x="534" y="204"/>
                    <a:pt x="534" y="204"/>
                  </a:cubicBezTo>
                  <a:cubicBezTo>
                    <a:pt x="531" y="198"/>
                    <a:pt x="528" y="192"/>
                    <a:pt x="525" y="186"/>
                  </a:cubicBezTo>
                  <a:cubicBezTo>
                    <a:pt x="522" y="187"/>
                    <a:pt x="519" y="187"/>
                    <a:pt x="516" y="187"/>
                  </a:cubicBezTo>
                  <a:cubicBezTo>
                    <a:pt x="510" y="187"/>
                    <a:pt x="505" y="186"/>
                    <a:pt x="501" y="184"/>
                  </a:cubicBezTo>
                  <a:cubicBezTo>
                    <a:pt x="499" y="186"/>
                    <a:pt x="497" y="188"/>
                    <a:pt x="495" y="191"/>
                  </a:cubicBezTo>
                  <a:cubicBezTo>
                    <a:pt x="486" y="202"/>
                    <a:pt x="478" y="213"/>
                    <a:pt x="470" y="225"/>
                  </a:cubicBezTo>
                  <a:cubicBezTo>
                    <a:pt x="466" y="231"/>
                    <a:pt x="462" y="237"/>
                    <a:pt x="458" y="242"/>
                  </a:cubicBezTo>
                  <a:cubicBezTo>
                    <a:pt x="456" y="245"/>
                    <a:pt x="453" y="248"/>
                    <a:pt x="452" y="251"/>
                  </a:cubicBezTo>
                  <a:cubicBezTo>
                    <a:pt x="446" y="260"/>
                    <a:pt x="446" y="260"/>
                    <a:pt x="446" y="260"/>
                  </a:cubicBezTo>
                  <a:cubicBezTo>
                    <a:pt x="423" y="296"/>
                    <a:pt x="423" y="296"/>
                    <a:pt x="423" y="296"/>
                  </a:cubicBezTo>
                  <a:cubicBezTo>
                    <a:pt x="419" y="304"/>
                    <a:pt x="414" y="313"/>
                    <a:pt x="409" y="321"/>
                  </a:cubicBezTo>
                  <a:cubicBezTo>
                    <a:pt x="415" y="327"/>
                    <a:pt x="418" y="335"/>
                    <a:pt x="418" y="344"/>
                  </a:cubicBezTo>
                  <a:cubicBezTo>
                    <a:pt x="418" y="348"/>
                    <a:pt x="417" y="352"/>
                    <a:pt x="416" y="356"/>
                  </a:cubicBezTo>
                  <a:cubicBezTo>
                    <a:pt x="420" y="359"/>
                    <a:pt x="424" y="362"/>
                    <a:pt x="428" y="365"/>
                  </a:cubicBezTo>
                  <a:cubicBezTo>
                    <a:pt x="436" y="371"/>
                    <a:pt x="436" y="371"/>
                    <a:pt x="436" y="371"/>
                  </a:cubicBezTo>
                  <a:cubicBezTo>
                    <a:pt x="438" y="373"/>
                    <a:pt x="440" y="375"/>
                    <a:pt x="443" y="377"/>
                  </a:cubicBezTo>
                  <a:cubicBezTo>
                    <a:pt x="448" y="382"/>
                    <a:pt x="453" y="386"/>
                    <a:pt x="457" y="390"/>
                  </a:cubicBezTo>
                  <a:cubicBezTo>
                    <a:pt x="462" y="395"/>
                    <a:pt x="467" y="399"/>
                    <a:pt x="472" y="403"/>
                  </a:cubicBezTo>
                  <a:cubicBezTo>
                    <a:pt x="477" y="407"/>
                    <a:pt x="482" y="412"/>
                    <a:pt x="486" y="416"/>
                  </a:cubicBezTo>
                  <a:cubicBezTo>
                    <a:pt x="495" y="425"/>
                    <a:pt x="504" y="434"/>
                    <a:pt x="512" y="443"/>
                  </a:cubicBezTo>
                  <a:cubicBezTo>
                    <a:pt x="514" y="445"/>
                    <a:pt x="517" y="448"/>
                    <a:pt x="519" y="450"/>
                  </a:cubicBezTo>
                  <a:cubicBezTo>
                    <a:pt x="521" y="452"/>
                    <a:pt x="523" y="454"/>
                    <a:pt x="525" y="457"/>
                  </a:cubicBezTo>
                  <a:cubicBezTo>
                    <a:pt x="529" y="461"/>
                    <a:pt x="533" y="466"/>
                    <a:pt x="537" y="470"/>
                  </a:cubicBezTo>
                  <a:cubicBezTo>
                    <a:pt x="538" y="471"/>
                    <a:pt x="538" y="472"/>
                    <a:pt x="539" y="473"/>
                  </a:cubicBezTo>
                  <a:close/>
                  <a:moveTo>
                    <a:pt x="757" y="440"/>
                  </a:moveTo>
                  <a:cubicBezTo>
                    <a:pt x="763" y="434"/>
                    <a:pt x="772" y="430"/>
                    <a:pt x="781" y="430"/>
                  </a:cubicBezTo>
                  <a:cubicBezTo>
                    <a:pt x="788" y="430"/>
                    <a:pt x="793" y="432"/>
                    <a:pt x="798" y="435"/>
                  </a:cubicBezTo>
                  <a:cubicBezTo>
                    <a:pt x="800" y="423"/>
                    <a:pt x="800" y="412"/>
                    <a:pt x="800" y="400"/>
                  </a:cubicBezTo>
                  <a:cubicBezTo>
                    <a:pt x="800" y="256"/>
                    <a:pt x="724" y="130"/>
                    <a:pt x="610" y="60"/>
                  </a:cubicBezTo>
                  <a:cubicBezTo>
                    <a:pt x="603" y="68"/>
                    <a:pt x="595" y="75"/>
                    <a:pt x="587" y="83"/>
                  </a:cubicBezTo>
                  <a:cubicBezTo>
                    <a:pt x="579" y="91"/>
                    <a:pt x="572" y="99"/>
                    <a:pt x="564" y="107"/>
                  </a:cubicBezTo>
                  <a:cubicBezTo>
                    <a:pt x="543" y="131"/>
                    <a:pt x="543" y="131"/>
                    <a:pt x="543" y="131"/>
                  </a:cubicBezTo>
                  <a:cubicBezTo>
                    <a:pt x="548" y="137"/>
                    <a:pt x="551" y="144"/>
                    <a:pt x="551" y="153"/>
                  </a:cubicBezTo>
                  <a:cubicBezTo>
                    <a:pt x="551" y="162"/>
                    <a:pt x="547" y="171"/>
                    <a:pt x="541" y="177"/>
                  </a:cubicBezTo>
                  <a:cubicBezTo>
                    <a:pt x="551" y="194"/>
                    <a:pt x="551" y="194"/>
                    <a:pt x="551" y="194"/>
                  </a:cubicBezTo>
                  <a:cubicBezTo>
                    <a:pt x="566" y="216"/>
                    <a:pt x="566" y="216"/>
                    <a:pt x="566" y="216"/>
                  </a:cubicBezTo>
                  <a:cubicBezTo>
                    <a:pt x="570" y="223"/>
                    <a:pt x="575" y="231"/>
                    <a:pt x="580" y="238"/>
                  </a:cubicBezTo>
                  <a:cubicBezTo>
                    <a:pt x="585" y="245"/>
                    <a:pt x="590" y="252"/>
                    <a:pt x="596" y="259"/>
                  </a:cubicBezTo>
                  <a:cubicBezTo>
                    <a:pt x="603" y="270"/>
                    <a:pt x="603" y="270"/>
                    <a:pt x="603" y="270"/>
                  </a:cubicBezTo>
                  <a:cubicBezTo>
                    <a:pt x="606" y="274"/>
                    <a:pt x="608" y="277"/>
                    <a:pt x="611" y="281"/>
                  </a:cubicBezTo>
                  <a:cubicBezTo>
                    <a:pt x="628" y="302"/>
                    <a:pt x="628" y="302"/>
                    <a:pt x="628" y="302"/>
                  </a:cubicBezTo>
                  <a:cubicBezTo>
                    <a:pt x="636" y="312"/>
                    <a:pt x="636" y="312"/>
                    <a:pt x="636" y="312"/>
                  </a:cubicBezTo>
                  <a:cubicBezTo>
                    <a:pt x="640" y="317"/>
                    <a:pt x="640" y="317"/>
                    <a:pt x="640" y="317"/>
                  </a:cubicBezTo>
                  <a:cubicBezTo>
                    <a:pt x="644" y="322"/>
                    <a:pt x="644" y="322"/>
                    <a:pt x="644" y="322"/>
                  </a:cubicBezTo>
                  <a:cubicBezTo>
                    <a:pt x="661" y="342"/>
                    <a:pt x="661" y="342"/>
                    <a:pt x="661" y="342"/>
                  </a:cubicBezTo>
                  <a:cubicBezTo>
                    <a:pt x="667" y="349"/>
                    <a:pt x="673" y="356"/>
                    <a:pt x="679" y="362"/>
                  </a:cubicBezTo>
                  <a:cubicBezTo>
                    <a:pt x="697" y="381"/>
                    <a:pt x="697" y="381"/>
                    <a:pt x="697" y="381"/>
                  </a:cubicBezTo>
                  <a:cubicBezTo>
                    <a:pt x="706" y="391"/>
                    <a:pt x="706" y="391"/>
                    <a:pt x="706" y="391"/>
                  </a:cubicBezTo>
                  <a:cubicBezTo>
                    <a:pt x="709" y="394"/>
                    <a:pt x="712" y="397"/>
                    <a:pt x="716" y="401"/>
                  </a:cubicBezTo>
                  <a:cubicBezTo>
                    <a:pt x="735" y="419"/>
                    <a:pt x="735" y="419"/>
                    <a:pt x="735" y="419"/>
                  </a:cubicBezTo>
                  <a:cubicBezTo>
                    <a:pt x="744" y="429"/>
                    <a:pt x="744" y="429"/>
                    <a:pt x="744" y="429"/>
                  </a:cubicBezTo>
                  <a:cubicBezTo>
                    <a:pt x="754" y="438"/>
                    <a:pt x="754" y="438"/>
                    <a:pt x="754" y="438"/>
                  </a:cubicBezTo>
                  <a:cubicBezTo>
                    <a:pt x="755" y="439"/>
                    <a:pt x="756" y="439"/>
                    <a:pt x="757" y="440"/>
                  </a:cubicBezTo>
                  <a:close/>
                  <a:moveTo>
                    <a:pt x="167" y="725"/>
                  </a:moveTo>
                  <a:cubicBezTo>
                    <a:pt x="199" y="748"/>
                    <a:pt x="234" y="766"/>
                    <a:pt x="271" y="779"/>
                  </a:cubicBezTo>
                  <a:cubicBezTo>
                    <a:pt x="270" y="764"/>
                    <a:pt x="270" y="750"/>
                    <a:pt x="270" y="736"/>
                  </a:cubicBezTo>
                  <a:cubicBezTo>
                    <a:pt x="271" y="714"/>
                    <a:pt x="271" y="714"/>
                    <a:pt x="271" y="714"/>
                  </a:cubicBezTo>
                  <a:cubicBezTo>
                    <a:pt x="271" y="703"/>
                    <a:pt x="271" y="703"/>
                    <a:pt x="271" y="703"/>
                  </a:cubicBezTo>
                  <a:cubicBezTo>
                    <a:pt x="272" y="693"/>
                    <a:pt x="272" y="693"/>
                    <a:pt x="272" y="693"/>
                  </a:cubicBezTo>
                  <a:cubicBezTo>
                    <a:pt x="273" y="671"/>
                    <a:pt x="273" y="671"/>
                    <a:pt x="273" y="671"/>
                  </a:cubicBezTo>
                  <a:cubicBezTo>
                    <a:pt x="273" y="669"/>
                    <a:pt x="274" y="667"/>
                    <a:pt x="274" y="665"/>
                  </a:cubicBezTo>
                  <a:cubicBezTo>
                    <a:pt x="269" y="663"/>
                    <a:pt x="265" y="660"/>
                    <a:pt x="261" y="657"/>
                  </a:cubicBezTo>
                  <a:cubicBezTo>
                    <a:pt x="259" y="658"/>
                    <a:pt x="257" y="660"/>
                    <a:pt x="254" y="661"/>
                  </a:cubicBezTo>
                  <a:cubicBezTo>
                    <a:pt x="248" y="666"/>
                    <a:pt x="242" y="670"/>
                    <a:pt x="236" y="675"/>
                  </a:cubicBezTo>
                  <a:cubicBezTo>
                    <a:pt x="232" y="677"/>
                    <a:pt x="230" y="679"/>
                    <a:pt x="227" y="681"/>
                  </a:cubicBezTo>
                  <a:cubicBezTo>
                    <a:pt x="224" y="683"/>
                    <a:pt x="221" y="685"/>
                    <a:pt x="219" y="687"/>
                  </a:cubicBezTo>
                  <a:cubicBezTo>
                    <a:pt x="213" y="691"/>
                    <a:pt x="208" y="694"/>
                    <a:pt x="204" y="698"/>
                  </a:cubicBezTo>
                  <a:cubicBezTo>
                    <a:pt x="201" y="699"/>
                    <a:pt x="199" y="701"/>
                    <a:pt x="197" y="703"/>
                  </a:cubicBezTo>
                  <a:cubicBezTo>
                    <a:pt x="195" y="704"/>
                    <a:pt x="193" y="706"/>
                    <a:pt x="191" y="707"/>
                  </a:cubicBezTo>
                  <a:cubicBezTo>
                    <a:pt x="177" y="718"/>
                    <a:pt x="168" y="725"/>
                    <a:pt x="168" y="725"/>
                  </a:cubicBezTo>
                  <a:cubicBezTo>
                    <a:pt x="168" y="724"/>
                    <a:pt x="176" y="717"/>
                    <a:pt x="188" y="704"/>
                  </a:cubicBezTo>
                  <a:cubicBezTo>
                    <a:pt x="195" y="697"/>
                    <a:pt x="203" y="689"/>
                    <a:pt x="213" y="680"/>
                  </a:cubicBezTo>
                  <a:cubicBezTo>
                    <a:pt x="223" y="671"/>
                    <a:pt x="235" y="662"/>
                    <a:pt x="247" y="651"/>
                  </a:cubicBezTo>
                  <a:cubicBezTo>
                    <a:pt x="249" y="649"/>
                    <a:pt x="251" y="648"/>
                    <a:pt x="253" y="646"/>
                  </a:cubicBezTo>
                  <a:cubicBezTo>
                    <a:pt x="251" y="642"/>
                    <a:pt x="250" y="637"/>
                    <a:pt x="250" y="632"/>
                  </a:cubicBezTo>
                  <a:cubicBezTo>
                    <a:pt x="250" y="630"/>
                    <a:pt x="250" y="629"/>
                    <a:pt x="251" y="627"/>
                  </a:cubicBezTo>
                  <a:cubicBezTo>
                    <a:pt x="238" y="622"/>
                    <a:pt x="226" y="615"/>
                    <a:pt x="214" y="609"/>
                  </a:cubicBezTo>
                  <a:cubicBezTo>
                    <a:pt x="204" y="603"/>
                    <a:pt x="204" y="603"/>
                    <a:pt x="204" y="603"/>
                  </a:cubicBezTo>
                  <a:cubicBezTo>
                    <a:pt x="201" y="601"/>
                    <a:pt x="198" y="599"/>
                    <a:pt x="194" y="597"/>
                  </a:cubicBezTo>
                  <a:cubicBezTo>
                    <a:pt x="175" y="586"/>
                    <a:pt x="175" y="586"/>
                    <a:pt x="175" y="586"/>
                  </a:cubicBezTo>
                  <a:cubicBezTo>
                    <a:pt x="165" y="580"/>
                    <a:pt x="165" y="580"/>
                    <a:pt x="165" y="580"/>
                  </a:cubicBezTo>
                  <a:cubicBezTo>
                    <a:pt x="156" y="574"/>
                    <a:pt x="156" y="574"/>
                    <a:pt x="156" y="574"/>
                  </a:cubicBezTo>
                  <a:cubicBezTo>
                    <a:pt x="150" y="569"/>
                    <a:pt x="143" y="565"/>
                    <a:pt x="137" y="561"/>
                  </a:cubicBezTo>
                  <a:cubicBezTo>
                    <a:pt x="131" y="557"/>
                    <a:pt x="125" y="552"/>
                    <a:pt x="119" y="548"/>
                  </a:cubicBezTo>
                  <a:cubicBezTo>
                    <a:pt x="101" y="534"/>
                    <a:pt x="101" y="534"/>
                    <a:pt x="101" y="534"/>
                  </a:cubicBezTo>
                  <a:cubicBezTo>
                    <a:pt x="95" y="530"/>
                    <a:pt x="89" y="525"/>
                    <a:pt x="83" y="520"/>
                  </a:cubicBezTo>
                  <a:cubicBezTo>
                    <a:pt x="66" y="505"/>
                    <a:pt x="66" y="505"/>
                    <a:pt x="66" y="505"/>
                  </a:cubicBezTo>
                  <a:cubicBezTo>
                    <a:pt x="60" y="501"/>
                    <a:pt x="55" y="495"/>
                    <a:pt x="49" y="490"/>
                  </a:cubicBezTo>
                  <a:cubicBezTo>
                    <a:pt x="44" y="485"/>
                    <a:pt x="38" y="480"/>
                    <a:pt x="33" y="475"/>
                  </a:cubicBezTo>
                  <a:cubicBezTo>
                    <a:pt x="23" y="464"/>
                    <a:pt x="12" y="453"/>
                    <a:pt x="2" y="442"/>
                  </a:cubicBezTo>
                  <a:cubicBezTo>
                    <a:pt x="14" y="559"/>
                    <a:pt x="77" y="661"/>
                    <a:pt x="167" y="725"/>
                  </a:cubicBezTo>
                  <a:close/>
                  <a:moveTo>
                    <a:pt x="60" y="189"/>
                  </a:moveTo>
                  <a:cubicBezTo>
                    <a:pt x="22" y="250"/>
                    <a:pt x="0" y="322"/>
                    <a:pt x="0" y="400"/>
                  </a:cubicBezTo>
                  <a:cubicBezTo>
                    <a:pt x="0" y="402"/>
                    <a:pt x="0" y="403"/>
                    <a:pt x="0" y="404"/>
                  </a:cubicBezTo>
                  <a:cubicBezTo>
                    <a:pt x="0" y="404"/>
                    <a:pt x="8" y="399"/>
                    <a:pt x="22" y="391"/>
                  </a:cubicBezTo>
                  <a:cubicBezTo>
                    <a:pt x="29" y="387"/>
                    <a:pt x="38" y="381"/>
                    <a:pt x="47" y="375"/>
                  </a:cubicBezTo>
                  <a:cubicBezTo>
                    <a:pt x="57" y="369"/>
                    <a:pt x="68" y="362"/>
                    <a:pt x="80" y="354"/>
                  </a:cubicBezTo>
                  <a:cubicBezTo>
                    <a:pt x="83" y="352"/>
                    <a:pt x="86" y="350"/>
                    <a:pt x="89" y="348"/>
                  </a:cubicBezTo>
                  <a:cubicBezTo>
                    <a:pt x="92" y="346"/>
                    <a:pt x="95" y="344"/>
                    <a:pt x="98" y="342"/>
                  </a:cubicBezTo>
                  <a:cubicBezTo>
                    <a:pt x="104" y="338"/>
                    <a:pt x="110" y="333"/>
                    <a:pt x="117" y="329"/>
                  </a:cubicBezTo>
                  <a:cubicBezTo>
                    <a:pt x="124" y="324"/>
                    <a:pt x="130" y="319"/>
                    <a:pt x="137" y="314"/>
                  </a:cubicBezTo>
                  <a:cubicBezTo>
                    <a:pt x="144" y="309"/>
                    <a:pt x="151" y="304"/>
                    <a:pt x="157" y="299"/>
                  </a:cubicBezTo>
                  <a:cubicBezTo>
                    <a:pt x="164" y="293"/>
                    <a:pt x="172" y="288"/>
                    <a:pt x="178" y="282"/>
                  </a:cubicBezTo>
                  <a:cubicBezTo>
                    <a:pt x="185" y="276"/>
                    <a:pt x="192" y="271"/>
                    <a:pt x="199" y="265"/>
                  </a:cubicBezTo>
                  <a:cubicBezTo>
                    <a:pt x="198" y="261"/>
                    <a:pt x="197" y="257"/>
                    <a:pt x="197" y="253"/>
                  </a:cubicBezTo>
                  <a:cubicBezTo>
                    <a:pt x="197" y="250"/>
                    <a:pt x="197" y="248"/>
                    <a:pt x="198" y="245"/>
                  </a:cubicBezTo>
                  <a:cubicBezTo>
                    <a:pt x="191" y="242"/>
                    <a:pt x="185" y="239"/>
                    <a:pt x="178" y="236"/>
                  </a:cubicBezTo>
                  <a:cubicBezTo>
                    <a:pt x="161" y="229"/>
                    <a:pt x="145" y="221"/>
                    <a:pt x="131" y="216"/>
                  </a:cubicBezTo>
                  <a:cubicBezTo>
                    <a:pt x="124" y="213"/>
                    <a:pt x="117" y="210"/>
                    <a:pt x="111" y="207"/>
                  </a:cubicBezTo>
                  <a:cubicBezTo>
                    <a:pt x="104" y="205"/>
                    <a:pt x="99" y="203"/>
                    <a:pt x="93" y="201"/>
                  </a:cubicBezTo>
                  <a:cubicBezTo>
                    <a:pt x="74" y="194"/>
                    <a:pt x="62" y="189"/>
                    <a:pt x="60" y="189"/>
                  </a:cubicBezTo>
                  <a:cubicBezTo>
                    <a:pt x="62" y="189"/>
                    <a:pt x="74" y="192"/>
                    <a:pt x="95" y="197"/>
                  </a:cubicBezTo>
                  <a:cubicBezTo>
                    <a:pt x="106" y="199"/>
                    <a:pt x="119" y="203"/>
                    <a:pt x="134" y="207"/>
                  </a:cubicBezTo>
                  <a:cubicBezTo>
                    <a:pt x="141" y="209"/>
                    <a:pt x="149" y="212"/>
                    <a:pt x="157" y="215"/>
                  </a:cubicBezTo>
                  <a:cubicBezTo>
                    <a:pt x="166" y="218"/>
                    <a:pt x="174" y="221"/>
                    <a:pt x="184" y="224"/>
                  </a:cubicBezTo>
                  <a:cubicBezTo>
                    <a:pt x="190" y="226"/>
                    <a:pt x="197" y="229"/>
                    <a:pt x="204" y="232"/>
                  </a:cubicBezTo>
                  <a:cubicBezTo>
                    <a:pt x="210" y="223"/>
                    <a:pt x="220" y="218"/>
                    <a:pt x="232" y="218"/>
                  </a:cubicBezTo>
                  <a:cubicBezTo>
                    <a:pt x="237" y="218"/>
                    <a:pt x="243" y="219"/>
                    <a:pt x="248" y="222"/>
                  </a:cubicBezTo>
                  <a:cubicBezTo>
                    <a:pt x="251" y="219"/>
                    <a:pt x="251" y="219"/>
                    <a:pt x="251" y="219"/>
                  </a:cubicBezTo>
                  <a:cubicBezTo>
                    <a:pt x="255" y="216"/>
                    <a:pt x="258" y="212"/>
                    <a:pt x="261" y="209"/>
                  </a:cubicBezTo>
                  <a:cubicBezTo>
                    <a:pt x="268" y="202"/>
                    <a:pt x="275" y="196"/>
                    <a:pt x="281" y="190"/>
                  </a:cubicBezTo>
                  <a:cubicBezTo>
                    <a:pt x="288" y="183"/>
                    <a:pt x="294" y="176"/>
                    <a:pt x="300" y="170"/>
                  </a:cubicBezTo>
                  <a:cubicBezTo>
                    <a:pt x="303" y="167"/>
                    <a:pt x="306" y="164"/>
                    <a:pt x="309" y="160"/>
                  </a:cubicBezTo>
                  <a:cubicBezTo>
                    <a:pt x="312" y="157"/>
                    <a:pt x="315" y="154"/>
                    <a:pt x="318" y="150"/>
                  </a:cubicBezTo>
                  <a:cubicBezTo>
                    <a:pt x="324" y="144"/>
                    <a:pt x="330" y="138"/>
                    <a:pt x="336" y="131"/>
                  </a:cubicBezTo>
                  <a:cubicBezTo>
                    <a:pt x="341" y="125"/>
                    <a:pt x="346" y="119"/>
                    <a:pt x="351" y="112"/>
                  </a:cubicBezTo>
                  <a:cubicBezTo>
                    <a:pt x="354" y="109"/>
                    <a:pt x="357" y="106"/>
                    <a:pt x="359" y="103"/>
                  </a:cubicBezTo>
                  <a:cubicBezTo>
                    <a:pt x="360" y="102"/>
                    <a:pt x="362" y="100"/>
                    <a:pt x="363" y="99"/>
                  </a:cubicBezTo>
                  <a:cubicBezTo>
                    <a:pt x="364" y="97"/>
                    <a:pt x="365" y="96"/>
                    <a:pt x="366" y="94"/>
                  </a:cubicBezTo>
                  <a:cubicBezTo>
                    <a:pt x="371" y="89"/>
                    <a:pt x="376" y="83"/>
                    <a:pt x="380" y="77"/>
                  </a:cubicBezTo>
                  <a:cubicBezTo>
                    <a:pt x="389" y="66"/>
                    <a:pt x="396" y="56"/>
                    <a:pt x="403" y="47"/>
                  </a:cubicBezTo>
                  <a:cubicBezTo>
                    <a:pt x="407" y="42"/>
                    <a:pt x="410" y="38"/>
                    <a:pt x="413" y="34"/>
                  </a:cubicBezTo>
                  <a:cubicBezTo>
                    <a:pt x="416" y="30"/>
                    <a:pt x="418" y="26"/>
                    <a:pt x="421" y="23"/>
                  </a:cubicBezTo>
                  <a:cubicBezTo>
                    <a:pt x="425" y="16"/>
                    <a:pt x="429" y="11"/>
                    <a:pt x="432" y="7"/>
                  </a:cubicBezTo>
                  <a:cubicBezTo>
                    <a:pt x="435" y="4"/>
                    <a:pt x="436" y="2"/>
                    <a:pt x="436" y="2"/>
                  </a:cubicBezTo>
                  <a:cubicBezTo>
                    <a:pt x="424" y="1"/>
                    <a:pt x="412" y="0"/>
                    <a:pt x="400" y="0"/>
                  </a:cubicBezTo>
                  <a:cubicBezTo>
                    <a:pt x="257" y="0"/>
                    <a:pt x="131" y="75"/>
                    <a:pt x="60" y="189"/>
                  </a:cubicBezTo>
                  <a:close/>
                  <a:moveTo>
                    <a:pt x="648" y="714"/>
                  </a:moveTo>
                  <a:cubicBezTo>
                    <a:pt x="633" y="714"/>
                    <a:pt x="618" y="714"/>
                    <a:pt x="603" y="714"/>
                  </a:cubicBezTo>
                  <a:cubicBezTo>
                    <a:pt x="596" y="714"/>
                    <a:pt x="588" y="713"/>
                    <a:pt x="581" y="713"/>
                  </a:cubicBezTo>
                  <a:cubicBezTo>
                    <a:pt x="558" y="712"/>
                    <a:pt x="558" y="712"/>
                    <a:pt x="558" y="712"/>
                  </a:cubicBezTo>
                  <a:cubicBezTo>
                    <a:pt x="551" y="712"/>
                    <a:pt x="543" y="710"/>
                    <a:pt x="536" y="710"/>
                  </a:cubicBezTo>
                  <a:cubicBezTo>
                    <a:pt x="513" y="707"/>
                    <a:pt x="513" y="707"/>
                    <a:pt x="513" y="707"/>
                  </a:cubicBezTo>
                  <a:cubicBezTo>
                    <a:pt x="506" y="706"/>
                    <a:pt x="499" y="705"/>
                    <a:pt x="491" y="704"/>
                  </a:cubicBezTo>
                  <a:cubicBezTo>
                    <a:pt x="469" y="700"/>
                    <a:pt x="469" y="700"/>
                    <a:pt x="469" y="700"/>
                  </a:cubicBezTo>
                  <a:cubicBezTo>
                    <a:pt x="458" y="698"/>
                    <a:pt x="458" y="698"/>
                    <a:pt x="458" y="698"/>
                  </a:cubicBezTo>
                  <a:cubicBezTo>
                    <a:pt x="447" y="695"/>
                    <a:pt x="447" y="695"/>
                    <a:pt x="447" y="695"/>
                  </a:cubicBezTo>
                  <a:cubicBezTo>
                    <a:pt x="439" y="694"/>
                    <a:pt x="432" y="692"/>
                    <a:pt x="425" y="690"/>
                  </a:cubicBezTo>
                  <a:cubicBezTo>
                    <a:pt x="414" y="688"/>
                    <a:pt x="414" y="688"/>
                    <a:pt x="414" y="688"/>
                  </a:cubicBezTo>
                  <a:cubicBezTo>
                    <a:pt x="410" y="687"/>
                    <a:pt x="406" y="686"/>
                    <a:pt x="403" y="685"/>
                  </a:cubicBezTo>
                  <a:cubicBezTo>
                    <a:pt x="381" y="678"/>
                    <a:pt x="381" y="678"/>
                    <a:pt x="381" y="678"/>
                  </a:cubicBezTo>
                  <a:cubicBezTo>
                    <a:pt x="366" y="675"/>
                    <a:pt x="352" y="669"/>
                    <a:pt x="338" y="664"/>
                  </a:cubicBezTo>
                  <a:cubicBezTo>
                    <a:pt x="329" y="661"/>
                    <a:pt x="320" y="658"/>
                    <a:pt x="311" y="654"/>
                  </a:cubicBezTo>
                  <a:cubicBezTo>
                    <a:pt x="305" y="661"/>
                    <a:pt x="296" y="666"/>
                    <a:pt x="286" y="666"/>
                  </a:cubicBezTo>
                  <a:cubicBezTo>
                    <a:pt x="284" y="675"/>
                    <a:pt x="283" y="685"/>
                    <a:pt x="281" y="694"/>
                  </a:cubicBezTo>
                  <a:cubicBezTo>
                    <a:pt x="280" y="704"/>
                    <a:pt x="280" y="704"/>
                    <a:pt x="280" y="704"/>
                  </a:cubicBezTo>
                  <a:cubicBezTo>
                    <a:pt x="278" y="715"/>
                    <a:pt x="278" y="715"/>
                    <a:pt x="278" y="715"/>
                  </a:cubicBezTo>
                  <a:cubicBezTo>
                    <a:pt x="275" y="736"/>
                    <a:pt x="275" y="736"/>
                    <a:pt x="275" y="736"/>
                  </a:cubicBezTo>
                  <a:cubicBezTo>
                    <a:pt x="274" y="750"/>
                    <a:pt x="273" y="764"/>
                    <a:pt x="271" y="779"/>
                  </a:cubicBezTo>
                  <a:cubicBezTo>
                    <a:pt x="311" y="793"/>
                    <a:pt x="355" y="800"/>
                    <a:pt x="400" y="800"/>
                  </a:cubicBezTo>
                  <a:cubicBezTo>
                    <a:pt x="494" y="800"/>
                    <a:pt x="580" y="768"/>
                    <a:pt x="648" y="714"/>
                  </a:cubicBezTo>
                  <a:close/>
                  <a:moveTo>
                    <a:pt x="648" y="714"/>
                  </a:moveTo>
                  <a:cubicBezTo>
                    <a:pt x="658" y="706"/>
                    <a:pt x="668" y="697"/>
                    <a:pt x="677" y="689"/>
                  </a:cubicBezTo>
                  <a:cubicBezTo>
                    <a:pt x="730" y="638"/>
                    <a:pt x="769" y="572"/>
                    <a:pt x="788" y="499"/>
                  </a:cubicBezTo>
                  <a:cubicBezTo>
                    <a:pt x="786" y="499"/>
                    <a:pt x="784" y="500"/>
                    <a:pt x="781" y="500"/>
                  </a:cubicBezTo>
                  <a:cubicBezTo>
                    <a:pt x="764" y="500"/>
                    <a:pt x="750" y="487"/>
                    <a:pt x="747" y="471"/>
                  </a:cubicBezTo>
                  <a:cubicBezTo>
                    <a:pt x="742" y="471"/>
                    <a:pt x="737" y="472"/>
                    <a:pt x="731" y="473"/>
                  </a:cubicBezTo>
                  <a:cubicBezTo>
                    <a:pt x="725" y="473"/>
                    <a:pt x="718" y="475"/>
                    <a:pt x="711" y="476"/>
                  </a:cubicBezTo>
                  <a:cubicBezTo>
                    <a:pt x="703" y="478"/>
                    <a:pt x="696" y="479"/>
                    <a:pt x="688" y="480"/>
                  </a:cubicBezTo>
                  <a:cubicBezTo>
                    <a:pt x="680" y="482"/>
                    <a:pt x="671" y="483"/>
                    <a:pt x="663" y="485"/>
                  </a:cubicBezTo>
                  <a:cubicBezTo>
                    <a:pt x="655" y="487"/>
                    <a:pt x="646" y="489"/>
                    <a:pt x="637" y="491"/>
                  </a:cubicBezTo>
                  <a:cubicBezTo>
                    <a:pt x="628" y="493"/>
                    <a:pt x="618" y="495"/>
                    <a:pt x="609" y="498"/>
                  </a:cubicBezTo>
                  <a:cubicBezTo>
                    <a:pt x="603" y="500"/>
                    <a:pt x="596" y="502"/>
                    <a:pt x="589" y="504"/>
                  </a:cubicBezTo>
                  <a:cubicBezTo>
                    <a:pt x="589" y="504"/>
                    <a:pt x="589" y="504"/>
                    <a:pt x="589" y="504"/>
                  </a:cubicBezTo>
                  <a:cubicBezTo>
                    <a:pt x="589" y="512"/>
                    <a:pt x="586" y="520"/>
                    <a:pt x="582" y="526"/>
                  </a:cubicBezTo>
                  <a:cubicBezTo>
                    <a:pt x="595" y="542"/>
                    <a:pt x="606" y="560"/>
                    <a:pt x="616" y="576"/>
                  </a:cubicBezTo>
                  <a:cubicBezTo>
                    <a:pt x="619" y="580"/>
                    <a:pt x="622" y="584"/>
                    <a:pt x="624" y="588"/>
                  </a:cubicBezTo>
                  <a:cubicBezTo>
                    <a:pt x="627" y="591"/>
                    <a:pt x="629" y="595"/>
                    <a:pt x="631" y="599"/>
                  </a:cubicBezTo>
                  <a:cubicBezTo>
                    <a:pt x="635" y="607"/>
                    <a:pt x="639" y="614"/>
                    <a:pt x="643" y="621"/>
                  </a:cubicBezTo>
                  <a:cubicBezTo>
                    <a:pt x="647" y="628"/>
                    <a:pt x="651" y="634"/>
                    <a:pt x="654" y="640"/>
                  </a:cubicBezTo>
                  <a:cubicBezTo>
                    <a:pt x="657" y="646"/>
                    <a:pt x="659" y="652"/>
                    <a:pt x="662" y="657"/>
                  </a:cubicBezTo>
                  <a:cubicBezTo>
                    <a:pt x="667" y="667"/>
                    <a:pt x="671" y="675"/>
                    <a:pt x="673" y="680"/>
                  </a:cubicBezTo>
                  <a:cubicBezTo>
                    <a:pt x="675" y="685"/>
                    <a:pt x="677" y="688"/>
                    <a:pt x="677" y="688"/>
                  </a:cubicBezTo>
                  <a:cubicBezTo>
                    <a:pt x="677" y="688"/>
                    <a:pt x="675" y="685"/>
                    <a:pt x="672" y="681"/>
                  </a:cubicBezTo>
                  <a:cubicBezTo>
                    <a:pt x="669" y="676"/>
                    <a:pt x="664" y="668"/>
                    <a:pt x="658" y="659"/>
                  </a:cubicBezTo>
                  <a:cubicBezTo>
                    <a:pt x="655" y="654"/>
                    <a:pt x="652" y="649"/>
                    <a:pt x="649" y="643"/>
                  </a:cubicBezTo>
                  <a:cubicBezTo>
                    <a:pt x="645" y="637"/>
                    <a:pt x="641" y="631"/>
                    <a:pt x="636" y="625"/>
                  </a:cubicBezTo>
                  <a:cubicBezTo>
                    <a:pt x="632" y="619"/>
                    <a:pt x="627" y="612"/>
                    <a:pt x="622" y="605"/>
                  </a:cubicBezTo>
                  <a:cubicBezTo>
                    <a:pt x="620" y="601"/>
                    <a:pt x="618" y="597"/>
                    <a:pt x="615" y="594"/>
                  </a:cubicBezTo>
                  <a:cubicBezTo>
                    <a:pt x="612" y="590"/>
                    <a:pt x="609" y="586"/>
                    <a:pt x="606" y="583"/>
                  </a:cubicBezTo>
                  <a:cubicBezTo>
                    <a:pt x="601" y="575"/>
                    <a:pt x="595" y="567"/>
                    <a:pt x="589" y="559"/>
                  </a:cubicBezTo>
                  <a:cubicBezTo>
                    <a:pt x="586" y="555"/>
                    <a:pt x="582" y="551"/>
                    <a:pt x="579" y="547"/>
                  </a:cubicBezTo>
                  <a:cubicBezTo>
                    <a:pt x="576" y="543"/>
                    <a:pt x="573" y="539"/>
                    <a:pt x="569" y="535"/>
                  </a:cubicBezTo>
                  <a:cubicBezTo>
                    <a:pt x="565" y="537"/>
                    <a:pt x="560" y="539"/>
                    <a:pt x="554" y="539"/>
                  </a:cubicBezTo>
                  <a:cubicBezTo>
                    <a:pt x="542" y="539"/>
                    <a:pt x="532" y="533"/>
                    <a:pt x="526" y="523"/>
                  </a:cubicBezTo>
                  <a:cubicBezTo>
                    <a:pt x="524" y="524"/>
                    <a:pt x="523" y="524"/>
                    <a:pt x="521" y="525"/>
                  </a:cubicBezTo>
                  <a:cubicBezTo>
                    <a:pt x="511" y="529"/>
                    <a:pt x="501" y="532"/>
                    <a:pt x="491" y="536"/>
                  </a:cubicBezTo>
                  <a:cubicBezTo>
                    <a:pt x="481" y="540"/>
                    <a:pt x="472" y="544"/>
                    <a:pt x="462" y="548"/>
                  </a:cubicBezTo>
                  <a:cubicBezTo>
                    <a:pt x="452" y="552"/>
                    <a:pt x="442" y="557"/>
                    <a:pt x="432" y="561"/>
                  </a:cubicBezTo>
                  <a:cubicBezTo>
                    <a:pt x="427" y="563"/>
                    <a:pt x="422" y="565"/>
                    <a:pt x="418" y="567"/>
                  </a:cubicBezTo>
                  <a:cubicBezTo>
                    <a:pt x="413" y="570"/>
                    <a:pt x="408" y="572"/>
                    <a:pt x="403" y="574"/>
                  </a:cubicBezTo>
                  <a:cubicBezTo>
                    <a:pt x="394" y="579"/>
                    <a:pt x="384" y="584"/>
                    <a:pt x="375" y="589"/>
                  </a:cubicBezTo>
                  <a:cubicBezTo>
                    <a:pt x="366" y="594"/>
                    <a:pt x="357" y="598"/>
                    <a:pt x="348" y="603"/>
                  </a:cubicBezTo>
                  <a:cubicBezTo>
                    <a:pt x="340" y="608"/>
                    <a:pt x="331" y="613"/>
                    <a:pt x="323" y="618"/>
                  </a:cubicBezTo>
                  <a:cubicBezTo>
                    <a:pt x="321" y="619"/>
                    <a:pt x="320" y="620"/>
                    <a:pt x="318" y="621"/>
                  </a:cubicBezTo>
                  <a:cubicBezTo>
                    <a:pt x="319" y="624"/>
                    <a:pt x="320" y="628"/>
                    <a:pt x="320" y="632"/>
                  </a:cubicBezTo>
                  <a:cubicBezTo>
                    <a:pt x="320" y="632"/>
                    <a:pt x="320" y="633"/>
                    <a:pt x="320" y="634"/>
                  </a:cubicBezTo>
                  <a:cubicBezTo>
                    <a:pt x="328" y="638"/>
                    <a:pt x="337" y="641"/>
                    <a:pt x="346" y="644"/>
                  </a:cubicBezTo>
                  <a:cubicBezTo>
                    <a:pt x="366" y="652"/>
                    <a:pt x="366" y="652"/>
                    <a:pt x="366" y="652"/>
                  </a:cubicBezTo>
                  <a:cubicBezTo>
                    <a:pt x="373" y="654"/>
                    <a:pt x="380" y="657"/>
                    <a:pt x="387" y="659"/>
                  </a:cubicBezTo>
                  <a:cubicBezTo>
                    <a:pt x="408" y="666"/>
                    <a:pt x="408" y="666"/>
                    <a:pt x="408" y="666"/>
                  </a:cubicBezTo>
                  <a:cubicBezTo>
                    <a:pt x="412" y="667"/>
                    <a:pt x="415" y="668"/>
                    <a:pt x="419" y="669"/>
                  </a:cubicBezTo>
                  <a:cubicBezTo>
                    <a:pt x="429" y="672"/>
                    <a:pt x="429" y="672"/>
                    <a:pt x="429" y="672"/>
                  </a:cubicBezTo>
                  <a:cubicBezTo>
                    <a:pt x="437" y="674"/>
                    <a:pt x="444" y="676"/>
                    <a:pt x="451" y="678"/>
                  </a:cubicBezTo>
                  <a:cubicBezTo>
                    <a:pt x="462" y="681"/>
                    <a:pt x="462" y="681"/>
                    <a:pt x="462" y="681"/>
                  </a:cubicBezTo>
                  <a:cubicBezTo>
                    <a:pt x="472" y="684"/>
                    <a:pt x="472" y="684"/>
                    <a:pt x="472" y="684"/>
                  </a:cubicBezTo>
                  <a:cubicBezTo>
                    <a:pt x="494" y="689"/>
                    <a:pt x="494" y="689"/>
                    <a:pt x="494" y="689"/>
                  </a:cubicBezTo>
                  <a:cubicBezTo>
                    <a:pt x="501" y="690"/>
                    <a:pt x="508" y="692"/>
                    <a:pt x="516" y="693"/>
                  </a:cubicBezTo>
                  <a:cubicBezTo>
                    <a:pt x="530" y="696"/>
                    <a:pt x="545" y="699"/>
                    <a:pt x="560" y="702"/>
                  </a:cubicBezTo>
                  <a:cubicBezTo>
                    <a:pt x="604" y="708"/>
                    <a:pt x="604" y="708"/>
                    <a:pt x="604" y="708"/>
                  </a:cubicBezTo>
                  <a:cubicBezTo>
                    <a:pt x="619" y="710"/>
                    <a:pt x="633" y="712"/>
                    <a:pt x="648" y="714"/>
                  </a:cubicBezTo>
                  <a:cubicBezTo>
                    <a:pt x="648" y="704"/>
                    <a:pt x="648" y="704"/>
                    <a:pt x="648" y="704"/>
                  </a:cubicBezTo>
                  <a:cubicBezTo>
                    <a:pt x="648" y="714"/>
                    <a:pt x="648" y="714"/>
                    <a:pt x="648" y="714"/>
                  </a:cubicBezTo>
                  <a:close/>
                </a:path>
              </a:pathLst>
            </a:custGeom>
            <a:solidFill>
              <a:schemeClr val="bg1"/>
            </a:solidFill>
            <a:ln>
              <a:noFill/>
            </a:ln>
            <a:effectLst>
              <a:innerShdw blurRad="25400">
                <a:prstClr val="black"/>
              </a:inn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mj-ea"/>
                <a:ea typeface="+mj-ea"/>
                <a:cs typeface="+mn-ea"/>
                <a:sym typeface="+mn-lt"/>
              </a:endParaRPr>
            </a:p>
          </p:txBody>
        </p:sp>
      </p:grpSp>
      <p:sp>
        <p:nvSpPr>
          <p:cNvPr id="7" name="矩形 6"/>
          <p:cNvSpPr/>
          <p:nvPr/>
        </p:nvSpPr>
        <p:spPr>
          <a:xfrm>
            <a:off x="1644470" y="2385413"/>
            <a:ext cx="3730047" cy="369332"/>
          </a:xfrm>
          <a:prstGeom prst="rect">
            <a:avLst/>
          </a:prstGeom>
        </p:spPr>
        <p:txBody>
          <a:bodyPr wrap="square">
            <a:spAutoFit/>
          </a:bodyPr>
          <a:lstStyle/>
          <a:p>
            <a:r>
              <a:rPr lang="zh-CN" altLang="en-US" dirty="0">
                <a:solidFill>
                  <a:schemeClr val="tx1">
                    <a:lumMod val="75000"/>
                    <a:lumOff val="25000"/>
                  </a:schemeClr>
                </a:solidFill>
                <a:latin typeface="+mj-ea"/>
                <a:ea typeface="+mj-ea"/>
                <a:cs typeface="+mn-ea"/>
                <a:sym typeface="+mn-lt"/>
              </a:rPr>
              <a:t>点击此处添加标题</a:t>
            </a:r>
          </a:p>
        </p:txBody>
      </p:sp>
      <p:sp>
        <p:nvSpPr>
          <p:cNvPr id="8" name="矩形 7"/>
          <p:cNvSpPr/>
          <p:nvPr/>
        </p:nvSpPr>
        <p:spPr>
          <a:xfrm>
            <a:off x="1644470" y="2895918"/>
            <a:ext cx="3312541" cy="1708160"/>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mj-ea"/>
                <a:ea typeface="+mj-ea"/>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850"/>
                            </p:stCondLst>
                            <p:childTnLst>
                              <p:par>
                                <p:cTn id="20" presetID="10" presetClass="entr" presetSubtype="0" fill="hold" grpId="0" nodeType="afterEffect">
                                  <p:stCondLst>
                                    <p:cond delay="0"/>
                                  </p:stCondLst>
                                  <p:iterate type="wd">
                                    <p:tmPct val="10000"/>
                                  </p:iterate>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grpSp>
        <p:nvGrpSpPr>
          <p:cNvPr id="23" name="组合 22"/>
          <p:cNvGrpSpPr/>
          <p:nvPr/>
        </p:nvGrpSpPr>
        <p:grpSpPr>
          <a:xfrm>
            <a:off x="682625" y="1628800"/>
            <a:ext cx="2816225" cy="3711575"/>
            <a:chOff x="682625" y="2381250"/>
            <a:chExt cx="2816225" cy="3711575"/>
          </a:xfrm>
        </p:grpSpPr>
        <p:sp>
          <p:nvSpPr>
            <p:cNvPr id="24" name="任意多边形 6"/>
            <p:cNvSpPr>
              <a:spLocks noChangeArrowheads="1"/>
            </p:cNvSpPr>
            <p:nvPr/>
          </p:nvSpPr>
          <p:spPr bwMode="auto">
            <a:xfrm flipH="1" flipV="1">
              <a:off x="1084263" y="2381250"/>
              <a:ext cx="2012950" cy="3406775"/>
            </a:xfrm>
            <a:custGeom>
              <a:avLst/>
              <a:gdLst>
                <a:gd name="T0" fmla="*/ 2010727 w 1819948"/>
                <a:gd name="T1" fmla="*/ 3406775 h 3078132"/>
                <a:gd name="T2" fmla="*/ 2626 w 1819948"/>
                <a:gd name="T3" fmla="*/ 3406775 h 3078132"/>
                <a:gd name="T4" fmla="*/ 2626 w 1819948"/>
                <a:gd name="T5" fmla="*/ 2909220 h 3078132"/>
                <a:gd name="T6" fmla="*/ 0 w 1819948"/>
                <a:gd name="T7" fmla="*/ 2878075 h 3078132"/>
                <a:gd name="T8" fmla="*/ 10225 w 1819948"/>
                <a:gd name="T9" fmla="*/ 2772614 h 3078132"/>
                <a:gd name="T10" fmla="*/ 143055 w 1819948"/>
                <a:gd name="T11" fmla="*/ 2499777 h 3078132"/>
                <a:gd name="T12" fmla="*/ 156278 w 1819948"/>
                <a:gd name="T13" fmla="*/ 2487490 h 3078132"/>
                <a:gd name="T14" fmla="*/ 552845 w 1819948"/>
                <a:gd name="T15" fmla="*/ 2018481 h 3078132"/>
                <a:gd name="T16" fmla="*/ 652879 w 1819948"/>
                <a:gd name="T17" fmla="*/ 1918381 h 3078132"/>
                <a:gd name="T18" fmla="*/ 737667 w 1819948"/>
                <a:gd name="T19" fmla="*/ 1713554 h 3078132"/>
                <a:gd name="T20" fmla="*/ 736693 w 1819948"/>
                <a:gd name="T21" fmla="*/ 1703388 h 3078132"/>
                <a:gd name="T22" fmla="*/ 737667 w 1819948"/>
                <a:gd name="T23" fmla="*/ 1693221 h 3078132"/>
                <a:gd name="T24" fmla="*/ 652879 w 1819948"/>
                <a:gd name="T25" fmla="*/ 1488394 h 3078132"/>
                <a:gd name="T26" fmla="*/ 552845 w 1819948"/>
                <a:gd name="T27" fmla="*/ 1388294 h 3078132"/>
                <a:gd name="T28" fmla="*/ 156278 w 1819948"/>
                <a:gd name="T29" fmla="*/ 919285 h 3078132"/>
                <a:gd name="T30" fmla="*/ 143055 w 1819948"/>
                <a:gd name="T31" fmla="*/ 906998 h 3078132"/>
                <a:gd name="T32" fmla="*/ 10225 w 1819948"/>
                <a:gd name="T33" fmla="*/ 634161 h 3078132"/>
                <a:gd name="T34" fmla="*/ 0 w 1819948"/>
                <a:gd name="T35" fmla="*/ 528700 h 3078132"/>
                <a:gd name="T36" fmla="*/ 2626 w 1819948"/>
                <a:gd name="T37" fmla="*/ 497555 h 3078132"/>
                <a:gd name="T38" fmla="*/ 2626 w 1819948"/>
                <a:gd name="T39" fmla="*/ 0 h 3078132"/>
                <a:gd name="T40" fmla="*/ 2010727 w 1819948"/>
                <a:gd name="T41" fmla="*/ 0 h 3078132"/>
                <a:gd name="T42" fmla="*/ 2010727 w 1819948"/>
                <a:gd name="T43" fmla="*/ 502332 h 3078132"/>
                <a:gd name="T44" fmla="*/ 2012950 w 1819948"/>
                <a:gd name="T45" fmla="*/ 528700 h 3078132"/>
                <a:gd name="T46" fmla="*/ 2002725 w 1819948"/>
                <a:gd name="T47" fmla="*/ 634161 h 3078132"/>
                <a:gd name="T48" fmla="*/ 1928789 w 1819948"/>
                <a:gd name="T49" fmla="*/ 827609 h 3078132"/>
                <a:gd name="T50" fmla="*/ 1909271 w 1819948"/>
                <a:gd name="T51" fmla="*/ 853919 h 3078132"/>
                <a:gd name="T52" fmla="*/ 1911405 w 1819948"/>
                <a:gd name="T53" fmla="*/ 855723 h 3078132"/>
                <a:gd name="T54" fmla="*/ 1882770 w 1819948"/>
                <a:gd name="T55" fmla="*/ 889641 h 3078132"/>
                <a:gd name="T56" fmla="*/ 1869895 w 1819948"/>
                <a:gd name="T57" fmla="*/ 906998 h 3078132"/>
                <a:gd name="T58" fmla="*/ 1861646 w 1819948"/>
                <a:gd name="T59" fmla="*/ 914662 h 3078132"/>
                <a:gd name="T60" fmla="*/ 1471834 w 1819948"/>
                <a:gd name="T61" fmla="*/ 1376390 h 3078132"/>
                <a:gd name="T62" fmla="*/ 1360070 w 1819948"/>
                <a:gd name="T63" fmla="*/ 1488226 h 3078132"/>
                <a:gd name="T64" fmla="*/ 1275283 w 1819948"/>
                <a:gd name="T65" fmla="*/ 1693054 h 3078132"/>
                <a:gd name="T66" fmla="*/ 1276272 w 1819948"/>
                <a:gd name="T67" fmla="*/ 1703388 h 3078132"/>
                <a:gd name="T68" fmla="*/ 1275283 w 1819948"/>
                <a:gd name="T69" fmla="*/ 1713721 h 3078132"/>
                <a:gd name="T70" fmla="*/ 1360070 w 1819948"/>
                <a:gd name="T71" fmla="*/ 1918549 h 3078132"/>
                <a:gd name="T72" fmla="*/ 1471834 w 1819948"/>
                <a:gd name="T73" fmla="*/ 2030385 h 3078132"/>
                <a:gd name="T74" fmla="*/ 1861646 w 1819948"/>
                <a:gd name="T75" fmla="*/ 2492113 h 3078132"/>
                <a:gd name="T76" fmla="*/ 1869895 w 1819948"/>
                <a:gd name="T77" fmla="*/ 2499777 h 3078132"/>
                <a:gd name="T78" fmla="*/ 1882770 w 1819948"/>
                <a:gd name="T79" fmla="*/ 2517134 h 3078132"/>
                <a:gd name="T80" fmla="*/ 1911405 w 1819948"/>
                <a:gd name="T81" fmla="*/ 2551052 h 3078132"/>
                <a:gd name="T82" fmla="*/ 1909271 w 1819948"/>
                <a:gd name="T83" fmla="*/ 2552856 h 3078132"/>
                <a:gd name="T84" fmla="*/ 1928789 w 1819948"/>
                <a:gd name="T85" fmla="*/ 2579166 h 3078132"/>
                <a:gd name="T86" fmla="*/ 2002725 w 1819948"/>
                <a:gd name="T87" fmla="*/ 2772614 h 3078132"/>
                <a:gd name="T88" fmla="*/ 2012950 w 1819948"/>
                <a:gd name="T89" fmla="*/ 2878075 h 3078132"/>
                <a:gd name="T90" fmla="*/ 2010727 w 1819948"/>
                <a:gd name="T91" fmla="*/ 2904443 h 30781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19948"/>
                <a:gd name="T139" fmla="*/ 0 h 3078132"/>
                <a:gd name="T140" fmla="*/ 1819948 w 1819948"/>
                <a:gd name="T141" fmla="*/ 3078132 h 30781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19948" h="3078132">
                  <a:moveTo>
                    <a:pt x="1817938" y="3078132"/>
                  </a:moveTo>
                  <a:lnTo>
                    <a:pt x="2374" y="3078132"/>
                  </a:lnTo>
                  <a:lnTo>
                    <a:pt x="2374" y="2628575"/>
                  </a:lnTo>
                  <a:lnTo>
                    <a:pt x="0" y="2600434"/>
                  </a:lnTo>
                  <a:cubicBezTo>
                    <a:pt x="176" y="2569125"/>
                    <a:pt x="3185" y="2537241"/>
                    <a:pt x="9245" y="2505147"/>
                  </a:cubicBezTo>
                  <a:cubicBezTo>
                    <a:pt x="27427" y="2408864"/>
                    <a:pt x="70496" y="2324362"/>
                    <a:pt x="129339" y="2258630"/>
                  </a:cubicBezTo>
                  <a:lnTo>
                    <a:pt x="141294" y="2247528"/>
                  </a:lnTo>
                  <a:lnTo>
                    <a:pt x="499838" y="1823763"/>
                  </a:lnTo>
                  <a:lnTo>
                    <a:pt x="590281" y="1733320"/>
                  </a:lnTo>
                  <a:cubicBezTo>
                    <a:pt x="641387" y="1682215"/>
                    <a:pt x="666939" y="1615234"/>
                    <a:pt x="666939" y="1548252"/>
                  </a:cubicBezTo>
                  <a:lnTo>
                    <a:pt x="666059" y="1539066"/>
                  </a:lnTo>
                  <a:lnTo>
                    <a:pt x="666939" y="1529880"/>
                  </a:lnTo>
                  <a:cubicBezTo>
                    <a:pt x="666939" y="1462898"/>
                    <a:pt x="641387" y="1395917"/>
                    <a:pt x="590281" y="1344812"/>
                  </a:cubicBezTo>
                  <a:lnTo>
                    <a:pt x="499838" y="1254369"/>
                  </a:lnTo>
                  <a:lnTo>
                    <a:pt x="141294" y="830604"/>
                  </a:lnTo>
                  <a:lnTo>
                    <a:pt x="129339" y="819502"/>
                  </a:lnTo>
                  <a:cubicBezTo>
                    <a:pt x="70496" y="753770"/>
                    <a:pt x="27427" y="669268"/>
                    <a:pt x="9245" y="572985"/>
                  </a:cubicBezTo>
                  <a:cubicBezTo>
                    <a:pt x="3185" y="540891"/>
                    <a:pt x="176" y="509007"/>
                    <a:pt x="0" y="477698"/>
                  </a:cubicBezTo>
                  <a:lnTo>
                    <a:pt x="2374" y="449557"/>
                  </a:lnTo>
                  <a:lnTo>
                    <a:pt x="2374" y="0"/>
                  </a:lnTo>
                  <a:lnTo>
                    <a:pt x="1817938" y="0"/>
                  </a:lnTo>
                  <a:lnTo>
                    <a:pt x="1817938" y="453873"/>
                  </a:lnTo>
                  <a:lnTo>
                    <a:pt x="1819948" y="477698"/>
                  </a:lnTo>
                  <a:cubicBezTo>
                    <a:pt x="1819771" y="509007"/>
                    <a:pt x="1816763" y="540891"/>
                    <a:pt x="1810703" y="572985"/>
                  </a:cubicBezTo>
                  <a:cubicBezTo>
                    <a:pt x="1798582" y="637173"/>
                    <a:pt x="1775399" y="696126"/>
                    <a:pt x="1743856" y="747772"/>
                  </a:cubicBezTo>
                  <a:lnTo>
                    <a:pt x="1726210" y="771544"/>
                  </a:lnTo>
                  <a:lnTo>
                    <a:pt x="1728139" y="773174"/>
                  </a:lnTo>
                  <a:lnTo>
                    <a:pt x="1702250" y="803820"/>
                  </a:lnTo>
                  <a:lnTo>
                    <a:pt x="1690609" y="819502"/>
                  </a:lnTo>
                  <a:lnTo>
                    <a:pt x="1683151" y="826427"/>
                  </a:lnTo>
                  <a:lnTo>
                    <a:pt x="1330714" y="1243613"/>
                  </a:lnTo>
                  <a:lnTo>
                    <a:pt x="1229666" y="1344661"/>
                  </a:lnTo>
                  <a:cubicBezTo>
                    <a:pt x="1178561" y="1395766"/>
                    <a:pt x="1153009" y="1462747"/>
                    <a:pt x="1153009" y="1529729"/>
                  </a:cubicBezTo>
                  <a:lnTo>
                    <a:pt x="1153903" y="1539066"/>
                  </a:lnTo>
                  <a:lnTo>
                    <a:pt x="1153009" y="1548403"/>
                  </a:lnTo>
                  <a:cubicBezTo>
                    <a:pt x="1153009" y="1615385"/>
                    <a:pt x="1178561" y="1682366"/>
                    <a:pt x="1229666" y="1733471"/>
                  </a:cubicBezTo>
                  <a:lnTo>
                    <a:pt x="1330714" y="1834519"/>
                  </a:lnTo>
                  <a:lnTo>
                    <a:pt x="1683151" y="2251705"/>
                  </a:lnTo>
                  <a:lnTo>
                    <a:pt x="1690609" y="2258630"/>
                  </a:lnTo>
                  <a:lnTo>
                    <a:pt x="1702250" y="2274312"/>
                  </a:lnTo>
                  <a:lnTo>
                    <a:pt x="1728139" y="2304958"/>
                  </a:lnTo>
                  <a:lnTo>
                    <a:pt x="1726210" y="2306588"/>
                  </a:lnTo>
                  <a:lnTo>
                    <a:pt x="1743856" y="2330360"/>
                  </a:lnTo>
                  <a:cubicBezTo>
                    <a:pt x="1775399" y="2382006"/>
                    <a:pt x="1798582" y="2440959"/>
                    <a:pt x="1810703" y="2505147"/>
                  </a:cubicBezTo>
                  <a:cubicBezTo>
                    <a:pt x="1816763" y="2537241"/>
                    <a:pt x="1819771" y="2569125"/>
                    <a:pt x="1819948" y="2600434"/>
                  </a:cubicBezTo>
                  <a:lnTo>
                    <a:pt x="1817938" y="2624259"/>
                  </a:lnTo>
                  <a:lnTo>
                    <a:pt x="1817938" y="3078132"/>
                  </a:lnTo>
                  <a:close/>
                </a:path>
              </a:pathLst>
            </a:custGeom>
            <a:noFill/>
            <a:ln w="19050" cap="flat" cmpd="sng">
              <a:solidFill>
                <a:srgbClr val="A5A5A5">
                  <a:alpha val="69019"/>
                </a:srgbClr>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mn-lt"/>
                <a:ea typeface="+mn-ea"/>
                <a:cs typeface="+mn-ea"/>
                <a:sym typeface="+mn-lt"/>
              </a:endParaRPr>
            </a:p>
          </p:txBody>
        </p:sp>
        <p:sp>
          <p:nvSpPr>
            <p:cNvPr id="25" name="圆角矩形 8"/>
            <p:cNvSpPr>
              <a:spLocks noChangeArrowheads="1"/>
            </p:cNvSpPr>
            <p:nvPr/>
          </p:nvSpPr>
          <p:spPr bwMode="auto">
            <a:xfrm>
              <a:off x="714375" y="2389188"/>
              <a:ext cx="2752725" cy="185737"/>
            </a:xfrm>
            <a:prstGeom prst="roundRect">
              <a:avLst>
                <a:gd name="adj" fmla="val 50000"/>
              </a:avLst>
            </a:prstGeom>
            <a:solidFill>
              <a:srgbClr val="000000"/>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6" name="圆角矩形 10"/>
            <p:cNvSpPr>
              <a:spLocks noChangeArrowheads="1"/>
            </p:cNvSpPr>
            <p:nvPr/>
          </p:nvSpPr>
          <p:spPr bwMode="auto">
            <a:xfrm>
              <a:off x="1250950" y="5148263"/>
              <a:ext cx="1670050" cy="869950"/>
            </a:xfrm>
            <a:prstGeom prst="roundRect">
              <a:avLst>
                <a:gd name="adj" fmla="val 14528"/>
              </a:avLst>
            </a:prstGeom>
            <a:solidFill>
              <a:srgbClr val="1B9BB5"/>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7" name="圆角矩形 11"/>
            <p:cNvSpPr>
              <a:spLocks noChangeArrowheads="1"/>
            </p:cNvSpPr>
            <p:nvPr/>
          </p:nvSpPr>
          <p:spPr bwMode="auto">
            <a:xfrm>
              <a:off x="682625" y="5848350"/>
              <a:ext cx="2816225" cy="244475"/>
            </a:xfrm>
            <a:prstGeom prst="roundRect">
              <a:avLst>
                <a:gd name="adj" fmla="val 26338"/>
              </a:avLst>
            </a:prstGeom>
            <a:solidFill>
              <a:srgbClr val="000000"/>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sp>
        <p:nvSpPr>
          <p:cNvPr id="28" name="椭圆 19"/>
          <p:cNvSpPr>
            <a:spLocks noChangeArrowheads="1"/>
          </p:cNvSpPr>
          <p:nvPr/>
        </p:nvSpPr>
        <p:spPr bwMode="auto">
          <a:xfrm>
            <a:off x="4059188" y="1933600"/>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9" name="椭圆 20"/>
          <p:cNvSpPr>
            <a:spLocks noChangeArrowheads="1"/>
          </p:cNvSpPr>
          <p:nvPr/>
        </p:nvSpPr>
        <p:spPr bwMode="auto">
          <a:xfrm>
            <a:off x="4059188" y="3059138"/>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0" name="椭圆 21"/>
          <p:cNvSpPr>
            <a:spLocks noChangeArrowheads="1"/>
          </p:cNvSpPr>
          <p:nvPr/>
        </p:nvSpPr>
        <p:spPr bwMode="auto">
          <a:xfrm>
            <a:off x="4059188" y="4184675"/>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31" name="组合 22"/>
          <p:cNvGrpSpPr/>
          <p:nvPr/>
        </p:nvGrpSpPr>
        <p:grpSpPr bwMode="auto">
          <a:xfrm>
            <a:off x="4236988" y="3202013"/>
            <a:ext cx="342900" cy="360362"/>
            <a:chOff x="0" y="0"/>
            <a:chExt cx="444697" cy="466185"/>
          </a:xfrm>
        </p:grpSpPr>
        <p:sp>
          <p:nvSpPr>
            <p:cNvPr id="32" name="Freeform 11"/>
            <p:cNvSpPr>
              <a:spLocks noChangeArrowheads="1"/>
            </p:cNvSpPr>
            <p:nvPr/>
          </p:nvSpPr>
          <p:spPr bwMode="auto">
            <a:xfrm>
              <a:off x="130793" y="245705"/>
              <a:ext cx="88753" cy="87818"/>
            </a:xfrm>
            <a:custGeom>
              <a:avLst/>
              <a:gdLst>
                <a:gd name="T0" fmla="*/ 53252 w 40"/>
                <a:gd name="T1" fmla="*/ 2195 h 40"/>
                <a:gd name="T2" fmla="*/ 44377 w 40"/>
                <a:gd name="T3" fmla="*/ 0 h 40"/>
                <a:gd name="T4" fmla="*/ 0 w 40"/>
                <a:gd name="T5" fmla="*/ 43909 h 40"/>
                <a:gd name="T6" fmla="*/ 44377 w 40"/>
                <a:gd name="T7" fmla="*/ 87818 h 40"/>
                <a:gd name="T8" fmla="*/ 88753 w 40"/>
                <a:gd name="T9" fmla="*/ 43909 h 40"/>
                <a:gd name="T10" fmla="*/ 86534 w 40"/>
                <a:gd name="T11" fmla="*/ 32932 h 40"/>
                <a:gd name="T12" fmla="*/ 33282 w 40"/>
                <a:gd name="T13" fmla="*/ 57082 h 40"/>
                <a:gd name="T14" fmla="*/ 53252 w 40"/>
                <a:gd name="T15" fmla="*/ 2195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3" name="Freeform 12"/>
            <p:cNvSpPr>
              <a:spLocks noChangeArrowheads="1"/>
            </p:cNvSpPr>
            <p:nvPr/>
          </p:nvSpPr>
          <p:spPr bwMode="auto">
            <a:xfrm>
              <a:off x="0" y="114912"/>
              <a:ext cx="351273" cy="351273"/>
            </a:xfrm>
            <a:custGeom>
              <a:avLst/>
              <a:gdLst>
                <a:gd name="T0" fmla="*/ 289414 w 159"/>
                <a:gd name="T1" fmla="*/ 90580 h 159"/>
                <a:gd name="T2" fmla="*/ 318134 w 159"/>
                <a:gd name="T3" fmla="*/ 174532 h 159"/>
                <a:gd name="T4" fmla="*/ 174532 w 159"/>
                <a:gd name="T5" fmla="*/ 318134 h 159"/>
                <a:gd name="T6" fmla="*/ 33139 w 159"/>
                <a:gd name="T7" fmla="*/ 174532 h 159"/>
                <a:gd name="T8" fmla="*/ 174532 w 159"/>
                <a:gd name="T9" fmla="*/ 33139 h 159"/>
                <a:gd name="T10" fmla="*/ 247438 w 159"/>
                <a:gd name="T11" fmla="*/ 53022 h 159"/>
                <a:gd name="T12" fmla="*/ 269530 w 159"/>
                <a:gd name="T13" fmla="*/ 28720 h 159"/>
                <a:gd name="T14" fmla="*/ 174532 w 159"/>
                <a:gd name="T15" fmla="*/ 0 h 159"/>
                <a:gd name="T16" fmla="*/ 0 w 159"/>
                <a:gd name="T17" fmla="*/ 174532 h 159"/>
                <a:gd name="T18" fmla="*/ 174532 w 159"/>
                <a:gd name="T19" fmla="*/ 351273 h 159"/>
                <a:gd name="T20" fmla="*/ 351273 w 159"/>
                <a:gd name="T21" fmla="*/ 174532 h 159"/>
                <a:gd name="T22" fmla="*/ 311506 w 159"/>
                <a:gd name="T23" fmla="*/ 66278 h 159"/>
                <a:gd name="T24" fmla="*/ 289414 w 159"/>
                <a:gd name="T25" fmla="*/ 90580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4" name="Freeform 13"/>
            <p:cNvSpPr>
              <a:spLocks noChangeArrowheads="1"/>
            </p:cNvSpPr>
            <p:nvPr/>
          </p:nvSpPr>
          <p:spPr bwMode="auto">
            <a:xfrm>
              <a:off x="174702" y="221415"/>
              <a:ext cx="66331" cy="68199"/>
            </a:xfrm>
            <a:custGeom>
              <a:avLst/>
              <a:gdLst>
                <a:gd name="T0" fmla="*/ 66331 w 71"/>
                <a:gd name="T1" fmla="*/ 28027 h 73"/>
                <a:gd name="T2" fmla="*/ 35501 w 71"/>
                <a:gd name="T3" fmla="*/ 0 h 73"/>
                <a:gd name="T4" fmla="*/ 17751 w 71"/>
                <a:gd name="T5" fmla="*/ 17750 h 73"/>
                <a:gd name="T6" fmla="*/ 0 w 71"/>
                <a:gd name="T7" fmla="*/ 68199 h 73"/>
                <a:gd name="T8" fmla="*/ 51383 w 71"/>
                <a:gd name="T9" fmla="*/ 45777 h 73"/>
                <a:gd name="T10" fmla="*/ 66331 w 71"/>
                <a:gd name="T11" fmla="*/ 28027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5" name="Freeform 14"/>
            <p:cNvSpPr>
              <a:spLocks noChangeArrowheads="1"/>
            </p:cNvSpPr>
            <p:nvPr/>
          </p:nvSpPr>
          <p:spPr bwMode="auto">
            <a:xfrm>
              <a:off x="216743" y="88753"/>
              <a:ext cx="143873" cy="152281"/>
            </a:xfrm>
            <a:custGeom>
              <a:avLst/>
              <a:gdLst>
                <a:gd name="T0" fmla="*/ 113043 w 154"/>
                <a:gd name="T1" fmla="*/ 0 h 163"/>
                <a:gd name="T2" fmla="*/ 0 w 154"/>
                <a:gd name="T3" fmla="*/ 123320 h 163"/>
                <a:gd name="T4" fmla="*/ 30830 w 154"/>
                <a:gd name="T5" fmla="*/ 152281 h 163"/>
                <a:gd name="T6" fmla="*/ 143873 w 154"/>
                <a:gd name="T7" fmla="*/ 28961 h 163"/>
                <a:gd name="T8" fmla="*/ 113043 w 154"/>
                <a:gd name="T9" fmla="*/ 32698 h 163"/>
                <a:gd name="T10" fmla="*/ 113043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6" name="Freeform 15"/>
            <p:cNvSpPr>
              <a:spLocks noChangeArrowheads="1"/>
            </p:cNvSpPr>
            <p:nvPr/>
          </p:nvSpPr>
          <p:spPr bwMode="auto">
            <a:xfrm>
              <a:off x="336325" y="55120"/>
              <a:ext cx="56988" cy="59791"/>
            </a:xfrm>
            <a:custGeom>
              <a:avLst/>
              <a:gdLst>
                <a:gd name="T0" fmla="*/ 13079 w 61"/>
                <a:gd name="T1" fmla="*/ 44843 h 64"/>
                <a:gd name="T2" fmla="*/ 13079 w 61"/>
                <a:gd name="T3" fmla="*/ 11211 h 64"/>
                <a:gd name="T4" fmla="*/ 0 w 61"/>
                <a:gd name="T5" fmla="*/ 0 h 64"/>
                <a:gd name="T6" fmla="*/ 0 w 61"/>
                <a:gd name="T7" fmla="*/ 0 h 64"/>
                <a:gd name="T8" fmla="*/ 0 w 61"/>
                <a:gd name="T9" fmla="*/ 59791 h 64"/>
                <a:gd name="T10" fmla="*/ 56988 w 61"/>
                <a:gd name="T11" fmla="*/ 51383 h 64"/>
                <a:gd name="T12" fmla="*/ 56988 w 61"/>
                <a:gd name="T13" fmla="*/ 51383 h 64"/>
                <a:gd name="T14" fmla="*/ 46711 w 61"/>
                <a:gd name="T15" fmla="*/ 40172 h 64"/>
                <a:gd name="T16" fmla="*/ 13079 w 61"/>
                <a:gd name="T17" fmla="*/ 44843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7" name="Freeform 16"/>
            <p:cNvSpPr>
              <a:spLocks noChangeArrowheads="1"/>
            </p:cNvSpPr>
            <p:nvPr/>
          </p:nvSpPr>
          <p:spPr bwMode="auto">
            <a:xfrm>
              <a:off x="360615" y="27093"/>
              <a:ext cx="59791" cy="61660"/>
            </a:xfrm>
            <a:custGeom>
              <a:avLst/>
              <a:gdLst>
                <a:gd name="T0" fmla="*/ 13079 w 64"/>
                <a:gd name="T1" fmla="*/ 45778 h 66"/>
                <a:gd name="T2" fmla="*/ 13079 w 64"/>
                <a:gd name="T3" fmla="*/ 10277 h 66"/>
                <a:gd name="T4" fmla="*/ 1868 w 64"/>
                <a:gd name="T5" fmla="*/ 0 h 66"/>
                <a:gd name="T6" fmla="*/ 1868 w 64"/>
                <a:gd name="T7" fmla="*/ 0 h 66"/>
                <a:gd name="T8" fmla="*/ 0 w 64"/>
                <a:gd name="T9" fmla="*/ 61660 h 66"/>
                <a:gd name="T10" fmla="*/ 59791 w 64"/>
                <a:gd name="T11" fmla="*/ 52318 h 66"/>
                <a:gd name="T12" fmla="*/ 59791 w 64"/>
                <a:gd name="T13" fmla="*/ 52318 h 66"/>
                <a:gd name="T14" fmla="*/ 46712 w 64"/>
                <a:gd name="T15" fmla="*/ 41107 h 66"/>
                <a:gd name="T16" fmla="*/ 13079 w 64"/>
                <a:gd name="T17" fmla="*/ 45778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8" name="Freeform 17"/>
            <p:cNvSpPr>
              <a:spLocks noChangeArrowheads="1"/>
            </p:cNvSpPr>
            <p:nvPr/>
          </p:nvSpPr>
          <p:spPr bwMode="auto">
            <a:xfrm>
              <a:off x="64462" y="181242"/>
              <a:ext cx="220480" cy="218612"/>
            </a:xfrm>
            <a:custGeom>
              <a:avLst/>
              <a:gdLst>
                <a:gd name="T0" fmla="*/ 110240 w 100"/>
                <a:gd name="T1" fmla="*/ 0 h 99"/>
                <a:gd name="T2" fmla="*/ 0 w 100"/>
                <a:gd name="T3" fmla="*/ 108202 h 99"/>
                <a:gd name="T4" fmla="*/ 110240 w 100"/>
                <a:gd name="T5" fmla="*/ 218612 h 99"/>
                <a:gd name="T6" fmla="*/ 220480 w 100"/>
                <a:gd name="T7" fmla="*/ 108202 h 99"/>
                <a:gd name="T8" fmla="*/ 202842 w 100"/>
                <a:gd name="T9" fmla="*/ 48580 h 99"/>
                <a:gd name="T10" fmla="*/ 182998 w 100"/>
                <a:gd name="T11" fmla="*/ 70662 h 99"/>
                <a:gd name="T12" fmla="*/ 178589 w 100"/>
                <a:gd name="T13" fmla="*/ 75079 h 99"/>
                <a:gd name="T14" fmla="*/ 187408 w 100"/>
                <a:gd name="T15" fmla="*/ 108202 h 99"/>
                <a:gd name="T16" fmla="*/ 110240 w 100"/>
                <a:gd name="T17" fmla="*/ 185489 h 99"/>
                <a:gd name="T18" fmla="*/ 33072 w 100"/>
                <a:gd name="T19" fmla="*/ 108202 h 99"/>
                <a:gd name="T20" fmla="*/ 110240 w 100"/>
                <a:gd name="T21" fmla="*/ 33123 h 99"/>
                <a:gd name="T22" fmla="*/ 136698 w 100"/>
                <a:gd name="T23" fmla="*/ 37539 h 99"/>
                <a:gd name="T24" fmla="*/ 141107 w 100"/>
                <a:gd name="T25" fmla="*/ 30915 h 99"/>
                <a:gd name="T26" fmla="*/ 160950 w 100"/>
                <a:gd name="T27" fmla="*/ 11041 h 99"/>
                <a:gd name="T28" fmla="*/ 110240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39" name="Freeform 18"/>
            <p:cNvSpPr>
              <a:spLocks noChangeArrowheads="1"/>
            </p:cNvSpPr>
            <p:nvPr/>
          </p:nvSpPr>
          <p:spPr bwMode="auto">
            <a:xfrm>
              <a:off x="386774" y="0"/>
              <a:ext cx="57923" cy="59791"/>
            </a:xfrm>
            <a:custGeom>
              <a:avLst/>
              <a:gdLst>
                <a:gd name="T0" fmla="*/ 46712 w 62"/>
                <a:gd name="T1" fmla="*/ 40172 h 64"/>
                <a:gd name="T2" fmla="*/ 14014 w 62"/>
                <a:gd name="T3" fmla="*/ 43909 h 64"/>
                <a:gd name="T4" fmla="*/ 14014 w 62"/>
                <a:gd name="T5" fmla="*/ 11211 h 64"/>
                <a:gd name="T6" fmla="*/ 0 w 62"/>
                <a:gd name="T7" fmla="*/ 0 h 64"/>
                <a:gd name="T8" fmla="*/ 0 w 62"/>
                <a:gd name="T9" fmla="*/ 0 h 64"/>
                <a:gd name="T10" fmla="*/ 0 w 62"/>
                <a:gd name="T11" fmla="*/ 59791 h 64"/>
                <a:gd name="T12" fmla="*/ 57923 w 62"/>
                <a:gd name="T13" fmla="*/ 51383 h 64"/>
                <a:gd name="T14" fmla="*/ 57923 w 62"/>
                <a:gd name="T15" fmla="*/ 51383 h 64"/>
                <a:gd name="T16" fmla="*/ 46712 w 62"/>
                <a:gd name="T17" fmla="*/ 40172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grpSp>
      <p:grpSp>
        <p:nvGrpSpPr>
          <p:cNvPr id="40" name="组合 32"/>
          <p:cNvGrpSpPr/>
          <p:nvPr/>
        </p:nvGrpSpPr>
        <p:grpSpPr bwMode="auto">
          <a:xfrm>
            <a:off x="4263975" y="2146325"/>
            <a:ext cx="260350" cy="255588"/>
            <a:chOff x="0" y="0"/>
            <a:chExt cx="453105" cy="448433"/>
          </a:xfrm>
          <a:solidFill>
            <a:schemeClr val="bg1"/>
          </a:solidFill>
        </p:grpSpPr>
        <p:sp>
          <p:nvSpPr>
            <p:cNvPr id="41"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42"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grpSp>
      <p:grpSp>
        <p:nvGrpSpPr>
          <p:cNvPr id="64" name="组合 35"/>
          <p:cNvGrpSpPr/>
          <p:nvPr/>
        </p:nvGrpSpPr>
        <p:grpSpPr bwMode="auto">
          <a:xfrm>
            <a:off x="4214763" y="4394225"/>
            <a:ext cx="400050" cy="304800"/>
            <a:chOff x="0" y="0"/>
            <a:chExt cx="509646" cy="387231"/>
          </a:xfrm>
          <a:solidFill>
            <a:schemeClr val="bg1"/>
          </a:solidFill>
        </p:grpSpPr>
        <p:sp>
          <p:nvSpPr>
            <p:cNvPr id="65"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66"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grpSp>
      <p:sp>
        <p:nvSpPr>
          <p:cNvPr id="67" name="椭圆 38"/>
          <p:cNvSpPr>
            <a:spLocks noChangeArrowheads="1"/>
          </p:cNvSpPr>
          <p:nvPr/>
        </p:nvSpPr>
        <p:spPr bwMode="auto">
          <a:xfrm>
            <a:off x="7574582" y="1936775"/>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8" name="椭圆 39"/>
          <p:cNvSpPr>
            <a:spLocks noChangeArrowheads="1"/>
          </p:cNvSpPr>
          <p:nvPr/>
        </p:nvSpPr>
        <p:spPr bwMode="auto">
          <a:xfrm>
            <a:off x="7574582" y="3062313"/>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9" name="椭圆 40"/>
          <p:cNvSpPr>
            <a:spLocks noChangeArrowheads="1"/>
          </p:cNvSpPr>
          <p:nvPr/>
        </p:nvSpPr>
        <p:spPr bwMode="auto">
          <a:xfrm>
            <a:off x="7574582" y="4189438"/>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0" name="组合 41"/>
          <p:cNvGrpSpPr/>
          <p:nvPr/>
        </p:nvGrpSpPr>
        <p:grpSpPr bwMode="auto">
          <a:xfrm>
            <a:off x="7806357" y="3254400"/>
            <a:ext cx="271463" cy="304800"/>
            <a:chOff x="0" y="0"/>
            <a:chExt cx="402656" cy="450303"/>
          </a:xfrm>
        </p:grpSpPr>
        <p:sp>
          <p:nvSpPr>
            <p:cNvPr id="71"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2"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3"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4"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5"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grpSp>
      <p:grpSp>
        <p:nvGrpSpPr>
          <p:cNvPr id="76" name="组合 47"/>
          <p:cNvGrpSpPr/>
          <p:nvPr/>
        </p:nvGrpSpPr>
        <p:grpSpPr bwMode="auto">
          <a:xfrm>
            <a:off x="7809532" y="4386288"/>
            <a:ext cx="269875" cy="303212"/>
            <a:chOff x="0" y="0"/>
            <a:chExt cx="406393" cy="459645"/>
          </a:xfrm>
          <a:solidFill>
            <a:schemeClr val="bg1"/>
          </a:solidFill>
        </p:grpSpPr>
        <p:sp>
          <p:nvSpPr>
            <p:cNvPr id="77"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8"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79"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grpSp>
      <p:grpSp>
        <p:nvGrpSpPr>
          <p:cNvPr id="80" name="组合 51"/>
          <p:cNvGrpSpPr/>
          <p:nvPr/>
        </p:nvGrpSpPr>
        <p:grpSpPr bwMode="auto">
          <a:xfrm>
            <a:off x="7811120" y="2139975"/>
            <a:ext cx="269875" cy="290513"/>
            <a:chOff x="0" y="0"/>
            <a:chExt cx="466184" cy="501686"/>
          </a:xfrm>
          <a:solidFill>
            <a:schemeClr val="bg1"/>
          </a:solidFill>
        </p:grpSpPr>
        <p:sp>
          <p:nvSpPr>
            <p:cNvPr id="81"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82"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83"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84"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sp>
          <p:nvSpPr>
            <p:cNvPr id="85"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mn-lt"/>
                <a:ea typeface="+mn-ea"/>
                <a:cs typeface="+mn-ea"/>
                <a:sym typeface="+mn-lt"/>
              </a:endParaRPr>
            </a:p>
          </p:txBody>
        </p:sp>
      </p:grpSp>
      <p:grpSp>
        <p:nvGrpSpPr>
          <p:cNvPr id="86" name="组合 85"/>
          <p:cNvGrpSpPr/>
          <p:nvPr/>
        </p:nvGrpSpPr>
        <p:grpSpPr>
          <a:xfrm>
            <a:off x="4857981" y="1945627"/>
            <a:ext cx="2527093" cy="800219"/>
            <a:chOff x="1008156" y="4884738"/>
            <a:chExt cx="2438303" cy="800219"/>
          </a:xfrm>
        </p:grpSpPr>
        <p:sp>
          <p:nvSpPr>
            <p:cNvPr id="87"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88"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grpSp>
        <p:nvGrpSpPr>
          <p:cNvPr id="89" name="组合 88"/>
          <p:cNvGrpSpPr/>
          <p:nvPr/>
        </p:nvGrpSpPr>
        <p:grpSpPr>
          <a:xfrm>
            <a:off x="4857981" y="4295681"/>
            <a:ext cx="2527093" cy="800219"/>
            <a:chOff x="1008156" y="4884738"/>
            <a:chExt cx="2438303" cy="800219"/>
          </a:xfrm>
        </p:grpSpPr>
        <p:sp>
          <p:nvSpPr>
            <p:cNvPr id="90"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91"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grpSp>
        <p:nvGrpSpPr>
          <p:cNvPr id="92" name="组合 91"/>
          <p:cNvGrpSpPr/>
          <p:nvPr/>
        </p:nvGrpSpPr>
        <p:grpSpPr>
          <a:xfrm>
            <a:off x="4857981" y="3134802"/>
            <a:ext cx="2527093" cy="800219"/>
            <a:chOff x="1008156" y="4884738"/>
            <a:chExt cx="2438303" cy="800219"/>
          </a:xfrm>
        </p:grpSpPr>
        <p:sp>
          <p:nvSpPr>
            <p:cNvPr id="93"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94"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grpSp>
        <p:nvGrpSpPr>
          <p:cNvPr id="95" name="组合 94"/>
          <p:cNvGrpSpPr/>
          <p:nvPr/>
        </p:nvGrpSpPr>
        <p:grpSpPr>
          <a:xfrm>
            <a:off x="8541862" y="1945627"/>
            <a:ext cx="2527093" cy="800219"/>
            <a:chOff x="1008156" y="4884738"/>
            <a:chExt cx="2438303" cy="800219"/>
          </a:xfrm>
        </p:grpSpPr>
        <p:sp>
          <p:nvSpPr>
            <p:cNvPr id="96"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97"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grpSp>
        <p:nvGrpSpPr>
          <p:cNvPr id="98" name="组合 97"/>
          <p:cNvGrpSpPr/>
          <p:nvPr/>
        </p:nvGrpSpPr>
        <p:grpSpPr>
          <a:xfrm>
            <a:off x="8541862" y="4295681"/>
            <a:ext cx="2527093" cy="800219"/>
            <a:chOff x="1008156" y="4884738"/>
            <a:chExt cx="2438303" cy="800219"/>
          </a:xfrm>
        </p:grpSpPr>
        <p:sp>
          <p:nvSpPr>
            <p:cNvPr id="99"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100"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grpSp>
        <p:nvGrpSpPr>
          <p:cNvPr id="101" name="组合 100"/>
          <p:cNvGrpSpPr/>
          <p:nvPr/>
        </p:nvGrpSpPr>
        <p:grpSpPr>
          <a:xfrm>
            <a:off x="8541862" y="3134802"/>
            <a:ext cx="2527093" cy="800219"/>
            <a:chOff x="1008156" y="4884738"/>
            <a:chExt cx="2438303" cy="800219"/>
          </a:xfrm>
        </p:grpSpPr>
        <p:sp>
          <p:nvSpPr>
            <p:cNvPr id="102"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75000"/>
                      <a:lumOff val="25000"/>
                    </a:schemeClr>
                  </a:solidFill>
                  <a:latin typeface="+mn-lt"/>
                  <a:ea typeface="+mn-ea"/>
                  <a:cs typeface="+mn-ea"/>
                  <a:sym typeface="+mn-lt"/>
                </a:rPr>
                <a:t>MORE  THAN  TEMPLATE</a:t>
              </a:r>
              <a:endParaRPr lang="zh-CN" altLang="en-US" sz="1400" dirty="0">
                <a:solidFill>
                  <a:schemeClr val="tx1">
                    <a:lumMod val="75000"/>
                    <a:lumOff val="25000"/>
                  </a:schemeClr>
                </a:solidFill>
                <a:latin typeface="+mn-lt"/>
                <a:ea typeface="+mn-ea"/>
                <a:cs typeface="+mn-ea"/>
                <a:sym typeface="+mn-lt"/>
              </a:endParaRPr>
            </a:p>
          </p:txBody>
        </p:sp>
        <p:sp>
          <p:nvSpPr>
            <p:cNvPr id="103"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mn-lt"/>
                  <a:ea typeface="+mn-ea"/>
                  <a:cs typeface="+mn-ea"/>
                  <a:sym typeface="+mn-lt"/>
                </a:rPr>
                <a:t>Click here to add  you to the Center of the  narrative thought</a:t>
              </a:r>
              <a:endParaRPr lang="zh-CN" altLang="en-US" sz="1400"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 calcmode="lin" valueType="num">
                                      <p:cBhvr>
                                        <p:cTn id="57" dur="500" fill="hold"/>
                                        <p:tgtEl>
                                          <p:spTgt spid="69"/>
                                        </p:tgtEl>
                                        <p:attrNameLst>
                                          <p:attrName>ppt_w</p:attrName>
                                        </p:attrNameLst>
                                      </p:cBhvr>
                                      <p:tavLst>
                                        <p:tav tm="0">
                                          <p:val>
                                            <p:fltVal val="0"/>
                                          </p:val>
                                        </p:tav>
                                        <p:tav tm="100000">
                                          <p:val>
                                            <p:strVal val="#ppt_w"/>
                                          </p:val>
                                        </p:tav>
                                      </p:tavLst>
                                    </p:anim>
                                    <p:anim calcmode="lin" valueType="num">
                                      <p:cBhvr>
                                        <p:cTn id="58" dur="500" fill="hold"/>
                                        <p:tgtEl>
                                          <p:spTgt spid="69"/>
                                        </p:tgtEl>
                                        <p:attrNameLst>
                                          <p:attrName>ppt_h</p:attrName>
                                        </p:attrNameLst>
                                      </p:cBhvr>
                                      <p:tavLst>
                                        <p:tav tm="0">
                                          <p:val>
                                            <p:fltVal val="0"/>
                                          </p:val>
                                        </p:tav>
                                        <p:tav tm="100000">
                                          <p:val>
                                            <p:strVal val="#ppt_h"/>
                                          </p:val>
                                        </p:tav>
                                      </p:tavLst>
                                    </p:anim>
                                    <p:animEffect transition="in" filter="fade">
                                      <p:cBhvr>
                                        <p:cTn id="59" dur="500"/>
                                        <p:tgtEl>
                                          <p:spTgt spid="69"/>
                                        </p:tgtEl>
                                      </p:cBhvr>
                                    </p:animEffect>
                                  </p:childTnLst>
                                </p:cTn>
                              </p:par>
                              <p:par>
                                <p:cTn id="60" presetID="53" presetClass="entr" presetSubtype="16" fill="hold"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Effect transition="in" filter="fade">
                                      <p:cBhvr>
                                        <p:cTn id="64" dur="500"/>
                                        <p:tgtEl>
                                          <p:spTgt spid="70"/>
                                        </p:tgtEl>
                                      </p:cBhvr>
                                    </p:animEffect>
                                  </p:childTnLst>
                                </p:cTn>
                              </p:par>
                              <p:par>
                                <p:cTn id="65" presetID="53" presetClass="entr" presetSubtype="16" fill="hold" nodeType="with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par>
                                <p:cTn id="70" presetID="53" presetClass="entr" presetSubtype="16" fill="hold" nodeType="with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p:cTn id="72" dur="500" fill="hold"/>
                                        <p:tgtEl>
                                          <p:spTgt spid="80"/>
                                        </p:tgtEl>
                                        <p:attrNameLst>
                                          <p:attrName>ppt_w</p:attrName>
                                        </p:attrNameLst>
                                      </p:cBhvr>
                                      <p:tavLst>
                                        <p:tav tm="0">
                                          <p:val>
                                            <p:fltVal val="0"/>
                                          </p:val>
                                        </p:tav>
                                        <p:tav tm="100000">
                                          <p:val>
                                            <p:strVal val="#ppt_w"/>
                                          </p:val>
                                        </p:tav>
                                      </p:tavLst>
                                    </p:anim>
                                    <p:anim calcmode="lin" valueType="num">
                                      <p:cBhvr>
                                        <p:cTn id="73" dur="500" fill="hold"/>
                                        <p:tgtEl>
                                          <p:spTgt spid="80"/>
                                        </p:tgtEl>
                                        <p:attrNameLst>
                                          <p:attrName>ppt_h</p:attrName>
                                        </p:attrNameLst>
                                      </p:cBhvr>
                                      <p:tavLst>
                                        <p:tav tm="0">
                                          <p:val>
                                            <p:fltVal val="0"/>
                                          </p:val>
                                        </p:tav>
                                        <p:tav tm="100000">
                                          <p:val>
                                            <p:strVal val="#ppt_h"/>
                                          </p:val>
                                        </p:tav>
                                      </p:tavLst>
                                    </p:anim>
                                    <p:animEffect transition="in" filter="fade">
                                      <p:cBhvr>
                                        <p:cTn id="74" dur="500"/>
                                        <p:tgtEl>
                                          <p:spTgt spid="80"/>
                                        </p:tgtEl>
                                      </p:cBhvr>
                                    </p:animEffect>
                                  </p:childTnLst>
                                </p:cTn>
                              </p:par>
                            </p:childTnLst>
                          </p:cTn>
                        </p:par>
                        <p:par>
                          <p:cTn id="75" fill="hold">
                            <p:stCondLst>
                              <p:cond delay="2000"/>
                            </p:stCondLst>
                            <p:childTnLst>
                              <p:par>
                                <p:cTn id="76" presetID="22" presetClass="entr" presetSubtype="8" fill="hold" nodeType="after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nodeType="with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wipe(left)">
                                      <p:cBhvr>
                                        <p:cTn id="81" dur="500"/>
                                        <p:tgtEl>
                                          <p:spTgt spid="89"/>
                                        </p:tgtEl>
                                      </p:cBhvr>
                                    </p:animEffect>
                                  </p:childTnLst>
                                </p:cTn>
                              </p:par>
                              <p:par>
                                <p:cTn id="82" presetID="22" presetClass="entr" presetSubtype="8"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left)">
                                      <p:cBhvr>
                                        <p:cTn id="84" dur="500"/>
                                        <p:tgtEl>
                                          <p:spTgt spid="92"/>
                                        </p:tgtEl>
                                      </p:cBhvr>
                                    </p:animEffect>
                                  </p:childTnLst>
                                </p:cTn>
                              </p:par>
                              <p:par>
                                <p:cTn id="85" presetID="22" presetClass="entr" presetSubtype="8" fill="hold"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wipe(left)">
                                      <p:cBhvr>
                                        <p:cTn id="87" dur="500"/>
                                        <p:tgtEl>
                                          <p:spTgt spid="95"/>
                                        </p:tgtEl>
                                      </p:cBhvr>
                                    </p:animEffect>
                                  </p:childTnLst>
                                </p:cTn>
                              </p:par>
                              <p:par>
                                <p:cTn id="88" presetID="22" presetClass="entr" presetSubtype="8" fill="hold" nodeType="with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wipe(left)">
                                      <p:cBhvr>
                                        <p:cTn id="90" dur="500"/>
                                        <p:tgtEl>
                                          <p:spTgt spid="98"/>
                                        </p:tgtEl>
                                      </p:cBhvr>
                                    </p:animEffect>
                                  </p:childTnLst>
                                </p:cTn>
                              </p:par>
                              <p:par>
                                <p:cTn id="91" presetID="22" presetClass="entr" presetSubtype="8" fill="hold" nodeType="withEffect">
                                  <p:stCondLst>
                                    <p:cond delay="0"/>
                                  </p:stCondLst>
                                  <p:childTnLst>
                                    <p:set>
                                      <p:cBhvr>
                                        <p:cTn id="92" dur="1" fill="hold">
                                          <p:stCondLst>
                                            <p:cond delay="0"/>
                                          </p:stCondLst>
                                        </p:cTn>
                                        <p:tgtEl>
                                          <p:spTgt spid="101"/>
                                        </p:tgtEl>
                                        <p:attrNameLst>
                                          <p:attrName>style.visibility</p:attrName>
                                        </p:attrNameLst>
                                      </p:cBhvr>
                                      <p:to>
                                        <p:strVal val="visible"/>
                                      </p:to>
                                    </p:set>
                                    <p:animEffect transition="in" filter="wipe(left)">
                                      <p:cBhvr>
                                        <p:cTn id="9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8" grpId="0" animBg="1"/>
      <p:bldP spid="29" grpId="0" animBg="1"/>
      <p:bldP spid="30" grpId="0" animBg="1"/>
      <p:bldP spid="67" grpId="0" animBg="1"/>
      <p:bldP spid="68" grpId="0" animBg="1"/>
      <p:bldP spid="6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2"/>
          <p:cNvSpPr txBox="1"/>
          <p:nvPr/>
        </p:nvSpPr>
        <p:spPr>
          <a:xfrm>
            <a:off x="1062038" y="365125"/>
            <a:ext cx="47064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b="0" i="0" u="none" strike="noStrike" kern="1200" cap="none" spc="0" normalizeH="0" baseline="0" noProof="0" dirty="0">
                <a:ln>
                  <a:noFill/>
                </a:ln>
                <a:solidFill>
                  <a:srgbClr val="5A6478"/>
                </a:solidFill>
                <a:effectLst/>
                <a:uLnTx/>
                <a:uFillTx/>
                <a:latin typeface="+mj-ea"/>
              </a:rPr>
              <a:t>可编辑的信息图表</a:t>
            </a:r>
          </a:p>
        </p:txBody>
      </p:sp>
      <p:grpSp>
        <p:nvGrpSpPr>
          <p:cNvPr id="130" name="组合 1"/>
          <p:cNvGrpSpPr/>
          <p:nvPr/>
        </p:nvGrpSpPr>
        <p:grpSpPr bwMode="auto">
          <a:xfrm>
            <a:off x="4119563" y="1461424"/>
            <a:ext cx="3952875" cy="3703637"/>
            <a:chOff x="2343047" y="1309778"/>
            <a:chExt cx="3954359" cy="3703390"/>
          </a:xfrm>
        </p:grpSpPr>
        <p:sp>
          <p:nvSpPr>
            <p:cNvPr id="131" name="椭圆 130"/>
            <p:cNvSpPr/>
            <p:nvPr/>
          </p:nvSpPr>
          <p:spPr>
            <a:xfrm>
              <a:off x="2343047" y="2536833"/>
              <a:ext cx="1241891" cy="1242930"/>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2" name="椭圆 131"/>
            <p:cNvSpPr/>
            <p:nvPr/>
          </p:nvSpPr>
          <p:spPr>
            <a:xfrm>
              <a:off x="3005283" y="3763889"/>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3" name="椭圆 132"/>
            <p:cNvSpPr/>
            <p:nvPr/>
          </p:nvSpPr>
          <p:spPr>
            <a:xfrm>
              <a:off x="4378986" y="3733728"/>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4" name="椭圆 133"/>
            <p:cNvSpPr/>
            <p:nvPr/>
          </p:nvSpPr>
          <p:spPr>
            <a:xfrm>
              <a:off x="5055515" y="2563819"/>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5" name="椭圆 134"/>
            <p:cNvSpPr/>
            <p:nvPr/>
          </p:nvSpPr>
          <p:spPr>
            <a:xfrm>
              <a:off x="4388515" y="1327239"/>
              <a:ext cx="1241891" cy="1242930"/>
            </a:xfrm>
            <a:prstGeom prst="ellipse">
              <a:avLst/>
            </a:prstGeom>
            <a:solidFill>
              <a:schemeClr val="bg1">
                <a:lumMod val="8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6" name="椭圆 135"/>
            <p:cNvSpPr/>
            <p:nvPr/>
          </p:nvSpPr>
          <p:spPr>
            <a:xfrm>
              <a:off x="3048162" y="1327239"/>
              <a:ext cx="1241891" cy="1242930"/>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37" name="Freeform 71922"/>
            <p:cNvSpPr/>
            <p:nvPr/>
          </p:nvSpPr>
          <p:spPr bwMode="auto">
            <a:xfrm>
              <a:off x="3095614" y="3809164"/>
              <a:ext cx="2406146" cy="1091836"/>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55C3C8"/>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38" name="Freeform 71929"/>
            <p:cNvSpPr/>
            <p:nvPr/>
          </p:nvSpPr>
          <p:spPr bwMode="auto">
            <a:xfrm>
              <a:off x="2347876" y="2524091"/>
              <a:ext cx="1896662" cy="2489077"/>
            </a:xfrm>
            <a:custGeom>
              <a:avLst/>
              <a:gdLst>
                <a:gd name="T0" fmla="*/ 1283 w 2251"/>
                <a:gd name="T1" fmla="*/ 448 h 3095"/>
                <a:gd name="T2" fmla="*/ 1339 w 2251"/>
                <a:gd name="T3" fmla="*/ 1007 h 3095"/>
                <a:gd name="T4" fmla="*/ 1407 w 2251"/>
                <a:gd name="T5" fmla="*/ 1366 h 3095"/>
                <a:gd name="T6" fmla="*/ 1660 w 2251"/>
                <a:gd name="T7" fmla="*/ 1616 h 3095"/>
                <a:gd name="T8" fmla="*/ 1896 w 2251"/>
                <a:gd name="T9" fmla="*/ 1731 h 3095"/>
                <a:gd name="T10" fmla="*/ 2075 w 2251"/>
                <a:gd name="T11" fmla="*/ 1948 h 3095"/>
                <a:gd name="T12" fmla="*/ 1841 w 2251"/>
                <a:gd name="T13" fmla="*/ 2903 h 3095"/>
                <a:gd name="T14" fmla="*/ 968 w 2251"/>
                <a:gd name="T15" fmla="*/ 2647 h 3095"/>
                <a:gd name="T16" fmla="*/ 912 w 2251"/>
                <a:gd name="T17" fmla="*/ 2088 h 3095"/>
                <a:gd name="T18" fmla="*/ 912 w 2251"/>
                <a:gd name="T19" fmla="*/ 2088 h 3095"/>
                <a:gd name="T20" fmla="*/ 837 w 2251"/>
                <a:gd name="T21" fmla="*/ 1720 h 3095"/>
                <a:gd name="T22" fmla="*/ 590 w 2251"/>
                <a:gd name="T23" fmla="*/ 1479 h 3095"/>
                <a:gd name="T24" fmla="*/ 176 w 2251"/>
                <a:gd name="T25" fmla="*/ 1147 h 3095"/>
                <a:gd name="T26" fmla="*/ 410 w 2251"/>
                <a:gd name="T27" fmla="*/ 192 h 3095"/>
                <a:gd name="T28" fmla="*/ 1283 w 2251"/>
                <a:gd name="T29" fmla="*/ 448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5">
                  <a:moveTo>
                    <a:pt x="1283" y="448"/>
                  </a:moveTo>
                  <a:cubicBezTo>
                    <a:pt x="1370" y="613"/>
                    <a:pt x="1390" y="811"/>
                    <a:pt x="1339" y="1007"/>
                  </a:cubicBezTo>
                  <a:cubicBezTo>
                    <a:pt x="1314" y="1104"/>
                    <a:pt x="1339" y="1238"/>
                    <a:pt x="1407" y="1366"/>
                  </a:cubicBezTo>
                  <a:cubicBezTo>
                    <a:pt x="1477" y="1498"/>
                    <a:pt x="1574" y="1594"/>
                    <a:pt x="1660" y="1616"/>
                  </a:cubicBezTo>
                  <a:cubicBezTo>
                    <a:pt x="1746" y="1637"/>
                    <a:pt x="1825" y="1676"/>
                    <a:pt x="1896" y="1731"/>
                  </a:cubicBezTo>
                  <a:cubicBezTo>
                    <a:pt x="1969" y="1789"/>
                    <a:pt x="2029" y="1862"/>
                    <a:pt x="2075" y="1948"/>
                  </a:cubicBezTo>
                  <a:cubicBezTo>
                    <a:pt x="2251" y="2282"/>
                    <a:pt x="2146" y="2710"/>
                    <a:pt x="1841" y="2903"/>
                  </a:cubicBezTo>
                  <a:cubicBezTo>
                    <a:pt x="1536" y="3095"/>
                    <a:pt x="1144" y="2980"/>
                    <a:pt x="968" y="2647"/>
                  </a:cubicBezTo>
                  <a:cubicBezTo>
                    <a:pt x="879" y="2478"/>
                    <a:pt x="858" y="2274"/>
                    <a:pt x="912" y="2088"/>
                  </a:cubicBezTo>
                  <a:cubicBezTo>
                    <a:pt x="912" y="2088"/>
                    <a:pt x="912" y="2088"/>
                    <a:pt x="912" y="2088"/>
                  </a:cubicBezTo>
                  <a:cubicBezTo>
                    <a:pt x="934" y="1989"/>
                    <a:pt x="907" y="1851"/>
                    <a:pt x="837" y="1720"/>
                  </a:cubicBezTo>
                  <a:cubicBezTo>
                    <a:pt x="768" y="1589"/>
                    <a:pt x="674" y="1497"/>
                    <a:pt x="590" y="1479"/>
                  </a:cubicBezTo>
                  <a:cubicBezTo>
                    <a:pt x="416" y="1437"/>
                    <a:pt x="265" y="1316"/>
                    <a:pt x="176" y="1147"/>
                  </a:cubicBezTo>
                  <a:cubicBezTo>
                    <a:pt x="0" y="813"/>
                    <a:pt x="105" y="385"/>
                    <a:pt x="410" y="192"/>
                  </a:cubicBezTo>
                  <a:cubicBezTo>
                    <a:pt x="715" y="0"/>
                    <a:pt x="1107" y="114"/>
                    <a:pt x="1283" y="448"/>
                  </a:cubicBezTo>
                  <a:close/>
                </a:path>
              </a:pathLst>
            </a:custGeom>
            <a:solidFill>
              <a:srgbClr val="19A5BE"/>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39" name="Freeform 71928"/>
            <p:cNvSpPr/>
            <p:nvPr/>
          </p:nvSpPr>
          <p:spPr bwMode="auto">
            <a:xfrm rot="7240418">
              <a:off x="2066002" y="2005067"/>
              <a:ext cx="2483084" cy="1092506"/>
            </a:xfrm>
            <a:custGeom>
              <a:avLst/>
              <a:gdLst>
                <a:gd name="T0" fmla="*/ 2222 w 2861"/>
                <a:gd name="T1" fmla="*/ 1398 h 1398"/>
                <a:gd name="T2" fmla="*/ 1752 w 2861"/>
                <a:gd name="T3" fmla="*/ 1172 h 1398"/>
                <a:gd name="T4" fmla="*/ 1433 w 2861"/>
                <a:gd name="T5" fmla="*/ 1056 h 1398"/>
                <a:gd name="T6" fmla="*/ 1109 w 2861"/>
                <a:gd name="T7" fmla="*/ 1172 h 1398"/>
                <a:gd name="T8" fmla="*/ 900 w 2861"/>
                <a:gd name="T9" fmla="*/ 1337 h 1398"/>
                <a:gd name="T10" fmla="*/ 639 w 2861"/>
                <a:gd name="T11" fmla="*/ 1398 h 1398"/>
                <a:gd name="T12" fmla="*/ 0 w 2861"/>
                <a:gd name="T13" fmla="*/ 699 h 1398"/>
                <a:gd name="T14" fmla="*/ 639 w 2861"/>
                <a:gd name="T15" fmla="*/ 0 h 1398"/>
                <a:gd name="T16" fmla="*/ 1109 w 2861"/>
                <a:gd name="T17" fmla="*/ 226 h 1398"/>
                <a:gd name="T18" fmla="*/ 1109 w 2861"/>
                <a:gd name="T19" fmla="*/ 227 h 1398"/>
                <a:gd name="T20" fmla="*/ 1438 w 2861"/>
                <a:gd name="T21" fmla="*/ 340 h 1398"/>
                <a:gd name="T22" fmla="*/ 1752 w 2861"/>
                <a:gd name="T23" fmla="*/ 226 h 1398"/>
                <a:gd name="T24" fmla="*/ 2222 w 2861"/>
                <a:gd name="T25" fmla="*/ 0 h 1398"/>
                <a:gd name="T26" fmla="*/ 2861 w 2861"/>
                <a:gd name="T27" fmla="*/ 699 h 1398"/>
                <a:gd name="T28" fmla="*/ 2222 w 2861"/>
                <a:gd name="T29" fmla="*/ 139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8">
                  <a:moveTo>
                    <a:pt x="2222" y="1398"/>
                  </a:moveTo>
                  <a:cubicBezTo>
                    <a:pt x="2048" y="1398"/>
                    <a:pt x="1881" y="1317"/>
                    <a:pt x="1752" y="1172"/>
                  </a:cubicBezTo>
                  <a:cubicBezTo>
                    <a:pt x="1688" y="1099"/>
                    <a:pt x="1569" y="1056"/>
                    <a:pt x="1433" y="1056"/>
                  </a:cubicBezTo>
                  <a:cubicBezTo>
                    <a:pt x="1294" y="1056"/>
                    <a:pt x="1170" y="1100"/>
                    <a:pt x="1109" y="1172"/>
                  </a:cubicBezTo>
                  <a:cubicBezTo>
                    <a:pt x="1049" y="1242"/>
                    <a:pt x="979" y="1298"/>
                    <a:pt x="900" y="1337"/>
                  </a:cubicBezTo>
                  <a:cubicBezTo>
                    <a:pt x="817" y="1377"/>
                    <a:pt x="729" y="1398"/>
                    <a:pt x="639" y="1398"/>
                  </a:cubicBezTo>
                  <a:cubicBezTo>
                    <a:pt x="286" y="1398"/>
                    <a:pt x="0" y="1084"/>
                    <a:pt x="0" y="699"/>
                  </a:cubicBezTo>
                  <a:cubicBezTo>
                    <a:pt x="0" y="314"/>
                    <a:pt x="286" y="0"/>
                    <a:pt x="639" y="0"/>
                  </a:cubicBezTo>
                  <a:cubicBezTo>
                    <a:pt x="817" y="0"/>
                    <a:pt x="988" y="83"/>
                    <a:pt x="1109" y="226"/>
                  </a:cubicBezTo>
                  <a:cubicBezTo>
                    <a:pt x="1109" y="227"/>
                    <a:pt x="1109" y="227"/>
                    <a:pt x="1109" y="227"/>
                  </a:cubicBezTo>
                  <a:cubicBezTo>
                    <a:pt x="1177" y="297"/>
                    <a:pt x="1299" y="340"/>
                    <a:pt x="1438" y="340"/>
                  </a:cubicBezTo>
                  <a:cubicBezTo>
                    <a:pt x="1576" y="340"/>
                    <a:pt x="1696" y="296"/>
                    <a:pt x="1752" y="226"/>
                  </a:cubicBezTo>
                  <a:cubicBezTo>
                    <a:pt x="1873" y="83"/>
                    <a:pt x="2044" y="0"/>
                    <a:pt x="2222" y="0"/>
                  </a:cubicBezTo>
                  <a:cubicBezTo>
                    <a:pt x="2575" y="0"/>
                    <a:pt x="2861" y="314"/>
                    <a:pt x="2861" y="699"/>
                  </a:cubicBezTo>
                  <a:cubicBezTo>
                    <a:pt x="2861" y="1084"/>
                    <a:pt x="2575" y="1398"/>
                    <a:pt x="2222" y="1398"/>
                  </a:cubicBezTo>
                  <a:close/>
                </a:path>
              </a:pathLst>
            </a:custGeom>
            <a:solidFill>
              <a:srgbClr val="55C3C8"/>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40" name="Freeform 71922"/>
            <p:cNvSpPr/>
            <p:nvPr/>
          </p:nvSpPr>
          <p:spPr bwMode="auto">
            <a:xfrm>
              <a:off x="3132179" y="1402680"/>
              <a:ext cx="2405790" cy="1091675"/>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19A5BE"/>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41" name="Freeform 71924"/>
            <p:cNvSpPr/>
            <p:nvPr/>
          </p:nvSpPr>
          <p:spPr bwMode="auto">
            <a:xfrm>
              <a:off x="4413384" y="1324710"/>
              <a:ext cx="1870765" cy="2489077"/>
            </a:xfrm>
            <a:custGeom>
              <a:avLst/>
              <a:gdLst>
                <a:gd name="T0" fmla="*/ 1283 w 2251"/>
                <a:gd name="T1" fmla="*/ 449 h 3096"/>
                <a:gd name="T2" fmla="*/ 1339 w 2251"/>
                <a:gd name="T3" fmla="*/ 1007 h 3096"/>
                <a:gd name="T4" fmla="*/ 1407 w 2251"/>
                <a:gd name="T5" fmla="*/ 1367 h 3096"/>
                <a:gd name="T6" fmla="*/ 1661 w 2251"/>
                <a:gd name="T7" fmla="*/ 1616 h 3096"/>
                <a:gd name="T8" fmla="*/ 1896 w 2251"/>
                <a:gd name="T9" fmla="*/ 1732 h 3096"/>
                <a:gd name="T10" fmla="*/ 2075 w 2251"/>
                <a:gd name="T11" fmla="*/ 1949 h 3096"/>
                <a:gd name="T12" fmla="*/ 1841 w 2251"/>
                <a:gd name="T13" fmla="*/ 2903 h 3096"/>
                <a:gd name="T14" fmla="*/ 968 w 2251"/>
                <a:gd name="T15" fmla="*/ 2647 h 3096"/>
                <a:gd name="T16" fmla="*/ 912 w 2251"/>
                <a:gd name="T17" fmla="*/ 2089 h 3096"/>
                <a:gd name="T18" fmla="*/ 912 w 2251"/>
                <a:gd name="T19" fmla="*/ 2088 h 3096"/>
                <a:gd name="T20" fmla="*/ 838 w 2251"/>
                <a:gd name="T21" fmla="*/ 1721 h 3096"/>
                <a:gd name="T22" fmla="*/ 590 w 2251"/>
                <a:gd name="T23" fmla="*/ 1480 h 3096"/>
                <a:gd name="T24" fmla="*/ 177 w 2251"/>
                <a:gd name="T25" fmla="*/ 1147 h 3096"/>
                <a:gd name="T26" fmla="*/ 410 w 2251"/>
                <a:gd name="T27" fmla="*/ 193 h 3096"/>
                <a:gd name="T28" fmla="*/ 1283 w 2251"/>
                <a:gd name="T29" fmla="*/ 449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6">
                  <a:moveTo>
                    <a:pt x="1283" y="449"/>
                  </a:moveTo>
                  <a:cubicBezTo>
                    <a:pt x="1370" y="613"/>
                    <a:pt x="1390" y="812"/>
                    <a:pt x="1339" y="1007"/>
                  </a:cubicBezTo>
                  <a:cubicBezTo>
                    <a:pt x="1314" y="1104"/>
                    <a:pt x="1340" y="1239"/>
                    <a:pt x="1407" y="1367"/>
                  </a:cubicBezTo>
                  <a:cubicBezTo>
                    <a:pt x="1477" y="1499"/>
                    <a:pt x="1574" y="1594"/>
                    <a:pt x="1661" y="1616"/>
                  </a:cubicBezTo>
                  <a:cubicBezTo>
                    <a:pt x="1746" y="1638"/>
                    <a:pt x="1826" y="1677"/>
                    <a:pt x="1896" y="1732"/>
                  </a:cubicBezTo>
                  <a:cubicBezTo>
                    <a:pt x="1969" y="1790"/>
                    <a:pt x="2029" y="1863"/>
                    <a:pt x="2075" y="1949"/>
                  </a:cubicBezTo>
                  <a:cubicBezTo>
                    <a:pt x="2251" y="2282"/>
                    <a:pt x="2146" y="2711"/>
                    <a:pt x="1841" y="2903"/>
                  </a:cubicBezTo>
                  <a:cubicBezTo>
                    <a:pt x="1536" y="3096"/>
                    <a:pt x="1145" y="2981"/>
                    <a:pt x="968" y="2647"/>
                  </a:cubicBezTo>
                  <a:cubicBezTo>
                    <a:pt x="879" y="2479"/>
                    <a:pt x="859" y="2275"/>
                    <a:pt x="912" y="2089"/>
                  </a:cubicBezTo>
                  <a:cubicBezTo>
                    <a:pt x="912" y="2088"/>
                    <a:pt x="912" y="2088"/>
                    <a:pt x="912" y="2088"/>
                  </a:cubicBezTo>
                  <a:cubicBezTo>
                    <a:pt x="935" y="1989"/>
                    <a:pt x="907" y="1852"/>
                    <a:pt x="838" y="1721"/>
                  </a:cubicBezTo>
                  <a:cubicBezTo>
                    <a:pt x="769" y="1590"/>
                    <a:pt x="674" y="1498"/>
                    <a:pt x="590" y="1480"/>
                  </a:cubicBezTo>
                  <a:cubicBezTo>
                    <a:pt x="417" y="1437"/>
                    <a:pt x="266" y="1316"/>
                    <a:pt x="177" y="1147"/>
                  </a:cubicBezTo>
                  <a:cubicBezTo>
                    <a:pt x="0" y="814"/>
                    <a:pt x="105" y="386"/>
                    <a:pt x="410" y="193"/>
                  </a:cubicBezTo>
                  <a:cubicBezTo>
                    <a:pt x="715" y="0"/>
                    <a:pt x="1107" y="115"/>
                    <a:pt x="1283" y="449"/>
                  </a:cubicBezTo>
                  <a:close/>
                </a:path>
              </a:pathLst>
            </a:custGeom>
            <a:solidFill>
              <a:srgbClr val="55C3C8"/>
            </a:solidFill>
            <a:ln>
              <a:noFill/>
            </a:ln>
            <a:scene3d>
              <a:camera prst="orthographicFront"/>
              <a:lightRig rig="flat" dir="t"/>
            </a:scene3d>
            <a:sp3d>
              <a:bevelB/>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42" name="Freeform 71926"/>
            <p:cNvSpPr/>
            <p:nvPr/>
          </p:nvSpPr>
          <p:spPr bwMode="auto">
            <a:xfrm>
              <a:off x="4413384" y="2558336"/>
              <a:ext cx="1865014" cy="2411107"/>
            </a:xfrm>
            <a:custGeom>
              <a:avLst/>
              <a:gdLst>
                <a:gd name="T0" fmla="*/ 968 w 2250"/>
                <a:gd name="T1" fmla="*/ 448 h 3096"/>
                <a:gd name="T2" fmla="*/ 912 w 2250"/>
                <a:gd name="T3" fmla="*/ 1007 h 3096"/>
                <a:gd name="T4" fmla="*/ 844 w 2250"/>
                <a:gd name="T5" fmla="*/ 1366 h 3096"/>
                <a:gd name="T6" fmla="*/ 590 w 2250"/>
                <a:gd name="T7" fmla="*/ 1616 h 3096"/>
                <a:gd name="T8" fmla="*/ 355 w 2250"/>
                <a:gd name="T9" fmla="*/ 1732 h 3096"/>
                <a:gd name="T10" fmla="*/ 176 w 2250"/>
                <a:gd name="T11" fmla="*/ 1948 h 3096"/>
                <a:gd name="T12" fmla="*/ 410 w 2250"/>
                <a:gd name="T13" fmla="*/ 2903 h 3096"/>
                <a:gd name="T14" fmla="*/ 1282 w 2250"/>
                <a:gd name="T15" fmla="*/ 2647 h 3096"/>
                <a:gd name="T16" fmla="*/ 1339 w 2250"/>
                <a:gd name="T17" fmla="*/ 2089 h 3096"/>
                <a:gd name="T18" fmla="*/ 1338 w 2250"/>
                <a:gd name="T19" fmla="*/ 2088 h 3096"/>
                <a:gd name="T20" fmla="*/ 1413 w 2250"/>
                <a:gd name="T21" fmla="*/ 1721 h 3096"/>
                <a:gd name="T22" fmla="*/ 1660 w 2250"/>
                <a:gd name="T23" fmla="*/ 1480 h 3096"/>
                <a:gd name="T24" fmla="*/ 2074 w 2250"/>
                <a:gd name="T25" fmla="*/ 1147 h 3096"/>
                <a:gd name="T26" fmla="*/ 1840 w 2250"/>
                <a:gd name="T27" fmla="*/ 193 h 3096"/>
                <a:gd name="T28" fmla="*/ 968 w 2250"/>
                <a:gd name="T29" fmla="*/ 448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0" h="3096">
                  <a:moveTo>
                    <a:pt x="968" y="448"/>
                  </a:moveTo>
                  <a:cubicBezTo>
                    <a:pt x="881" y="613"/>
                    <a:pt x="861" y="812"/>
                    <a:pt x="912" y="1007"/>
                  </a:cubicBezTo>
                  <a:cubicBezTo>
                    <a:pt x="937" y="1104"/>
                    <a:pt x="911" y="1238"/>
                    <a:pt x="844" y="1366"/>
                  </a:cubicBezTo>
                  <a:cubicBezTo>
                    <a:pt x="774" y="1499"/>
                    <a:pt x="677" y="1594"/>
                    <a:pt x="590" y="1616"/>
                  </a:cubicBezTo>
                  <a:cubicBezTo>
                    <a:pt x="504" y="1637"/>
                    <a:pt x="425" y="1677"/>
                    <a:pt x="355" y="1732"/>
                  </a:cubicBezTo>
                  <a:cubicBezTo>
                    <a:pt x="281" y="1790"/>
                    <a:pt x="221" y="1863"/>
                    <a:pt x="176" y="1948"/>
                  </a:cubicBezTo>
                  <a:cubicBezTo>
                    <a:pt x="0" y="2282"/>
                    <a:pt x="105" y="2710"/>
                    <a:pt x="410" y="2903"/>
                  </a:cubicBezTo>
                  <a:cubicBezTo>
                    <a:pt x="715" y="3096"/>
                    <a:pt x="1106" y="2981"/>
                    <a:pt x="1282" y="2647"/>
                  </a:cubicBezTo>
                  <a:cubicBezTo>
                    <a:pt x="1371" y="2478"/>
                    <a:pt x="1392" y="2275"/>
                    <a:pt x="1339" y="2089"/>
                  </a:cubicBezTo>
                  <a:cubicBezTo>
                    <a:pt x="1338" y="2088"/>
                    <a:pt x="1338" y="2088"/>
                    <a:pt x="1338" y="2088"/>
                  </a:cubicBezTo>
                  <a:cubicBezTo>
                    <a:pt x="1316" y="1989"/>
                    <a:pt x="1344" y="1852"/>
                    <a:pt x="1413" y="1721"/>
                  </a:cubicBezTo>
                  <a:cubicBezTo>
                    <a:pt x="1482" y="1590"/>
                    <a:pt x="1577" y="1498"/>
                    <a:pt x="1660" y="1480"/>
                  </a:cubicBezTo>
                  <a:cubicBezTo>
                    <a:pt x="1834" y="1437"/>
                    <a:pt x="1985" y="1316"/>
                    <a:pt x="2074" y="1147"/>
                  </a:cubicBezTo>
                  <a:cubicBezTo>
                    <a:pt x="2250" y="813"/>
                    <a:pt x="2145" y="385"/>
                    <a:pt x="1840" y="193"/>
                  </a:cubicBezTo>
                  <a:cubicBezTo>
                    <a:pt x="1535" y="0"/>
                    <a:pt x="1144" y="115"/>
                    <a:pt x="968" y="448"/>
                  </a:cubicBezTo>
                  <a:close/>
                </a:path>
              </a:pathLst>
            </a:custGeom>
            <a:solidFill>
              <a:srgbClr val="19A5BE"/>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43" name="任意多边形 142"/>
            <p:cNvSpPr/>
            <p:nvPr/>
          </p:nvSpPr>
          <p:spPr bwMode="auto">
            <a:xfrm>
              <a:off x="4346312" y="3809164"/>
              <a:ext cx="1202895" cy="1091675"/>
            </a:xfrm>
            <a:custGeom>
              <a:avLst/>
              <a:gdLst>
                <a:gd name="connsiteX0" fmla="*/ 665566 w 1202895"/>
                <a:gd name="connsiteY0" fmla="*/ 0 h 1091675"/>
                <a:gd name="connsiteX1" fmla="*/ 1202895 w 1202895"/>
                <a:gd name="connsiteY1" fmla="*/ 546228 h 1091675"/>
                <a:gd name="connsiteX2" fmla="*/ 665566 w 1202895"/>
                <a:gd name="connsiteY2" fmla="*/ 1091675 h 1091675"/>
                <a:gd name="connsiteX3" fmla="*/ 270346 w 1202895"/>
                <a:gd name="connsiteY3" fmla="*/ 915069 h 1091675"/>
                <a:gd name="connsiteX4" fmla="*/ 2102 w 1202895"/>
                <a:gd name="connsiteY4" fmla="*/ 825203 h 1091675"/>
                <a:gd name="connsiteX5" fmla="*/ 0 w 1202895"/>
                <a:gd name="connsiteY5" fmla="*/ 825358 h 1091675"/>
                <a:gd name="connsiteX6" fmla="*/ 0 w 1202895"/>
                <a:gd name="connsiteY6" fmla="*/ 264462 h 1091675"/>
                <a:gd name="connsiteX7" fmla="*/ 6307 w 1202895"/>
                <a:gd name="connsiteY7" fmla="*/ 264909 h 1091675"/>
                <a:gd name="connsiteX8" fmla="*/ 270346 w 1202895"/>
                <a:gd name="connsiteY8" fmla="*/ 176606 h 1091675"/>
                <a:gd name="connsiteX9" fmla="*/ 665566 w 1202895"/>
                <a:gd name="connsiteY9" fmla="*/ 0 h 109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895" h="1091675">
                  <a:moveTo>
                    <a:pt x="665566" y="0"/>
                  </a:moveTo>
                  <a:cubicBezTo>
                    <a:pt x="962400" y="0"/>
                    <a:pt x="1202895" y="244592"/>
                    <a:pt x="1202895" y="546228"/>
                  </a:cubicBezTo>
                  <a:cubicBezTo>
                    <a:pt x="1202895" y="847084"/>
                    <a:pt x="962400" y="1091675"/>
                    <a:pt x="665566" y="1091675"/>
                  </a:cubicBezTo>
                  <a:cubicBezTo>
                    <a:pt x="519250" y="1091675"/>
                    <a:pt x="378822" y="1029160"/>
                    <a:pt x="270346" y="915069"/>
                  </a:cubicBezTo>
                  <a:cubicBezTo>
                    <a:pt x="216530" y="858805"/>
                    <a:pt x="116464" y="825203"/>
                    <a:pt x="2102" y="825203"/>
                  </a:cubicBezTo>
                  <a:lnTo>
                    <a:pt x="0" y="825358"/>
                  </a:lnTo>
                  <a:lnTo>
                    <a:pt x="0" y="264462"/>
                  </a:lnTo>
                  <a:lnTo>
                    <a:pt x="6307" y="264909"/>
                  </a:lnTo>
                  <a:cubicBezTo>
                    <a:pt x="122350" y="264909"/>
                    <a:pt x="223257" y="231307"/>
                    <a:pt x="270346" y="176606"/>
                  </a:cubicBezTo>
                  <a:cubicBezTo>
                    <a:pt x="372094" y="64078"/>
                    <a:pt x="515887" y="0"/>
                    <a:pt x="665566" y="0"/>
                  </a:cubicBezTo>
                  <a:close/>
                </a:path>
              </a:pathLst>
            </a:custGeom>
            <a:solidFill>
              <a:srgbClr val="55C3C8"/>
            </a:soli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44" name="椭圆 143"/>
            <p:cNvSpPr/>
            <p:nvPr/>
          </p:nvSpPr>
          <p:spPr>
            <a:xfrm>
              <a:off x="3205383" y="1485978"/>
              <a:ext cx="925860"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45" name="椭圆 144"/>
            <p:cNvSpPr/>
            <p:nvPr/>
          </p:nvSpPr>
          <p:spPr>
            <a:xfrm>
              <a:off x="4564793" y="1492328"/>
              <a:ext cx="925860"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46" name="椭圆 145"/>
            <p:cNvSpPr/>
            <p:nvPr/>
          </p:nvSpPr>
          <p:spPr>
            <a:xfrm>
              <a:off x="5212736" y="2706685"/>
              <a:ext cx="927448" cy="92545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47" name="椭圆 146"/>
            <p:cNvSpPr/>
            <p:nvPr/>
          </p:nvSpPr>
          <p:spPr>
            <a:xfrm>
              <a:off x="4529855" y="3900405"/>
              <a:ext cx="925860" cy="927038"/>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48" name="椭圆 147"/>
            <p:cNvSpPr/>
            <p:nvPr/>
          </p:nvSpPr>
          <p:spPr>
            <a:xfrm>
              <a:off x="3162505" y="3927390"/>
              <a:ext cx="925859"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149" name="椭圆 148"/>
            <p:cNvSpPr/>
            <p:nvPr/>
          </p:nvSpPr>
          <p:spPr>
            <a:xfrm>
              <a:off x="2490739" y="2681287"/>
              <a:ext cx="925860" cy="92545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grpSp>
      <p:sp>
        <p:nvSpPr>
          <p:cNvPr id="184" name="任意多边形 183"/>
          <p:cNvSpPr/>
          <p:nvPr/>
        </p:nvSpPr>
        <p:spPr bwMode="auto">
          <a:xfrm>
            <a:off x="5235118" y="1978095"/>
            <a:ext cx="418426" cy="226071"/>
          </a:xfrm>
          <a:custGeom>
            <a:avLst/>
            <a:gdLst>
              <a:gd name="connsiteX0" fmla="*/ 2824163 w 5673725"/>
              <a:gd name="connsiteY0" fmla="*/ 923925 h 3065463"/>
              <a:gd name="connsiteX1" fmla="*/ 2852737 w 5673725"/>
              <a:gd name="connsiteY1" fmla="*/ 923925 h 3065463"/>
              <a:gd name="connsiteX2" fmla="*/ 2880519 w 5673725"/>
              <a:gd name="connsiteY2" fmla="*/ 925515 h 3065463"/>
              <a:gd name="connsiteX3" fmla="*/ 2890837 w 5673725"/>
              <a:gd name="connsiteY3" fmla="*/ 927104 h 3065463"/>
              <a:gd name="connsiteX4" fmla="*/ 2900363 w 5673725"/>
              <a:gd name="connsiteY4" fmla="*/ 929489 h 3065463"/>
              <a:gd name="connsiteX5" fmla="*/ 2909887 w 5673725"/>
              <a:gd name="connsiteY5" fmla="*/ 933463 h 3065463"/>
              <a:gd name="connsiteX6" fmla="*/ 2918619 w 5673725"/>
              <a:gd name="connsiteY6" fmla="*/ 938231 h 3065463"/>
              <a:gd name="connsiteX7" fmla="*/ 2926556 w 5673725"/>
              <a:gd name="connsiteY7" fmla="*/ 943795 h 3065463"/>
              <a:gd name="connsiteX8" fmla="*/ 2933700 w 5673725"/>
              <a:gd name="connsiteY8" fmla="*/ 950948 h 3065463"/>
              <a:gd name="connsiteX9" fmla="*/ 2940844 w 5673725"/>
              <a:gd name="connsiteY9" fmla="*/ 958101 h 3065463"/>
              <a:gd name="connsiteX10" fmla="*/ 2946400 w 5673725"/>
              <a:gd name="connsiteY10" fmla="*/ 965254 h 3065463"/>
              <a:gd name="connsiteX11" fmla="*/ 2951163 w 5673725"/>
              <a:gd name="connsiteY11" fmla="*/ 974791 h 3065463"/>
              <a:gd name="connsiteX12" fmla="*/ 2954337 w 5673725"/>
              <a:gd name="connsiteY12" fmla="*/ 983534 h 3065463"/>
              <a:gd name="connsiteX13" fmla="*/ 2957513 w 5673725"/>
              <a:gd name="connsiteY13" fmla="*/ 993072 h 3065463"/>
              <a:gd name="connsiteX14" fmla="*/ 2959100 w 5673725"/>
              <a:gd name="connsiteY14" fmla="*/ 1002609 h 3065463"/>
              <a:gd name="connsiteX15" fmla="*/ 2959894 w 5673725"/>
              <a:gd name="connsiteY15" fmla="*/ 1012941 h 3065463"/>
              <a:gd name="connsiteX16" fmla="*/ 2959894 w 5673725"/>
              <a:gd name="connsiteY16" fmla="*/ 1022479 h 3065463"/>
              <a:gd name="connsiteX17" fmla="*/ 2958306 w 5673725"/>
              <a:gd name="connsiteY17" fmla="*/ 1033606 h 3065463"/>
              <a:gd name="connsiteX18" fmla="*/ 2955131 w 5673725"/>
              <a:gd name="connsiteY18" fmla="*/ 1043938 h 3065463"/>
              <a:gd name="connsiteX19" fmla="*/ 2820987 w 5673725"/>
              <a:gd name="connsiteY19" fmla="*/ 1441331 h 3065463"/>
              <a:gd name="connsiteX20" fmla="*/ 2817813 w 5673725"/>
              <a:gd name="connsiteY20" fmla="*/ 1453253 h 3065463"/>
              <a:gd name="connsiteX21" fmla="*/ 2815431 w 5673725"/>
              <a:gd name="connsiteY21" fmla="*/ 1464380 h 3065463"/>
              <a:gd name="connsiteX22" fmla="*/ 2816225 w 5673725"/>
              <a:gd name="connsiteY22" fmla="*/ 1475507 h 3065463"/>
              <a:gd name="connsiteX23" fmla="*/ 2818606 w 5673725"/>
              <a:gd name="connsiteY23" fmla="*/ 1487429 h 3065463"/>
              <a:gd name="connsiteX24" fmla="*/ 2821781 w 5673725"/>
              <a:gd name="connsiteY24" fmla="*/ 1496966 h 3065463"/>
              <a:gd name="connsiteX25" fmla="*/ 2825750 w 5673725"/>
              <a:gd name="connsiteY25" fmla="*/ 1508093 h 3065463"/>
              <a:gd name="connsiteX26" fmla="*/ 2831306 w 5673725"/>
              <a:gd name="connsiteY26" fmla="*/ 1516836 h 3065463"/>
              <a:gd name="connsiteX27" fmla="*/ 2837656 w 5673725"/>
              <a:gd name="connsiteY27" fmla="*/ 1524784 h 3065463"/>
              <a:gd name="connsiteX28" fmla="*/ 2845594 w 5673725"/>
              <a:gd name="connsiteY28" fmla="*/ 1531937 h 3065463"/>
              <a:gd name="connsiteX29" fmla="*/ 2855119 w 5673725"/>
              <a:gd name="connsiteY29" fmla="*/ 1539090 h 3065463"/>
              <a:gd name="connsiteX30" fmla="*/ 2863850 w 5673725"/>
              <a:gd name="connsiteY30" fmla="*/ 1543859 h 3065463"/>
              <a:gd name="connsiteX31" fmla="*/ 2874169 w 5673725"/>
              <a:gd name="connsiteY31" fmla="*/ 1547833 h 3065463"/>
              <a:gd name="connsiteX32" fmla="*/ 2885281 w 5673725"/>
              <a:gd name="connsiteY32" fmla="*/ 1551012 h 3065463"/>
              <a:gd name="connsiteX33" fmla="*/ 2895600 w 5673725"/>
              <a:gd name="connsiteY33" fmla="*/ 1551807 h 3065463"/>
              <a:gd name="connsiteX34" fmla="*/ 2908300 w 5673725"/>
              <a:gd name="connsiteY34" fmla="*/ 1551807 h 3065463"/>
              <a:gd name="connsiteX35" fmla="*/ 2919413 w 5673725"/>
              <a:gd name="connsiteY35" fmla="*/ 1549422 h 3065463"/>
              <a:gd name="connsiteX36" fmla="*/ 3333750 w 5673725"/>
              <a:gd name="connsiteY36" fmla="*/ 1447690 h 3065463"/>
              <a:gd name="connsiteX37" fmla="*/ 3343275 w 5673725"/>
              <a:gd name="connsiteY37" fmla="*/ 1445305 h 3065463"/>
              <a:gd name="connsiteX38" fmla="*/ 3354387 w 5673725"/>
              <a:gd name="connsiteY38" fmla="*/ 1444510 h 3065463"/>
              <a:gd name="connsiteX39" fmla="*/ 3363913 w 5673725"/>
              <a:gd name="connsiteY39" fmla="*/ 1444510 h 3065463"/>
              <a:gd name="connsiteX40" fmla="*/ 3373437 w 5673725"/>
              <a:gd name="connsiteY40" fmla="*/ 1446100 h 3065463"/>
              <a:gd name="connsiteX41" fmla="*/ 3383756 w 5673725"/>
              <a:gd name="connsiteY41" fmla="*/ 1450074 h 3065463"/>
              <a:gd name="connsiteX42" fmla="*/ 3392487 w 5673725"/>
              <a:gd name="connsiteY42" fmla="*/ 1453253 h 3065463"/>
              <a:gd name="connsiteX43" fmla="*/ 3401219 w 5673725"/>
              <a:gd name="connsiteY43" fmla="*/ 1458022 h 3065463"/>
              <a:gd name="connsiteX44" fmla="*/ 3409950 w 5673725"/>
              <a:gd name="connsiteY44" fmla="*/ 1462791 h 3065463"/>
              <a:gd name="connsiteX45" fmla="*/ 3417094 w 5673725"/>
              <a:gd name="connsiteY45" fmla="*/ 1469149 h 3065463"/>
              <a:gd name="connsiteX46" fmla="*/ 3423444 w 5673725"/>
              <a:gd name="connsiteY46" fmla="*/ 1475507 h 3065463"/>
              <a:gd name="connsiteX47" fmla="*/ 3429794 w 5673725"/>
              <a:gd name="connsiteY47" fmla="*/ 1484250 h 3065463"/>
              <a:gd name="connsiteX48" fmla="*/ 3434556 w 5673725"/>
              <a:gd name="connsiteY48" fmla="*/ 1492198 h 3065463"/>
              <a:gd name="connsiteX49" fmla="*/ 3439319 w 5673725"/>
              <a:gd name="connsiteY49" fmla="*/ 1500940 h 3065463"/>
              <a:gd name="connsiteX50" fmla="*/ 3442494 w 5673725"/>
              <a:gd name="connsiteY50" fmla="*/ 1511272 h 3065463"/>
              <a:gd name="connsiteX51" fmla="*/ 3444081 w 5673725"/>
              <a:gd name="connsiteY51" fmla="*/ 1520810 h 3065463"/>
              <a:gd name="connsiteX52" fmla="*/ 3444875 w 5673725"/>
              <a:gd name="connsiteY52" fmla="*/ 1531142 h 3065463"/>
              <a:gd name="connsiteX53" fmla="*/ 3444875 w 5673725"/>
              <a:gd name="connsiteY53" fmla="*/ 1531937 h 3065463"/>
              <a:gd name="connsiteX54" fmla="*/ 3444081 w 5673725"/>
              <a:gd name="connsiteY54" fmla="*/ 1563728 h 3065463"/>
              <a:gd name="connsiteX55" fmla="*/ 3441700 w 5673725"/>
              <a:gd name="connsiteY55" fmla="*/ 1595520 h 3065463"/>
              <a:gd name="connsiteX56" fmla="*/ 3437731 w 5673725"/>
              <a:gd name="connsiteY56" fmla="*/ 1625722 h 3065463"/>
              <a:gd name="connsiteX57" fmla="*/ 3432175 w 5673725"/>
              <a:gd name="connsiteY57" fmla="*/ 1655924 h 3065463"/>
              <a:gd name="connsiteX58" fmla="*/ 3425031 w 5673725"/>
              <a:gd name="connsiteY58" fmla="*/ 1685331 h 3065463"/>
              <a:gd name="connsiteX59" fmla="*/ 3417094 w 5673725"/>
              <a:gd name="connsiteY59" fmla="*/ 1713943 h 3065463"/>
              <a:gd name="connsiteX60" fmla="*/ 3407569 w 5673725"/>
              <a:gd name="connsiteY60" fmla="*/ 1741761 h 3065463"/>
              <a:gd name="connsiteX61" fmla="*/ 3396456 w 5673725"/>
              <a:gd name="connsiteY61" fmla="*/ 1768783 h 3065463"/>
              <a:gd name="connsiteX62" fmla="*/ 3384550 w 5673725"/>
              <a:gd name="connsiteY62" fmla="*/ 1795806 h 3065463"/>
              <a:gd name="connsiteX63" fmla="*/ 3371056 w 5673725"/>
              <a:gd name="connsiteY63" fmla="*/ 1822829 h 3065463"/>
              <a:gd name="connsiteX64" fmla="*/ 3356769 w 5673725"/>
              <a:gd name="connsiteY64" fmla="*/ 1848262 h 3065463"/>
              <a:gd name="connsiteX65" fmla="*/ 3340100 w 5673725"/>
              <a:gd name="connsiteY65" fmla="*/ 1872900 h 3065463"/>
              <a:gd name="connsiteX66" fmla="*/ 3324225 w 5673725"/>
              <a:gd name="connsiteY66" fmla="*/ 1896744 h 3065463"/>
              <a:gd name="connsiteX67" fmla="*/ 3305175 w 5673725"/>
              <a:gd name="connsiteY67" fmla="*/ 1918998 h 3065463"/>
              <a:gd name="connsiteX68" fmla="*/ 3286125 w 5673725"/>
              <a:gd name="connsiteY68" fmla="*/ 1941252 h 3065463"/>
              <a:gd name="connsiteX69" fmla="*/ 3266281 w 5673725"/>
              <a:gd name="connsiteY69" fmla="*/ 1962711 h 3065463"/>
              <a:gd name="connsiteX70" fmla="*/ 3244850 w 5673725"/>
              <a:gd name="connsiteY70" fmla="*/ 1983376 h 3065463"/>
              <a:gd name="connsiteX71" fmla="*/ 3222625 w 5673725"/>
              <a:gd name="connsiteY71" fmla="*/ 2001656 h 3065463"/>
              <a:gd name="connsiteX72" fmla="*/ 3199606 w 5673725"/>
              <a:gd name="connsiteY72" fmla="*/ 2020731 h 3065463"/>
              <a:gd name="connsiteX73" fmla="*/ 3176587 w 5673725"/>
              <a:gd name="connsiteY73" fmla="*/ 2036626 h 3065463"/>
              <a:gd name="connsiteX74" fmla="*/ 3151981 w 5673725"/>
              <a:gd name="connsiteY74" fmla="*/ 2053317 h 3065463"/>
              <a:gd name="connsiteX75" fmla="*/ 3126581 w 5673725"/>
              <a:gd name="connsiteY75" fmla="*/ 2068418 h 3065463"/>
              <a:gd name="connsiteX76" fmla="*/ 3100387 w 5673725"/>
              <a:gd name="connsiteY76" fmla="*/ 2081134 h 3065463"/>
              <a:gd name="connsiteX77" fmla="*/ 3072606 w 5673725"/>
              <a:gd name="connsiteY77" fmla="*/ 2093056 h 3065463"/>
              <a:gd name="connsiteX78" fmla="*/ 3045619 w 5673725"/>
              <a:gd name="connsiteY78" fmla="*/ 2104183 h 3065463"/>
              <a:gd name="connsiteX79" fmla="*/ 3017044 w 5673725"/>
              <a:gd name="connsiteY79" fmla="*/ 2113721 h 3065463"/>
              <a:gd name="connsiteX80" fmla="*/ 2988469 w 5673725"/>
              <a:gd name="connsiteY80" fmla="*/ 2121669 h 3065463"/>
              <a:gd name="connsiteX81" fmla="*/ 2959100 w 5673725"/>
              <a:gd name="connsiteY81" fmla="*/ 2128822 h 3065463"/>
              <a:gd name="connsiteX82" fmla="*/ 2928937 w 5673725"/>
              <a:gd name="connsiteY82" fmla="*/ 2134385 h 3065463"/>
              <a:gd name="connsiteX83" fmla="*/ 2898775 w 5673725"/>
              <a:gd name="connsiteY83" fmla="*/ 2138359 h 3065463"/>
              <a:gd name="connsiteX84" fmla="*/ 2867819 w 5673725"/>
              <a:gd name="connsiteY84" fmla="*/ 2140743 h 3065463"/>
              <a:gd name="connsiteX85" fmla="*/ 2836069 w 5673725"/>
              <a:gd name="connsiteY85" fmla="*/ 2141538 h 3065463"/>
              <a:gd name="connsiteX86" fmla="*/ 2805113 w 5673725"/>
              <a:gd name="connsiteY86" fmla="*/ 2140743 h 3065463"/>
              <a:gd name="connsiteX87" fmla="*/ 2774950 w 5673725"/>
              <a:gd name="connsiteY87" fmla="*/ 2138359 h 3065463"/>
              <a:gd name="connsiteX88" fmla="*/ 2744787 w 5673725"/>
              <a:gd name="connsiteY88" fmla="*/ 2134385 h 3065463"/>
              <a:gd name="connsiteX89" fmla="*/ 2714625 w 5673725"/>
              <a:gd name="connsiteY89" fmla="*/ 2129616 h 3065463"/>
              <a:gd name="connsiteX90" fmla="*/ 2685256 w 5673725"/>
              <a:gd name="connsiteY90" fmla="*/ 2121669 h 3065463"/>
              <a:gd name="connsiteX91" fmla="*/ 2656681 w 5673725"/>
              <a:gd name="connsiteY91" fmla="*/ 2114515 h 3065463"/>
              <a:gd name="connsiteX92" fmla="*/ 2628900 w 5673725"/>
              <a:gd name="connsiteY92" fmla="*/ 2104978 h 3065463"/>
              <a:gd name="connsiteX93" fmla="*/ 2601119 w 5673725"/>
              <a:gd name="connsiteY93" fmla="*/ 2093851 h 3065463"/>
              <a:gd name="connsiteX94" fmla="*/ 2574131 w 5673725"/>
              <a:gd name="connsiteY94" fmla="*/ 2081929 h 3065463"/>
              <a:gd name="connsiteX95" fmla="*/ 2547937 w 5673725"/>
              <a:gd name="connsiteY95" fmla="*/ 2069213 h 3065463"/>
              <a:gd name="connsiteX96" fmla="*/ 2523331 w 5673725"/>
              <a:gd name="connsiteY96" fmla="*/ 2054112 h 3065463"/>
              <a:gd name="connsiteX97" fmla="*/ 2498725 w 5673725"/>
              <a:gd name="connsiteY97" fmla="*/ 2039011 h 3065463"/>
              <a:gd name="connsiteX98" fmla="*/ 2474913 w 5673725"/>
              <a:gd name="connsiteY98" fmla="*/ 2021525 h 3065463"/>
              <a:gd name="connsiteX99" fmla="*/ 2451894 w 5673725"/>
              <a:gd name="connsiteY99" fmla="*/ 2004040 h 3065463"/>
              <a:gd name="connsiteX100" fmla="*/ 2429669 w 5673725"/>
              <a:gd name="connsiteY100" fmla="*/ 1984965 h 3065463"/>
              <a:gd name="connsiteX101" fmla="*/ 2409031 w 5673725"/>
              <a:gd name="connsiteY101" fmla="*/ 1965096 h 3065463"/>
              <a:gd name="connsiteX102" fmla="*/ 2388394 w 5673725"/>
              <a:gd name="connsiteY102" fmla="*/ 1943636 h 3065463"/>
              <a:gd name="connsiteX103" fmla="*/ 2369344 w 5673725"/>
              <a:gd name="connsiteY103" fmla="*/ 1922972 h 3065463"/>
              <a:gd name="connsiteX104" fmla="*/ 2351881 w 5673725"/>
              <a:gd name="connsiteY104" fmla="*/ 1899923 h 3065463"/>
              <a:gd name="connsiteX105" fmla="*/ 2334419 w 5673725"/>
              <a:gd name="connsiteY105" fmla="*/ 1876080 h 3065463"/>
              <a:gd name="connsiteX106" fmla="*/ 2319337 w 5673725"/>
              <a:gd name="connsiteY106" fmla="*/ 1851441 h 3065463"/>
              <a:gd name="connsiteX107" fmla="*/ 2304256 w 5673725"/>
              <a:gd name="connsiteY107" fmla="*/ 1826008 h 3065463"/>
              <a:gd name="connsiteX108" fmla="*/ 2290763 w 5673725"/>
              <a:gd name="connsiteY108" fmla="*/ 1799780 h 3065463"/>
              <a:gd name="connsiteX109" fmla="*/ 2278063 w 5673725"/>
              <a:gd name="connsiteY109" fmla="*/ 1774347 h 3065463"/>
              <a:gd name="connsiteX110" fmla="*/ 2266950 w 5673725"/>
              <a:gd name="connsiteY110" fmla="*/ 1746529 h 3065463"/>
              <a:gd name="connsiteX111" fmla="*/ 2258219 w 5673725"/>
              <a:gd name="connsiteY111" fmla="*/ 1718712 h 3065463"/>
              <a:gd name="connsiteX112" fmla="*/ 2248694 w 5673725"/>
              <a:gd name="connsiteY112" fmla="*/ 1690099 h 3065463"/>
              <a:gd name="connsiteX113" fmla="*/ 2242344 w 5673725"/>
              <a:gd name="connsiteY113" fmla="*/ 1660692 h 3065463"/>
              <a:gd name="connsiteX114" fmla="*/ 2236787 w 5673725"/>
              <a:gd name="connsiteY114" fmla="*/ 1631285 h 3065463"/>
              <a:gd name="connsiteX115" fmla="*/ 2232819 w 5673725"/>
              <a:gd name="connsiteY115" fmla="*/ 1601083 h 3065463"/>
              <a:gd name="connsiteX116" fmla="*/ 2230437 w 5673725"/>
              <a:gd name="connsiteY116" fmla="*/ 1570087 h 3065463"/>
              <a:gd name="connsiteX117" fmla="*/ 2228850 w 5673725"/>
              <a:gd name="connsiteY117" fmla="*/ 1539090 h 3065463"/>
              <a:gd name="connsiteX118" fmla="*/ 2228850 w 5673725"/>
              <a:gd name="connsiteY118" fmla="*/ 1514452 h 3065463"/>
              <a:gd name="connsiteX119" fmla="*/ 2230437 w 5673725"/>
              <a:gd name="connsiteY119" fmla="*/ 1489813 h 3065463"/>
              <a:gd name="connsiteX120" fmla="*/ 2232819 w 5673725"/>
              <a:gd name="connsiteY120" fmla="*/ 1465970 h 3065463"/>
              <a:gd name="connsiteX121" fmla="*/ 2235994 w 5673725"/>
              <a:gd name="connsiteY121" fmla="*/ 1441331 h 3065463"/>
              <a:gd name="connsiteX122" fmla="*/ 2239963 w 5673725"/>
              <a:gd name="connsiteY122" fmla="*/ 1418282 h 3065463"/>
              <a:gd name="connsiteX123" fmla="*/ 2244725 w 5673725"/>
              <a:gd name="connsiteY123" fmla="*/ 1395234 h 3065463"/>
              <a:gd name="connsiteX124" fmla="*/ 2250281 w 5673725"/>
              <a:gd name="connsiteY124" fmla="*/ 1371390 h 3065463"/>
              <a:gd name="connsiteX125" fmla="*/ 2258219 w 5673725"/>
              <a:gd name="connsiteY125" fmla="*/ 1349136 h 3065463"/>
              <a:gd name="connsiteX126" fmla="*/ 2265363 w 5673725"/>
              <a:gd name="connsiteY126" fmla="*/ 1326087 h 3065463"/>
              <a:gd name="connsiteX127" fmla="*/ 2274094 w 5673725"/>
              <a:gd name="connsiteY127" fmla="*/ 1305423 h 3065463"/>
              <a:gd name="connsiteX128" fmla="*/ 2282825 w 5673725"/>
              <a:gd name="connsiteY128" fmla="*/ 1283169 h 3065463"/>
              <a:gd name="connsiteX129" fmla="*/ 2293937 w 5673725"/>
              <a:gd name="connsiteY129" fmla="*/ 1261710 h 3065463"/>
              <a:gd name="connsiteX130" fmla="*/ 2305050 w 5673725"/>
              <a:gd name="connsiteY130" fmla="*/ 1241840 h 3065463"/>
              <a:gd name="connsiteX131" fmla="*/ 2316956 w 5673725"/>
              <a:gd name="connsiteY131" fmla="*/ 1221175 h 3065463"/>
              <a:gd name="connsiteX132" fmla="*/ 2329656 w 5673725"/>
              <a:gd name="connsiteY132" fmla="*/ 1201306 h 3065463"/>
              <a:gd name="connsiteX133" fmla="*/ 2342356 w 5673725"/>
              <a:gd name="connsiteY133" fmla="*/ 1182231 h 3065463"/>
              <a:gd name="connsiteX134" fmla="*/ 2356644 w 5673725"/>
              <a:gd name="connsiteY134" fmla="*/ 1163951 h 3065463"/>
              <a:gd name="connsiteX135" fmla="*/ 2371725 w 5673725"/>
              <a:gd name="connsiteY135" fmla="*/ 1144876 h 3065463"/>
              <a:gd name="connsiteX136" fmla="*/ 2387600 w 5673725"/>
              <a:gd name="connsiteY136" fmla="*/ 1128185 h 3065463"/>
              <a:gd name="connsiteX137" fmla="*/ 2403475 w 5673725"/>
              <a:gd name="connsiteY137" fmla="*/ 1110700 h 3065463"/>
              <a:gd name="connsiteX138" fmla="*/ 2420144 w 5673725"/>
              <a:gd name="connsiteY138" fmla="*/ 1094804 h 3065463"/>
              <a:gd name="connsiteX139" fmla="*/ 2438400 w 5673725"/>
              <a:gd name="connsiteY139" fmla="*/ 1078114 h 3065463"/>
              <a:gd name="connsiteX140" fmla="*/ 2455863 w 5673725"/>
              <a:gd name="connsiteY140" fmla="*/ 1062218 h 3065463"/>
              <a:gd name="connsiteX141" fmla="*/ 2474913 w 5673725"/>
              <a:gd name="connsiteY141" fmla="*/ 1048707 h 3065463"/>
              <a:gd name="connsiteX142" fmla="*/ 2494756 w 5673725"/>
              <a:gd name="connsiteY142" fmla="*/ 1035195 h 3065463"/>
              <a:gd name="connsiteX143" fmla="*/ 2514600 w 5673725"/>
              <a:gd name="connsiteY143" fmla="*/ 1020889 h 3065463"/>
              <a:gd name="connsiteX144" fmla="*/ 2535237 w 5673725"/>
              <a:gd name="connsiteY144" fmla="*/ 1008967 h 3065463"/>
              <a:gd name="connsiteX145" fmla="*/ 2556669 w 5673725"/>
              <a:gd name="connsiteY145" fmla="*/ 997045 h 3065463"/>
              <a:gd name="connsiteX146" fmla="*/ 2577306 w 5673725"/>
              <a:gd name="connsiteY146" fmla="*/ 985918 h 3065463"/>
              <a:gd name="connsiteX147" fmla="*/ 2600325 w 5673725"/>
              <a:gd name="connsiteY147" fmla="*/ 975586 h 3065463"/>
              <a:gd name="connsiteX148" fmla="*/ 2622550 w 5673725"/>
              <a:gd name="connsiteY148" fmla="*/ 966049 h 3065463"/>
              <a:gd name="connsiteX149" fmla="*/ 2646363 w 5673725"/>
              <a:gd name="connsiteY149" fmla="*/ 957306 h 3065463"/>
              <a:gd name="connsiteX150" fmla="*/ 2676525 w 5673725"/>
              <a:gd name="connsiteY150" fmla="*/ 947769 h 3065463"/>
              <a:gd name="connsiteX151" fmla="*/ 2706687 w 5673725"/>
              <a:gd name="connsiteY151" fmla="*/ 939026 h 3065463"/>
              <a:gd name="connsiteX152" fmla="*/ 2736056 w 5673725"/>
              <a:gd name="connsiteY152" fmla="*/ 932668 h 3065463"/>
              <a:gd name="connsiteX153" fmla="*/ 2766219 w 5673725"/>
              <a:gd name="connsiteY153" fmla="*/ 928694 h 3065463"/>
              <a:gd name="connsiteX154" fmla="*/ 2794794 w 5673725"/>
              <a:gd name="connsiteY154" fmla="*/ 925515 h 3065463"/>
              <a:gd name="connsiteX155" fmla="*/ 2804319 w 5673725"/>
              <a:gd name="connsiteY155" fmla="*/ 307975 h 3065463"/>
              <a:gd name="connsiteX156" fmla="*/ 2772569 w 5673725"/>
              <a:gd name="connsiteY156" fmla="*/ 309563 h 3065463"/>
              <a:gd name="connsiteX157" fmla="*/ 2741613 w 5673725"/>
              <a:gd name="connsiteY157" fmla="*/ 311150 h 3065463"/>
              <a:gd name="connsiteX158" fmla="*/ 2710657 w 5673725"/>
              <a:gd name="connsiteY158" fmla="*/ 313531 h 3065463"/>
              <a:gd name="connsiteX159" fmla="*/ 2679701 w 5673725"/>
              <a:gd name="connsiteY159" fmla="*/ 317500 h 3065463"/>
              <a:gd name="connsiteX160" fmla="*/ 2649538 w 5673725"/>
              <a:gd name="connsiteY160" fmla="*/ 321469 h 3065463"/>
              <a:gd name="connsiteX161" fmla="*/ 2619376 w 5673725"/>
              <a:gd name="connsiteY161" fmla="*/ 327025 h 3065463"/>
              <a:gd name="connsiteX162" fmla="*/ 2589213 w 5673725"/>
              <a:gd name="connsiteY162" fmla="*/ 332581 h 3065463"/>
              <a:gd name="connsiteX163" fmla="*/ 2559051 w 5673725"/>
              <a:gd name="connsiteY163" fmla="*/ 338931 h 3065463"/>
              <a:gd name="connsiteX164" fmla="*/ 2529682 w 5673725"/>
              <a:gd name="connsiteY164" fmla="*/ 346075 h 3065463"/>
              <a:gd name="connsiteX165" fmla="*/ 2500313 w 5673725"/>
              <a:gd name="connsiteY165" fmla="*/ 354013 h 3065463"/>
              <a:gd name="connsiteX166" fmla="*/ 2471738 w 5673725"/>
              <a:gd name="connsiteY166" fmla="*/ 362744 h 3065463"/>
              <a:gd name="connsiteX167" fmla="*/ 2443163 w 5673725"/>
              <a:gd name="connsiteY167" fmla="*/ 372269 h 3065463"/>
              <a:gd name="connsiteX168" fmla="*/ 2414588 w 5673725"/>
              <a:gd name="connsiteY168" fmla="*/ 381794 h 3065463"/>
              <a:gd name="connsiteX169" fmla="*/ 2386807 w 5673725"/>
              <a:gd name="connsiteY169" fmla="*/ 392906 h 3065463"/>
              <a:gd name="connsiteX170" fmla="*/ 2359026 w 5673725"/>
              <a:gd name="connsiteY170" fmla="*/ 404019 h 3065463"/>
              <a:gd name="connsiteX171" fmla="*/ 2331244 w 5673725"/>
              <a:gd name="connsiteY171" fmla="*/ 415925 h 3065463"/>
              <a:gd name="connsiteX172" fmla="*/ 2304257 w 5673725"/>
              <a:gd name="connsiteY172" fmla="*/ 428625 h 3065463"/>
              <a:gd name="connsiteX173" fmla="*/ 2278063 w 5673725"/>
              <a:gd name="connsiteY173" fmla="*/ 441325 h 3065463"/>
              <a:gd name="connsiteX174" fmla="*/ 2251869 w 5673725"/>
              <a:gd name="connsiteY174" fmla="*/ 455613 h 3065463"/>
              <a:gd name="connsiteX175" fmla="*/ 2225676 w 5673725"/>
              <a:gd name="connsiteY175" fmla="*/ 469900 h 3065463"/>
              <a:gd name="connsiteX176" fmla="*/ 2201069 w 5673725"/>
              <a:gd name="connsiteY176" fmla="*/ 484981 h 3065463"/>
              <a:gd name="connsiteX177" fmla="*/ 2175669 w 5673725"/>
              <a:gd name="connsiteY177" fmla="*/ 500063 h 3065463"/>
              <a:gd name="connsiteX178" fmla="*/ 2151063 w 5673725"/>
              <a:gd name="connsiteY178" fmla="*/ 516731 h 3065463"/>
              <a:gd name="connsiteX179" fmla="*/ 2126457 w 5673725"/>
              <a:gd name="connsiteY179" fmla="*/ 534194 h 3065463"/>
              <a:gd name="connsiteX180" fmla="*/ 2102644 w 5673725"/>
              <a:gd name="connsiteY180" fmla="*/ 550863 h 3065463"/>
              <a:gd name="connsiteX181" fmla="*/ 2079626 w 5673725"/>
              <a:gd name="connsiteY181" fmla="*/ 569119 h 3065463"/>
              <a:gd name="connsiteX182" fmla="*/ 2056607 w 5673725"/>
              <a:gd name="connsiteY182" fmla="*/ 587375 h 3065463"/>
              <a:gd name="connsiteX183" fmla="*/ 2034382 w 5673725"/>
              <a:gd name="connsiteY183" fmla="*/ 606425 h 3065463"/>
              <a:gd name="connsiteX184" fmla="*/ 2012157 w 5673725"/>
              <a:gd name="connsiteY184" fmla="*/ 626269 h 3065463"/>
              <a:gd name="connsiteX185" fmla="*/ 1990726 w 5673725"/>
              <a:gd name="connsiteY185" fmla="*/ 645319 h 3065463"/>
              <a:gd name="connsiteX186" fmla="*/ 1970088 w 5673725"/>
              <a:gd name="connsiteY186" fmla="*/ 665956 h 3065463"/>
              <a:gd name="connsiteX187" fmla="*/ 1948657 w 5673725"/>
              <a:gd name="connsiteY187" fmla="*/ 687388 h 3065463"/>
              <a:gd name="connsiteX188" fmla="*/ 1928813 w 5673725"/>
              <a:gd name="connsiteY188" fmla="*/ 709613 h 3065463"/>
              <a:gd name="connsiteX189" fmla="*/ 1909763 w 5673725"/>
              <a:gd name="connsiteY189" fmla="*/ 731044 h 3065463"/>
              <a:gd name="connsiteX190" fmla="*/ 1890713 w 5673725"/>
              <a:gd name="connsiteY190" fmla="*/ 753269 h 3065463"/>
              <a:gd name="connsiteX191" fmla="*/ 1871663 w 5673725"/>
              <a:gd name="connsiteY191" fmla="*/ 776288 h 3065463"/>
              <a:gd name="connsiteX192" fmla="*/ 1854201 w 5673725"/>
              <a:gd name="connsiteY192" fmla="*/ 800100 h 3065463"/>
              <a:gd name="connsiteX193" fmla="*/ 1836738 w 5673725"/>
              <a:gd name="connsiteY193" fmla="*/ 823119 h 3065463"/>
              <a:gd name="connsiteX194" fmla="*/ 1820069 w 5673725"/>
              <a:gd name="connsiteY194" fmla="*/ 847725 h 3065463"/>
              <a:gd name="connsiteX195" fmla="*/ 1803401 w 5673725"/>
              <a:gd name="connsiteY195" fmla="*/ 872332 h 3065463"/>
              <a:gd name="connsiteX196" fmla="*/ 1788319 w 5673725"/>
              <a:gd name="connsiteY196" fmla="*/ 897732 h 3065463"/>
              <a:gd name="connsiteX197" fmla="*/ 1773238 w 5673725"/>
              <a:gd name="connsiteY197" fmla="*/ 923132 h 3065463"/>
              <a:gd name="connsiteX198" fmla="*/ 1758951 w 5673725"/>
              <a:gd name="connsiteY198" fmla="*/ 949325 h 3065463"/>
              <a:gd name="connsiteX199" fmla="*/ 1744663 w 5673725"/>
              <a:gd name="connsiteY199" fmla="*/ 975519 h 3065463"/>
              <a:gd name="connsiteX200" fmla="*/ 1731963 w 5673725"/>
              <a:gd name="connsiteY200" fmla="*/ 1000919 h 3065463"/>
              <a:gd name="connsiteX201" fmla="*/ 1718469 w 5673725"/>
              <a:gd name="connsiteY201" fmla="*/ 1027907 h 3065463"/>
              <a:gd name="connsiteX202" fmla="*/ 1707357 w 5673725"/>
              <a:gd name="connsiteY202" fmla="*/ 1055688 h 3065463"/>
              <a:gd name="connsiteX203" fmla="*/ 1696245 w 5673725"/>
              <a:gd name="connsiteY203" fmla="*/ 1083469 h 3065463"/>
              <a:gd name="connsiteX204" fmla="*/ 1685132 w 5673725"/>
              <a:gd name="connsiteY204" fmla="*/ 1111250 h 3065463"/>
              <a:gd name="connsiteX205" fmla="*/ 1675607 w 5673725"/>
              <a:gd name="connsiteY205" fmla="*/ 1139825 h 3065463"/>
              <a:gd name="connsiteX206" fmla="*/ 1665288 w 5673725"/>
              <a:gd name="connsiteY206" fmla="*/ 1168400 h 3065463"/>
              <a:gd name="connsiteX207" fmla="*/ 1657351 w 5673725"/>
              <a:gd name="connsiteY207" fmla="*/ 1196975 h 3065463"/>
              <a:gd name="connsiteX208" fmla="*/ 1649413 w 5673725"/>
              <a:gd name="connsiteY208" fmla="*/ 1226344 h 3065463"/>
              <a:gd name="connsiteX209" fmla="*/ 1642270 w 5673725"/>
              <a:gd name="connsiteY209" fmla="*/ 1255713 h 3065463"/>
              <a:gd name="connsiteX210" fmla="*/ 1635126 w 5673725"/>
              <a:gd name="connsiteY210" fmla="*/ 1285875 h 3065463"/>
              <a:gd name="connsiteX211" fmla="*/ 1629570 w 5673725"/>
              <a:gd name="connsiteY211" fmla="*/ 1316038 h 3065463"/>
              <a:gd name="connsiteX212" fmla="*/ 1624807 w 5673725"/>
              <a:gd name="connsiteY212" fmla="*/ 1346200 h 3065463"/>
              <a:gd name="connsiteX213" fmla="*/ 1620838 w 5673725"/>
              <a:gd name="connsiteY213" fmla="*/ 1376363 h 3065463"/>
              <a:gd name="connsiteX214" fmla="*/ 1616870 w 5673725"/>
              <a:gd name="connsiteY214" fmla="*/ 1407319 h 3065463"/>
              <a:gd name="connsiteX215" fmla="*/ 1614488 w 5673725"/>
              <a:gd name="connsiteY215" fmla="*/ 1438275 h 3065463"/>
              <a:gd name="connsiteX216" fmla="*/ 1612901 w 5673725"/>
              <a:gd name="connsiteY216" fmla="*/ 1469232 h 3065463"/>
              <a:gd name="connsiteX217" fmla="*/ 1611313 w 5673725"/>
              <a:gd name="connsiteY217" fmla="*/ 1500982 h 3065463"/>
              <a:gd name="connsiteX218" fmla="*/ 1611313 w 5673725"/>
              <a:gd name="connsiteY218" fmla="*/ 1531938 h 3065463"/>
              <a:gd name="connsiteX219" fmla="*/ 1611313 w 5673725"/>
              <a:gd name="connsiteY219" fmla="*/ 1563688 h 3065463"/>
              <a:gd name="connsiteX220" fmla="*/ 1612901 w 5673725"/>
              <a:gd name="connsiteY220" fmla="*/ 1596232 h 3065463"/>
              <a:gd name="connsiteX221" fmla="*/ 1614488 w 5673725"/>
              <a:gd name="connsiteY221" fmla="*/ 1627188 h 3065463"/>
              <a:gd name="connsiteX222" fmla="*/ 1616870 w 5673725"/>
              <a:gd name="connsiteY222" fmla="*/ 1658144 h 3065463"/>
              <a:gd name="connsiteX223" fmla="*/ 1620838 w 5673725"/>
              <a:gd name="connsiteY223" fmla="*/ 1689100 h 3065463"/>
              <a:gd name="connsiteX224" fmla="*/ 1624807 w 5673725"/>
              <a:gd name="connsiteY224" fmla="*/ 1719263 h 3065463"/>
              <a:gd name="connsiteX225" fmla="*/ 1629570 w 5673725"/>
              <a:gd name="connsiteY225" fmla="*/ 1749425 h 3065463"/>
              <a:gd name="connsiteX226" fmla="*/ 1635126 w 5673725"/>
              <a:gd name="connsiteY226" fmla="*/ 1779588 h 3065463"/>
              <a:gd name="connsiteX227" fmla="*/ 1642270 w 5673725"/>
              <a:gd name="connsiteY227" fmla="*/ 1808957 h 3065463"/>
              <a:gd name="connsiteX228" fmla="*/ 1649413 w 5673725"/>
              <a:gd name="connsiteY228" fmla="*/ 1839119 h 3065463"/>
              <a:gd name="connsiteX229" fmla="*/ 1657351 w 5673725"/>
              <a:gd name="connsiteY229" fmla="*/ 1867694 h 3065463"/>
              <a:gd name="connsiteX230" fmla="*/ 1665288 w 5673725"/>
              <a:gd name="connsiteY230" fmla="*/ 1897063 h 3065463"/>
              <a:gd name="connsiteX231" fmla="*/ 1675607 w 5673725"/>
              <a:gd name="connsiteY231" fmla="*/ 1925638 h 3065463"/>
              <a:gd name="connsiteX232" fmla="*/ 1685132 w 5673725"/>
              <a:gd name="connsiteY232" fmla="*/ 1954213 h 3065463"/>
              <a:gd name="connsiteX233" fmla="*/ 1696245 w 5673725"/>
              <a:gd name="connsiteY233" fmla="*/ 1981994 h 3065463"/>
              <a:gd name="connsiteX234" fmla="*/ 1707357 w 5673725"/>
              <a:gd name="connsiteY234" fmla="*/ 2009776 h 3065463"/>
              <a:gd name="connsiteX235" fmla="*/ 1718469 w 5673725"/>
              <a:gd name="connsiteY235" fmla="*/ 2035969 h 3065463"/>
              <a:gd name="connsiteX236" fmla="*/ 1731963 w 5673725"/>
              <a:gd name="connsiteY236" fmla="*/ 2062957 h 3065463"/>
              <a:gd name="connsiteX237" fmla="*/ 1744663 w 5673725"/>
              <a:gd name="connsiteY237" fmla="*/ 2089944 h 3065463"/>
              <a:gd name="connsiteX238" fmla="*/ 1758951 w 5673725"/>
              <a:gd name="connsiteY238" fmla="*/ 2116138 h 3065463"/>
              <a:gd name="connsiteX239" fmla="*/ 1773238 w 5673725"/>
              <a:gd name="connsiteY239" fmla="*/ 2142332 h 3065463"/>
              <a:gd name="connsiteX240" fmla="*/ 1788319 w 5673725"/>
              <a:gd name="connsiteY240" fmla="*/ 2167732 h 3065463"/>
              <a:gd name="connsiteX241" fmla="*/ 1803401 w 5673725"/>
              <a:gd name="connsiteY241" fmla="*/ 2193132 h 3065463"/>
              <a:gd name="connsiteX242" fmla="*/ 1820069 w 5673725"/>
              <a:gd name="connsiteY242" fmla="*/ 2217738 h 3065463"/>
              <a:gd name="connsiteX243" fmla="*/ 1836738 w 5673725"/>
              <a:gd name="connsiteY243" fmla="*/ 2241551 h 3065463"/>
              <a:gd name="connsiteX244" fmla="*/ 1854201 w 5673725"/>
              <a:gd name="connsiteY244" fmla="*/ 2265363 h 3065463"/>
              <a:gd name="connsiteX245" fmla="*/ 1871663 w 5673725"/>
              <a:gd name="connsiteY245" fmla="*/ 2288382 h 3065463"/>
              <a:gd name="connsiteX246" fmla="*/ 1890713 w 5673725"/>
              <a:gd name="connsiteY246" fmla="*/ 2312194 h 3065463"/>
              <a:gd name="connsiteX247" fmla="*/ 1909763 w 5673725"/>
              <a:gd name="connsiteY247" fmla="*/ 2334419 h 3065463"/>
              <a:gd name="connsiteX248" fmla="*/ 1928813 w 5673725"/>
              <a:gd name="connsiteY248" fmla="*/ 2355851 h 3065463"/>
              <a:gd name="connsiteX249" fmla="*/ 1948657 w 5673725"/>
              <a:gd name="connsiteY249" fmla="*/ 2377282 h 3065463"/>
              <a:gd name="connsiteX250" fmla="*/ 1970088 w 5673725"/>
              <a:gd name="connsiteY250" fmla="*/ 2398713 h 3065463"/>
              <a:gd name="connsiteX251" fmla="*/ 1990726 w 5673725"/>
              <a:gd name="connsiteY251" fmla="*/ 2418557 h 3065463"/>
              <a:gd name="connsiteX252" fmla="*/ 2012157 w 5673725"/>
              <a:gd name="connsiteY252" fmla="*/ 2439194 h 3065463"/>
              <a:gd name="connsiteX253" fmla="*/ 2034382 w 5673725"/>
              <a:gd name="connsiteY253" fmla="*/ 2459038 h 3065463"/>
              <a:gd name="connsiteX254" fmla="*/ 2056607 w 5673725"/>
              <a:gd name="connsiteY254" fmla="*/ 2477294 h 3065463"/>
              <a:gd name="connsiteX255" fmla="*/ 2079626 w 5673725"/>
              <a:gd name="connsiteY255" fmla="*/ 2496344 h 3065463"/>
              <a:gd name="connsiteX256" fmla="*/ 2102644 w 5673725"/>
              <a:gd name="connsiteY256" fmla="*/ 2514601 h 3065463"/>
              <a:gd name="connsiteX257" fmla="*/ 2126457 w 5673725"/>
              <a:gd name="connsiteY257" fmla="*/ 2531269 h 3065463"/>
              <a:gd name="connsiteX258" fmla="*/ 2151063 w 5673725"/>
              <a:gd name="connsiteY258" fmla="*/ 2548732 h 3065463"/>
              <a:gd name="connsiteX259" fmla="*/ 2175669 w 5673725"/>
              <a:gd name="connsiteY259" fmla="*/ 2563813 h 3065463"/>
              <a:gd name="connsiteX260" fmla="*/ 2201069 w 5673725"/>
              <a:gd name="connsiteY260" fmla="*/ 2580482 h 3065463"/>
              <a:gd name="connsiteX261" fmla="*/ 2225676 w 5673725"/>
              <a:gd name="connsiteY261" fmla="*/ 2594769 h 3065463"/>
              <a:gd name="connsiteX262" fmla="*/ 2251869 w 5673725"/>
              <a:gd name="connsiteY262" fmla="*/ 2609851 h 3065463"/>
              <a:gd name="connsiteX263" fmla="*/ 2278063 w 5673725"/>
              <a:gd name="connsiteY263" fmla="*/ 2623344 h 3065463"/>
              <a:gd name="connsiteX264" fmla="*/ 2304257 w 5673725"/>
              <a:gd name="connsiteY264" fmla="*/ 2636838 h 3065463"/>
              <a:gd name="connsiteX265" fmla="*/ 2331244 w 5673725"/>
              <a:gd name="connsiteY265" fmla="*/ 2648744 h 3065463"/>
              <a:gd name="connsiteX266" fmla="*/ 2359026 w 5673725"/>
              <a:gd name="connsiteY266" fmla="*/ 2661444 h 3065463"/>
              <a:gd name="connsiteX267" fmla="*/ 2386807 w 5673725"/>
              <a:gd name="connsiteY267" fmla="*/ 2672557 h 3065463"/>
              <a:gd name="connsiteX268" fmla="*/ 2414588 w 5673725"/>
              <a:gd name="connsiteY268" fmla="*/ 2682876 h 3065463"/>
              <a:gd name="connsiteX269" fmla="*/ 2443163 w 5673725"/>
              <a:gd name="connsiteY269" fmla="*/ 2693194 h 3065463"/>
              <a:gd name="connsiteX270" fmla="*/ 2471738 w 5673725"/>
              <a:gd name="connsiteY270" fmla="*/ 2702719 h 3065463"/>
              <a:gd name="connsiteX271" fmla="*/ 2500313 w 5673725"/>
              <a:gd name="connsiteY271" fmla="*/ 2710657 h 3065463"/>
              <a:gd name="connsiteX272" fmla="*/ 2529682 w 5673725"/>
              <a:gd name="connsiteY272" fmla="*/ 2719388 h 3065463"/>
              <a:gd name="connsiteX273" fmla="*/ 2559051 w 5673725"/>
              <a:gd name="connsiteY273" fmla="*/ 2726532 h 3065463"/>
              <a:gd name="connsiteX274" fmla="*/ 2589213 w 5673725"/>
              <a:gd name="connsiteY274" fmla="*/ 2732882 h 3065463"/>
              <a:gd name="connsiteX275" fmla="*/ 2619376 w 5673725"/>
              <a:gd name="connsiteY275" fmla="*/ 2738438 h 3065463"/>
              <a:gd name="connsiteX276" fmla="*/ 2649538 w 5673725"/>
              <a:gd name="connsiteY276" fmla="*/ 2743201 h 3065463"/>
              <a:gd name="connsiteX277" fmla="*/ 2679701 w 5673725"/>
              <a:gd name="connsiteY277" fmla="*/ 2747963 h 3065463"/>
              <a:gd name="connsiteX278" fmla="*/ 2710657 w 5673725"/>
              <a:gd name="connsiteY278" fmla="*/ 2751138 h 3065463"/>
              <a:gd name="connsiteX279" fmla="*/ 2741613 w 5673725"/>
              <a:gd name="connsiteY279" fmla="*/ 2754313 h 3065463"/>
              <a:gd name="connsiteX280" fmla="*/ 2772569 w 5673725"/>
              <a:gd name="connsiteY280" fmla="*/ 2755901 h 3065463"/>
              <a:gd name="connsiteX281" fmla="*/ 2804319 w 5673725"/>
              <a:gd name="connsiteY281" fmla="*/ 2757488 h 3065463"/>
              <a:gd name="connsiteX282" fmla="*/ 2835276 w 5673725"/>
              <a:gd name="connsiteY282" fmla="*/ 2757488 h 3065463"/>
              <a:gd name="connsiteX283" fmla="*/ 2867026 w 5673725"/>
              <a:gd name="connsiteY283" fmla="*/ 2757488 h 3065463"/>
              <a:gd name="connsiteX284" fmla="*/ 2898776 w 5673725"/>
              <a:gd name="connsiteY284" fmla="*/ 2755901 h 3065463"/>
              <a:gd name="connsiteX285" fmla="*/ 2929732 w 5673725"/>
              <a:gd name="connsiteY285" fmla="*/ 2754313 h 3065463"/>
              <a:gd name="connsiteX286" fmla="*/ 2960688 w 5673725"/>
              <a:gd name="connsiteY286" fmla="*/ 2751138 h 3065463"/>
              <a:gd name="connsiteX287" fmla="*/ 2991645 w 5673725"/>
              <a:gd name="connsiteY287" fmla="*/ 2747963 h 3065463"/>
              <a:gd name="connsiteX288" fmla="*/ 3021807 w 5673725"/>
              <a:gd name="connsiteY288" fmla="*/ 2743201 h 3065463"/>
              <a:gd name="connsiteX289" fmla="*/ 3052763 w 5673725"/>
              <a:gd name="connsiteY289" fmla="*/ 2738438 h 3065463"/>
              <a:gd name="connsiteX290" fmla="*/ 3082926 w 5673725"/>
              <a:gd name="connsiteY290" fmla="*/ 2732882 h 3065463"/>
              <a:gd name="connsiteX291" fmla="*/ 3113088 w 5673725"/>
              <a:gd name="connsiteY291" fmla="*/ 2726532 h 3065463"/>
              <a:gd name="connsiteX292" fmla="*/ 3142457 w 5673725"/>
              <a:gd name="connsiteY292" fmla="*/ 2719388 h 3065463"/>
              <a:gd name="connsiteX293" fmla="*/ 3171826 w 5673725"/>
              <a:gd name="connsiteY293" fmla="*/ 2710657 h 3065463"/>
              <a:gd name="connsiteX294" fmla="*/ 3200401 w 5673725"/>
              <a:gd name="connsiteY294" fmla="*/ 2702719 h 3065463"/>
              <a:gd name="connsiteX295" fmla="*/ 3228182 w 5673725"/>
              <a:gd name="connsiteY295" fmla="*/ 2693194 h 3065463"/>
              <a:gd name="connsiteX296" fmla="*/ 3256757 w 5673725"/>
              <a:gd name="connsiteY296" fmla="*/ 2682876 h 3065463"/>
              <a:gd name="connsiteX297" fmla="*/ 3284538 w 5673725"/>
              <a:gd name="connsiteY297" fmla="*/ 2672557 h 3065463"/>
              <a:gd name="connsiteX298" fmla="*/ 3312320 w 5673725"/>
              <a:gd name="connsiteY298" fmla="*/ 2661444 h 3065463"/>
              <a:gd name="connsiteX299" fmla="*/ 3339307 w 5673725"/>
              <a:gd name="connsiteY299" fmla="*/ 2648744 h 3065463"/>
              <a:gd name="connsiteX300" fmla="*/ 3366295 w 5673725"/>
              <a:gd name="connsiteY300" fmla="*/ 2636838 h 3065463"/>
              <a:gd name="connsiteX301" fmla="*/ 3393282 w 5673725"/>
              <a:gd name="connsiteY301" fmla="*/ 2623344 h 3065463"/>
              <a:gd name="connsiteX302" fmla="*/ 3419476 w 5673725"/>
              <a:gd name="connsiteY302" fmla="*/ 2609851 h 3065463"/>
              <a:gd name="connsiteX303" fmla="*/ 3445670 w 5673725"/>
              <a:gd name="connsiteY303" fmla="*/ 2594769 h 3065463"/>
              <a:gd name="connsiteX304" fmla="*/ 3471070 w 5673725"/>
              <a:gd name="connsiteY304" fmla="*/ 2580482 h 3065463"/>
              <a:gd name="connsiteX305" fmla="*/ 3496470 w 5673725"/>
              <a:gd name="connsiteY305" fmla="*/ 2563813 h 3065463"/>
              <a:gd name="connsiteX306" fmla="*/ 3520282 w 5673725"/>
              <a:gd name="connsiteY306" fmla="*/ 2548732 h 3065463"/>
              <a:gd name="connsiteX307" fmla="*/ 3544888 w 5673725"/>
              <a:gd name="connsiteY307" fmla="*/ 2531269 h 3065463"/>
              <a:gd name="connsiteX308" fmla="*/ 3568701 w 5673725"/>
              <a:gd name="connsiteY308" fmla="*/ 2514601 h 3065463"/>
              <a:gd name="connsiteX309" fmla="*/ 3592513 w 5673725"/>
              <a:gd name="connsiteY309" fmla="*/ 2496344 h 3065463"/>
              <a:gd name="connsiteX310" fmla="*/ 3615532 w 5673725"/>
              <a:gd name="connsiteY310" fmla="*/ 2477294 h 3065463"/>
              <a:gd name="connsiteX311" fmla="*/ 3636963 w 5673725"/>
              <a:gd name="connsiteY311" fmla="*/ 2459038 h 3065463"/>
              <a:gd name="connsiteX312" fmla="*/ 3659188 w 5673725"/>
              <a:gd name="connsiteY312" fmla="*/ 2439194 h 3065463"/>
              <a:gd name="connsiteX313" fmla="*/ 3680620 w 5673725"/>
              <a:gd name="connsiteY313" fmla="*/ 2418557 h 3065463"/>
              <a:gd name="connsiteX314" fmla="*/ 3702051 w 5673725"/>
              <a:gd name="connsiteY314" fmla="*/ 2398713 h 3065463"/>
              <a:gd name="connsiteX315" fmla="*/ 3721895 w 5673725"/>
              <a:gd name="connsiteY315" fmla="*/ 2377282 h 3065463"/>
              <a:gd name="connsiteX316" fmla="*/ 3742532 w 5673725"/>
              <a:gd name="connsiteY316" fmla="*/ 2355851 h 3065463"/>
              <a:gd name="connsiteX317" fmla="*/ 3762376 w 5673725"/>
              <a:gd name="connsiteY317" fmla="*/ 2334419 h 3065463"/>
              <a:gd name="connsiteX318" fmla="*/ 3780632 w 5673725"/>
              <a:gd name="connsiteY318" fmla="*/ 2312194 h 3065463"/>
              <a:gd name="connsiteX319" fmla="*/ 3799682 w 5673725"/>
              <a:gd name="connsiteY319" fmla="*/ 2288382 h 3065463"/>
              <a:gd name="connsiteX320" fmla="*/ 3817145 w 5673725"/>
              <a:gd name="connsiteY320" fmla="*/ 2265363 h 3065463"/>
              <a:gd name="connsiteX321" fmla="*/ 3834607 w 5673725"/>
              <a:gd name="connsiteY321" fmla="*/ 2241551 h 3065463"/>
              <a:gd name="connsiteX322" fmla="*/ 3852070 w 5673725"/>
              <a:gd name="connsiteY322" fmla="*/ 2217738 h 3065463"/>
              <a:gd name="connsiteX323" fmla="*/ 3867945 w 5673725"/>
              <a:gd name="connsiteY323" fmla="*/ 2193132 h 3065463"/>
              <a:gd name="connsiteX324" fmla="*/ 3883820 w 5673725"/>
              <a:gd name="connsiteY324" fmla="*/ 2167732 h 3065463"/>
              <a:gd name="connsiteX325" fmla="*/ 3898107 w 5673725"/>
              <a:gd name="connsiteY325" fmla="*/ 2142332 h 3065463"/>
              <a:gd name="connsiteX326" fmla="*/ 3913189 w 5673725"/>
              <a:gd name="connsiteY326" fmla="*/ 2116138 h 3065463"/>
              <a:gd name="connsiteX327" fmla="*/ 3926682 w 5673725"/>
              <a:gd name="connsiteY327" fmla="*/ 2089944 h 3065463"/>
              <a:gd name="connsiteX328" fmla="*/ 3940176 w 5673725"/>
              <a:gd name="connsiteY328" fmla="*/ 2062957 h 3065463"/>
              <a:gd name="connsiteX329" fmla="*/ 3952082 w 5673725"/>
              <a:gd name="connsiteY329" fmla="*/ 2035969 h 3065463"/>
              <a:gd name="connsiteX330" fmla="*/ 3963989 w 5673725"/>
              <a:gd name="connsiteY330" fmla="*/ 2009776 h 3065463"/>
              <a:gd name="connsiteX331" fmla="*/ 3975895 w 5673725"/>
              <a:gd name="connsiteY331" fmla="*/ 1981994 h 3065463"/>
              <a:gd name="connsiteX332" fmla="*/ 3986213 w 5673725"/>
              <a:gd name="connsiteY332" fmla="*/ 1954213 h 3065463"/>
              <a:gd name="connsiteX333" fmla="*/ 3996532 w 5673725"/>
              <a:gd name="connsiteY333" fmla="*/ 1925638 h 3065463"/>
              <a:gd name="connsiteX334" fmla="*/ 4006057 w 5673725"/>
              <a:gd name="connsiteY334" fmla="*/ 1897063 h 3065463"/>
              <a:gd name="connsiteX335" fmla="*/ 4013995 w 5673725"/>
              <a:gd name="connsiteY335" fmla="*/ 1867694 h 3065463"/>
              <a:gd name="connsiteX336" fmla="*/ 4021932 w 5673725"/>
              <a:gd name="connsiteY336" fmla="*/ 1839119 h 3065463"/>
              <a:gd name="connsiteX337" fmla="*/ 4029870 w 5673725"/>
              <a:gd name="connsiteY337" fmla="*/ 1808957 h 3065463"/>
              <a:gd name="connsiteX338" fmla="*/ 4036220 w 5673725"/>
              <a:gd name="connsiteY338" fmla="*/ 1779588 h 3065463"/>
              <a:gd name="connsiteX339" fmla="*/ 4041776 w 5673725"/>
              <a:gd name="connsiteY339" fmla="*/ 1749425 h 3065463"/>
              <a:gd name="connsiteX340" fmla="*/ 4046539 w 5673725"/>
              <a:gd name="connsiteY340" fmla="*/ 1719263 h 3065463"/>
              <a:gd name="connsiteX341" fmla="*/ 4050507 w 5673725"/>
              <a:gd name="connsiteY341" fmla="*/ 1689100 h 3065463"/>
              <a:gd name="connsiteX342" fmla="*/ 4053682 w 5673725"/>
              <a:gd name="connsiteY342" fmla="*/ 1658144 h 3065463"/>
              <a:gd name="connsiteX343" fmla="*/ 4057651 w 5673725"/>
              <a:gd name="connsiteY343" fmla="*/ 1627188 h 3065463"/>
              <a:gd name="connsiteX344" fmla="*/ 4059239 w 5673725"/>
              <a:gd name="connsiteY344" fmla="*/ 1596232 h 3065463"/>
              <a:gd name="connsiteX345" fmla="*/ 4060826 w 5673725"/>
              <a:gd name="connsiteY345" fmla="*/ 1563688 h 3065463"/>
              <a:gd name="connsiteX346" fmla="*/ 4060826 w 5673725"/>
              <a:gd name="connsiteY346" fmla="*/ 1531938 h 3065463"/>
              <a:gd name="connsiteX347" fmla="*/ 4060826 w 5673725"/>
              <a:gd name="connsiteY347" fmla="*/ 1500982 h 3065463"/>
              <a:gd name="connsiteX348" fmla="*/ 4059239 w 5673725"/>
              <a:gd name="connsiteY348" fmla="*/ 1469232 h 3065463"/>
              <a:gd name="connsiteX349" fmla="*/ 4057651 w 5673725"/>
              <a:gd name="connsiteY349" fmla="*/ 1438275 h 3065463"/>
              <a:gd name="connsiteX350" fmla="*/ 4053682 w 5673725"/>
              <a:gd name="connsiteY350" fmla="*/ 1407319 h 3065463"/>
              <a:gd name="connsiteX351" fmla="*/ 4050507 w 5673725"/>
              <a:gd name="connsiteY351" fmla="*/ 1376363 h 3065463"/>
              <a:gd name="connsiteX352" fmla="*/ 4046539 w 5673725"/>
              <a:gd name="connsiteY352" fmla="*/ 1346200 h 3065463"/>
              <a:gd name="connsiteX353" fmla="*/ 4041776 w 5673725"/>
              <a:gd name="connsiteY353" fmla="*/ 1316038 h 3065463"/>
              <a:gd name="connsiteX354" fmla="*/ 4036220 w 5673725"/>
              <a:gd name="connsiteY354" fmla="*/ 1285875 h 3065463"/>
              <a:gd name="connsiteX355" fmla="*/ 4029870 w 5673725"/>
              <a:gd name="connsiteY355" fmla="*/ 1255713 h 3065463"/>
              <a:gd name="connsiteX356" fmla="*/ 4021932 w 5673725"/>
              <a:gd name="connsiteY356" fmla="*/ 1226344 h 3065463"/>
              <a:gd name="connsiteX357" fmla="*/ 4013995 w 5673725"/>
              <a:gd name="connsiteY357" fmla="*/ 1196975 h 3065463"/>
              <a:gd name="connsiteX358" fmla="*/ 4006057 w 5673725"/>
              <a:gd name="connsiteY358" fmla="*/ 1168400 h 3065463"/>
              <a:gd name="connsiteX359" fmla="*/ 3996532 w 5673725"/>
              <a:gd name="connsiteY359" fmla="*/ 1139825 h 3065463"/>
              <a:gd name="connsiteX360" fmla="*/ 3986213 w 5673725"/>
              <a:gd name="connsiteY360" fmla="*/ 1111250 h 3065463"/>
              <a:gd name="connsiteX361" fmla="*/ 3975895 w 5673725"/>
              <a:gd name="connsiteY361" fmla="*/ 1083469 h 3065463"/>
              <a:gd name="connsiteX362" fmla="*/ 3963989 w 5673725"/>
              <a:gd name="connsiteY362" fmla="*/ 1055688 h 3065463"/>
              <a:gd name="connsiteX363" fmla="*/ 3952082 w 5673725"/>
              <a:gd name="connsiteY363" fmla="*/ 1027907 h 3065463"/>
              <a:gd name="connsiteX364" fmla="*/ 3940176 w 5673725"/>
              <a:gd name="connsiteY364" fmla="*/ 1000919 h 3065463"/>
              <a:gd name="connsiteX365" fmla="*/ 3926682 w 5673725"/>
              <a:gd name="connsiteY365" fmla="*/ 975519 h 3065463"/>
              <a:gd name="connsiteX366" fmla="*/ 3913189 w 5673725"/>
              <a:gd name="connsiteY366" fmla="*/ 949325 h 3065463"/>
              <a:gd name="connsiteX367" fmla="*/ 3898107 w 5673725"/>
              <a:gd name="connsiteY367" fmla="*/ 923132 h 3065463"/>
              <a:gd name="connsiteX368" fmla="*/ 3883820 w 5673725"/>
              <a:gd name="connsiteY368" fmla="*/ 897732 h 3065463"/>
              <a:gd name="connsiteX369" fmla="*/ 3867945 w 5673725"/>
              <a:gd name="connsiteY369" fmla="*/ 872332 h 3065463"/>
              <a:gd name="connsiteX370" fmla="*/ 3852070 w 5673725"/>
              <a:gd name="connsiteY370" fmla="*/ 847725 h 3065463"/>
              <a:gd name="connsiteX371" fmla="*/ 3834607 w 5673725"/>
              <a:gd name="connsiteY371" fmla="*/ 823119 h 3065463"/>
              <a:gd name="connsiteX372" fmla="*/ 3817145 w 5673725"/>
              <a:gd name="connsiteY372" fmla="*/ 800100 h 3065463"/>
              <a:gd name="connsiteX373" fmla="*/ 3799682 w 5673725"/>
              <a:gd name="connsiteY373" fmla="*/ 776288 h 3065463"/>
              <a:gd name="connsiteX374" fmla="*/ 3780632 w 5673725"/>
              <a:gd name="connsiteY374" fmla="*/ 753269 h 3065463"/>
              <a:gd name="connsiteX375" fmla="*/ 3762376 w 5673725"/>
              <a:gd name="connsiteY375" fmla="*/ 731044 h 3065463"/>
              <a:gd name="connsiteX376" fmla="*/ 3742532 w 5673725"/>
              <a:gd name="connsiteY376" fmla="*/ 709613 h 3065463"/>
              <a:gd name="connsiteX377" fmla="*/ 3721895 w 5673725"/>
              <a:gd name="connsiteY377" fmla="*/ 687388 h 3065463"/>
              <a:gd name="connsiteX378" fmla="*/ 3702051 w 5673725"/>
              <a:gd name="connsiteY378" fmla="*/ 665956 h 3065463"/>
              <a:gd name="connsiteX379" fmla="*/ 3680620 w 5673725"/>
              <a:gd name="connsiteY379" fmla="*/ 645319 h 3065463"/>
              <a:gd name="connsiteX380" fmla="*/ 3659188 w 5673725"/>
              <a:gd name="connsiteY380" fmla="*/ 626269 h 3065463"/>
              <a:gd name="connsiteX381" fmla="*/ 3636963 w 5673725"/>
              <a:gd name="connsiteY381" fmla="*/ 606425 h 3065463"/>
              <a:gd name="connsiteX382" fmla="*/ 3615532 w 5673725"/>
              <a:gd name="connsiteY382" fmla="*/ 587375 h 3065463"/>
              <a:gd name="connsiteX383" fmla="*/ 3592513 w 5673725"/>
              <a:gd name="connsiteY383" fmla="*/ 569119 h 3065463"/>
              <a:gd name="connsiteX384" fmla="*/ 3568701 w 5673725"/>
              <a:gd name="connsiteY384" fmla="*/ 550863 h 3065463"/>
              <a:gd name="connsiteX385" fmla="*/ 3544888 w 5673725"/>
              <a:gd name="connsiteY385" fmla="*/ 534194 h 3065463"/>
              <a:gd name="connsiteX386" fmla="*/ 3520282 w 5673725"/>
              <a:gd name="connsiteY386" fmla="*/ 516731 h 3065463"/>
              <a:gd name="connsiteX387" fmla="*/ 3496470 w 5673725"/>
              <a:gd name="connsiteY387" fmla="*/ 500063 h 3065463"/>
              <a:gd name="connsiteX388" fmla="*/ 3471070 w 5673725"/>
              <a:gd name="connsiteY388" fmla="*/ 484981 h 3065463"/>
              <a:gd name="connsiteX389" fmla="*/ 3445670 w 5673725"/>
              <a:gd name="connsiteY389" fmla="*/ 469900 h 3065463"/>
              <a:gd name="connsiteX390" fmla="*/ 3419476 w 5673725"/>
              <a:gd name="connsiteY390" fmla="*/ 455613 h 3065463"/>
              <a:gd name="connsiteX391" fmla="*/ 3393282 w 5673725"/>
              <a:gd name="connsiteY391" fmla="*/ 441325 h 3065463"/>
              <a:gd name="connsiteX392" fmla="*/ 3366295 w 5673725"/>
              <a:gd name="connsiteY392" fmla="*/ 428625 h 3065463"/>
              <a:gd name="connsiteX393" fmla="*/ 3339307 w 5673725"/>
              <a:gd name="connsiteY393" fmla="*/ 415925 h 3065463"/>
              <a:gd name="connsiteX394" fmla="*/ 3312320 w 5673725"/>
              <a:gd name="connsiteY394" fmla="*/ 404019 h 3065463"/>
              <a:gd name="connsiteX395" fmla="*/ 3284538 w 5673725"/>
              <a:gd name="connsiteY395" fmla="*/ 392906 h 3065463"/>
              <a:gd name="connsiteX396" fmla="*/ 3256757 w 5673725"/>
              <a:gd name="connsiteY396" fmla="*/ 381794 h 3065463"/>
              <a:gd name="connsiteX397" fmla="*/ 3228182 w 5673725"/>
              <a:gd name="connsiteY397" fmla="*/ 372269 h 3065463"/>
              <a:gd name="connsiteX398" fmla="*/ 3200401 w 5673725"/>
              <a:gd name="connsiteY398" fmla="*/ 362744 h 3065463"/>
              <a:gd name="connsiteX399" fmla="*/ 3171826 w 5673725"/>
              <a:gd name="connsiteY399" fmla="*/ 354013 h 3065463"/>
              <a:gd name="connsiteX400" fmla="*/ 3142457 w 5673725"/>
              <a:gd name="connsiteY400" fmla="*/ 346075 h 3065463"/>
              <a:gd name="connsiteX401" fmla="*/ 3113088 w 5673725"/>
              <a:gd name="connsiteY401" fmla="*/ 338931 h 3065463"/>
              <a:gd name="connsiteX402" fmla="*/ 3082926 w 5673725"/>
              <a:gd name="connsiteY402" fmla="*/ 332581 h 3065463"/>
              <a:gd name="connsiteX403" fmla="*/ 3052763 w 5673725"/>
              <a:gd name="connsiteY403" fmla="*/ 327025 h 3065463"/>
              <a:gd name="connsiteX404" fmla="*/ 3021807 w 5673725"/>
              <a:gd name="connsiteY404" fmla="*/ 321469 h 3065463"/>
              <a:gd name="connsiteX405" fmla="*/ 2991645 w 5673725"/>
              <a:gd name="connsiteY405" fmla="*/ 317500 h 3065463"/>
              <a:gd name="connsiteX406" fmla="*/ 2960688 w 5673725"/>
              <a:gd name="connsiteY406" fmla="*/ 313531 h 3065463"/>
              <a:gd name="connsiteX407" fmla="*/ 2929732 w 5673725"/>
              <a:gd name="connsiteY407" fmla="*/ 311150 h 3065463"/>
              <a:gd name="connsiteX408" fmla="*/ 2898776 w 5673725"/>
              <a:gd name="connsiteY408" fmla="*/ 309563 h 3065463"/>
              <a:gd name="connsiteX409" fmla="*/ 2867026 w 5673725"/>
              <a:gd name="connsiteY409" fmla="*/ 307975 h 3065463"/>
              <a:gd name="connsiteX410" fmla="*/ 2835276 w 5673725"/>
              <a:gd name="connsiteY410" fmla="*/ 307975 h 3065463"/>
              <a:gd name="connsiteX411" fmla="*/ 2836465 w 5673725"/>
              <a:gd name="connsiteY411" fmla="*/ 0 h 3065463"/>
              <a:gd name="connsiteX412" fmla="*/ 2910295 w 5673725"/>
              <a:gd name="connsiteY412" fmla="*/ 1588 h 3065463"/>
              <a:gd name="connsiteX413" fmla="*/ 2982536 w 5673725"/>
              <a:gd name="connsiteY413" fmla="*/ 3970 h 3065463"/>
              <a:gd name="connsiteX414" fmla="*/ 3055571 w 5673725"/>
              <a:gd name="connsiteY414" fmla="*/ 8733 h 3065463"/>
              <a:gd name="connsiteX415" fmla="*/ 3127019 w 5673725"/>
              <a:gd name="connsiteY415" fmla="*/ 14291 h 3065463"/>
              <a:gd name="connsiteX416" fmla="*/ 3197672 w 5673725"/>
              <a:gd name="connsiteY416" fmla="*/ 21437 h 3065463"/>
              <a:gd name="connsiteX417" fmla="*/ 3269120 w 5673725"/>
              <a:gd name="connsiteY417" fmla="*/ 31758 h 3065463"/>
              <a:gd name="connsiteX418" fmla="*/ 3338979 w 5673725"/>
              <a:gd name="connsiteY418" fmla="*/ 42080 h 3065463"/>
              <a:gd name="connsiteX419" fmla="*/ 3408839 w 5673725"/>
              <a:gd name="connsiteY419" fmla="*/ 53989 h 3065463"/>
              <a:gd name="connsiteX420" fmla="*/ 3477905 w 5673725"/>
              <a:gd name="connsiteY420" fmla="*/ 68280 h 3065463"/>
              <a:gd name="connsiteX421" fmla="*/ 3545383 w 5673725"/>
              <a:gd name="connsiteY421" fmla="*/ 82571 h 3065463"/>
              <a:gd name="connsiteX422" fmla="*/ 3612862 w 5673725"/>
              <a:gd name="connsiteY422" fmla="*/ 99244 h 3065463"/>
              <a:gd name="connsiteX423" fmla="*/ 3680340 w 5673725"/>
              <a:gd name="connsiteY423" fmla="*/ 116711 h 3065463"/>
              <a:gd name="connsiteX424" fmla="*/ 3747024 w 5673725"/>
              <a:gd name="connsiteY424" fmla="*/ 135766 h 3065463"/>
              <a:gd name="connsiteX425" fmla="*/ 3812121 w 5673725"/>
              <a:gd name="connsiteY425" fmla="*/ 155615 h 3065463"/>
              <a:gd name="connsiteX426" fmla="*/ 3876423 w 5673725"/>
              <a:gd name="connsiteY426" fmla="*/ 176258 h 3065463"/>
              <a:gd name="connsiteX427" fmla="*/ 3941520 w 5673725"/>
              <a:gd name="connsiteY427" fmla="*/ 198489 h 3065463"/>
              <a:gd name="connsiteX428" fmla="*/ 4004235 w 5673725"/>
              <a:gd name="connsiteY428" fmla="*/ 221514 h 3065463"/>
              <a:gd name="connsiteX429" fmla="*/ 4066950 w 5673725"/>
              <a:gd name="connsiteY429" fmla="*/ 246126 h 3065463"/>
              <a:gd name="connsiteX430" fmla="*/ 4128077 w 5673725"/>
              <a:gd name="connsiteY430" fmla="*/ 271533 h 3065463"/>
              <a:gd name="connsiteX431" fmla="*/ 4189205 w 5673725"/>
              <a:gd name="connsiteY431" fmla="*/ 296939 h 3065463"/>
              <a:gd name="connsiteX432" fmla="*/ 4248745 w 5673725"/>
              <a:gd name="connsiteY432" fmla="*/ 323140 h 3065463"/>
              <a:gd name="connsiteX433" fmla="*/ 4308284 w 5673725"/>
              <a:gd name="connsiteY433" fmla="*/ 350929 h 3065463"/>
              <a:gd name="connsiteX434" fmla="*/ 4366236 w 5673725"/>
              <a:gd name="connsiteY434" fmla="*/ 379511 h 3065463"/>
              <a:gd name="connsiteX435" fmla="*/ 4423394 w 5673725"/>
              <a:gd name="connsiteY435" fmla="*/ 408093 h 3065463"/>
              <a:gd name="connsiteX436" fmla="*/ 4478964 w 5673725"/>
              <a:gd name="connsiteY436" fmla="*/ 437470 h 3065463"/>
              <a:gd name="connsiteX437" fmla="*/ 4534535 w 5673725"/>
              <a:gd name="connsiteY437" fmla="*/ 467640 h 3065463"/>
              <a:gd name="connsiteX438" fmla="*/ 4588517 w 5673725"/>
              <a:gd name="connsiteY438" fmla="*/ 497810 h 3065463"/>
              <a:gd name="connsiteX439" fmla="*/ 4640912 w 5673725"/>
              <a:gd name="connsiteY439" fmla="*/ 528775 h 3065463"/>
              <a:gd name="connsiteX440" fmla="*/ 4693307 w 5673725"/>
              <a:gd name="connsiteY440" fmla="*/ 560533 h 3065463"/>
              <a:gd name="connsiteX441" fmla="*/ 4744907 w 5673725"/>
              <a:gd name="connsiteY441" fmla="*/ 593085 h 3065463"/>
              <a:gd name="connsiteX442" fmla="*/ 4794921 w 5673725"/>
              <a:gd name="connsiteY442" fmla="*/ 624843 h 3065463"/>
              <a:gd name="connsiteX443" fmla="*/ 4842553 w 5673725"/>
              <a:gd name="connsiteY443" fmla="*/ 657395 h 3065463"/>
              <a:gd name="connsiteX444" fmla="*/ 4890978 w 5673725"/>
              <a:gd name="connsiteY444" fmla="*/ 689948 h 3065463"/>
              <a:gd name="connsiteX445" fmla="*/ 4936228 w 5673725"/>
              <a:gd name="connsiteY445" fmla="*/ 722500 h 3065463"/>
              <a:gd name="connsiteX446" fmla="*/ 4982272 w 5673725"/>
              <a:gd name="connsiteY446" fmla="*/ 755052 h 3065463"/>
              <a:gd name="connsiteX447" fmla="*/ 5025935 w 5673725"/>
              <a:gd name="connsiteY447" fmla="*/ 788398 h 3065463"/>
              <a:gd name="connsiteX448" fmla="*/ 5068803 w 5673725"/>
              <a:gd name="connsiteY448" fmla="*/ 820950 h 3065463"/>
              <a:gd name="connsiteX449" fmla="*/ 5110083 w 5673725"/>
              <a:gd name="connsiteY449" fmla="*/ 853503 h 3065463"/>
              <a:gd name="connsiteX450" fmla="*/ 5150571 w 5673725"/>
              <a:gd name="connsiteY450" fmla="*/ 887643 h 3065463"/>
              <a:gd name="connsiteX451" fmla="*/ 5189470 w 5673725"/>
              <a:gd name="connsiteY451" fmla="*/ 920195 h 3065463"/>
              <a:gd name="connsiteX452" fmla="*/ 5226781 w 5673725"/>
              <a:gd name="connsiteY452" fmla="*/ 952747 h 3065463"/>
              <a:gd name="connsiteX453" fmla="*/ 5262505 w 5673725"/>
              <a:gd name="connsiteY453" fmla="*/ 984505 h 3065463"/>
              <a:gd name="connsiteX454" fmla="*/ 5298229 w 5673725"/>
              <a:gd name="connsiteY454" fmla="*/ 1016263 h 3065463"/>
              <a:gd name="connsiteX455" fmla="*/ 5331571 w 5673725"/>
              <a:gd name="connsiteY455" fmla="*/ 1048022 h 3065463"/>
              <a:gd name="connsiteX456" fmla="*/ 5363325 w 5673725"/>
              <a:gd name="connsiteY456" fmla="*/ 1078986 h 3065463"/>
              <a:gd name="connsiteX457" fmla="*/ 5394286 w 5673725"/>
              <a:gd name="connsiteY457" fmla="*/ 1109950 h 3065463"/>
              <a:gd name="connsiteX458" fmla="*/ 5423659 w 5673725"/>
              <a:gd name="connsiteY458" fmla="*/ 1140121 h 3065463"/>
              <a:gd name="connsiteX459" fmla="*/ 5451444 w 5673725"/>
              <a:gd name="connsiteY459" fmla="*/ 1170291 h 3065463"/>
              <a:gd name="connsiteX460" fmla="*/ 5477641 w 5673725"/>
              <a:gd name="connsiteY460" fmla="*/ 1199667 h 3065463"/>
              <a:gd name="connsiteX461" fmla="*/ 5501457 w 5673725"/>
              <a:gd name="connsiteY461" fmla="*/ 1228250 h 3065463"/>
              <a:gd name="connsiteX462" fmla="*/ 5524479 w 5673725"/>
              <a:gd name="connsiteY462" fmla="*/ 1256038 h 3065463"/>
              <a:gd name="connsiteX463" fmla="*/ 5545913 w 5673725"/>
              <a:gd name="connsiteY463" fmla="*/ 1283033 h 3065463"/>
              <a:gd name="connsiteX464" fmla="*/ 5566554 w 5673725"/>
              <a:gd name="connsiteY464" fmla="*/ 1309233 h 3065463"/>
              <a:gd name="connsiteX465" fmla="*/ 5584019 w 5673725"/>
              <a:gd name="connsiteY465" fmla="*/ 1335434 h 3065463"/>
              <a:gd name="connsiteX466" fmla="*/ 5601483 w 5673725"/>
              <a:gd name="connsiteY466" fmla="*/ 1360046 h 3065463"/>
              <a:gd name="connsiteX467" fmla="*/ 5615773 w 5673725"/>
              <a:gd name="connsiteY467" fmla="*/ 1383071 h 3065463"/>
              <a:gd name="connsiteX468" fmla="*/ 5629269 w 5673725"/>
              <a:gd name="connsiteY468" fmla="*/ 1406096 h 3065463"/>
              <a:gd name="connsiteX469" fmla="*/ 5641177 w 5673725"/>
              <a:gd name="connsiteY469" fmla="*/ 1427533 h 3065463"/>
              <a:gd name="connsiteX470" fmla="*/ 5651497 w 5673725"/>
              <a:gd name="connsiteY470" fmla="*/ 1448175 h 3065463"/>
              <a:gd name="connsiteX471" fmla="*/ 5659435 w 5673725"/>
              <a:gd name="connsiteY471" fmla="*/ 1467230 h 3065463"/>
              <a:gd name="connsiteX472" fmla="*/ 5665787 w 5673725"/>
              <a:gd name="connsiteY472" fmla="*/ 1486285 h 3065463"/>
              <a:gd name="connsiteX473" fmla="*/ 5669755 w 5673725"/>
              <a:gd name="connsiteY473" fmla="*/ 1502164 h 3065463"/>
              <a:gd name="connsiteX474" fmla="*/ 5672931 w 5673725"/>
              <a:gd name="connsiteY474" fmla="*/ 1518837 h 3065463"/>
              <a:gd name="connsiteX475" fmla="*/ 5673725 w 5673725"/>
              <a:gd name="connsiteY475" fmla="*/ 1532335 h 3065463"/>
              <a:gd name="connsiteX476" fmla="*/ 5672931 w 5673725"/>
              <a:gd name="connsiteY476" fmla="*/ 1547420 h 3065463"/>
              <a:gd name="connsiteX477" fmla="*/ 5669755 w 5673725"/>
              <a:gd name="connsiteY477" fmla="*/ 1562505 h 3065463"/>
              <a:gd name="connsiteX478" fmla="*/ 5665787 w 5673725"/>
              <a:gd name="connsiteY478" fmla="*/ 1579972 h 3065463"/>
              <a:gd name="connsiteX479" fmla="*/ 5659435 w 5673725"/>
              <a:gd name="connsiteY479" fmla="*/ 1598233 h 3065463"/>
              <a:gd name="connsiteX480" fmla="*/ 5651497 w 5673725"/>
              <a:gd name="connsiteY480" fmla="*/ 1617288 h 3065463"/>
              <a:gd name="connsiteX481" fmla="*/ 5641177 w 5673725"/>
              <a:gd name="connsiteY481" fmla="*/ 1637931 h 3065463"/>
              <a:gd name="connsiteX482" fmla="*/ 5629269 w 5673725"/>
              <a:gd name="connsiteY482" fmla="*/ 1660162 h 3065463"/>
              <a:gd name="connsiteX483" fmla="*/ 5615773 w 5673725"/>
              <a:gd name="connsiteY483" fmla="*/ 1682392 h 3065463"/>
              <a:gd name="connsiteX484" fmla="*/ 5601483 w 5673725"/>
              <a:gd name="connsiteY484" fmla="*/ 1706211 h 3065463"/>
              <a:gd name="connsiteX485" fmla="*/ 5584019 w 5673725"/>
              <a:gd name="connsiteY485" fmla="*/ 1730824 h 3065463"/>
              <a:gd name="connsiteX486" fmla="*/ 5566554 w 5673725"/>
              <a:gd name="connsiteY486" fmla="*/ 1756230 h 3065463"/>
              <a:gd name="connsiteX487" fmla="*/ 5545913 w 5673725"/>
              <a:gd name="connsiteY487" fmla="*/ 1783225 h 3065463"/>
              <a:gd name="connsiteX488" fmla="*/ 5524479 w 5673725"/>
              <a:gd name="connsiteY488" fmla="*/ 1810219 h 3065463"/>
              <a:gd name="connsiteX489" fmla="*/ 5501457 w 5673725"/>
              <a:gd name="connsiteY489" fmla="*/ 1838008 h 3065463"/>
              <a:gd name="connsiteX490" fmla="*/ 5477641 w 5673725"/>
              <a:gd name="connsiteY490" fmla="*/ 1866590 h 3065463"/>
              <a:gd name="connsiteX491" fmla="*/ 5451444 w 5673725"/>
              <a:gd name="connsiteY491" fmla="*/ 1895966 h 3065463"/>
              <a:gd name="connsiteX492" fmla="*/ 5423659 w 5673725"/>
              <a:gd name="connsiteY492" fmla="*/ 1925343 h 3065463"/>
              <a:gd name="connsiteX493" fmla="*/ 5394286 w 5673725"/>
              <a:gd name="connsiteY493" fmla="*/ 1955513 h 3065463"/>
              <a:gd name="connsiteX494" fmla="*/ 5363325 w 5673725"/>
              <a:gd name="connsiteY494" fmla="*/ 1986477 h 3065463"/>
              <a:gd name="connsiteX495" fmla="*/ 5331571 w 5673725"/>
              <a:gd name="connsiteY495" fmla="*/ 2018236 h 3065463"/>
              <a:gd name="connsiteX496" fmla="*/ 5298229 w 5673725"/>
              <a:gd name="connsiteY496" fmla="*/ 2049200 h 3065463"/>
              <a:gd name="connsiteX497" fmla="*/ 5262505 w 5673725"/>
              <a:gd name="connsiteY497" fmla="*/ 2081752 h 3065463"/>
              <a:gd name="connsiteX498" fmla="*/ 5226781 w 5673725"/>
              <a:gd name="connsiteY498" fmla="*/ 2113510 h 3065463"/>
              <a:gd name="connsiteX499" fmla="*/ 5189470 w 5673725"/>
              <a:gd name="connsiteY499" fmla="*/ 2146062 h 3065463"/>
              <a:gd name="connsiteX500" fmla="*/ 5150571 w 5673725"/>
              <a:gd name="connsiteY500" fmla="*/ 2178615 h 3065463"/>
              <a:gd name="connsiteX501" fmla="*/ 5110083 w 5673725"/>
              <a:gd name="connsiteY501" fmla="*/ 2211167 h 3065463"/>
              <a:gd name="connsiteX502" fmla="*/ 5068803 w 5673725"/>
              <a:gd name="connsiteY502" fmla="*/ 2245307 h 3065463"/>
              <a:gd name="connsiteX503" fmla="*/ 5025935 w 5673725"/>
              <a:gd name="connsiteY503" fmla="*/ 2277859 h 3065463"/>
              <a:gd name="connsiteX504" fmla="*/ 4982272 w 5673725"/>
              <a:gd name="connsiteY504" fmla="*/ 2310411 h 3065463"/>
              <a:gd name="connsiteX505" fmla="*/ 4936228 w 5673725"/>
              <a:gd name="connsiteY505" fmla="*/ 2343757 h 3065463"/>
              <a:gd name="connsiteX506" fmla="*/ 4890978 w 5673725"/>
              <a:gd name="connsiteY506" fmla="*/ 2376310 h 3065463"/>
              <a:gd name="connsiteX507" fmla="*/ 4842553 w 5673725"/>
              <a:gd name="connsiteY507" fmla="*/ 2408862 h 3065463"/>
              <a:gd name="connsiteX508" fmla="*/ 4794921 w 5673725"/>
              <a:gd name="connsiteY508" fmla="*/ 2440620 h 3065463"/>
              <a:gd name="connsiteX509" fmla="*/ 4744907 w 5673725"/>
              <a:gd name="connsiteY509" fmla="*/ 2473172 h 3065463"/>
              <a:gd name="connsiteX510" fmla="*/ 4693307 w 5673725"/>
              <a:gd name="connsiteY510" fmla="*/ 2504930 h 3065463"/>
              <a:gd name="connsiteX511" fmla="*/ 4640912 w 5673725"/>
              <a:gd name="connsiteY511" fmla="*/ 2535895 h 3065463"/>
              <a:gd name="connsiteX512" fmla="*/ 4588517 w 5673725"/>
              <a:gd name="connsiteY512" fmla="*/ 2566859 h 3065463"/>
              <a:gd name="connsiteX513" fmla="*/ 4534535 w 5673725"/>
              <a:gd name="connsiteY513" fmla="*/ 2597823 h 3065463"/>
              <a:gd name="connsiteX514" fmla="*/ 4478964 w 5673725"/>
              <a:gd name="connsiteY514" fmla="*/ 2628787 h 3065463"/>
              <a:gd name="connsiteX515" fmla="*/ 4423394 w 5673725"/>
              <a:gd name="connsiteY515" fmla="*/ 2657370 h 3065463"/>
              <a:gd name="connsiteX516" fmla="*/ 4366236 w 5673725"/>
              <a:gd name="connsiteY516" fmla="*/ 2685952 h 3065463"/>
              <a:gd name="connsiteX517" fmla="*/ 4308284 w 5673725"/>
              <a:gd name="connsiteY517" fmla="*/ 2714535 h 3065463"/>
              <a:gd name="connsiteX518" fmla="*/ 4248745 w 5673725"/>
              <a:gd name="connsiteY518" fmla="*/ 2741529 h 3065463"/>
              <a:gd name="connsiteX519" fmla="*/ 4189205 w 5673725"/>
              <a:gd name="connsiteY519" fmla="*/ 2768524 h 3065463"/>
              <a:gd name="connsiteX520" fmla="*/ 4128077 w 5673725"/>
              <a:gd name="connsiteY520" fmla="*/ 2794724 h 3065463"/>
              <a:gd name="connsiteX521" fmla="*/ 4066950 w 5673725"/>
              <a:gd name="connsiteY521" fmla="*/ 2820131 h 3065463"/>
              <a:gd name="connsiteX522" fmla="*/ 4004235 w 5673725"/>
              <a:gd name="connsiteY522" fmla="*/ 2843949 h 3065463"/>
              <a:gd name="connsiteX523" fmla="*/ 3941520 w 5673725"/>
              <a:gd name="connsiteY523" fmla="*/ 2867768 h 3065463"/>
              <a:gd name="connsiteX524" fmla="*/ 3876423 w 5673725"/>
              <a:gd name="connsiteY524" fmla="*/ 2889205 h 3065463"/>
              <a:gd name="connsiteX525" fmla="*/ 3812121 w 5673725"/>
              <a:gd name="connsiteY525" fmla="*/ 2910642 h 3065463"/>
              <a:gd name="connsiteX526" fmla="*/ 3747024 w 5673725"/>
              <a:gd name="connsiteY526" fmla="*/ 2930491 h 3065463"/>
              <a:gd name="connsiteX527" fmla="*/ 3680340 w 5673725"/>
              <a:gd name="connsiteY527" fmla="*/ 2948752 h 3065463"/>
              <a:gd name="connsiteX528" fmla="*/ 3612862 w 5673725"/>
              <a:gd name="connsiteY528" fmla="*/ 2967013 h 3065463"/>
              <a:gd name="connsiteX529" fmla="*/ 3545383 w 5673725"/>
              <a:gd name="connsiteY529" fmla="*/ 2983686 h 3065463"/>
              <a:gd name="connsiteX530" fmla="*/ 3477905 w 5673725"/>
              <a:gd name="connsiteY530" fmla="*/ 2997977 h 3065463"/>
              <a:gd name="connsiteX531" fmla="*/ 3408839 w 5673725"/>
              <a:gd name="connsiteY531" fmla="*/ 3011474 h 3065463"/>
              <a:gd name="connsiteX532" fmla="*/ 3338979 w 5673725"/>
              <a:gd name="connsiteY532" fmla="*/ 3024177 h 3065463"/>
              <a:gd name="connsiteX533" fmla="*/ 3269120 w 5673725"/>
              <a:gd name="connsiteY533" fmla="*/ 3034499 h 3065463"/>
              <a:gd name="connsiteX534" fmla="*/ 3197672 w 5673725"/>
              <a:gd name="connsiteY534" fmla="*/ 3044026 h 3065463"/>
              <a:gd name="connsiteX535" fmla="*/ 3127019 w 5673725"/>
              <a:gd name="connsiteY535" fmla="*/ 3051966 h 3065463"/>
              <a:gd name="connsiteX536" fmla="*/ 3055571 w 5673725"/>
              <a:gd name="connsiteY536" fmla="*/ 3057524 h 3065463"/>
              <a:gd name="connsiteX537" fmla="*/ 2982536 w 5673725"/>
              <a:gd name="connsiteY537" fmla="*/ 3061493 h 3065463"/>
              <a:gd name="connsiteX538" fmla="*/ 2910295 w 5673725"/>
              <a:gd name="connsiteY538" fmla="*/ 3064669 h 3065463"/>
              <a:gd name="connsiteX539" fmla="*/ 2836465 w 5673725"/>
              <a:gd name="connsiteY539" fmla="*/ 3065463 h 3065463"/>
              <a:gd name="connsiteX540" fmla="*/ 2764224 w 5673725"/>
              <a:gd name="connsiteY540" fmla="*/ 3064669 h 3065463"/>
              <a:gd name="connsiteX541" fmla="*/ 2690395 w 5673725"/>
              <a:gd name="connsiteY541" fmla="*/ 3061493 h 3065463"/>
              <a:gd name="connsiteX542" fmla="*/ 2618948 w 5673725"/>
              <a:gd name="connsiteY542" fmla="*/ 3057524 h 3065463"/>
              <a:gd name="connsiteX543" fmla="*/ 2546706 w 5673725"/>
              <a:gd name="connsiteY543" fmla="*/ 3051966 h 3065463"/>
              <a:gd name="connsiteX544" fmla="*/ 2476053 w 5673725"/>
              <a:gd name="connsiteY544" fmla="*/ 3044026 h 3065463"/>
              <a:gd name="connsiteX545" fmla="*/ 2405399 w 5673725"/>
              <a:gd name="connsiteY545" fmla="*/ 3034499 h 3065463"/>
              <a:gd name="connsiteX546" fmla="*/ 2334745 w 5673725"/>
              <a:gd name="connsiteY546" fmla="*/ 3024177 h 3065463"/>
              <a:gd name="connsiteX547" fmla="*/ 2265679 w 5673725"/>
              <a:gd name="connsiteY547" fmla="*/ 3011474 h 3065463"/>
              <a:gd name="connsiteX548" fmla="*/ 2195820 w 5673725"/>
              <a:gd name="connsiteY548" fmla="*/ 2997977 h 3065463"/>
              <a:gd name="connsiteX549" fmla="*/ 2127548 w 5673725"/>
              <a:gd name="connsiteY549" fmla="*/ 2983686 h 3065463"/>
              <a:gd name="connsiteX550" fmla="*/ 2060069 w 5673725"/>
              <a:gd name="connsiteY550" fmla="*/ 2967013 h 3065463"/>
              <a:gd name="connsiteX551" fmla="*/ 1993385 w 5673725"/>
              <a:gd name="connsiteY551" fmla="*/ 2948752 h 3065463"/>
              <a:gd name="connsiteX552" fmla="*/ 1926701 w 5673725"/>
              <a:gd name="connsiteY552" fmla="*/ 2930491 h 3065463"/>
              <a:gd name="connsiteX553" fmla="*/ 1861604 w 5673725"/>
              <a:gd name="connsiteY553" fmla="*/ 2910642 h 3065463"/>
              <a:gd name="connsiteX554" fmla="*/ 1796508 w 5673725"/>
              <a:gd name="connsiteY554" fmla="*/ 2889205 h 3065463"/>
              <a:gd name="connsiteX555" fmla="*/ 1732999 w 5673725"/>
              <a:gd name="connsiteY555" fmla="*/ 2867768 h 3065463"/>
              <a:gd name="connsiteX556" fmla="*/ 1669490 w 5673725"/>
              <a:gd name="connsiteY556" fmla="*/ 2843949 h 3065463"/>
              <a:gd name="connsiteX557" fmla="*/ 1606775 w 5673725"/>
              <a:gd name="connsiteY557" fmla="*/ 2820131 h 3065463"/>
              <a:gd name="connsiteX558" fmla="*/ 1544853 w 5673725"/>
              <a:gd name="connsiteY558" fmla="*/ 2794724 h 3065463"/>
              <a:gd name="connsiteX559" fmla="*/ 1484520 w 5673725"/>
              <a:gd name="connsiteY559" fmla="*/ 2768524 h 3065463"/>
              <a:gd name="connsiteX560" fmla="*/ 1424980 w 5673725"/>
              <a:gd name="connsiteY560" fmla="*/ 2741529 h 3065463"/>
              <a:gd name="connsiteX561" fmla="*/ 1365441 w 5673725"/>
              <a:gd name="connsiteY561" fmla="*/ 2714535 h 3065463"/>
              <a:gd name="connsiteX562" fmla="*/ 1307489 w 5673725"/>
              <a:gd name="connsiteY562" fmla="*/ 2685952 h 3065463"/>
              <a:gd name="connsiteX563" fmla="*/ 1250331 w 5673725"/>
              <a:gd name="connsiteY563" fmla="*/ 2657370 h 3065463"/>
              <a:gd name="connsiteX564" fmla="*/ 1193967 w 5673725"/>
              <a:gd name="connsiteY564" fmla="*/ 2628787 h 3065463"/>
              <a:gd name="connsiteX565" fmla="*/ 1139984 w 5673725"/>
              <a:gd name="connsiteY565" fmla="*/ 2597823 h 3065463"/>
              <a:gd name="connsiteX566" fmla="*/ 1086002 w 5673725"/>
              <a:gd name="connsiteY566" fmla="*/ 2566859 h 3065463"/>
              <a:gd name="connsiteX567" fmla="*/ 1032019 w 5673725"/>
              <a:gd name="connsiteY567" fmla="*/ 2535895 h 3065463"/>
              <a:gd name="connsiteX568" fmla="*/ 980418 w 5673725"/>
              <a:gd name="connsiteY568" fmla="*/ 2504930 h 3065463"/>
              <a:gd name="connsiteX569" fmla="*/ 928817 w 5673725"/>
              <a:gd name="connsiteY569" fmla="*/ 2473172 h 3065463"/>
              <a:gd name="connsiteX570" fmla="*/ 879598 w 5673725"/>
              <a:gd name="connsiteY570" fmla="*/ 2440620 h 3065463"/>
              <a:gd name="connsiteX571" fmla="*/ 831172 w 5673725"/>
              <a:gd name="connsiteY571" fmla="*/ 2408862 h 3065463"/>
              <a:gd name="connsiteX572" fmla="*/ 783541 w 5673725"/>
              <a:gd name="connsiteY572" fmla="*/ 2376310 h 3065463"/>
              <a:gd name="connsiteX573" fmla="*/ 736703 w 5673725"/>
              <a:gd name="connsiteY573" fmla="*/ 2343757 h 3065463"/>
              <a:gd name="connsiteX574" fmla="*/ 691453 w 5673725"/>
              <a:gd name="connsiteY574" fmla="*/ 2310411 h 3065463"/>
              <a:gd name="connsiteX575" fmla="*/ 647790 w 5673725"/>
              <a:gd name="connsiteY575" fmla="*/ 2277859 h 3065463"/>
              <a:gd name="connsiteX576" fmla="*/ 605716 w 5673725"/>
              <a:gd name="connsiteY576" fmla="*/ 2245307 h 3065463"/>
              <a:gd name="connsiteX577" fmla="*/ 563641 w 5673725"/>
              <a:gd name="connsiteY577" fmla="*/ 2211167 h 3065463"/>
              <a:gd name="connsiteX578" fmla="*/ 523948 w 5673725"/>
              <a:gd name="connsiteY578" fmla="*/ 2178615 h 3065463"/>
              <a:gd name="connsiteX579" fmla="*/ 484255 w 5673725"/>
              <a:gd name="connsiteY579" fmla="*/ 2146062 h 3065463"/>
              <a:gd name="connsiteX580" fmla="*/ 446944 w 5673725"/>
              <a:gd name="connsiteY580" fmla="*/ 2113510 h 3065463"/>
              <a:gd name="connsiteX581" fmla="*/ 410426 w 5673725"/>
              <a:gd name="connsiteY581" fmla="*/ 2081752 h 3065463"/>
              <a:gd name="connsiteX582" fmla="*/ 376290 w 5673725"/>
              <a:gd name="connsiteY582" fmla="*/ 2049200 h 3065463"/>
              <a:gd name="connsiteX583" fmla="*/ 342948 w 5673725"/>
              <a:gd name="connsiteY583" fmla="*/ 2018236 h 3065463"/>
              <a:gd name="connsiteX584" fmla="*/ 310399 w 5673725"/>
              <a:gd name="connsiteY584" fmla="*/ 1986477 h 3065463"/>
              <a:gd name="connsiteX585" fmla="*/ 279439 w 5673725"/>
              <a:gd name="connsiteY585" fmla="*/ 1955513 h 3065463"/>
              <a:gd name="connsiteX586" fmla="*/ 250066 w 5673725"/>
              <a:gd name="connsiteY586" fmla="*/ 1925343 h 3065463"/>
              <a:gd name="connsiteX587" fmla="*/ 223075 w 5673725"/>
              <a:gd name="connsiteY587" fmla="*/ 1895966 h 3065463"/>
              <a:gd name="connsiteX588" fmla="*/ 196877 w 5673725"/>
              <a:gd name="connsiteY588" fmla="*/ 1866590 h 3065463"/>
              <a:gd name="connsiteX589" fmla="*/ 172268 w 5673725"/>
              <a:gd name="connsiteY589" fmla="*/ 1838008 h 3065463"/>
              <a:gd name="connsiteX590" fmla="*/ 149246 w 5673725"/>
              <a:gd name="connsiteY590" fmla="*/ 1810219 h 3065463"/>
              <a:gd name="connsiteX591" fmla="*/ 127018 w 5673725"/>
              <a:gd name="connsiteY591" fmla="*/ 1783225 h 3065463"/>
              <a:gd name="connsiteX592" fmla="*/ 107965 w 5673725"/>
              <a:gd name="connsiteY592" fmla="*/ 1756230 h 3065463"/>
              <a:gd name="connsiteX593" fmla="*/ 88912 w 5673725"/>
              <a:gd name="connsiteY593" fmla="*/ 1730824 h 3065463"/>
              <a:gd name="connsiteX594" fmla="*/ 72241 w 5673725"/>
              <a:gd name="connsiteY594" fmla="*/ 1706211 h 3065463"/>
              <a:gd name="connsiteX595" fmla="*/ 57952 w 5673725"/>
              <a:gd name="connsiteY595" fmla="*/ 1682392 h 3065463"/>
              <a:gd name="connsiteX596" fmla="*/ 43662 w 5673725"/>
              <a:gd name="connsiteY596" fmla="*/ 1660162 h 3065463"/>
              <a:gd name="connsiteX597" fmla="*/ 32548 w 5673725"/>
              <a:gd name="connsiteY597" fmla="*/ 1637931 h 3065463"/>
              <a:gd name="connsiteX598" fmla="*/ 23022 w 5673725"/>
              <a:gd name="connsiteY598" fmla="*/ 1617288 h 3065463"/>
              <a:gd name="connsiteX599" fmla="*/ 14289 w 5673725"/>
              <a:gd name="connsiteY599" fmla="*/ 1598233 h 3065463"/>
              <a:gd name="connsiteX600" fmla="*/ 7938 w 5673725"/>
              <a:gd name="connsiteY600" fmla="*/ 1579972 h 3065463"/>
              <a:gd name="connsiteX601" fmla="*/ 3969 w 5673725"/>
              <a:gd name="connsiteY601" fmla="*/ 1562505 h 3065463"/>
              <a:gd name="connsiteX602" fmla="*/ 794 w 5673725"/>
              <a:gd name="connsiteY602" fmla="*/ 1547420 h 3065463"/>
              <a:gd name="connsiteX603" fmla="*/ 0 w 5673725"/>
              <a:gd name="connsiteY603" fmla="*/ 1532335 h 3065463"/>
              <a:gd name="connsiteX604" fmla="*/ 794 w 5673725"/>
              <a:gd name="connsiteY604" fmla="*/ 1518837 h 3065463"/>
              <a:gd name="connsiteX605" fmla="*/ 3969 w 5673725"/>
              <a:gd name="connsiteY605" fmla="*/ 1502164 h 3065463"/>
              <a:gd name="connsiteX606" fmla="*/ 7938 w 5673725"/>
              <a:gd name="connsiteY606" fmla="*/ 1486285 h 3065463"/>
              <a:gd name="connsiteX607" fmla="*/ 14289 w 5673725"/>
              <a:gd name="connsiteY607" fmla="*/ 1467230 h 3065463"/>
              <a:gd name="connsiteX608" fmla="*/ 23022 w 5673725"/>
              <a:gd name="connsiteY608" fmla="*/ 1448175 h 3065463"/>
              <a:gd name="connsiteX609" fmla="*/ 32548 w 5673725"/>
              <a:gd name="connsiteY609" fmla="*/ 1427533 h 3065463"/>
              <a:gd name="connsiteX610" fmla="*/ 43662 w 5673725"/>
              <a:gd name="connsiteY610" fmla="*/ 1406096 h 3065463"/>
              <a:gd name="connsiteX611" fmla="*/ 57952 w 5673725"/>
              <a:gd name="connsiteY611" fmla="*/ 1383071 h 3065463"/>
              <a:gd name="connsiteX612" fmla="*/ 72241 w 5673725"/>
              <a:gd name="connsiteY612" fmla="*/ 1360046 h 3065463"/>
              <a:gd name="connsiteX613" fmla="*/ 88912 w 5673725"/>
              <a:gd name="connsiteY613" fmla="*/ 1335434 h 3065463"/>
              <a:gd name="connsiteX614" fmla="*/ 107965 w 5673725"/>
              <a:gd name="connsiteY614" fmla="*/ 1309233 h 3065463"/>
              <a:gd name="connsiteX615" fmla="*/ 127018 w 5673725"/>
              <a:gd name="connsiteY615" fmla="*/ 1283033 h 3065463"/>
              <a:gd name="connsiteX616" fmla="*/ 149246 w 5673725"/>
              <a:gd name="connsiteY616" fmla="*/ 1256038 h 3065463"/>
              <a:gd name="connsiteX617" fmla="*/ 172268 w 5673725"/>
              <a:gd name="connsiteY617" fmla="*/ 1228250 h 3065463"/>
              <a:gd name="connsiteX618" fmla="*/ 196877 w 5673725"/>
              <a:gd name="connsiteY618" fmla="*/ 1199667 h 3065463"/>
              <a:gd name="connsiteX619" fmla="*/ 223075 w 5673725"/>
              <a:gd name="connsiteY619" fmla="*/ 1170291 h 3065463"/>
              <a:gd name="connsiteX620" fmla="*/ 250066 w 5673725"/>
              <a:gd name="connsiteY620" fmla="*/ 1140121 h 3065463"/>
              <a:gd name="connsiteX621" fmla="*/ 279439 w 5673725"/>
              <a:gd name="connsiteY621" fmla="*/ 1109950 h 3065463"/>
              <a:gd name="connsiteX622" fmla="*/ 310399 w 5673725"/>
              <a:gd name="connsiteY622" fmla="*/ 1078986 h 3065463"/>
              <a:gd name="connsiteX623" fmla="*/ 342948 w 5673725"/>
              <a:gd name="connsiteY623" fmla="*/ 1048022 h 3065463"/>
              <a:gd name="connsiteX624" fmla="*/ 376290 w 5673725"/>
              <a:gd name="connsiteY624" fmla="*/ 1016263 h 3065463"/>
              <a:gd name="connsiteX625" fmla="*/ 410426 w 5673725"/>
              <a:gd name="connsiteY625" fmla="*/ 984505 h 3065463"/>
              <a:gd name="connsiteX626" fmla="*/ 446944 w 5673725"/>
              <a:gd name="connsiteY626" fmla="*/ 952747 h 3065463"/>
              <a:gd name="connsiteX627" fmla="*/ 484255 w 5673725"/>
              <a:gd name="connsiteY627" fmla="*/ 920195 h 3065463"/>
              <a:gd name="connsiteX628" fmla="*/ 523948 w 5673725"/>
              <a:gd name="connsiteY628" fmla="*/ 887643 h 3065463"/>
              <a:gd name="connsiteX629" fmla="*/ 563641 w 5673725"/>
              <a:gd name="connsiteY629" fmla="*/ 853503 h 3065463"/>
              <a:gd name="connsiteX630" fmla="*/ 605716 w 5673725"/>
              <a:gd name="connsiteY630" fmla="*/ 820950 h 3065463"/>
              <a:gd name="connsiteX631" fmla="*/ 647790 w 5673725"/>
              <a:gd name="connsiteY631" fmla="*/ 788398 h 3065463"/>
              <a:gd name="connsiteX632" fmla="*/ 691453 w 5673725"/>
              <a:gd name="connsiteY632" fmla="*/ 755052 h 3065463"/>
              <a:gd name="connsiteX633" fmla="*/ 736703 w 5673725"/>
              <a:gd name="connsiteY633" fmla="*/ 722500 h 3065463"/>
              <a:gd name="connsiteX634" fmla="*/ 783541 w 5673725"/>
              <a:gd name="connsiteY634" fmla="*/ 689948 h 3065463"/>
              <a:gd name="connsiteX635" fmla="*/ 831172 w 5673725"/>
              <a:gd name="connsiteY635" fmla="*/ 657395 h 3065463"/>
              <a:gd name="connsiteX636" fmla="*/ 879598 w 5673725"/>
              <a:gd name="connsiteY636" fmla="*/ 624843 h 3065463"/>
              <a:gd name="connsiteX637" fmla="*/ 928817 w 5673725"/>
              <a:gd name="connsiteY637" fmla="*/ 593085 h 3065463"/>
              <a:gd name="connsiteX638" fmla="*/ 980418 w 5673725"/>
              <a:gd name="connsiteY638" fmla="*/ 560533 h 3065463"/>
              <a:gd name="connsiteX639" fmla="*/ 1032019 w 5673725"/>
              <a:gd name="connsiteY639" fmla="*/ 528775 h 3065463"/>
              <a:gd name="connsiteX640" fmla="*/ 1086002 w 5673725"/>
              <a:gd name="connsiteY640" fmla="*/ 497810 h 3065463"/>
              <a:gd name="connsiteX641" fmla="*/ 1139984 w 5673725"/>
              <a:gd name="connsiteY641" fmla="*/ 467640 h 3065463"/>
              <a:gd name="connsiteX642" fmla="*/ 1193967 w 5673725"/>
              <a:gd name="connsiteY642" fmla="*/ 437470 h 3065463"/>
              <a:gd name="connsiteX643" fmla="*/ 1250331 w 5673725"/>
              <a:gd name="connsiteY643" fmla="*/ 408093 h 3065463"/>
              <a:gd name="connsiteX644" fmla="*/ 1307489 w 5673725"/>
              <a:gd name="connsiteY644" fmla="*/ 379511 h 3065463"/>
              <a:gd name="connsiteX645" fmla="*/ 1365441 w 5673725"/>
              <a:gd name="connsiteY645" fmla="*/ 350929 h 3065463"/>
              <a:gd name="connsiteX646" fmla="*/ 1424980 w 5673725"/>
              <a:gd name="connsiteY646" fmla="*/ 323140 h 3065463"/>
              <a:gd name="connsiteX647" fmla="*/ 1484520 w 5673725"/>
              <a:gd name="connsiteY647" fmla="*/ 296939 h 3065463"/>
              <a:gd name="connsiteX648" fmla="*/ 1544853 w 5673725"/>
              <a:gd name="connsiteY648" fmla="*/ 271533 h 3065463"/>
              <a:gd name="connsiteX649" fmla="*/ 1606775 w 5673725"/>
              <a:gd name="connsiteY649" fmla="*/ 246126 h 3065463"/>
              <a:gd name="connsiteX650" fmla="*/ 1669490 w 5673725"/>
              <a:gd name="connsiteY650" fmla="*/ 221514 h 3065463"/>
              <a:gd name="connsiteX651" fmla="*/ 1732999 w 5673725"/>
              <a:gd name="connsiteY651" fmla="*/ 198489 h 3065463"/>
              <a:gd name="connsiteX652" fmla="*/ 1796508 w 5673725"/>
              <a:gd name="connsiteY652" fmla="*/ 176258 h 3065463"/>
              <a:gd name="connsiteX653" fmla="*/ 1861604 w 5673725"/>
              <a:gd name="connsiteY653" fmla="*/ 155615 h 3065463"/>
              <a:gd name="connsiteX654" fmla="*/ 1926701 w 5673725"/>
              <a:gd name="connsiteY654" fmla="*/ 135766 h 3065463"/>
              <a:gd name="connsiteX655" fmla="*/ 1993385 w 5673725"/>
              <a:gd name="connsiteY655" fmla="*/ 116711 h 3065463"/>
              <a:gd name="connsiteX656" fmla="*/ 2060069 w 5673725"/>
              <a:gd name="connsiteY656" fmla="*/ 99244 h 3065463"/>
              <a:gd name="connsiteX657" fmla="*/ 2127548 w 5673725"/>
              <a:gd name="connsiteY657" fmla="*/ 82571 h 3065463"/>
              <a:gd name="connsiteX658" fmla="*/ 2195820 w 5673725"/>
              <a:gd name="connsiteY658" fmla="*/ 68280 h 3065463"/>
              <a:gd name="connsiteX659" fmla="*/ 2265679 w 5673725"/>
              <a:gd name="connsiteY659" fmla="*/ 53989 h 3065463"/>
              <a:gd name="connsiteX660" fmla="*/ 2334745 w 5673725"/>
              <a:gd name="connsiteY660" fmla="*/ 42080 h 3065463"/>
              <a:gd name="connsiteX661" fmla="*/ 2405399 w 5673725"/>
              <a:gd name="connsiteY661" fmla="*/ 31758 h 3065463"/>
              <a:gd name="connsiteX662" fmla="*/ 2476053 w 5673725"/>
              <a:gd name="connsiteY662" fmla="*/ 21437 h 3065463"/>
              <a:gd name="connsiteX663" fmla="*/ 2546706 w 5673725"/>
              <a:gd name="connsiteY663" fmla="*/ 14291 h 3065463"/>
              <a:gd name="connsiteX664" fmla="*/ 2618948 w 5673725"/>
              <a:gd name="connsiteY664" fmla="*/ 8733 h 3065463"/>
              <a:gd name="connsiteX665" fmla="*/ 2690395 w 5673725"/>
              <a:gd name="connsiteY665" fmla="*/ 3970 h 3065463"/>
              <a:gd name="connsiteX666" fmla="*/ 2764224 w 5673725"/>
              <a:gd name="connsiteY666" fmla="*/ 1588 h 306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Lst>
            <a:rect l="l" t="t" r="r" b="b"/>
            <a:pathLst>
              <a:path w="5673725" h="3065463">
                <a:moveTo>
                  <a:pt x="2824163" y="923925"/>
                </a:moveTo>
                <a:lnTo>
                  <a:pt x="2852737" y="923925"/>
                </a:lnTo>
                <a:lnTo>
                  <a:pt x="2880519" y="925515"/>
                </a:lnTo>
                <a:lnTo>
                  <a:pt x="2890837" y="927104"/>
                </a:lnTo>
                <a:lnTo>
                  <a:pt x="2900363" y="929489"/>
                </a:lnTo>
                <a:lnTo>
                  <a:pt x="2909887" y="933463"/>
                </a:lnTo>
                <a:lnTo>
                  <a:pt x="2918619" y="938231"/>
                </a:lnTo>
                <a:lnTo>
                  <a:pt x="2926556" y="943795"/>
                </a:lnTo>
                <a:lnTo>
                  <a:pt x="2933700" y="950948"/>
                </a:lnTo>
                <a:lnTo>
                  <a:pt x="2940844" y="958101"/>
                </a:lnTo>
                <a:lnTo>
                  <a:pt x="2946400" y="965254"/>
                </a:lnTo>
                <a:lnTo>
                  <a:pt x="2951163" y="974791"/>
                </a:lnTo>
                <a:lnTo>
                  <a:pt x="2954337" y="983534"/>
                </a:lnTo>
                <a:lnTo>
                  <a:pt x="2957513" y="993072"/>
                </a:lnTo>
                <a:lnTo>
                  <a:pt x="2959100" y="1002609"/>
                </a:lnTo>
                <a:lnTo>
                  <a:pt x="2959894" y="1012941"/>
                </a:lnTo>
                <a:lnTo>
                  <a:pt x="2959894" y="1022479"/>
                </a:lnTo>
                <a:lnTo>
                  <a:pt x="2958306" y="1033606"/>
                </a:lnTo>
                <a:lnTo>
                  <a:pt x="2955131" y="1043938"/>
                </a:lnTo>
                <a:lnTo>
                  <a:pt x="2820987" y="1441331"/>
                </a:lnTo>
                <a:lnTo>
                  <a:pt x="2817813" y="1453253"/>
                </a:lnTo>
                <a:lnTo>
                  <a:pt x="2815431" y="1464380"/>
                </a:lnTo>
                <a:lnTo>
                  <a:pt x="2816225" y="1475507"/>
                </a:lnTo>
                <a:lnTo>
                  <a:pt x="2818606" y="1487429"/>
                </a:lnTo>
                <a:lnTo>
                  <a:pt x="2821781" y="1496966"/>
                </a:lnTo>
                <a:lnTo>
                  <a:pt x="2825750" y="1508093"/>
                </a:lnTo>
                <a:lnTo>
                  <a:pt x="2831306" y="1516836"/>
                </a:lnTo>
                <a:lnTo>
                  <a:pt x="2837656" y="1524784"/>
                </a:lnTo>
                <a:lnTo>
                  <a:pt x="2845594" y="1531937"/>
                </a:lnTo>
                <a:lnTo>
                  <a:pt x="2855119" y="1539090"/>
                </a:lnTo>
                <a:lnTo>
                  <a:pt x="2863850" y="1543859"/>
                </a:lnTo>
                <a:lnTo>
                  <a:pt x="2874169" y="1547833"/>
                </a:lnTo>
                <a:lnTo>
                  <a:pt x="2885281" y="1551012"/>
                </a:lnTo>
                <a:lnTo>
                  <a:pt x="2895600" y="1551807"/>
                </a:lnTo>
                <a:lnTo>
                  <a:pt x="2908300" y="1551807"/>
                </a:lnTo>
                <a:lnTo>
                  <a:pt x="2919413" y="1549422"/>
                </a:lnTo>
                <a:lnTo>
                  <a:pt x="3333750" y="1447690"/>
                </a:lnTo>
                <a:lnTo>
                  <a:pt x="3343275" y="1445305"/>
                </a:lnTo>
                <a:lnTo>
                  <a:pt x="3354387" y="1444510"/>
                </a:lnTo>
                <a:lnTo>
                  <a:pt x="3363913" y="1444510"/>
                </a:lnTo>
                <a:lnTo>
                  <a:pt x="3373437" y="1446100"/>
                </a:lnTo>
                <a:lnTo>
                  <a:pt x="3383756" y="1450074"/>
                </a:lnTo>
                <a:lnTo>
                  <a:pt x="3392487" y="1453253"/>
                </a:lnTo>
                <a:lnTo>
                  <a:pt x="3401219" y="1458022"/>
                </a:lnTo>
                <a:lnTo>
                  <a:pt x="3409950" y="1462791"/>
                </a:lnTo>
                <a:lnTo>
                  <a:pt x="3417094" y="1469149"/>
                </a:lnTo>
                <a:lnTo>
                  <a:pt x="3423444" y="1475507"/>
                </a:lnTo>
                <a:lnTo>
                  <a:pt x="3429794" y="1484250"/>
                </a:lnTo>
                <a:lnTo>
                  <a:pt x="3434556" y="1492198"/>
                </a:lnTo>
                <a:lnTo>
                  <a:pt x="3439319" y="1500940"/>
                </a:lnTo>
                <a:lnTo>
                  <a:pt x="3442494" y="1511272"/>
                </a:lnTo>
                <a:lnTo>
                  <a:pt x="3444081" y="1520810"/>
                </a:lnTo>
                <a:lnTo>
                  <a:pt x="3444875" y="1531142"/>
                </a:lnTo>
                <a:lnTo>
                  <a:pt x="3444875" y="1531937"/>
                </a:lnTo>
                <a:lnTo>
                  <a:pt x="3444081" y="1563728"/>
                </a:lnTo>
                <a:lnTo>
                  <a:pt x="3441700" y="1595520"/>
                </a:lnTo>
                <a:lnTo>
                  <a:pt x="3437731" y="1625722"/>
                </a:lnTo>
                <a:lnTo>
                  <a:pt x="3432175" y="1655924"/>
                </a:lnTo>
                <a:lnTo>
                  <a:pt x="3425031" y="1685331"/>
                </a:lnTo>
                <a:lnTo>
                  <a:pt x="3417094" y="1713943"/>
                </a:lnTo>
                <a:lnTo>
                  <a:pt x="3407569" y="1741761"/>
                </a:lnTo>
                <a:lnTo>
                  <a:pt x="3396456" y="1768783"/>
                </a:lnTo>
                <a:lnTo>
                  <a:pt x="3384550" y="1795806"/>
                </a:lnTo>
                <a:lnTo>
                  <a:pt x="3371056" y="1822829"/>
                </a:lnTo>
                <a:lnTo>
                  <a:pt x="3356769" y="1848262"/>
                </a:lnTo>
                <a:lnTo>
                  <a:pt x="3340100" y="1872900"/>
                </a:lnTo>
                <a:lnTo>
                  <a:pt x="3324225" y="1896744"/>
                </a:lnTo>
                <a:lnTo>
                  <a:pt x="3305175" y="1918998"/>
                </a:lnTo>
                <a:lnTo>
                  <a:pt x="3286125" y="1941252"/>
                </a:lnTo>
                <a:lnTo>
                  <a:pt x="3266281" y="1962711"/>
                </a:lnTo>
                <a:lnTo>
                  <a:pt x="3244850" y="1983376"/>
                </a:lnTo>
                <a:lnTo>
                  <a:pt x="3222625" y="2001656"/>
                </a:lnTo>
                <a:lnTo>
                  <a:pt x="3199606" y="2020731"/>
                </a:lnTo>
                <a:lnTo>
                  <a:pt x="3176587" y="2036626"/>
                </a:lnTo>
                <a:lnTo>
                  <a:pt x="3151981" y="2053317"/>
                </a:lnTo>
                <a:lnTo>
                  <a:pt x="3126581" y="2068418"/>
                </a:lnTo>
                <a:lnTo>
                  <a:pt x="3100387" y="2081134"/>
                </a:lnTo>
                <a:lnTo>
                  <a:pt x="3072606" y="2093056"/>
                </a:lnTo>
                <a:lnTo>
                  <a:pt x="3045619" y="2104183"/>
                </a:lnTo>
                <a:lnTo>
                  <a:pt x="3017044" y="2113721"/>
                </a:lnTo>
                <a:lnTo>
                  <a:pt x="2988469" y="2121669"/>
                </a:lnTo>
                <a:lnTo>
                  <a:pt x="2959100" y="2128822"/>
                </a:lnTo>
                <a:lnTo>
                  <a:pt x="2928937" y="2134385"/>
                </a:lnTo>
                <a:lnTo>
                  <a:pt x="2898775" y="2138359"/>
                </a:lnTo>
                <a:lnTo>
                  <a:pt x="2867819" y="2140743"/>
                </a:lnTo>
                <a:lnTo>
                  <a:pt x="2836069" y="2141538"/>
                </a:lnTo>
                <a:lnTo>
                  <a:pt x="2805113" y="2140743"/>
                </a:lnTo>
                <a:lnTo>
                  <a:pt x="2774950" y="2138359"/>
                </a:lnTo>
                <a:lnTo>
                  <a:pt x="2744787" y="2134385"/>
                </a:lnTo>
                <a:lnTo>
                  <a:pt x="2714625" y="2129616"/>
                </a:lnTo>
                <a:lnTo>
                  <a:pt x="2685256" y="2121669"/>
                </a:lnTo>
                <a:lnTo>
                  <a:pt x="2656681" y="2114515"/>
                </a:lnTo>
                <a:lnTo>
                  <a:pt x="2628900" y="2104978"/>
                </a:lnTo>
                <a:lnTo>
                  <a:pt x="2601119" y="2093851"/>
                </a:lnTo>
                <a:lnTo>
                  <a:pt x="2574131" y="2081929"/>
                </a:lnTo>
                <a:lnTo>
                  <a:pt x="2547937" y="2069213"/>
                </a:lnTo>
                <a:lnTo>
                  <a:pt x="2523331" y="2054112"/>
                </a:lnTo>
                <a:lnTo>
                  <a:pt x="2498725" y="2039011"/>
                </a:lnTo>
                <a:lnTo>
                  <a:pt x="2474913" y="2021525"/>
                </a:lnTo>
                <a:lnTo>
                  <a:pt x="2451894" y="2004040"/>
                </a:lnTo>
                <a:lnTo>
                  <a:pt x="2429669" y="1984965"/>
                </a:lnTo>
                <a:lnTo>
                  <a:pt x="2409031" y="1965096"/>
                </a:lnTo>
                <a:lnTo>
                  <a:pt x="2388394" y="1943636"/>
                </a:lnTo>
                <a:lnTo>
                  <a:pt x="2369344" y="1922972"/>
                </a:lnTo>
                <a:lnTo>
                  <a:pt x="2351881" y="1899923"/>
                </a:lnTo>
                <a:lnTo>
                  <a:pt x="2334419" y="1876080"/>
                </a:lnTo>
                <a:lnTo>
                  <a:pt x="2319337" y="1851441"/>
                </a:lnTo>
                <a:lnTo>
                  <a:pt x="2304256" y="1826008"/>
                </a:lnTo>
                <a:lnTo>
                  <a:pt x="2290763" y="1799780"/>
                </a:lnTo>
                <a:lnTo>
                  <a:pt x="2278063" y="1774347"/>
                </a:lnTo>
                <a:lnTo>
                  <a:pt x="2266950" y="1746529"/>
                </a:lnTo>
                <a:lnTo>
                  <a:pt x="2258219" y="1718712"/>
                </a:lnTo>
                <a:lnTo>
                  <a:pt x="2248694" y="1690099"/>
                </a:lnTo>
                <a:lnTo>
                  <a:pt x="2242344" y="1660692"/>
                </a:lnTo>
                <a:lnTo>
                  <a:pt x="2236787" y="1631285"/>
                </a:lnTo>
                <a:lnTo>
                  <a:pt x="2232819" y="1601083"/>
                </a:lnTo>
                <a:lnTo>
                  <a:pt x="2230437" y="1570087"/>
                </a:lnTo>
                <a:lnTo>
                  <a:pt x="2228850" y="1539090"/>
                </a:lnTo>
                <a:lnTo>
                  <a:pt x="2228850" y="1514452"/>
                </a:lnTo>
                <a:lnTo>
                  <a:pt x="2230437" y="1489813"/>
                </a:lnTo>
                <a:lnTo>
                  <a:pt x="2232819" y="1465970"/>
                </a:lnTo>
                <a:lnTo>
                  <a:pt x="2235994" y="1441331"/>
                </a:lnTo>
                <a:lnTo>
                  <a:pt x="2239963" y="1418282"/>
                </a:lnTo>
                <a:lnTo>
                  <a:pt x="2244725" y="1395234"/>
                </a:lnTo>
                <a:lnTo>
                  <a:pt x="2250281" y="1371390"/>
                </a:lnTo>
                <a:lnTo>
                  <a:pt x="2258219" y="1349136"/>
                </a:lnTo>
                <a:lnTo>
                  <a:pt x="2265363" y="1326087"/>
                </a:lnTo>
                <a:lnTo>
                  <a:pt x="2274094" y="1305423"/>
                </a:lnTo>
                <a:lnTo>
                  <a:pt x="2282825" y="1283169"/>
                </a:lnTo>
                <a:lnTo>
                  <a:pt x="2293937" y="1261710"/>
                </a:lnTo>
                <a:lnTo>
                  <a:pt x="2305050" y="1241840"/>
                </a:lnTo>
                <a:lnTo>
                  <a:pt x="2316956" y="1221175"/>
                </a:lnTo>
                <a:lnTo>
                  <a:pt x="2329656" y="1201306"/>
                </a:lnTo>
                <a:lnTo>
                  <a:pt x="2342356" y="1182231"/>
                </a:lnTo>
                <a:lnTo>
                  <a:pt x="2356644" y="1163951"/>
                </a:lnTo>
                <a:lnTo>
                  <a:pt x="2371725" y="1144876"/>
                </a:lnTo>
                <a:lnTo>
                  <a:pt x="2387600" y="1128185"/>
                </a:lnTo>
                <a:lnTo>
                  <a:pt x="2403475" y="1110700"/>
                </a:lnTo>
                <a:lnTo>
                  <a:pt x="2420144" y="1094804"/>
                </a:lnTo>
                <a:lnTo>
                  <a:pt x="2438400" y="1078114"/>
                </a:lnTo>
                <a:lnTo>
                  <a:pt x="2455863" y="1062218"/>
                </a:lnTo>
                <a:lnTo>
                  <a:pt x="2474913" y="1048707"/>
                </a:lnTo>
                <a:lnTo>
                  <a:pt x="2494756" y="1035195"/>
                </a:lnTo>
                <a:lnTo>
                  <a:pt x="2514600" y="1020889"/>
                </a:lnTo>
                <a:lnTo>
                  <a:pt x="2535237" y="1008967"/>
                </a:lnTo>
                <a:lnTo>
                  <a:pt x="2556669" y="997045"/>
                </a:lnTo>
                <a:lnTo>
                  <a:pt x="2577306" y="985918"/>
                </a:lnTo>
                <a:lnTo>
                  <a:pt x="2600325" y="975586"/>
                </a:lnTo>
                <a:lnTo>
                  <a:pt x="2622550" y="966049"/>
                </a:lnTo>
                <a:lnTo>
                  <a:pt x="2646363" y="957306"/>
                </a:lnTo>
                <a:lnTo>
                  <a:pt x="2676525" y="947769"/>
                </a:lnTo>
                <a:lnTo>
                  <a:pt x="2706687" y="939026"/>
                </a:lnTo>
                <a:lnTo>
                  <a:pt x="2736056" y="932668"/>
                </a:lnTo>
                <a:lnTo>
                  <a:pt x="2766219" y="928694"/>
                </a:lnTo>
                <a:lnTo>
                  <a:pt x="2794794" y="925515"/>
                </a:lnTo>
                <a:close/>
                <a:moveTo>
                  <a:pt x="2804319" y="307975"/>
                </a:moveTo>
                <a:lnTo>
                  <a:pt x="2772569" y="309563"/>
                </a:lnTo>
                <a:lnTo>
                  <a:pt x="2741613" y="311150"/>
                </a:lnTo>
                <a:lnTo>
                  <a:pt x="2710657" y="313531"/>
                </a:lnTo>
                <a:lnTo>
                  <a:pt x="2679701" y="317500"/>
                </a:lnTo>
                <a:lnTo>
                  <a:pt x="2649538" y="321469"/>
                </a:lnTo>
                <a:lnTo>
                  <a:pt x="2619376" y="327025"/>
                </a:lnTo>
                <a:lnTo>
                  <a:pt x="2589213" y="332581"/>
                </a:lnTo>
                <a:lnTo>
                  <a:pt x="2559051" y="338931"/>
                </a:lnTo>
                <a:lnTo>
                  <a:pt x="2529682" y="346075"/>
                </a:lnTo>
                <a:lnTo>
                  <a:pt x="2500313" y="354013"/>
                </a:lnTo>
                <a:lnTo>
                  <a:pt x="2471738" y="362744"/>
                </a:lnTo>
                <a:lnTo>
                  <a:pt x="2443163" y="372269"/>
                </a:lnTo>
                <a:lnTo>
                  <a:pt x="2414588" y="381794"/>
                </a:lnTo>
                <a:lnTo>
                  <a:pt x="2386807" y="392906"/>
                </a:lnTo>
                <a:lnTo>
                  <a:pt x="2359026" y="404019"/>
                </a:lnTo>
                <a:lnTo>
                  <a:pt x="2331244" y="415925"/>
                </a:lnTo>
                <a:lnTo>
                  <a:pt x="2304257" y="428625"/>
                </a:lnTo>
                <a:lnTo>
                  <a:pt x="2278063" y="441325"/>
                </a:lnTo>
                <a:lnTo>
                  <a:pt x="2251869" y="455613"/>
                </a:lnTo>
                <a:lnTo>
                  <a:pt x="2225676" y="469900"/>
                </a:lnTo>
                <a:lnTo>
                  <a:pt x="2201069" y="484981"/>
                </a:lnTo>
                <a:lnTo>
                  <a:pt x="2175669" y="500063"/>
                </a:lnTo>
                <a:lnTo>
                  <a:pt x="2151063" y="516731"/>
                </a:lnTo>
                <a:lnTo>
                  <a:pt x="2126457" y="534194"/>
                </a:lnTo>
                <a:lnTo>
                  <a:pt x="2102644" y="550863"/>
                </a:lnTo>
                <a:lnTo>
                  <a:pt x="2079626" y="569119"/>
                </a:lnTo>
                <a:lnTo>
                  <a:pt x="2056607" y="587375"/>
                </a:lnTo>
                <a:lnTo>
                  <a:pt x="2034382" y="606425"/>
                </a:lnTo>
                <a:lnTo>
                  <a:pt x="2012157" y="626269"/>
                </a:lnTo>
                <a:lnTo>
                  <a:pt x="1990726" y="645319"/>
                </a:lnTo>
                <a:lnTo>
                  <a:pt x="1970088" y="665956"/>
                </a:lnTo>
                <a:lnTo>
                  <a:pt x="1948657" y="687388"/>
                </a:lnTo>
                <a:lnTo>
                  <a:pt x="1928813" y="709613"/>
                </a:lnTo>
                <a:lnTo>
                  <a:pt x="1909763" y="731044"/>
                </a:lnTo>
                <a:lnTo>
                  <a:pt x="1890713" y="753269"/>
                </a:lnTo>
                <a:lnTo>
                  <a:pt x="1871663" y="776288"/>
                </a:lnTo>
                <a:lnTo>
                  <a:pt x="1854201" y="800100"/>
                </a:lnTo>
                <a:lnTo>
                  <a:pt x="1836738" y="823119"/>
                </a:lnTo>
                <a:lnTo>
                  <a:pt x="1820069" y="847725"/>
                </a:lnTo>
                <a:lnTo>
                  <a:pt x="1803401" y="872332"/>
                </a:lnTo>
                <a:lnTo>
                  <a:pt x="1788319" y="897732"/>
                </a:lnTo>
                <a:lnTo>
                  <a:pt x="1773238" y="923132"/>
                </a:lnTo>
                <a:lnTo>
                  <a:pt x="1758951" y="949325"/>
                </a:lnTo>
                <a:lnTo>
                  <a:pt x="1744663" y="975519"/>
                </a:lnTo>
                <a:lnTo>
                  <a:pt x="1731963" y="1000919"/>
                </a:lnTo>
                <a:lnTo>
                  <a:pt x="1718469" y="1027907"/>
                </a:lnTo>
                <a:lnTo>
                  <a:pt x="1707357" y="1055688"/>
                </a:lnTo>
                <a:lnTo>
                  <a:pt x="1696245" y="1083469"/>
                </a:lnTo>
                <a:lnTo>
                  <a:pt x="1685132" y="1111250"/>
                </a:lnTo>
                <a:lnTo>
                  <a:pt x="1675607" y="1139825"/>
                </a:lnTo>
                <a:lnTo>
                  <a:pt x="1665288" y="1168400"/>
                </a:lnTo>
                <a:lnTo>
                  <a:pt x="1657351" y="1196975"/>
                </a:lnTo>
                <a:lnTo>
                  <a:pt x="1649413" y="1226344"/>
                </a:lnTo>
                <a:lnTo>
                  <a:pt x="1642270" y="1255713"/>
                </a:lnTo>
                <a:lnTo>
                  <a:pt x="1635126" y="1285875"/>
                </a:lnTo>
                <a:lnTo>
                  <a:pt x="1629570" y="1316038"/>
                </a:lnTo>
                <a:lnTo>
                  <a:pt x="1624807" y="1346200"/>
                </a:lnTo>
                <a:lnTo>
                  <a:pt x="1620838" y="1376363"/>
                </a:lnTo>
                <a:lnTo>
                  <a:pt x="1616870" y="1407319"/>
                </a:lnTo>
                <a:lnTo>
                  <a:pt x="1614488" y="1438275"/>
                </a:lnTo>
                <a:lnTo>
                  <a:pt x="1612901" y="1469232"/>
                </a:lnTo>
                <a:lnTo>
                  <a:pt x="1611313" y="1500982"/>
                </a:lnTo>
                <a:lnTo>
                  <a:pt x="1611313" y="1531938"/>
                </a:lnTo>
                <a:lnTo>
                  <a:pt x="1611313" y="1563688"/>
                </a:lnTo>
                <a:lnTo>
                  <a:pt x="1612901" y="1596232"/>
                </a:lnTo>
                <a:lnTo>
                  <a:pt x="1614488" y="1627188"/>
                </a:lnTo>
                <a:lnTo>
                  <a:pt x="1616870" y="1658144"/>
                </a:lnTo>
                <a:lnTo>
                  <a:pt x="1620838" y="1689100"/>
                </a:lnTo>
                <a:lnTo>
                  <a:pt x="1624807" y="1719263"/>
                </a:lnTo>
                <a:lnTo>
                  <a:pt x="1629570" y="1749425"/>
                </a:lnTo>
                <a:lnTo>
                  <a:pt x="1635126" y="1779588"/>
                </a:lnTo>
                <a:lnTo>
                  <a:pt x="1642270" y="1808957"/>
                </a:lnTo>
                <a:lnTo>
                  <a:pt x="1649413" y="1839119"/>
                </a:lnTo>
                <a:lnTo>
                  <a:pt x="1657351" y="1867694"/>
                </a:lnTo>
                <a:lnTo>
                  <a:pt x="1665288" y="1897063"/>
                </a:lnTo>
                <a:lnTo>
                  <a:pt x="1675607" y="1925638"/>
                </a:lnTo>
                <a:lnTo>
                  <a:pt x="1685132" y="1954213"/>
                </a:lnTo>
                <a:lnTo>
                  <a:pt x="1696245" y="1981994"/>
                </a:lnTo>
                <a:lnTo>
                  <a:pt x="1707357" y="2009776"/>
                </a:lnTo>
                <a:lnTo>
                  <a:pt x="1718469" y="2035969"/>
                </a:lnTo>
                <a:lnTo>
                  <a:pt x="1731963" y="2062957"/>
                </a:lnTo>
                <a:lnTo>
                  <a:pt x="1744663" y="2089944"/>
                </a:lnTo>
                <a:lnTo>
                  <a:pt x="1758951" y="2116138"/>
                </a:lnTo>
                <a:lnTo>
                  <a:pt x="1773238" y="2142332"/>
                </a:lnTo>
                <a:lnTo>
                  <a:pt x="1788319" y="2167732"/>
                </a:lnTo>
                <a:lnTo>
                  <a:pt x="1803401" y="2193132"/>
                </a:lnTo>
                <a:lnTo>
                  <a:pt x="1820069" y="2217738"/>
                </a:lnTo>
                <a:lnTo>
                  <a:pt x="1836738" y="2241551"/>
                </a:lnTo>
                <a:lnTo>
                  <a:pt x="1854201" y="2265363"/>
                </a:lnTo>
                <a:lnTo>
                  <a:pt x="1871663" y="2288382"/>
                </a:lnTo>
                <a:lnTo>
                  <a:pt x="1890713" y="2312194"/>
                </a:lnTo>
                <a:lnTo>
                  <a:pt x="1909763" y="2334419"/>
                </a:lnTo>
                <a:lnTo>
                  <a:pt x="1928813" y="2355851"/>
                </a:lnTo>
                <a:lnTo>
                  <a:pt x="1948657" y="2377282"/>
                </a:lnTo>
                <a:lnTo>
                  <a:pt x="1970088" y="2398713"/>
                </a:lnTo>
                <a:lnTo>
                  <a:pt x="1990726" y="2418557"/>
                </a:lnTo>
                <a:lnTo>
                  <a:pt x="2012157" y="2439194"/>
                </a:lnTo>
                <a:lnTo>
                  <a:pt x="2034382" y="2459038"/>
                </a:lnTo>
                <a:lnTo>
                  <a:pt x="2056607" y="2477294"/>
                </a:lnTo>
                <a:lnTo>
                  <a:pt x="2079626" y="2496344"/>
                </a:lnTo>
                <a:lnTo>
                  <a:pt x="2102644" y="2514601"/>
                </a:lnTo>
                <a:lnTo>
                  <a:pt x="2126457" y="2531269"/>
                </a:lnTo>
                <a:lnTo>
                  <a:pt x="2151063" y="2548732"/>
                </a:lnTo>
                <a:lnTo>
                  <a:pt x="2175669" y="2563813"/>
                </a:lnTo>
                <a:lnTo>
                  <a:pt x="2201069" y="2580482"/>
                </a:lnTo>
                <a:lnTo>
                  <a:pt x="2225676" y="2594769"/>
                </a:lnTo>
                <a:lnTo>
                  <a:pt x="2251869" y="2609851"/>
                </a:lnTo>
                <a:lnTo>
                  <a:pt x="2278063" y="2623344"/>
                </a:lnTo>
                <a:lnTo>
                  <a:pt x="2304257" y="2636838"/>
                </a:lnTo>
                <a:lnTo>
                  <a:pt x="2331244" y="2648744"/>
                </a:lnTo>
                <a:lnTo>
                  <a:pt x="2359026" y="2661444"/>
                </a:lnTo>
                <a:lnTo>
                  <a:pt x="2386807" y="2672557"/>
                </a:lnTo>
                <a:lnTo>
                  <a:pt x="2414588" y="2682876"/>
                </a:lnTo>
                <a:lnTo>
                  <a:pt x="2443163" y="2693194"/>
                </a:lnTo>
                <a:lnTo>
                  <a:pt x="2471738" y="2702719"/>
                </a:lnTo>
                <a:lnTo>
                  <a:pt x="2500313" y="2710657"/>
                </a:lnTo>
                <a:lnTo>
                  <a:pt x="2529682" y="2719388"/>
                </a:lnTo>
                <a:lnTo>
                  <a:pt x="2559051" y="2726532"/>
                </a:lnTo>
                <a:lnTo>
                  <a:pt x="2589213" y="2732882"/>
                </a:lnTo>
                <a:lnTo>
                  <a:pt x="2619376" y="2738438"/>
                </a:lnTo>
                <a:lnTo>
                  <a:pt x="2649538" y="2743201"/>
                </a:lnTo>
                <a:lnTo>
                  <a:pt x="2679701" y="2747963"/>
                </a:lnTo>
                <a:lnTo>
                  <a:pt x="2710657" y="2751138"/>
                </a:lnTo>
                <a:lnTo>
                  <a:pt x="2741613" y="2754313"/>
                </a:lnTo>
                <a:lnTo>
                  <a:pt x="2772569" y="2755901"/>
                </a:lnTo>
                <a:lnTo>
                  <a:pt x="2804319" y="2757488"/>
                </a:lnTo>
                <a:lnTo>
                  <a:pt x="2835276" y="2757488"/>
                </a:lnTo>
                <a:lnTo>
                  <a:pt x="2867026" y="2757488"/>
                </a:lnTo>
                <a:lnTo>
                  <a:pt x="2898776" y="2755901"/>
                </a:lnTo>
                <a:lnTo>
                  <a:pt x="2929732" y="2754313"/>
                </a:lnTo>
                <a:lnTo>
                  <a:pt x="2960688" y="2751138"/>
                </a:lnTo>
                <a:lnTo>
                  <a:pt x="2991645" y="2747963"/>
                </a:lnTo>
                <a:lnTo>
                  <a:pt x="3021807" y="2743201"/>
                </a:lnTo>
                <a:lnTo>
                  <a:pt x="3052763" y="2738438"/>
                </a:lnTo>
                <a:lnTo>
                  <a:pt x="3082926" y="2732882"/>
                </a:lnTo>
                <a:lnTo>
                  <a:pt x="3113088" y="2726532"/>
                </a:lnTo>
                <a:lnTo>
                  <a:pt x="3142457" y="2719388"/>
                </a:lnTo>
                <a:lnTo>
                  <a:pt x="3171826" y="2710657"/>
                </a:lnTo>
                <a:lnTo>
                  <a:pt x="3200401" y="2702719"/>
                </a:lnTo>
                <a:lnTo>
                  <a:pt x="3228182" y="2693194"/>
                </a:lnTo>
                <a:lnTo>
                  <a:pt x="3256757" y="2682876"/>
                </a:lnTo>
                <a:lnTo>
                  <a:pt x="3284538" y="2672557"/>
                </a:lnTo>
                <a:lnTo>
                  <a:pt x="3312320" y="2661444"/>
                </a:lnTo>
                <a:lnTo>
                  <a:pt x="3339307" y="2648744"/>
                </a:lnTo>
                <a:lnTo>
                  <a:pt x="3366295" y="2636838"/>
                </a:lnTo>
                <a:lnTo>
                  <a:pt x="3393282" y="2623344"/>
                </a:lnTo>
                <a:lnTo>
                  <a:pt x="3419476" y="2609851"/>
                </a:lnTo>
                <a:lnTo>
                  <a:pt x="3445670" y="2594769"/>
                </a:lnTo>
                <a:lnTo>
                  <a:pt x="3471070" y="2580482"/>
                </a:lnTo>
                <a:lnTo>
                  <a:pt x="3496470" y="2563813"/>
                </a:lnTo>
                <a:lnTo>
                  <a:pt x="3520282" y="2548732"/>
                </a:lnTo>
                <a:lnTo>
                  <a:pt x="3544888" y="2531269"/>
                </a:lnTo>
                <a:lnTo>
                  <a:pt x="3568701" y="2514601"/>
                </a:lnTo>
                <a:lnTo>
                  <a:pt x="3592513" y="2496344"/>
                </a:lnTo>
                <a:lnTo>
                  <a:pt x="3615532" y="2477294"/>
                </a:lnTo>
                <a:lnTo>
                  <a:pt x="3636963" y="2459038"/>
                </a:lnTo>
                <a:lnTo>
                  <a:pt x="3659188" y="2439194"/>
                </a:lnTo>
                <a:lnTo>
                  <a:pt x="3680620" y="2418557"/>
                </a:lnTo>
                <a:lnTo>
                  <a:pt x="3702051" y="2398713"/>
                </a:lnTo>
                <a:lnTo>
                  <a:pt x="3721895" y="2377282"/>
                </a:lnTo>
                <a:lnTo>
                  <a:pt x="3742532" y="2355851"/>
                </a:lnTo>
                <a:lnTo>
                  <a:pt x="3762376" y="2334419"/>
                </a:lnTo>
                <a:lnTo>
                  <a:pt x="3780632" y="2312194"/>
                </a:lnTo>
                <a:lnTo>
                  <a:pt x="3799682" y="2288382"/>
                </a:lnTo>
                <a:lnTo>
                  <a:pt x="3817145" y="2265363"/>
                </a:lnTo>
                <a:lnTo>
                  <a:pt x="3834607" y="2241551"/>
                </a:lnTo>
                <a:lnTo>
                  <a:pt x="3852070" y="2217738"/>
                </a:lnTo>
                <a:lnTo>
                  <a:pt x="3867945" y="2193132"/>
                </a:lnTo>
                <a:lnTo>
                  <a:pt x="3883820" y="2167732"/>
                </a:lnTo>
                <a:lnTo>
                  <a:pt x="3898107" y="2142332"/>
                </a:lnTo>
                <a:lnTo>
                  <a:pt x="3913189" y="2116138"/>
                </a:lnTo>
                <a:lnTo>
                  <a:pt x="3926682" y="2089944"/>
                </a:lnTo>
                <a:lnTo>
                  <a:pt x="3940176" y="2062957"/>
                </a:lnTo>
                <a:lnTo>
                  <a:pt x="3952082" y="2035969"/>
                </a:lnTo>
                <a:lnTo>
                  <a:pt x="3963989" y="2009776"/>
                </a:lnTo>
                <a:lnTo>
                  <a:pt x="3975895" y="1981994"/>
                </a:lnTo>
                <a:lnTo>
                  <a:pt x="3986213" y="1954213"/>
                </a:lnTo>
                <a:lnTo>
                  <a:pt x="3996532" y="1925638"/>
                </a:lnTo>
                <a:lnTo>
                  <a:pt x="4006057" y="1897063"/>
                </a:lnTo>
                <a:lnTo>
                  <a:pt x="4013995" y="1867694"/>
                </a:lnTo>
                <a:lnTo>
                  <a:pt x="4021932" y="1839119"/>
                </a:lnTo>
                <a:lnTo>
                  <a:pt x="4029870" y="1808957"/>
                </a:lnTo>
                <a:lnTo>
                  <a:pt x="4036220" y="1779588"/>
                </a:lnTo>
                <a:lnTo>
                  <a:pt x="4041776" y="1749425"/>
                </a:lnTo>
                <a:lnTo>
                  <a:pt x="4046539" y="1719263"/>
                </a:lnTo>
                <a:lnTo>
                  <a:pt x="4050507" y="1689100"/>
                </a:lnTo>
                <a:lnTo>
                  <a:pt x="4053682" y="1658144"/>
                </a:lnTo>
                <a:lnTo>
                  <a:pt x="4057651" y="1627188"/>
                </a:lnTo>
                <a:lnTo>
                  <a:pt x="4059239" y="1596232"/>
                </a:lnTo>
                <a:lnTo>
                  <a:pt x="4060826" y="1563688"/>
                </a:lnTo>
                <a:lnTo>
                  <a:pt x="4060826" y="1531938"/>
                </a:lnTo>
                <a:lnTo>
                  <a:pt x="4060826" y="1500982"/>
                </a:lnTo>
                <a:lnTo>
                  <a:pt x="4059239" y="1469232"/>
                </a:lnTo>
                <a:lnTo>
                  <a:pt x="4057651" y="1438275"/>
                </a:lnTo>
                <a:lnTo>
                  <a:pt x="4053682" y="1407319"/>
                </a:lnTo>
                <a:lnTo>
                  <a:pt x="4050507" y="1376363"/>
                </a:lnTo>
                <a:lnTo>
                  <a:pt x="4046539" y="1346200"/>
                </a:lnTo>
                <a:lnTo>
                  <a:pt x="4041776" y="1316038"/>
                </a:lnTo>
                <a:lnTo>
                  <a:pt x="4036220" y="1285875"/>
                </a:lnTo>
                <a:lnTo>
                  <a:pt x="4029870" y="1255713"/>
                </a:lnTo>
                <a:lnTo>
                  <a:pt x="4021932" y="1226344"/>
                </a:lnTo>
                <a:lnTo>
                  <a:pt x="4013995" y="1196975"/>
                </a:lnTo>
                <a:lnTo>
                  <a:pt x="4006057" y="1168400"/>
                </a:lnTo>
                <a:lnTo>
                  <a:pt x="3996532" y="1139825"/>
                </a:lnTo>
                <a:lnTo>
                  <a:pt x="3986213" y="1111250"/>
                </a:lnTo>
                <a:lnTo>
                  <a:pt x="3975895" y="1083469"/>
                </a:lnTo>
                <a:lnTo>
                  <a:pt x="3963989" y="1055688"/>
                </a:lnTo>
                <a:lnTo>
                  <a:pt x="3952082" y="1027907"/>
                </a:lnTo>
                <a:lnTo>
                  <a:pt x="3940176" y="1000919"/>
                </a:lnTo>
                <a:lnTo>
                  <a:pt x="3926682" y="975519"/>
                </a:lnTo>
                <a:lnTo>
                  <a:pt x="3913189" y="949325"/>
                </a:lnTo>
                <a:lnTo>
                  <a:pt x="3898107" y="923132"/>
                </a:lnTo>
                <a:lnTo>
                  <a:pt x="3883820" y="897732"/>
                </a:lnTo>
                <a:lnTo>
                  <a:pt x="3867945" y="872332"/>
                </a:lnTo>
                <a:lnTo>
                  <a:pt x="3852070" y="847725"/>
                </a:lnTo>
                <a:lnTo>
                  <a:pt x="3834607" y="823119"/>
                </a:lnTo>
                <a:lnTo>
                  <a:pt x="3817145" y="800100"/>
                </a:lnTo>
                <a:lnTo>
                  <a:pt x="3799682" y="776288"/>
                </a:lnTo>
                <a:lnTo>
                  <a:pt x="3780632" y="753269"/>
                </a:lnTo>
                <a:lnTo>
                  <a:pt x="3762376" y="731044"/>
                </a:lnTo>
                <a:lnTo>
                  <a:pt x="3742532" y="709613"/>
                </a:lnTo>
                <a:lnTo>
                  <a:pt x="3721895" y="687388"/>
                </a:lnTo>
                <a:lnTo>
                  <a:pt x="3702051" y="665956"/>
                </a:lnTo>
                <a:lnTo>
                  <a:pt x="3680620" y="645319"/>
                </a:lnTo>
                <a:lnTo>
                  <a:pt x="3659188" y="626269"/>
                </a:lnTo>
                <a:lnTo>
                  <a:pt x="3636963" y="606425"/>
                </a:lnTo>
                <a:lnTo>
                  <a:pt x="3615532" y="587375"/>
                </a:lnTo>
                <a:lnTo>
                  <a:pt x="3592513" y="569119"/>
                </a:lnTo>
                <a:lnTo>
                  <a:pt x="3568701" y="550863"/>
                </a:lnTo>
                <a:lnTo>
                  <a:pt x="3544888" y="534194"/>
                </a:lnTo>
                <a:lnTo>
                  <a:pt x="3520282" y="516731"/>
                </a:lnTo>
                <a:lnTo>
                  <a:pt x="3496470" y="500063"/>
                </a:lnTo>
                <a:lnTo>
                  <a:pt x="3471070" y="484981"/>
                </a:lnTo>
                <a:lnTo>
                  <a:pt x="3445670" y="469900"/>
                </a:lnTo>
                <a:lnTo>
                  <a:pt x="3419476" y="455613"/>
                </a:lnTo>
                <a:lnTo>
                  <a:pt x="3393282" y="441325"/>
                </a:lnTo>
                <a:lnTo>
                  <a:pt x="3366295" y="428625"/>
                </a:lnTo>
                <a:lnTo>
                  <a:pt x="3339307" y="415925"/>
                </a:lnTo>
                <a:lnTo>
                  <a:pt x="3312320" y="404019"/>
                </a:lnTo>
                <a:lnTo>
                  <a:pt x="3284538" y="392906"/>
                </a:lnTo>
                <a:lnTo>
                  <a:pt x="3256757" y="381794"/>
                </a:lnTo>
                <a:lnTo>
                  <a:pt x="3228182" y="372269"/>
                </a:lnTo>
                <a:lnTo>
                  <a:pt x="3200401" y="362744"/>
                </a:lnTo>
                <a:lnTo>
                  <a:pt x="3171826" y="354013"/>
                </a:lnTo>
                <a:lnTo>
                  <a:pt x="3142457" y="346075"/>
                </a:lnTo>
                <a:lnTo>
                  <a:pt x="3113088" y="338931"/>
                </a:lnTo>
                <a:lnTo>
                  <a:pt x="3082926" y="332581"/>
                </a:lnTo>
                <a:lnTo>
                  <a:pt x="3052763" y="327025"/>
                </a:lnTo>
                <a:lnTo>
                  <a:pt x="3021807" y="321469"/>
                </a:lnTo>
                <a:lnTo>
                  <a:pt x="2991645" y="317500"/>
                </a:lnTo>
                <a:lnTo>
                  <a:pt x="2960688" y="313531"/>
                </a:lnTo>
                <a:lnTo>
                  <a:pt x="2929732" y="311150"/>
                </a:lnTo>
                <a:lnTo>
                  <a:pt x="2898776" y="309563"/>
                </a:lnTo>
                <a:lnTo>
                  <a:pt x="2867026" y="307975"/>
                </a:lnTo>
                <a:lnTo>
                  <a:pt x="2835276" y="307975"/>
                </a:lnTo>
                <a:close/>
                <a:moveTo>
                  <a:pt x="2836465" y="0"/>
                </a:moveTo>
                <a:lnTo>
                  <a:pt x="2910295" y="1588"/>
                </a:lnTo>
                <a:lnTo>
                  <a:pt x="2982536" y="3970"/>
                </a:lnTo>
                <a:lnTo>
                  <a:pt x="3055571" y="8733"/>
                </a:lnTo>
                <a:lnTo>
                  <a:pt x="3127019" y="14291"/>
                </a:lnTo>
                <a:lnTo>
                  <a:pt x="3197672" y="21437"/>
                </a:lnTo>
                <a:lnTo>
                  <a:pt x="3269120" y="31758"/>
                </a:lnTo>
                <a:lnTo>
                  <a:pt x="3338979" y="42080"/>
                </a:lnTo>
                <a:lnTo>
                  <a:pt x="3408839" y="53989"/>
                </a:lnTo>
                <a:lnTo>
                  <a:pt x="3477905" y="68280"/>
                </a:lnTo>
                <a:lnTo>
                  <a:pt x="3545383" y="82571"/>
                </a:lnTo>
                <a:lnTo>
                  <a:pt x="3612862" y="99244"/>
                </a:lnTo>
                <a:lnTo>
                  <a:pt x="3680340" y="116711"/>
                </a:lnTo>
                <a:lnTo>
                  <a:pt x="3747024" y="135766"/>
                </a:lnTo>
                <a:lnTo>
                  <a:pt x="3812121" y="155615"/>
                </a:lnTo>
                <a:lnTo>
                  <a:pt x="3876423" y="176258"/>
                </a:lnTo>
                <a:lnTo>
                  <a:pt x="3941520" y="198489"/>
                </a:lnTo>
                <a:lnTo>
                  <a:pt x="4004235" y="221514"/>
                </a:lnTo>
                <a:lnTo>
                  <a:pt x="4066950" y="246126"/>
                </a:lnTo>
                <a:lnTo>
                  <a:pt x="4128077" y="271533"/>
                </a:lnTo>
                <a:lnTo>
                  <a:pt x="4189205" y="296939"/>
                </a:lnTo>
                <a:lnTo>
                  <a:pt x="4248745" y="323140"/>
                </a:lnTo>
                <a:lnTo>
                  <a:pt x="4308284" y="350929"/>
                </a:lnTo>
                <a:lnTo>
                  <a:pt x="4366236" y="379511"/>
                </a:lnTo>
                <a:lnTo>
                  <a:pt x="4423394" y="408093"/>
                </a:lnTo>
                <a:lnTo>
                  <a:pt x="4478964" y="437470"/>
                </a:lnTo>
                <a:lnTo>
                  <a:pt x="4534535" y="467640"/>
                </a:lnTo>
                <a:lnTo>
                  <a:pt x="4588517" y="497810"/>
                </a:lnTo>
                <a:lnTo>
                  <a:pt x="4640912" y="528775"/>
                </a:lnTo>
                <a:lnTo>
                  <a:pt x="4693307" y="560533"/>
                </a:lnTo>
                <a:lnTo>
                  <a:pt x="4744907" y="593085"/>
                </a:lnTo>
                <a:lnTo>
                  <a:pt x="4794921" y="624843"/>
                </a:lnTo>
                <a:lnTo>
                  <a:pt x="4842553" y="657395"/>
                </a:lnTo>
                <a:lnTo>
                  <a:pt x="4890978" y="689948"/>
                </a:lnTo>
                <a:lnTo>
                  <a:pt x="4936228" y="722500"/>
                </a:lnTo>
                <a:lnTo>
                  <a:pt x="4982272" y="755052"/>
                </a:lnTo>
                <a:lnTo>
                  <a:pt x="5025935" y="788398"/>
                </a:lnTo>
                <a:lnTo>
                  <a:pt x="5068803" y="820950"/>
                </a:lnTo>
                <a:lnTo>
                  <a:pt x="5110083" y="853503"/>
                </a:lnTo>
                <a:lnTo>
                  <a:pt x="5150571" y="887643"/>
                </a:lnTo>
                <a:lnTo>
                  <a:pt x="5189470" y="920195"/>
                </a:lnTo>
                <a:lnTo>
                  <a:pt x="5226781" y="952747"/>
                </a:lnTo>
                <a:lnTo>
                  <a:pt x="5262505" y="984505"/>
                </a:lnTo>
                <a:lnTo>
                  <a:pt x="5298229" y="1016263"/>
                </a:lnTo>
                <a:lnTo>
                  <a:pt x="5331571" y="1048022"/>
                </a:lnTo>
                <a:lnTo>
                  <a:pt x="5363325" y="1078986"/>
                </a:lnTo>
                <a:lnTo>
                  <a:pt x="5394286" y="1109950"/>
                </a:lnTo>
                <a:lnTo>
                  <a:pt x="5423659" y="1140121"/>
                </a:lnTo>
                <a:lnTo>
                  <a:pt x="5451444" y="1170291"/>
                </a:lnTo>
                <a:lnTo>
                  <a:pt x="5477641" y="1199667"/>
                </a:lnTo>
                <a:lnTo>
                  <a:pt x="5501457" y="1228250"/>
                </a:lnTo>
                <a:lnTo>
                  <a:pt x="5524479" y="1256038"/>
                </a:lnTo>
                <a:lnTo>
                  <a:pt x="5545913" y="1283033"/>
                </a:lnTo>
                <a:lnTo>
                  <a:pt x="5566554" y="1309233"/>
                </a:lnTo>
                <a:lnTo>
                  <a:pt x="5584019" y="1335434"/>
                </a:lnTo>
                <a:lnTo>
                  <a:pt x="5601483" y="1360046"/>
                </a:lnTo>
                <a:lnTo>
                  <a:pt x="5615773" y="1383071"/>
                </a:lnTo>
                <a:lnTo>
                  <a:pt x="5629269" y="1406096"/>
                </a:lnTo>
                <a:lnTo>
                  <a:pt x="5641177" y="1427533"/>
                </a:lnTo>
                <a:lnTo>
                  <a:pt x="5651497" y="1448175"/>
                </a:lnTo>
                <a:lnTo>
                  <a:pt x="5659435" y="1467230"/>
                </a:lnTo>
                <a:lnTo>
                  <a:pt x="5665787" y="1486285"/>
                </a:lnTo>
                <a:lnTo>
                  <a:pt x="5669755" y="1502164"/>
                </a:lnTo>
                <a:lnTo>
                  <a:pt x="5672931" y="1518837"/>
                </a:lnTo>
                <a:lnTo>
                  <a:pt x="5673725" y="1532335"/>
                </a:lnTo>
                <a:lnTo>
                  <a:pt x="5672931" y="1547420"/>
                </a:lnTo>
                <a:lnTo>
                  <a:pt x="5669755" y="1562505"/>
                </a:lnTo>
                <a:lnTo>
                  <a:pt x="5665787" y="1579972"/>
                </a:lnTo>
                <a:lnTo>
                  <a:pt x="5659435" y="1598233"/>
                </a:lnTo>
                <a:lnTo>
                  <a:pt x="5651497" y="1617288"/>
                </a:lnTo>
                <a:lnTo>
                  <a:pt x="5641177" y="1637931"/>
                </a:lnTo>
                <a:lnTo>
                  <a:pt x="5629269" y="1660162"/>
                </a:lnTo>
                <a:lnTo>
                  <a:pt x="5615773" y="1682392"/>
                </a:lnTo>
                <a:lnTo>
                  <a:pt x="5601483" y="1706211"/>
                </a:lnTo>
                <a:lnTo>
                  <a:pt x="5584019" y="1730824"/>
                </a:lnTo>
                <a:lnTo>
                  <a:pt x="5566554" y="1756230"/>
                </a:lnTo>
                <a:lnTo>
                  <a:pt x="5545913" y="1783225"/>
                </a:lnTo>
                <a:lnTo>
                  <a:pt x="5524479" y="1810219"/>
                </a:lnTo>
                <a:lnTo>
                  <a:pt x="5501457" y="1838008"/>
                </a:lnTo>
                <a:lnTo>
                  <a:pt x="5477641" y="1866590"/>
                </a:lnTo>
                <a:lnTo>
                  <a:pt x="5451444" y="1895966"/>
                </a:lnTo>
                <a:lnTo>
                  <a:pt x="5423659" y="1925343"/>
                </a:lnTo>
                <a:lnTo>
                  <a:pt x="5394286" y="1955513"/>
                </a:lnTo>
                <a:lnTo>
                  <a:pt x="5363325" y="1986477"/>
                </a:lnTo>
                <a:lnTo>
                  <a:pt x="5331571" y="2018236"/>
                </a:lnTo>
                <a:lnTo>
                  <a:pt x="5298229" y="2049200"/>
                </a:lnTo>
                <a:lnTo>
                  <a:pt x="5262505" y="2081752"/>
                </a:lnTo>
                <a:lnTo>
                  <a:pt x="5226781" y="2113510"/>
                </a:lnTo>
                <a:lnTo>
                  <a:pt x="5189470" y="2146062"/>
                </a:lnTo>
                <a:lnTo>
                  <a:pt x="5150571" y="2178615"/>
                </a:lnTo>
                <a:lnTo>
                  <a:pt x="5110083" y="2211167"/>
                </a:lnTo>
                <a:lnTo>
                  <a:pt x="5068803" y="2245307"/>
                </a:lnTo>
                <a:lnTo>
                  <a:pt x="5025935" y="2277859"/>
                </a:lnTo>
                <a:lnTo>
                  <a:pt x="4982272" y="2310411"/>
                </a:lnTo>
                <a:lnTo>
                  <a:pt x="4936228" y="2343757"/>
                </a:lnTo>
                <a:lnTo>
                  <a:pt x="4890978" y="2376310"/>
                </a:lnTo>
                <a:lnTo>
                  <a:pt x="4842553" y="2408862"/>
                </a:lnTo>
                <a:lnTo>
                  <a:pt x="4794921" y="2440620"/>
                </a:lnTo>
                <a:lnTo>
                  <a:pt x="4744907" y="2473172"/>
                </a:lnTo>
                <a:lnTo>
                  <a:pt x="4693307" y="2504930"/>
                </a:lnTo>
                <a:lnTo>
                  <a:pt x="4640912" y="2535895"/>
                </a:lnTo>
                <a:lnTo>
                  <a:pt x="4588517" y="2566859"/>
                </a:lnTo>
                <a:lnTo>
                  <a:pt x="4534535" y="2597823"/>
                </a:lnTo>
                <a:lnTo>
                  <a:pt x="4478964" y="2628787"/>
                </a:lnTo>
                <a:lnTo>
                  <a:pt x="4423394" y="2657370"/>
                </a:lnTo>
                <a:lnTo>
                  <a:pt x="4366236" y="2685952"/>
                </a:lnTo>
                <a:lnTo>
                  <a:pt x="4308284" y="2714535"/>
                </a:lnTo>
                <a:lnTo>
                  <a:pt x="4248745" y="2741529"/>
                </a:lnTo>
                <a:lnTo>
                  <a:pt x="4189205" y="2768524"/>
                </a:lnTo>
                <a:lnTo>
                  <a:pt x="4128077" y="2794724"/>
                </a:lnTo>
                <a:lnTo>
                  <a:pt x="4066950" y="2820131"/>
                </a:lnTo>
                <a:lnTo>
                  <a:pt x="4004235" y="2843949"/>
                </a:lnTo>
                <a:lnTo>
                  <a:pt x="3941520" y="2867768"/>
                </a:lnTo>
                <a:lnTo>
                  <a:pt x="3876423" y="2889205"/>
                </a:lnTo>
                <a:lnTo>
                  <a:pt x="3812121" y="2910642"/>
                </a:lnTo>
                <a:lnTo>
                  <a:pt x="3747024" y="2930491"/>
                </a:lnTo>
                <a:lnTo>
                  <a:pt x="3680340" y="2948752"/>
                </a:lnTo>
                <a:lnTo>
                  <a:pt x="3612862" y="2967013"/>
                </a:lnTo>
                <a:lnTo>
                  <a:pt x="3545383" y="2983686"/>
                </a:lnTo>
                <a:lnTo>
                  <a:pt x="3477905" y="2997977"/>
                </a:lnTo>
                <a:lnTo>
                  <a:pt x="3408839" y="3011474"/>
                </a:lnTo>
                <a:lnTo>
                  <a:pt x="3338979" y="3024177"/>
                </a:lnTo>
                <a:lnTo>
                  <a:pt x="3269120" y="3034499"/>
                </a:lnTo>
                <a:lnTo>
                  <a:pt x="3197672" y="3044026"/>
                </a:lnTo>
                <a:lnTo>
                  <a:pt x="3127019" y="3051966"/>
                </a:lnTo>
                <a:lnTo>
                  <a:pt x="3055571" y="3057524"/>
                </a:lnTo>
                <a:lnTo>
                  <a:pt x="2982536" y="3061493"/>
                </a:lnTo>
                <a:lnTo>
                  <a:pt x="2910295" y="3064669"/>
                </a:lnTo>
                <a:lnTo>
                  <a:pt x="2836465" y="3065463"/>
                </a:lnTo>
                <a:lnTo>
                  <a:pt x="2764224" y="3064669"/>
                </a:lnTo>
                <a:lnTo>
                  <a:pt x="2690395" y="3061493"/>
                </a:lnTo>
                <a:lnTo>
                  <a:pt x="2618948" y="3057524"/>
                </a:lnTo>
                <a:lnTo>
                  <a:pt x="2546706" y="3051966"/>
                </a:lnTo>
                <a:lnTo>
                  <a:pt x="2476053" y="3044026"/>
                </a:lnTo>
                <a:lnTo>
                  <a:pt x="2405399" y="3034499"/>
                </a:lnTo>
                <a:lnTo>
                  <a:pt x="2334745" y="3024177"/>
                </a:lnTo>
                <a:lnTo>
                  <a:pt x="2265679" y="3011474"/>
                </a:lnTo>
                <a:lnTo>
                  <a:pt x="2195820" y="2997977"/>
                </a:lnTo>
                <a:lnTo>
                  <a:pt x="2127548" y="2983686"/>
                </a:lnTo>
                <a:lnTo>
                  <a:pt x="2060069" y="2967013"/>
                </a:lnTo>
                <a:lnTo>
                  <a:pt x="1993385" y="2948752"/>
                </a:lnTo>
                <a:lnTo>
                  <a:pt x="1926701" y="2930491"/>
                </a:lnTo>
                <a:lnTo>
                  <a:pt x="1861604" y="2910642"/>
                </a:lnTo>
                <a:lnTo>
                  <a:pt x="1796508" y="2889205"/>
                </a:lnTo>
                <a:lnTo>
                  <a:pt x="1732999" y="2867768"/>
                </a:lnTo>
                <a:lnTo>
                  <a:pt x="1669490" y="2843949"/>
                </a:lnTo>
                <a:lnTo>
                  <a:pt x="1606775" y="2820131"/>
                </a:lnTo>
                <a:lnTo>
                  <a:pt x="1544853" y="2794724"/>
                </a:lnTo>
                <a:lnTo>
                  <a:pt x="1484520" y="2768524"/>
                </a:lnTo>
                <a:lnTo>
                  <a:pt x="1424980" y="2741529"/>
                </a:lnTo>
                <a:lnTo>
                  <a:pt x="1365441" y="2714535"/>
                </a:lnTo>
                <a:lnTo>
                  <a:pt x="1307489" y="2685952"/>
                </a:lnTo>
                <a:lnTo>
                  <a:pt x="1250331" y="2657370"/>
                </a:lnTo>
                <a:lnTo>
                  <a:pt x="1193967" y="2628787"/>
                </a:lnTo>
                <a:lnTo>
                  <a:pt x="1139984" y="2597823"/>
                </a:lnTo>
                <a:lnTo>
                  <a:pt x="1086002" y="2566859"/>
                </a:lnTo>
                <a:lnTo>
                  <a:pt x="1032019" y="2535895"/>
                </a:lnTo>
                <a:lnTo>
                  <a:pt x="980418" y="2504930"/>
                </a:lnTo>
                <a:lnTo>
                  <a:pt x="928817" y="2473172"/>
                </a:lnTo>
                <a:lnTo>
                  <a:pt x="879598" y="2440620"/>
                </a:lnTo>
                <a:lnTo>
                  <a:pt x="831172" y="2408862"/>
                </a:lnTo>
                <a:lnTo>
                  <a:pt x="783541" y="2376310"/>
                </a:lnTo>
                <a:lnTo>
                  <a:pt x="736703" y="2343757"/>
                </a:lnTo>
                <a:lnTo>
                  <a:pt x="691453" y="2310411"/>
                </a:lnTo>
                <a:lnTo>
                  <a:pt x="647790" y="2277859"/>
                </a:lnTo>
                <a:lnTo>
                  <a:pt x="605716" y="2245307"/>
                </a:lnTo>
                <a:lnTo>
                  <a:pt x="563641" y="2211167"/>
                </a:lnTo>
                <a:lnTo>
                  <a:pt x="523948" y="2178615"/>
                </a:lnTo>
                <a:lnTo>
                  <a:pt x="484255" y="2146062"/>
                </a:lnTo>
                <a:lnTo>
                  <a:pt x="446944" y="2113510"/>
                </a:lnTo>
                <a:lnTo>
                  <a:pt x="410426" y="2081752"/>
                </a:lnTo>
                <a:lnTo>
                  <a:pt x="376290" y="2049200"/>
                </a:lnTo>
                <a:lnTo>
                  <a:pt x="342948" y="2018236"/>
                </a:lnTo>
                <a:lnTo>
                  <a:pt x="310399" y="1986477"/>
                </a:lnTo>
                <a:lnTo>
                  <a:pt x="279439" y="1955513"/>
                </a:lnTo>
                <a:lnTo>
                  <a:pt x="250066" y="1925343"/>
                </a:lnTo>
                <a:lnTo>
                  <a:pt x="223075" y="1895966"/>
                </a:lnTo>
                <a:lnTo>
                  <a:pt x="196877" y="1866590"/>
                </a:lnTo>
                <a:lnTo>
                  <a:pt x="172268" y="1838008"/>
                </a:lnTo>
                <a:lnTo>
                  <a:pt x="149246" y="1810219"/>
                </a:lnTo>
                <a:lnTo>
                  <a:pt x="127018" y="1783225"/>
                </a:lnTo>
                <a:lnTo>
                  <a:pt x="107965" y="1756230"/>
                </a:lnTo>
                <a:lnTo>
                  <a:pt x="88912" y="1730824"/>
                </a:lnTo>
                <a:lnTo>
                  <a:pt x="72241" y="1706211"/>
                </a:lnTo>
                <a:lnTo>
                  <a:pt x="57952" y="1682392"/>
                </a:lnTo>
                <a:lnTo>
                  <a:pt x="43662" y="1660162"/>
                </a:lnTo>
                <a:lnTo>
                  <a:pt x="32548" y="1637931"/>
                </a:lnTo>
                <a:lnTo>
                  <a:pt x="23022" y="1617288"/>
                </a:lnTo>
                <a:lnTo>
                  <a:pt x="14289" y="1598233"/>
                </a:lnTo>
                <a:lnTo>
                  <a:pt x="7938" y="1579972"/>
                </a:lnTo>
                <a:lnTo>
                  <a:pt x="3969" y="1562505"/>
                </a:lnTo>
                <a:lnTo>
                  <a:pt x="794" y="1547420"/>
                </a:lnTo>
                <a:lnTo>
                  <a:pt x="0" y="1532335"/>
                </a:lnTo>
                <a:lnTo>
                  <a:pt x="794" y="1518837"/>
                </a:lnTo>
                <a:lnTo>
                  <a:pt x="3969" y="1502164"/>
                </a:lnTo>
                <a:lnTo>
                  <a:pt x="7938" y="1486285"/>
                </a:lnTo>
                <a:lnTo>
                  <a:pt x="14289" y="1467230"/>
                </a:lnTo>
                <a:lnTo>
                  <a:pt x="23022" y="1448175"/>
                </a:lnTo>
                <a:lnTo>
                  <a:pt x="32548" y="1427533"/>
                </a:lnTo>
                <a:lnTo>
                  <a:pt x="43662" y="1406096"/>
                </a:lnTo>
                <a:lnTo>
                  <a:pt x="57952" y="1383071"/>
                </a:lnTo>
                <a:lnTo>
                  <a:pt x="72241" y="1360046"/>
                </a:lnTo>
                <a:lnTo>
                  <a:pt x="88912" y="1335434"/>
                </a:lnTo>
                <a:lnTo>
                  <a:pt x="107965" y="1309233"/>
                </a:lnTo>
                <a:lnTo>
                  <a:pt x="127018" y="1283033"/>
                </a:lnTo>
                <a:lnTo>
                  <a:pt x="149246" y="1256038"/>
                </a:lnTo>
                <a:lnTo>
                  <a:pt x="172268" y="1228250"/>
                </a:lnTo>
                <a:lnTo>
                  <a:pt x="196877" y="1199667"/>
                </a:lnTo>
                <a:lnTo>
                  <a:pt x="223075" y="1170291"/>
                </a:lnTo>
                <a:lnTo>
                  <a:pt x="250066" y="1140121"/>
                </a:lnTo>
                <a:lnTo>
                  <a:pt x="279439" y="1109950"/>
                </a:lnTo>
                <a:lnTo>
                  <a:pt x="310399" y="1078986"/>
                </a:lnTo>
                <a:lnTo>
                  <a:pt x="342948" y="1048022"/>
                </a:lnTo>
                <a:lnTo>
                  <a:pt x="376290" y="1016263"/>
                </a:lnTo>
                <a:lnTo>
                  <a:pt x="410426" y="984505"/>
                </a:lnTo>
                <a:lnTo>
                  <a:pt x="446944" y="952747"/>
                </a:lnTo>
                <a:lnTo>
                  <a:pt x="484255" y="920195"/>
                </a:lnTo>
                <a:lnTo>
                  <a:pt x="523948" y="887643"/>
                </a:lnTo>
                <a:lnTo>
                  <a:pt x="563641" y="853503"/>
                </a:lnTo>
                <a:lnTo>
                  <a:pt x="605716" y="820950"/>
                </a:lnTo>
                <a:lnTo>
                  <a:pt x="647790" y="788398"/>
                </a:lnTo>
                <a:lnTo>
                  <a:pt x="691453" y="755052"/>
                </a:lnTo>
                <a:lnTo>
                  <a:pt x="736703" y="722500"/>
                </a:lnTo>
                <a:lnTo>
                  <a:pt x="783541" y="689948"/>
                </a:lnTo>
                <a:lnTo>
                  <a:pt x="831172" y="657395"/>
                </a:lnTo>
                <a:lnTo>
                  <a:pt x="879598" y="624843"/>
                </a:lnTo>
                <a:lnTo>
                  <a:pt x="928817" y="593085"/>
                </a:lnTo>
                <a:lnTo>
                  <a:pt x="980418" y="560533"/>
                </a:lnTo>
                <a:lnTo>
                  <a:pt x="1032019" y="528775"/>
                </a:lnTo>
                <a:lnTo>
                  <a:pt x="1086002" y="497810"/>
                </a:lnTo>
                <a:lnTo>
                  <a:pt x="1139984" y="467640"/>
                </a:lnTo>
                <a:lnTo>
                  <a:pt x="1193967" y="437470"/>
                </a:lnTo>
                <a:lnTo>
                  <a:pt x="1250331" y="408093"/>
                </a:lnTo>
                <a:lnTo>
                  <a:pt x="1307489" y="379511"/>
                </a:lnTo>
                <a:lnTo>
                  <a:pt x="1365441" y="350929"/>
                </a:lnTo>
                <a:lnTo>
                  <a:pt x="1424980" y="323140"/>
                </a:lnTo>
                <a:lnTo>
                  <a:pt x="1484520" y="296939"/>
                </a:lnTo>
                <a:lnTo>
                  <a:pt x="1544853" y="271533"/>
                </a:lnTo>
                <a:lnTo>
                  <a:pt x="1606775" y="246126"/>
                </a:lnTo>
                <a:lnTo>
                  <a:pt x="1669490" y="221514"/>
                </a:lnTo>
                <a:lnTo>
                  <a:pt x="1732999" y="198489"/>
                </a:lnTo>
                <a:lnTo>
                  <a:pt x="1796508" y="176258"/>
                </a:lnTo>
                <a:lnTo>
                  <a:pt x="1861604" y="155615"/>
                </a:lnTo>
                <a:lnTo>
                  <a:pt x="1926701" y="135766"/>
                </a:lnTo>
                <a:lnTo>
                  <a:pt x="1993385" y="116711"/>
                </a:lnTo>
                <a:lnTo>
                  <a:pt x="2060069" y="99244"/>
                </a:lnTo>
                <a:lnTo>
                  <a:pt x="2127548" y="82571"/>
                </a:lnTo>
                <a:lnTo>
                  <a:pt x="2195820" y="68280"/>
                </a:lnTo>
                <a:lnTo>
                  <a:pt x="2265679" y="53989"/>
                </a:lnTo>
                <a:lnTo>
                  <a:pt x="2334745" y="42080"/>
                </a:lnTo>
                <a:lnTo>
                  <a:pt x="2405399" y="31758"/>
                </a:lnTo>
                <a:lnTo>
                  <a:pt x="2476053" y="21437"/>
                </a:lnTo>
                <a:lnTo>
                  <a:pt x="2546706" y="14291"/>
                </a:lnTo>
                <a:lnTo>
                  <a:pt x="2618948" y="8733"/>
                </a:lnTo>
                <a:lnTo>
                  <a:pt x="2690395" y="3970"/>
                </a:lnTo>
                <a:lnTo>
                  <a:pt x="2764224" y="1588"/>
                </a:lnTo>
                <a:close/>
              </a:path>
            </a:pathLst>
          </a:custGeom>
          <a:solidFill>
            <a:srgbClr val="19A5BE"/>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85" name="任意多边形 184"/>
          <p:cNvSpPr/>
          <p:nvPr/>
        </p:nvSpPr>
        <p:spPr bwMode="auto">
          <a:xfrm>
            <a:off x="4575841" y="3093550"/>
            <a:ext cx="292565" cy="385232"/>
          </a:xfrm>
          <a:custGeom>
            <a:avLst/>
            <a:gdLst>
              <a:gd name="connsiteX0" fmla="*/ 4063488 w 4175125"/>
              <a:gd name="connsiteY0" fmla="*/ 2282825 h 5497513"/>
              <a:gd name="connsiteX1" fmla="*/ 4077740 w 4175125"/>
              <a:gd name="connsiteY1" fmla="*/ 2282825 h 5497513"/>
              <a:gd name="connsiteX2" fmla="*/ 4091991 w 4175125"/>
              <a:gd name="connsiteY2" fmla="*/ 2285201 h 5497513"/>
              <a:gd name="connsiteX3" fmla="*/ 4104659 w 4175125"/>
              <a:gd name="connsiteY3" fmla="*/ 2289162 h 5497513"/>
              <a:gd name="connsiteX4" fmla="*/ 4118119 w 4175125"/>
              <a:gd name="connsiteY4" fmla="*/ 2293915 h 5497513"/>
              <a:gd name="connsiteX5" fmla="*/ 4129995 w 4175125"/>
              <a:gd name="connsiteY5" fmla="*/ 2301836 h 5497513"/>
              <a:gd name="connsiteX6" fmla="*/ 4140288 w 4175125"/>
              <a:gd name="connsiteY6" fmla="*/ 2312133 h 5497513"/>
              <a:gd name="connsiteX7" fmla="*/ 4148997 w 4175125"/>
              <a:gd name="connsiteY7" fmla="*/ 2322431 h 5497513"/>
              <a:gd name="connsiteX8" fmla="*/ 4156915 w 4175125"/>
              <a:gd name="connsiteY8" fmla="*/ 2335897 h 5497513"/>
              <a:gd name="connsiteX9" fmla="*/ 4163249 w 4175125"/>
              <a:gd name="connsiteY9" fmla="*/ 2348571 h 5497513"/>
              <a:gd name="connsiteX10" fmla="*/ 4168791 w 4175125"/>
              <a:gd name="connsiteY10" fmla="*/ 2362829 h 5497513"/>
              <a:gd name="connsiteX11" fmla="*/ 4172750 w 4175125"/>
              <a:gd name="connsiteY11" fmla="*/ 2378671 h 5497513"/>
              <a:gd name="connsiteX12" fmla="*/ 4173542 w 4175125"/>
              <a:gd name="connsiteY12" fmla="*/ 2395305 h 5497513"/>
              <a:gd name="connsiteX13" fmla="*/ 4175125 w 4175125"/>
              <a:gd name="connsiteY13" fmla="*/ 2411940 h 5497513"/>
              <a:gd name="connsiteX14" fmla="*/ 4173542 w 4175125"/>
              <a:gd name="connsiteY14" fmla="*/ 2430158 h 5497513"/>
              <a:gd name="connsiteX15" fmla="*/ 4172750 w 4175125"/>
              <a:gd name="connsiteY15" fmla="*/ 2448377 h 5497513"/>
              <a:gd name="connsiteX16" fmla="*/ 4168791 w 4175125"/>
              <a:gd name="connsiteY16" fmla="*/ 2466595 h 5497513"/>
              <a:gd name="connsiteX17" fmla="*/ 4163249 w 4175125"/>
              <a:gd name="connsiteY17" fmla="*/ 2484814 h 5497513"/>
              <a:gd name="connsiteX18" fmla="*/ 4156915 w 4175125"/>
              <a:gd name="connsiteY18" fmla="*/ 2504617 h 5497513"/>
              <a:gd name="connsiteX19" fmla="*/ 4148997 w 4175125"/>
              <a:gd name="connsiteY19" fmla="*/ 2523628 h 5497513"/>
              <a:gd name="connsiteX20" fmla="*/ 4138704 w 4175125"/>
              <a:gd name="connsiteY20" fmla="*/ 2541846 h 5497513"/>
              <a:gd name="connsiteX21" fmla="*/ 4128412 w 4175125"/>
              <a:gd name="connsiteY21" fmla="*/ 2560065 h 5497513"/>
              <a:gd name="connsiteX22" fmla="*/ 4116535 w 4175125"/>
              <a:gd name="connsiteY22" fmla="*/ 2577491 h 5497513"/>
              <a:gd name="connsiteX23" fmla="*/ 4103867 w 4175125"/>
              <a:gd name="connsiteY23" fmla="*/ 2592541 h 5497513"/>
              <a:gd name="connsiteX24" fmla="*/ 4090408 w 4175125"/>
              <a:gd name="connsiteY24" fmla="*/ 2606800 h 5497513"/>
              <a:gd name="connsiteX25" fmla="*/ 4076156 w 4175125"/>
              <a:gd name="connsiteY25" fmla="*/ 2620265 h 5497513"/>
              <a:gd name="connsiteX26" fmla="*/ 4061905 w 4175125"/>
              <a:gd name="connsiteY26" fmla="*/ 2631355 h 5497513"/>
              <a:gd name="connsiteX27" fmla="*/ 4047653 w 4175125"/>
              <a:gd name="connsiteY27" fmla="*/ 2640860 h 5497513"/>
              <a:gd name="connsiteX28" fmla="*/ 4032610 w 4175125"/>
              <a:gd name="connsiteY28" fmla="*/ 2649574 h 5497513"/>
              <a:gd name="connsiteX29" fmla="*/ 4018358 w 4175125"/>
              <a:gd name="connsiteY29" fmla="*/ 2655911 h 5497513"/>
              <a:gd name="connsiteX30" fmla="*/ 4002523 w 4175125"/>
              <a:gd name="connsiteY30" fmla="*/ 2661455 h 5497513"/>
              <a:gd name="connsiteX31" fmla="*/ 3986688 w 4175125"/>
              <a:gd name="connsiteY31" fmla="*/ 2665416 h 5497513"/>
              <a:gd name="connsiteX32" fmla="*/ 3972437 w 4175125"/>
              <a:gd name="connsiteY32" fmla="*/ 2667000 h 5497513"/>
              <a:gd name="connsiteX33" fmla="*/ 3958185 w 4175125"/>
              <a:gd name="connsiteY33" fmla="*/ 2667000 h 5497513"/>
              <a:gd name="connsiteX34" fmla="*/ 3943934 w 4175125"/>
              <a:gd name="connsiteY34" fmla="*/ 2663832 h 5497513"/>
              <a:gd name="connsiteX35" fmla="*/ 3931266 w 4175125"/>
              <a:gd name="connsiteY35" fmla="*/ 2659871 h 5497513"/>
              <a:gd name="connsiteX36" fmla="*/ 3917806 w 4175125"/>
              <a:gd name="connsiteY36" fmla="*/ 2655118 h 5497513"/>
              <a:gd name="connsiteX37" fmla="*/ 3906722 w 4175125"/>
              <a:gd name="connsiteY37" fmla="*/ 2647197 h 5497513"/>
              <a:gd name="connsiteX38" fmla="*/ 3896429 w 4175125"/>
              <a:gd name="connsiteY38" fmla="*/ 2636900 h 5497513"/>
              <a:gd name="connsiteX39" fmla="*/ 3886928 w 4175125"/>
              <a:gd name="connsiteY39" fmla="*/ 2626602 h 5497513"/>
              <a:gd name="connsiteX40" fmla="*/ 3879010 w 4175125"/>
              <a:gd name="connsiteY40" fmla="*/ 2614721 h 5497513"/>
              <a:gd name="connsiteX41" fmla="*/ 3872676 w 4175125"/>
              <a:gd name="connsiteY41" fmla="*/ 2600463 h 5497513"/>
              <a:gd name="connsiteX42" fmla="*/ 3867926 w 4175125"/>
              <a:gd name="connsiteY42" fmla="*/ 2586205 h 5497513"/>
              <a:gd name="connsiteX43" fmla="*/ 3863967 w 4175125"/>
              <a:gd name="connsiteY43" fmla="*/ 2570362 h 5497513"/>
              <a:gd name="connsiteX44" fmla="*/ 3862384 w 4175125"/>
              <a:gd name="connsiteY44" fmla="*/ 2553728 h 5497513"/>
              <a:gd name="connsiteX45" fmla="*/ 3860800 w 4175125"/>
              <a:gd name="connsiteY45" fmla="*/ 2537094 h 5497513"/>
              <a:gd name="connsiteX46" fmla="*/ 3862384 w 4175125"/>
              <a:gd name="connsiteY46" fmla="*/ 2519667 h 5497513"/>
              <a:gd name="connsiteX47" fmla="*/ 3863967 w 4175125"/>
              <a:gd name="connsiteY47" fmla="*/ 2502241 h 5497513"/>
              <a:gd name="connsiteX48" fmla="*/ 3867926 w 4175125"/>
              <a:gd name="connsiteY48" fmla="*/ 2482438 h 5497513"/>
              <a:gd name="connsiteX49" fmla="*/ 3872676 w 4175125"/>
              <a:gd name="connsiteY49" fmla="*/ 2464219 h 5497513"/>
              <a:gd name="connsiteX50" fmla="*/ 3879010 w 4175125"/>
              <a:gd name="connsiteY50" fmla="*/ 2444416 h 5497513"/>
              <a:gd name="connsiteX51" fmla="*/ 3888511 w 4175125"/>
              <a:gd name="connsiteY51" fmla="*/ 2426198 h 5497513"/>
              <a:gd name="connsiteX52" fmla="*/ 3897221 w 4175125"/>
              <a:gd name="connsiteY52" fmla="*/ 2407187 h 5497513"/>
              <a:gd name="connsiteX53" fmla="*/ 3907513 w 4175125"/>
              <a:gd name="connsiteY53" fmla="*/ 2388968 h 5497513"/>
              <a:gd name="connsiteX54" fmla="*/ 3919390 w 4175125"/>
              <a:gd name="connsiteY54" fmla="*/ 2372334 h 5497513"/>
              <a:gd name="connsiteX55" fmla="*/ 3932849 w 4175125"/>
              <a:gd name="connsiteY55" fmla="*/ 2356492 h 5497513"/>
              <a:gd name="connsiteX56" fmla="*/ 3945517 w 4175125"/>
              <a:gd name="connsiteY56" fmla="*/ 2342234 h 5497513"/>
              <a:gd name="connsiteX57" fmla="*/ 3959769 w 4175125"/>
              <a:gd name="connsiteY57" fmla="*/ 2329560 h 5497513"/>
              <a:gd name="connsiteX58" fmla="*/ 3974020 w 4175125"/>
              <a:gd name="connsiteY58" fmla="*/ 2318470 h 5497513"/>
              <a:gd name="connsiteX59" fmla="*/ 3988272 w 4175125"/>
              <a:gd name="connsiteY59" fmla="*/ 2308173 h 5497513"/>
              <a:gd name="connsiteX60" fmla="*/ 4004107 w 4175125"/>
              <a:gd name="connsiteY60" fmla="*/ 2299460 h 5497513"/>
              <a:gd name="connsiteX61" fmla="*/ 4018358 w 4175125"/>
              <a:gd name="connsiteY61" fmla="*/ 2293123 h 5497513"/>
              <a:gd name="connsiteX62" fmla="*/ 4033402 w 4175125"/>
              <a:gd name="connsiteY62" fmla="*/ 2287578 h 5497513"/>
              <a:gd name="connsiteX63" fmla="*/ 4049237 w 4175125"/>
              <a:gd name="connsiteY63" fmla="*/ 2283617 h 5497513"/>
              <a:gd name="connsiteX64" fmla="*/ 2667436 w 4175125"/>
              <a:gd name="connsiteY64" fmla="*/ 2112963 h 5497513"/>
              <a:gd name="connsiteX65" fmla="*/ 2704729 w 4175125"/>
              <a:gd name="connsiteY65" fmla="*/ 2113757 h 5497513"/>
              <a:gd name="connsiteX66" fmla="*/ 2742815 w 4175125"/>
              <a:gd name="connsiteY66" fmla="*/ 2116933 h 5497513"/>
              <a:gd name="connsiteX67" fmla="*/ 2781694 w 4175125"/>
              <a:gd name="connsiteY67" fmla="*/ 2120109 h 5497513"/>
              <a:gd name="connsiteX68" fmla="*/ 2822161 w 4175125"/>
              <a:gd name="connsiteY68" fmla="*/ 2127254 h 5497513"/>
              <a:gd name="connsiteX69" fmla="*/ 2861834 w 4175125"/>
              <a:gd name="connsiteY69" fmla="*/ 2134399 h 5497513"/>
              <a:gd name="connsiteX70" fmla="*/ 2903887 w 4175125"/>
              <a:gd name="connsiteY70" fmla="*/ 2145515 h 5497513"/>
              <a:gd name="connsiteX71" fmla="*/ 2945147 w 4175125"/>
              <a:gd name="connsiteY71" fmla="*/ 2156630 h 5497513"/>
              <a:gd name="connsiteX72" fmla="*/ 2987201 w 4175125"/>
              <a:gd name="connsiteY72" fmla="*/ 2170920 h 5497513"/>
              <a:gd name="connsiteX73" fmla="*/ 3030048 w 4175125"/>
              <a:gd name="connsiteY73" fmla="*/ 2186799 h 5497513"/>
              <a:gd name="connsiteX74" fmla="*/ 3072894 w 4175125"/>
              <a:gd name="connsiteY74" fmla="*/ 2203472 h 5497513"/>
              <a:gd name="connsiteX75" fmla="*/ 3115741 w 4175125"/>
              <a:gd name="connsiteY75" fmla="*/ 2223320 h 5497513"/>
              <a:gd name="connsiteX76" fmla="*/ 3160175 w 4175125"/>
              <a:gd name="connsiteY76" fmla="*/ 2245550 h 5497513"/>
              <a:gd name="connsiteX77" fmla="*/ 3203022 w 4175125"/>
              <a:gd name="connsiteY77" fmla="*/ 2267781 h 5497513"/>
              <a:gd name="connsiteX78" fmla="*/ 3245869 w 4175125"/>
              <a:gd name="connsiteY78" fmla="*/ 2292393 h 5497513"/>
              <a:gd name="connsiteX79" fmla="*/ 3290303 w 4175125"/>
              <a:gd name="connsiteY79" fmla="*/ 2319387 h 5497513"/>
              <a:gd name="connsiteX80" fmla="*/ 3333150 w 4175125"/>
              <a:gd name="connsiteY80" fmla="*/ 2347174 h 5497513"/>
              <a:gd name="connsiteX81" fmla="*/ 3375996 w 4175125"/>
              <a:gd name="connsiteY81" fmla="*/ 2378138 h 5497513"/>
              <a:gd name="connsiteX82" fmla="*/ 3417256 w 4175125"/>
              <a:gd name="connsiteY82" fmla="*/ 2409101 h 5497513"/>
              <a:gd name="connsiteX83" fmla="*/ 3457723 w 4175125"/>
              <a:gd name="connsiteY83" fmla="*/ 2441653 h 5497513"/>
              <a:gd name="connsiteX84" fmla="*/ 3496602 w 4175125"/>
              <a:gd name="connsiteY84" fmla="*/ 2475792 h 5497513"/>
              <a:gd name="connsiteX85" fmla="*/ 3533102 w 4175125"/>
              <a:gd name="connsiteY85" fmla="*/ 2510725 h 5497513"/>
              <a:gd name="connsiteX86" fmla="*/ 3568014 w 4175125"/>
              <a:gd name="connsiteY86" fmla="*/ 2545658 h 5497513"/>
              <a:gd name="connsiteX87" fmla="*/ 3602133 w 4175125"/>
              <a:gd name="connsiteY87" fmla="*/ 2582179 h 5497513"/>
              <a:gd name="connsiteX88" fmla="*/ 3633078 w 4175125"/>
              <a:gd name="connsiteY88" fmla="*/ 2620288 h 5497513"/>
              <a:gd name="connsiteX89" fmla="*/ 3661642 w 4175125"/>
              <a:gd name="connsiteY89" fmla="*/ 2657603 h 5497513"/>
              <a:gd name="connsiteX90" fmla="*/ 3689414 w 4175125"/>
              <a:gd name="connsiteY90" fmla="*/ 2695712 h 5497513"/>
              <a:gd name="connsiteX91" fmla="*/ 3714804 w 4175125"/>
              <a:gd name="connsiteY91" fmla="*/ 2734615 h 5497513"/>
              <a:gd name="connsiteX92" fmla="*/ 3738608 w 4175125"/>
              <a:gd name="connsiteY92" fmla="*/ 2773518 h 5497513"/>
              <a:gd name="connsiteX93" fmla="*/ 3759238 w 4175125"/>
              <a:gd name="connsiteY93" fmla="*/ 2814009 h 5497513"/>
              <a:gd name="connsiteX94" fmla="*/ 3779075 w 4175125"/>
              <a:gd name="connsiteY94" fmla="*/ 2854500 h 5497513"/>
              <a:gd name="connsiteX95" fmla="*/ 3797324 w 4175125"/>
              <a:gd name="connsiteY95" fmla="*/ 2894196 h 5497513"/>
              <a:gd name="connsiteX96" fmla="*/ 3812400 w 4175125"/>
              <a:gd name="connsiteY96" fmla="*/ 2934687 h 5497513"/>
              <a:gd name="connsiteX97" fmla="*/ 3825889 w 4175125"/>
              <a:gd name="connsiteY97" fmla="*/ 2976766 h 5497513"/>
              <a:gd name="connsiteX98" fmla="*/ 3837791 w 4175125"/>
              <a:gd name="connsiteY98" fmla="*/ 3016463 h 5497513"/>
              <a:gd name="connsiteX99" fmla="*/ 3846519 w 4175125"/>
              <a:gd name="connsiteY99" fmla="*/ 3058541 h 5497513"/>
              <a:gd name="connsiteX100" fmla="*/ 3854454 w 4175125"/>
              <a:gd name="connsiteY100" fmla="*/ 3099032 h 5497513"/>
              <a:gd name="connsiteX101" fmla="*/ 3858421 w 4175125"/>
              <a:gd name="connsiteY101" fmla="*/ 3138729 h 5497513"/>
              <a:gd name="connsiteX102" fmla="*/ 3862388 w 4175125"/>
              <a:gd name="connsiteY102" fmla="*/ 3179219 h 5497513"/>
              <a:gd name="connsiteX103" fmla="*/ 3862388 w 4175125"/>
              <a:gd name="connsiteY103" fmla="*/ 3219710 h 5497513"/>
              <a:gd name="connsiteX104" fmla="*/ 3860801 w 4175125"/>
              <a:gd name="connsiteY104" fmla="*/ 3260201 h 5497513"/>
              <a:gd name="connsiteX105" fmla="*/ 3856834 w 4175125"/>
              <a:gd name="connsiteY105" fmla="*/ 3299104 h 5497513"/>
              <a:gd name="connsiteX106" fmla="*/ 3850486 w 4175125"/>
              <a:gd name="connsiteY106" fmla="*/ 3338007 h 5497513"/>
              <a:gd name="connsiteX107" fmla="*/ 3842552 w 4175125"/>
              <a:gd name="connsiteY107" fmla="*/ 3376910 h 5497513"/>
              <a:gd name="connsiteX108" fmla="*/ 3832236 w 4175125"/>
              <a:gd name="connsiteY108" fmla="*/ 3415019 h 5497513"/>
              <a:gd name="connsiteX109" fmla="*/ 3819541 w 4175125"/>
              <a:gd name="connsiteY109" fmla="*/ 3451540 h 5497513"/>
              <a:gd name="connsiteX110" fmla="*/ 3803672 w 4175125"/>
              <a:gd name="connsiteY110" fmla="*/ 3487267 h 5497513"/>
              <a:gd name="connsiteX111" fmla="*/ 3787009 w 4175125"/>
              <a:gd name="connsiteY111" fmla="*/ 3522994 h 5497513"/>
              <a:gd name="connsiteX112" fmla="*/ 3767173 w 4175125"/>
              <a:gd name="connsiteY112" fmla="*/ 3557927 h 5497513"/>
              <a:gd name="connsiteX113" fmla="*/ 3744162 w 4175125"/>
              <a:gd name="connsiteY113" fmla="*/ 3592066 h 5497513"/>
              <a:gd name="connsiteX114" fmla="*/ 3695761 w 4175125"/>
              <a:gd name="connsiteY114" fmla="*/ 3657963 h 5497513"/>
              <a:gd name="connsiteX115" fmla="*/ 3643393 w 4175125"/>
              <a:gd name="connsiteY115" fmla="*/ 3724654 h 5497513"/>
              <a:gd name="connsiteX116" fmla="*/ 3590231 w 4175125"/>
              <a:gd name="connsiteY116" fmla="*/ 3792138 h 5497513"/>
              <a:gd name="connsiteX117" fmla="*/ 3534689 w 4175125"/>
              <a:gd name="connsiteY117" fmla="*/ 3861211 h 5497513"/>
              <a:gd name="connsiteX118" fmla="*/ 3421224 w 4175125"/>
              <a:gd name="connsiteY118" fmla="*/ 3998562 h 5497513"/>
              <a:gd name="connsiteX119" fmla="*/ 3364095 w 4175125"/>
              <a:gd name="connsiteY119" fmla="*/ 4069222 h 5497513"/>
              <a:gd name="connsiteX120" fmla="*/ 3307759 w 4175125"/>
              <a:gd name="connsiteY120" fmla="*/ 4140676 h 5497513"/>
              <a:gd name="connsiteX121" fmla="*/ 3252217 w 4175125"/>
              <a:gd name="connsiteY121" fmla="*/ 4212130 h 5497513"/>
              <a:gd name="connsiteX122" fmla="*/ 3199055 w 4175125"/>
              <a:gd name="connsiteY122" fmla="*/ 4285173 h 5497513"/>
              <a:gd name="connsiteX123" fmla="*/ 3148273 w 4175125"/>
              <a:gd name="connsiteY123" fmla="*/ 4358215 h 5497513"/>
              <a:gd name="connsiteX124" fmla="*/ 3123676 w 4175125"/>
              <a:gd name="connsiteY124" fmla="*/ 4395530 h 5497513"/>
              <a:gd name="connsiteX125" fmla="*/ 3099872 w 4175125"/>
              <a:gd name="connsiteY125" fmla="*/ 4433639 h 5497513"/>
              <a:gd name="connsiteX126" fmla="*/ 3076862 w 4175125"/>
              <a:gd name="connsiteY126" fmla="*/ 4470160 h 5497513"/>
              <a:gd name="connsiteX127" fmla="*/ 3056232 w 4175125"/>
              <a:gd name="connsiteY127" fmla="*/ 4509063 h 5497513"/>
              <a:gd name="connsiteX128" fmla="*/ 3034808 w 4175125"/>
              <a:gd name="connsiteY128" fmla="*/ 4546378 h 5497513"/>
              <a:gd name="connsiteX129" fmla="*/ 3015765 w 4175125"/>
              <a:gd name="connsiteY129" fmla="*/ 4584487 h 5497513"/>
              <a:gd name="connsiteX130" fmla="*/ 2995929 w 4175125"/>
              <a:gd name="connsiteY130" fmla="*/ 4623389 h 5497513"/>
              <a:gd name="connsiteX131" fmla="*/ 2979266 w 4175125"/>
              <a:gd name="connsiteY131" fmla="*/ 4660704 h 5497513"/>
              <a:gd name="connsiteX132" fmla="*/ 2963397 w 4175125"/>
              <a:gd name="connsiteY132" fmla="*/ 4700401 h 5497513"/>
              <a:gd name="connsiteX133" fmla="*/ 2949115 w 4175125"/>
              <a:gd name="connsiteY133" fmla="*/ 4740098 h 5497513"/>
              <a:gd name="connsiteX134" fmla="*/ 2920550 w 4175125"/>
              <a:gd name="connsiteY134" fmla="*/ 4819492 h 5497513"/>
              <a:gd name="connsiteX135" fmla="*/ 2889605 w 4175125"/>
              <a:gd name="connsiteY135" fmla="*/ 4900473 h 5497513"/>
              <a:gd name="connsiteX136" fmla="*/ 2857073 w 4175125"/>
              <a:gd name="connsiteY136" fmla="*/ 4982249 h 5497513"/>
              <a:gd name="connsiteX137" fmla="*/ 2838824 w 4175125"/>
              <a:gd name="connsiteY137" fmla="*/ 5022739 h 5497513"/>
              <a:gd name="connsiteX138" fmla="*/ 2820574 w 4175125"/>
              <a:gd name="connsiteY138" fmla="*/ 5063230 h 5497513"/>
              <a:gd name="connsiteX139" fmla="*/ 2800737 w 4175125"/>
              <a:gd name="connsiteY139" fmla="*/ 5102133 h 5497513"/>
              <a:gd name="connsiteX140" fmla="*/ 2781694 w 4175125"/>
              <a:gd name="connsiteY140" fmla="*/ 5139448 h 5497513"/>
              <a:gd name="connsiteX141" fmla="*/ 2759477 w 4175125"/>
              <a:gd name="connsiteY141" fmla="*/ 5177557 h 5497513"/>
              <a:gd name="connsiteX142" fmla="*/ 2737260 w 4175125"/>
              <a:gd name="connsiteY142" fmla="*/ 5212490 h 5497513"/>
              <a:gd name="connsiteX143" fmla="*/ 2715044 w 4175125"/>
              <a:gd name="connsiteY143" fmla="*/ 5247423 h 5497513"/>
              <a:gd name="connsiteX144" fmla="*/ 2690446 w 4175125"/>
              <a:gd name="connsiteY144" fmla="*/ 5281562 h 5497513"/>
              <a:gd name="connsiteX145" fmla="*/ 2665849 w 4175125"/>
              <a:gd name="connsiteY145" fmla="*/ 5312526 h 5497513"/>
              <a:gd name="connsiteX146" fmla="*/ 2638078 w 4175125"/>
              <a:gd name="connsiteY146" fmla="*/ 5342696 h 5497513"/>
              <a:gd name="connsiteX147" fmla="*/ 2611100 w 4175125"/>
              <a:gd name="connsiteY147" fmla="*/ 5369689 h 5497513"/>
              <a:gd name="connsiteX148" fmla="*/ 2582536 w 4175125"/>
              <a:gd name="connsiteY148" fmla="*/ 5395095 h 5497513"/>
              <a:gd name="connsiteX149" fmla="*/ 2551591 w 4175125"/>
              <a:gd name="connsiteY149" fmla="*/ 5418120 h 5497513"/>
              <a:gd name="connsiteX150" fmla="*/ 2519852 w 4175125"/>
              <a:gd name="connsiteY150" fmla="*/ 5438762 h 5497513"/>
              <a:gd name="connsiteX151" fmla="*/ 2504776 w 4175125"/>
              <a:gd name="connsiteY151" fmla="*/ 5448289 h 5497513"/>
              <a:gd name="connsiteX152" fmla="*/ 2487320 w 4175125"/>
              <a:gd name="connsiteY152" fmla="*/ 5456228 h 5497513"/>
              <a:gd name="connsiteX153" fmla="*/ 2469071 w 4175125"/>
              <a:gd name="connsiteY153" fmla="*/ 5463374 h 5497513"/>
              <a:gd name="connsiteX154" fmla="*/ 2452408 w 4175125"/>
              <a:gd name="connsiteY154" fmla="*/ 5471313 h 5497513"/>
              <a:gd name="connsiteX155" fmla="*/ 2434158 w 4175125"/>
              <a:gd name="connsiteY155" fmla="*/ 5477665 h 5497513"/>
              <a:gd name="connsiteX156" fmla="*/ 2415909 w 4175125"/>
              <a:gd name="connsiteY156" fmla="*/ 5483222 h 5497513"/>
              <a:gd name="connsiteX157" fmla="*/ 2397659 w 4175125"/>
              <a:gd name="connsiteY157" fmla="*/ 5487192 h 5497513"/>
              <a:gd name="connsiteX158" fmla="*/ 2378616 w 4175125"/>
              <a:gd name="connsiteY158" fmla="*/ 5491162 h 5497513"/>
              <a:gd name="connsiteX159" fmla="*/ 2358780 w 4175125"/>
              <a:gd name="connsiteY159" fmla="*/ 5495131 h 5497513"/>
              <a:gd name="connsiteX160" fmla="*/ 2339737 w 4175125"/>
              <a:gd name="connsiteY160" fmla="*/ 5495925 h 5497513"/>
              <a:gd name="connsiteX161" fmla="*/ 2318313 w 4175125"/>
              <a:gd name="connsiteY161" fmla="*/ 5497513 h 5497513"/>
              <a:gd name="connsiteX162" fmla="*/ 2297683 w 4175125"/>
              <a:gd name="connsiteY162" fmla="*/ 5497513 h 5497513"/>
              <a:gd name="connsiteX163" fmla="*/ 2277053 w 4175125"/>
              <a:gd name="connsiteY163" fmla="*/ 5497513 h 5497513"/>
              <a:gd name="connsiteX164" fmla="*/ 2254836 w 4175125"/>
              <a:gd name="connsiteY164" fmla="*/ 5495131 h 5497513"/>
              <a:gd name="connsiteX165" fmla="*/ 2232619 w 4175125"/>
              <a:gd name="connsiteY165" fmla="*/ 5491956 h 5497513"/>
              <a:gd name="connsiteX166" fmla="*/ 2210403 w 4175125"/>
              <a:gd name="connsiteY166" fmla="*/ 5489574 h 5497513"/>
              <a:gd name="connsiteX167" fmla="*/ 2187392 w 4175125"/>
              <a:gd name="connsiteY167" fmla="*/ 5484810 h 5497513"/>
              <a:gd name="connsiteX168" fmla="*/ 2163588 w 4175125"/>
              <a:gd name="connsiteY168" fmla="*/ 5479253 h 5497513"/>
              <a:gd name="connsiteX169" fmla="*/ 2140578 w 4175125"/>
              <a:gd name="connsiteY169" fmla="*/ 5471313 h 5497513"/>
              <a:gd name="connsiteX170" fmla="*/ 2115981 w 4175125"/>
              <a:gd name="connsiteY170" fmla="*/ 5463374 h 5497513"/>
              <a:gd name="connsiteX171" fmla="*/ 2090590 w 4175125"/>
              <a:gd name="connsiteY171" fmla="*/ 5456228 h 5497513"/>
              <a:gd name="connsiteX172" fmla="*/ 2065199 w 4175125"/>
              <a:gd name="connsiteY172" fmla="*/ 5445113 h 5497513"/>
              <a:gd name="connsiteX173" fmla="*/ 2040602 w 4175125"/>
              <a:gd name="connsiteY173" fmla="*/ 5433998 h 5497513"/>
              <a:gd name="connsiteX174" fmla="*/ 2012831 w 4175125"/>
              <a:gd name="connsiteY174" fmla="*/ 5422089 h 5497513"/>
              <a:gd name="connsiteX175" fmla="*/ 1986647 w 4175125"/>
              <a:gd name="connsiteY175" fmla="*/ 5407798 h 5497513"/>
              <a:gd name="connsiteX176" fmla="*/ 1962049 w 4175125"/>
              <a:gd name="connsiteY176" fmla="*/ 5395095 h 5497513"/>
              <a:gd name="connsiteX177" fmla="*/ 1939039 w 4175125"/>
              <a:gd name="connsiteY177" fmla="*/ 5380805 h 5497513"/>
              <a:gd name="connsiteX178" fmla="*/ 1916822 w 4175125"/>
              <a:gd name="connsiteY178" fmla="*/ 5366514 h 5497513"/>
              <a:gd name="connsiteX179" fmla="*/ 1896192 w 4175125"/>
              <a:gd name="connsiteY179" fmla="*/ 5350635 h 5497513"/>
              <a:gd name="connsiteX180" fmla="*/ 1874769 w 4175125"/>
              <a:gd name="connsiteY180" fmla="*/ 5336344 h 5497513"/>
              <a:gd name="connsiteX181" fmla="*/ 1856519 w 4175125"/>
              <a:gd name="connsiteY181" fmla="*/ 5320465 h 5497513"/>
              <a:gd name="connsiteX182" fmla="*/ 1839063 w 4175125"/>
              <a:gd name="connsiteY182" fmla="*/ 5304587 h 5497513"/>
              <a:gd name="connsiteX183" fmla="*/ 1821607 w 4175125"/>
              <a:gd name="connsiteY183" fmla="*/ 5287914 h 5497513"/>
              <a:gd name="connsiteX184" fmla="*/ 1806531 w 4175125"/>
              <a:gd name="connsiteY184" fmla="*/ 5271241 h 5497513"/>
              <a:gd name="connsiteX185" fmla="*/ 1792249 w 4175125"/>
              <a:gd name="connsiteY185" fmla="*/ 5255363 h 5497513"/>
              <a:gd name="connsiteX186" fmla="*/ 1777966 w 4175125"/>
              <a:gd name="connsiteY186" fmla="*/ 5237102 h 5497513"/>
              <a:gd name="connsiteX187" fmla="*/ 1766064 w 4175125"/>
              <a:gd name="connsiteY187" fmla="*/ 5220429 h 5497513"/>
              <a:gd name="connsiteX188" fmla="*/ 1754163 w 4175125"/>
              <a:gd name="connsiteY188" fmla="*/ 5203757 h 5497513"/>
              <a:gd name="connsiteX189" fmla="*/ 1743848 w 4175125"/>
              <a:gd name="connsiteY189" fmla="*/ 5185496 h 5497513"/>
              <a:gd name="connsiteX190" fmla="*/ 1733533 w 4175125"/>
              <a:gd name="connsiteY190" fmla="*/ 5167236 h 5497513"/>
              <a:gd name="connsiteX191" fmla="*/ 1725598 w 4175125"/>
              <a:gd name="connsiteY191" fmla="*/ 5148975 h 5497513"/>
              <a:gd name="connsiteX192" fmla="*/ 1717663 w 4175125"/>
              <a:gd name="connsiteY192" fmla="*/ 5130715 h 5497513"/>
              <a:gd name="connsiteX193" fmla="*/ 1709729 w 4175125"/>
              <a:gd name="connsiteY193" fmla="*/ 5112454 h 5497513"/>
              <a:gd name="connsiteX194" fmla="*/ 1704968 w 4175125"/>
              <a:gd name="connsiteY194" fmla="*/ 5094194 h 5497513"/>
              <a:gd name="connsiteX195" fmla="*/ 1699414 w 4175125"/>
              <a:gd name="connsiteY195" fmla="*/ 5074345 h 5497513"/>
              <a:gd name="connsiteX196" fmla="*/ 1694653 w 4175125"/>
              <a:gd name="connsiteY196" fmla="*/ 5056879 h 5497513"/>
              <a:gd name="connsiteX197" fmla="*/ 1691479 w 4175125"/>
              <a:gd name="connsiteY197" fmla="*/ 5037030 h 5497513"/>
              <a:gd name="connsiteX198" fmla="*/ 1687512 w 4175125"/>
              <a:gd name="connsiteY198" fmla="*/ 5018770 h 5497513"/>
              <a:gd name="connsiteX199" fmla="*/ 1685131 w 4175125"/>
              <a:gd name="connsiteY199" fmla="*/ 4981455 h 5497513"/>
              <a:gd name="connsiteX200" fmla="*/ 1684338 w 4175125"/>
              <a:gd name="connsiteY200" fmla="*/ 4941758 h 5497513"/>
              <a:gd name="connsiteX201" fmla="*/ 1686718 w 4175125"/>
              <a:gd name="connsiteY201" fmla="*/ 4904443 h 5497513"/>
              <a:gd name="connsiteX202" fmla="*/ 1690686 w 4175125"/>
              <a:gd name="connsiteY202" fmla="*/ 4866334 h 5497513"/>
              <a:gd name="connsiteX203" fmla="*/ 1698620 w 4175125"/>
              <a:gd name="connsiteY203" fmla="*/ 4829019 h 5497513"/>
              <a:gd name="connsiteX204" fmla="*/ 1707348 w 4175125"/>
              <a:gd name="connsiteY204" fmla="*/ 4790910 h 5497513"/>
              <a:gd name="connsiteX205" fmla="*/ 1717663 w 4175125"/>
              <a:gd name="connsiteY205" fmla="*/ 4753595 h 5497513"/>
              <a:gd name="connsiteX206" fmla="*/ 1731152 w 4175125"/>
              <a:gd name="connsiteY206" fmla="*/ 4718662 h 5497513"/>
              <a:gd name="connsiteX207" fmla="*/ 1746228 w 4175125"/>
              <a:gd name="connsiteY207" fmla="*/ 4682141 h 5497513"/>
              <a:gd name="connsiteX208" fmla="*/ 1762097 w 4175125"/>
              <a:gd name="connsiteY208" fmla="*/ 4648001 h 5497513"/>
              <a:gd name="connsiteX209" fmla="*/ 1778760 w 4175125"/>
              <a:gd name="connsiteY209" fmla="*/ 4613862 h 5497513"/>
              <a:gd name="connsiteX210" fmla="*/ 1798596 w 4175125"/>
              <a:gd name="connsiteY210" fmla="*/ 4581311 h 5497513"/>
              <a:gd name="connsiteX211" fmla="*/ 1817639 w 4175125"/>
              <a:gd name="connsiteY211" fmla="*/ 4550347 h 5497513"/>
              <a:gd name="connsiteX212" fmla="*/ 1837476 w 4175125"/>
              <a:gd name="connsiteY212" fmla="*/ 4520178 h 5497513"/>
              <a:gd name="connsiteX213" fmla="*/ 1859693 w 4175125"/>
              <a:gd name="connsiteY213" fmla="*/ 4493184 h 5497513"/>
              <a:gd name="connsiteX214" fmla="*/ 1880323 w 4175125"/>
              <a:gd name="connsiteY214" fmla="*/ 4466984 h 5497513"/>
              <a:gd name="connsiteX215" fmla="*/ 1902540 w 4175125"/>
              <a:gd name="connsiteY215" fmla="*/ 4442372 h 5497513"/>
              <a:gd name="connsiteX216" fmla="*/ 1924757 w 4175125"/>
              <a:gd name="connsiteY216" fmla="*/ 4419348 h 5497513"/>
              <a:gd name="connsiteX217" fmla="*/ 1946974 w 4175125"/>
              <a:gd name="connsiteY217" fmla="*/ 4397911 h 5497513"/>
              <a:gd name="connsiteX218" fmla="*/ 1967604 w 4175125"/>
              <a:gd name="connsiteY218" fmla="*/ 4380445 h 5497513"/>
              <a:gd name="connsiteX219" fmla="*/ 2014418 w 4175125"/>
              <a:gd name="connsiteY219" fmla="*/ 4344718 h 5497513"/>
              <a:gd name="connsiteX220" fmla="*/ 2065199 w 4175125"/>
              <a:gd name="connsiteY220" fmla="*/ 4308197 h 5497513"/>
              <a:gd name="connsiteX221" fmla="*/ 2173903 w 4175125"/>
              <a:gd name="connsiteY221" fmla="*/ 4231979 h 5497513"/>
              <a:gd name="connsiteX222" fmla="*/ 2232619 w 4175125"/>
              <a:gd name="connsiteY222" fmla="*/ 4191488 h 5497513"/>
              <a:gd name="connsiteX223" fmla="*/ 2289749 w 4175125"/>
              <a:gd name="connsiteY223" fmla="*/ 4148616 h 5497513"/>
              <a:gd name="connsiteX224" fmla="*/ 2317520 w 4175125"/>
              <a:gd name="connsiteY224" fmla="*/ 4126385 h 5497513"/>
              <a:gd name="connsiteX225" fmla="*/ 2344497 w 4175125"/>
              <a:gd name="connsiteY225" fmla="*/ 4103361 h 5497513"/>
              <a:gd name="connsiteX226" fmla="*/ 2371475 w 4175125"/>
              <a:gd name="connsiteY226" fmla="*/ 4079543 h 5497513"/>
              <a:gd name="connsiteX227" fmla="*/ 2397659 w 4175125"/>
              <a:gd name="connsiteY227" fmla="*/ 4056519 h 5497513"/>
              <a:gd name="connsiteX228" fmla="*/ 2423844 w 4175125"/>
              <a:gd name="connsiteY228" fmla="*/ 4031113 h 5497513"/>
              <a:gd name="connsiteX229" fmla="*/ 2447647 w 4175125"/>
              <a:gd name="connsiteY229" fmla="*/ 4005707 h 5497513"/>
              <a:gd name="connsiteX230" fmla="*/ 2470658 w 4175125"/>
              <a:gd name="connsiteY230" fmla="*/ 3979507 h 5497513"/>
              <a:gd name="connsiteX231" fmla="*/ 2491288 w 4175125"/>
              <a:gd name="connsiteY231" fmla="*/ 3951719 h 5497513"/>
              <a:gd name="connsiteX232" fmla="*/ 2511918 w 4175125"/>
              <a:gd name="connsiteY232" fmla="*/ 3924726 h 5497513"/>
              <a:gd name="connsiteX233" fmla="*/ 2530167 w 4175125"/>
              <a:gd name="connsiteY233" fmla="*/ 3896144 h 5497513"/>
              <a:gd name="connsiteX234" fmla="*/ 2546036 w 4175125"/>
              <a:gd name="connsiteY234" fmla="*/ 3867562 h 5497513"/>
              <a:gd name="connsiteX235" fmla="*/ 2560319 w 4175125"/>
              <a:gd name="connsiteY235" fmla="*/ 3836599 h 5497513"/>
              <a:gd name="connsiteX236" fmla="*/ 2572221 w 4175125"/>
              <a:gd name="connsiteY236" fmla="*/ 3804841 h 5497513"/>
              <a:gd name="connsiteX237" fmla="*/ 2582536 w 4175125"/>
              <a:gd name="connsiteY237" fmla="*/ 3773878 h 5497513"/>
              <a:gd name="connsiteX238" fmla="*/ 2590470 w 4175125"/>
              <a:gd name="connsiteY238" fmla="*/ 3739738 h 5497513"/>
              <a:gd name="connsiteX239" fmla="*/ 2594438 w 4175125"/>
              <a:gd name="connsiteY239" fmla="*/ 3706393 h 5497513"/>
              <a:gd name="connsiteX240" fmla="*/ 2596818 w 4175125"/>
              <a:gd name="connsiteY240" fmla="*/ 3671460 h 5497513"/>
              <a:gd name="connsiteX241" fmla="*/ 2595231 w 4175125"/>
              <a:gd name="connsiteY241" fmla="*/ 3634939 h 5497513"/>
              <a:gd name="connsiteX242" fmla="*/ 2591264 w 4175125"/>
              <a:gd name="connsiteY242" fmla="*/ 3596830 h 5497513"/>
              <a:gd name="connsiteX243" fmla="*/ 2584123 w 4175125"/>
              <a:gd name="connsiteY243" fmla="*/ 3559515 h 5497513"/>
              <a:gd name="connsiteX244" fmla="*/ 2573808 w 4175125"/>
              <a:gd name="connsiteY244" fmla="*/ 3519818 h 5497513"/>
              <a:gd name="connsiteX245" fmla="*/ 2561906 w 4175125"/>
              <a:gd name="connsiteY245" fmla="*/ 3482503 h 5497513"/>
              <a:gd name="connsiteX246" fmla="*/ 2547623 w 4175125"/>
              <a:gd name="connsiteY246" fmla="*/ 3444394 h 5497513"/>
              <a:gd name="connsiteX247" fmla="*/ 2531754 w 4175125"/>
              <a:gd name="connsiteY247" fmla="*/ 3407079 h 5497513"/>
              <a:gd name="connsiteX248" fmla="*/ 2515092 w 4175125"/>
              <a:gd name="connsiteY248" fmla="*/ 3370558 h 5497513"/>
              <a:gd name="connsiteX249" fmla="*/ 2496842 w 4175125"/>
              <a:gd name="connsiteY249" fmla="*/ 3334037 h 5497513"/>
              <a:gd name="connsiteX250" fmla="*/ 2477005 w 4175125"/>
              <a:gd name="connsiteY250" fmla="*/ 3297516 h 5497513"/>
              <a:gd name="connsiteX251" fmla="*/ 2456375 w 4175125"/>
              <a:gd name="connsiteY251" fmla="*/ 3260995 h 5497513"/>
              <a:gd name="connsiteX252" fmla="*/ 2415115 w 4175125"/>
              <a:gd name="connsiteY252" fmla="*/ 3189541 h 5497513"/>
              <a:gd name="connsiteX253" fmla="*/ 2371475 w 4175125"/>
              <a:gd name="connsiteY253" fmla="*/ 3119674 h 5497513"/>
              <a:gd name="connsiteX254" fmla="*/ 2330215 w 4175125"/>
              <a:gd name="connsiteY254" fmla="*/ 3048220 h 5497513"/>
              <a:gd name="connsiteX255" fmla="*/ 2309585 w 4175125"/>
              <a:gd name="connsiteY255" fmla="*/ 3011699 h 5497513"/>
              <a:gd name="connsiteX256" fmla="*/ 2289749 w 4175125"/>
              <a:gd name="connsiteY256" fmla="*/ 2976766 h 5497513"/>
              <a:gd name="connsiteX257" fmla="*/ 2271499 w 4175125"/>
              <a:gd name="connsiteY257" fmla="*/ 2940245 h 5497513"/>
              <a:gd name="connsiteX258" fmla="*/ 2254836 w 4175125"/>
              <a:gd name="connsiteY258" fmla="*/ 2903724 h 5497513"/>
              <a:gd name="connsiteX259" fmla="*/ 2238967 w 4175125"/>
              <a:gd name="connsiteY259" fmla="*/ 2867203 h 5497513"/>
              <a:gd name="connsiteX260" fmla="*/ 2224685 w 4175125"/>
              <a:gd name="connsiteY260" fmla="*/ 2829094 h 5497513"/>
              <a:gd name="connsiteX261" fmla="*/ 2211989 w 4175125"/>
              <a:gd name="connsiteY261" fmla="*/ 2791779 h 5497513"/>
              <a:gd name="connsiteX262" fmla="*/ 2201674 w 4175125"/>
              <a:gd name="connsiteY262" fmla="*/ 2753670 h 5497513"/>
              <a:gd name="connsiteX263" fmla="*/ 2193740 w 4175125"/>
              <a:gd name="connsiteY263" fmla="*/ 2714767 h 5497513"/>
              <a:gd name="connsiteX264" fmla="*/ 2188186 w 4175125"/>
              <a:gd name="connsiteY264" fmla="*/ 2674276 h 5497513"/>
              <a:gd name="connsiteX265" fmla="*/ 2185805 w 4175125"/>
              <a:gd name="connsiteY265" fmla="*/ 2635373 h 5497513"/>
              <a:gd name="connsiteX266" fmla="*/ 2185805 w 4175125"/>
              <a:gd name="connsiteY266" fmla="*/ 2594088 h 5497513"/>
              <a:gd name="connsiteX267" fmla="*/ 2187392 w 4175125"/>
              <a:gd name="connsiteY267" fmla="*/ 2573446 h 5497513"/>
              <a:gd name="connsiteX268" fmla="*/ 2188186 w 4175125"/>
              <a:gd name="connsiteY268" fmla="*/ 2552010 h 5497513"/>
              <a:gd name="connsiteX269" fmla="*/ 2191359 w 4175125"/>
              <a:gd name="connsiteY269" fmla="*/ 2531368 h 5497513"/>
              <a:gd name="connsiteX270" fmla="*/ 2195327 w 4175125"/>
              <a:gd name="connsiteY270" fmla="*/ 2510725 h 5497513"/>
              <a:gd name="connsiteX271" fmla="*/ 2200088 w 4175125"/>
              <a:gd name="connsiteY271" fmla="*/ 2488495 h 5497513"/>
              <a:gd name="connsiteX272" fmla="*/ 2205642 w 4175125"/>
              <a:gd name="connsiteY272" fmla="*/ 2466265 h 5497513"/>
              <a:gd name="connsiteX273" fmla="*/ 2211989 w 4175125"/>
              <a:gd name="connsiteY273" fmla="*/ 2445622 h 5497513"/>
              <a:gd name="connsiteX274" fmla="*/ 2218337 w 4175125"/>
              <a:gd name="connsiteY274" fmla="*/ 2422598 h 5497513"/>
              <a:gd name="connsiteX275" fmla="*/ 2227859 w 4175125"/>
              <a:gd name="connsiteY275" fmla="*/ 2400368 h 5497513"/>
              <a:gd name="connsiteX276" fmla="*/ 2236587 w 4175125"/>
              <a:gd name="connsiteY276" fmla="*/ 2378138 h 5497513"/>
              <a:gd name="connsiteX277" fmla="*/ 2246902 w 4175125"/>
              <a:gd name="connsiteY277" fmla="*/ 2354320 h 5497513"/>
              <a:gd name="connsiteX278" fmla="*/ 2257217 w 4175125"/>
              <a:gd name="connsiteY278" fmla="*/ 2331296 h 5497513"/>
              <a:gd name="connsiteX279" fmla="*/ 2273086 w 4175125"/>
              <a:gd name="connsiteY279" fmla="*/ 2302714 h 5497513"/>
              <a:gd name="connsiteX280" fmla="*/ 2291336 w 4175125"/>
              <a:gd name="connsiteY280" fmla="*/ 2276514 h 5497513"/>
              <a:gd name="connsiteX281" fmla="*/ 2310379 w 4175125"/>
              <a:gd name="connsiteY281" fmla="*/ 2251902 h 5497513"/>
              <a:gd name="connsiteX282" fmla="*/ 2332596 w 4175125"/>
              <a:gd name="connsiteY282" fmla="*/ 2229672 h 5497513"/>
              <a:gd name="connsiteX283" fmla="*/ 2354812 w 4175125"/>
              <a:gd name="connsiteY283" fmla="*/ 2209823 h 5497513"/>
              <a:gd name="connsiteX284" fmla="*/ 2379410 w 4175125"/>
              <a:gd name="connsiteY284" fmla="*/ 2192357 h 5497513"/>
              <a:gd name="connsiteX285" fmla="*/ 2407181 w 4175125"/>
              <a:gd name="connsiteY285" fmla="*/ 2174890 h 5497513"/>
              <a:gd name="connsiteX286" fmla="*/ 2434158 w 4175125"/>
              <a:gd name="connsiteY286" fmla="*/ 2160599 h 5497513"/>
              <a:gd name="connsiteX287" fmla="*/ 2464310 w 4175125"/>
              <a:gd name="connsiteY287" fmla="*/ 2147896 h 5497513"/>
              <a:gd name="connsiteX288" fmla="*/ 2494462 w 4175125"/>
              <a:gd name="connsiteY288" fmla="*/ 2137575 h 5497513"/>
              <a:gd name="connsiteX289" fmla="*/ 2526993 w 4175125"/>
              <a:gd name="connsiteY289" fmla="*/ 2128048 h 5497513"/>
              <a:gd name="connsiteX290" fmla="*/ 2560319 w 4175125"/>
              <a:gd name="connsiteY290" fmla="*/ 2121696 h 5497513"/>
              <a:gd name="connsiteX291" fmla="*/ 2594438 w 4175125"/>
              <a:gd name="connsiteY291" fmla="*/ 2116933 h 5497513"/>
              <a:gd name="connsiteX292" fmla="*/ 2630937 w 4175125"/>
              <a:gd name="connsiteY292" fmla="*/ 2113757 h 5497513"/>
              <a:gd name="connsiteX293" fmla="*/ 3877723 w 4175125"/>
              <a:gd name="connsiteY293" fmla="*/ 1971675 h 5497513"/>
              <a:gd name="connsiteX294" fmla="*/ 3893560 w 4175125"/>
              <a:gd name="connsiteY294" fmla="*/ 1974061 h 5497513"/>
              <a:gd name="connsiteX295" fmla="*/ 3907814 w 4175125"/>
              <a:gd name="connsiteY295" fmla="*/ 1977243 h 5497513"/>
              <a:gd name="connsiteX296" fmla="*/ 3920484 w 4175125"/>
              <a:gd name="connsiteY296" fmla="*/ 1983606 h 5497513"/>
              <a:gd name="connsiteX297" fmla="*/ 3933946 w 4175125"/>
              <a:gd name="connsiteY297" fmla="*/ 1989969 h 5497513"/>
              <a:gd name="connsiteX298" fmla="*/ 3945824 w 4175125"/>
              <a:gd name="connsiteY298" fmla="*/ 1998719 h 5497513"/>
              <a:gd name="connsiteX299" fmla="*/ 3956118 w 4175125"/>
              <a:gd name="connsiteY299" fmla="*/ 2010649 h 5497513"/>
              <a:gd name="connsiteX300" fmla="*/ 3964829 w 4175125"/>
              <a:gd name="connsiteY300" fmla="*/ 2022580 h 5497513"/>
              <a:gd name="connsiteX301" fmla="*/ 3971164 w 4175125"/>
              <a:gd name="connsiteY301" fmla="*/ 2035307 h 5497513"/>
              <a:gd name="connsiteX302" fmla="*/ 3976707 w 4175125"/>
              <a:gd name="connsiteY302" fmla="*/ 2049624 h 5497513"/>
              <a:gd name="connsiteX303" fmla="*/ 3980667 w 4175125"/>
              <a:gd name="connsiteY303" fmla="*/ 2065532 h 5497513"/>
              <a:gd name="connsiteX304" fmla="*/ 3983042 w 4175125"/>
              <a:gd name="connsiteY304" fmla="*/ 2082235 h 5497513"/>
              <a:gd name="connsiteX305" fmla="*/ 3984626 w 4175125"/>
              <a:gd name="connsiteY305" fmla="*/ 2099733 h 5497513"/>
              <a:gd name="connsiteX306" fmla="*/ 3984626 w 4175125"/>
              <a:gd name="connsiteY306" fmla="*/ 2116437 h 5497513"/>
              <a:gd name="connsiteX307" fmla="*/ 3981458 w 4175125"/>
              <a:gd name="connsiteY307" fmla="*/ 2134731 h 5497513"/>
              <a:gd name="connsiteX308" fmla="*/ 3978291 w 4175125"/>
              <a:gd name="connsiteY308" fmla="*/ 2153025 h 5497513"/>
              <a:gd name="connsiteX309" fmla="*/ 3972748 w 4175125"/>
              <a:gd name="connsiteY309" fmla="*/ 2171319 h 5497513"/>
              <a:gd name="connsiteX310" fmla="*/ 3966413 w 4175125"/>
              <a:gd name="connsiteY310" fmla="*/ 2190408 h 5497513"/>
              <a:gd name="connsiteX311" fmla="*/ 3956910 w 4175125"/>
              <a:gd name="connsiteY311" fmla="*/ 2208702 h 5497513"/>
              <a:gd name="connsiteX312" fmla="*/ 3948200 w 4175125"/>
              <a:gd name="connsiteY312" fmla="*/ 2226996 h 5497513"/>
              <a:gd name="connsiteX313" fmla="*/ 3936322 w 4175125"/>
              <a:gd name="connsiteY313" fmla="*/ 2245290 h 5497513"/>
              <a:gd name="connsiteX314" fmla="*/ 3923652 w 4175125"/>
              <a:gd name="connsiteY314" fmla="*/ 2261994 h 5497513"/>
              <a:gd name="connsiteX315" fmla="*/ 3910190 w 4175125"/>
              <a:gd name="connsiteY315" fmla="*/ 2279492 h 5497513"/>
              <a:gd name="connsiteX316" fmla="*/ 3895936 w 4175125"/>
              <a:gd name="connsiteY316" fmla="*/ 2293809 h 5497513"/>
              <a:gd name="connsiteX317" fmla="*/ 3881682 w 4175125"/>
              <a:gd name="connsiteY317" fmla="*/ 2306536 h 5497513"/>
              <a:gd name="connsiteX318" fmla="*/ 3866637 w 4175125"/>
              <a:gd name="connsiteY318" fmla="*/ 2318467 h 5497513"/>
              <a:gd name="connsiteX319" fmla="*/ 3850799 w 4175125"/>
              <a:gd name="connsiteY319" fmla="*/ 2328807 h 5497513"/>
              <a:gd name="connsiteX320" fmla="*/ 3834170 w 4175125"/>
              <a:gd name="connsiteY320" fmla="*/ 2337556 h 5497513"/>
              <a:gd name="connsiteX321" fmla="*/ 3818332 w 4175125"/>
              <a:gd name="connsiteY321" fmla="*/ 2344715 h 5497513"/>
              <a:gd name="connsiteX322" fmla="*/ 3802495 w 4175125"/>
              <a:gd name="connsiteY322" fmla="*/ 2349487 h 5497513"/>
              <a:gd name="connsiteX323" fmla="*/ 3785865 w 4175125"/>
              <a:gd name="connsiteY323" fmla="*/ 2353464 h 5497513"/>
              <a:gd name="connsiteX324" fmla="*/ 3770028 w 4175125"/>
              <a:gd name="connsiteY324" fmla="*/ 2355850 h 5497513"/>
              <a:gd name="connsiteX325" fmla="*/ 3754982 w 4175125"/>
              <a:gd name="connsiteY325" fmla="*/ 2355850 h 5497513"/>
              <a:gd name="connsiteX326" fmla="*/ 3740729 w 4175125"/>
              <a:gd name="connsiteY326" fmla="*/ 2353464 h 5497513"/>
              <a:gd name="connsiteX327" fmla="*/ 3726475 w 4175125"/>
              <a:gd name="connsiteY327" fmla="*/ 2351078 h 5497513"/>
              <a:gd name="connsiteX328" fmla="*/ 3712221 w 4175125"/>
              <a:gd name="connsiteY328" fmla="*/ 2345510 h 5497513"/>
              <a:gd name="connsiteX329" fmla="*/ 3698759 w 4175125"/>
              <a:gd name="connsiteY329" fmla="*/ 2337556 h 5497513"/>
              <a:gd name="connsiteX330" fmla="*/ 3686881 w 4175125"/>
              <a:gd name="connsiteY330" fmla="*/ 2328807 h 5497513"/>
              <a:gd name="connsiteX331" fmla="*/ 3678170 w 4175125"/>
              <a:gd name="connsiteY331" fmla="*/ 2318467 h 5497513"/>
              <a:gd name="connsiteX332" fmla="*/ 3668668 w 4175125"/>
              <a:gd name="connsiteY332" fmla="*/ 2304945 h 5497513"/>
              <a:gd name="connsiteX333" fmla="*/ 3662333 w 4175125"/>
              <a:gd name="connsiteY333" fmla="*/ 2292219 h 5497513"/>
              <a:gd name="connsiteX334" fmla="*/ 3655998 w 4175125"/>
              <a:gd name="connsiteY334" fmla="*/ 2277902 h 5497513"/>
              <a:gd name="connsiteX335" fmla="*/ 3652039 w 4175125"/>
              <a:gd name="connsiteY335" fmla="*/ 2261994 h 5497513"/>
              <a:gd name="connsiteX336" fmla="*/ 3651247 w 4175125"/>
              <a:gd name="connsiteY336" fmla="*/ 2246881 h 5497513"/>
              <a:gd name="connsiteX337" fmla="*/ 3649663 w 4175125"/>
              <a:gd name="connsiteY337" fmla="*/ 2229383 h 5497513"/>
              <a:gd name="connsiteX338" fmla="*/ 3649663 w 4175125"/>
              <a:gd name="connsiteY338" fmla="*/ 2211089 h 5497513"/>
              <a:gd name="connsiteX339" fmla="*/ 3652039 w 4175125"/>
              <a:gd name="connsiteY339" fmla="*/ 2193590 h 5497513"/>
              <a:gd name="connsiteX340" fmla="*/ 3655998 w 4175125"/>
              <a:gd name="connsiteY340" fmla="*/ 2175296 h 5497513"/>
              <a:gd name="connsiteX341" fmla="*/ 3661541 w 4175125"/>
              <a:gd name="connsiteY341" fmla="*/ 2157002 h 5497513"/>
              <a:gd name="connsiteX342" fmla="*/ 3667876 w 4175125"/>
              <a:gd name="connsiteY342" fmla="*/ 2137117 h 5497513"/>
              <a:gd name="connsiteX343" fmla="*/ 3675795 w 4175125"/>
              <a:gd name="connsiteY343" fmla="*/ 2118823 h 5497513"/>
              <a:gd name="connsiteX344" fmla="*/ 3686089 w 4175125"/>
              <a:gd name="connsiteY344" fmla="*/ 2100529 h 5497513"/>
              <a:gd name="connsiteX345" fmla="*/ 3697967 w 4175125"/>
              <a:gd name="connsiteY345" fmla="*/ 2082235 h 5497513"/>
              <a:gd name="connsiteX346" fmla="*/ 3710637 w 4175125"/>
              <a:gd name="connsiteY346" fmla="*/ 2065532 h 5497513"/>
              <a:gd name="connsiteX347" fmla="*/ 3723307 w 4175125"/>
              <a:gd name="connsiteY347" fmla="*/ 2048828 h 5497513"/>
              <a:gd name="connsiteX348" fmla="*/ 3737561 w 4175125"/>
              <a:gd name="connsiteY348" fmla="*/ 2034511 h 5497513"/>
              <a:gd name="connsiteX349" fmla="*/ 3751815 w 4175125"/>
              <a:gd name="connsiteY349" fmla="*/ 2020990 h 5497513"/>
              <a:gd name="connsiteX350" fmla="*/ 3767652 w 4175125"/>
              <a:gd name="connsiteY350" fmla="*/ 2009854 h 5497513"/>
              <a:gd name="connsiteX351" fmla="*/ 3783490 w 4175125"/>
              <a:gd name="connsiteY351" fmla="*/ 1998719 h 5497513"/>
              <a:gd name="connsiteX352" fmla="*/ 3798535 w 4175125"/>
              <a:gd name="connsiteY352" fmla="*/ 1991560 h 5497513"/>
              <a:gd name="connsiteX353" fmla="*/ 3815957 w 4175125"/>
              <a:gd name="connsiteY353" fmla="*/ 1983606 h 5497513"/>
              <a:gd name="connsiteX354" fmla="*/ 3831002 w 4175125"/>
              <a:gd name="connsiteY354" fmla="*/ 1978038 h 5497513"/>
              <a:gd name="connsiteX355" fmla="*/ 3846840 w 4175125"/>
              <a:gd name="connsiteY355" fmla="*/ 1974061 h 5497513"/>
              <a:gd name="connsiteX356" fmla="*/ 3863469 w 4175125"/>
              <a:gd name="connsiteY356" fmla="*/ 1973266 h 5497513"/>
              <a:gd name="connsiteX357" fmla="*/ 3558849 w 4175125"/>
              <a:gd name="connsiteY357" fmla="*/ 1636713 h 5497513"/>
              <a:gd name="connsiteX358" fmla="*/ 3577143 w 4175125"/>
              <a:gd name="connsiteY358" fmla="*/ 1636713 h 5497513"/>
              <a:gd name="connsiteX359" fmla="*/ 3595436 w 4175125"/>
              <a:gd name="connsiteY359" fmla="*/ 1639888 h 5497513"/>
              <a:gd name="connsiteX360" fmla="*/ 3613730 w 4175125"/>
              <a:gd name="connsiteY360" fmla="*/ 1644651 h 5497513"/>
              <a:gd name="connsiteX361" fmla="*/ 3629638 w 4175125"/>
              <a:gd name="connsiteY361" fmla="*/ 1651001 h 5497513"/>
              <a:gd name="connsiteX362" fmla="*/ 3646341 w 4175125"/>
              <a:gd name="connsiteY362" fmla="*/ 1660526 h 5497513"/>
              <a:gd name="connsiteX363" fmla="*/ 3660658 w 4175125"/>
              <a:gd name="connsiteY363" fmla="*/ 1670844 h 5497513"/>
              <a:gd name="connsiteX364" fmla="*/ 3673384 w 4175125"/>
              <a:gd name="connsiteY364" fmla="*/ 1682751 h 5497513"/>
              <a:gd name="connsiteX365" fmla="*/ 3685314 w 4175125"/>
              <a:gd name="connsiteY365" fmla="*/ 1697038 h 5497513"/>
              <a:gd name="connsiteX366" fmla="*/ 3694859 w 4175125"/>
              <a:gd name="connsiteY366" fmla="*/ 1712119 h 5497513"/>
              <a:gd name="connsiteX367" fmla="*/ 3703608 w 4175125"/>
              <a:gd name="connsiteY367" fmla="*/ 1729582 h 5497513"/>
              <a:gd name="connsiteX368" fmla="*/ 3709176 w 4175125"/>
              <a:gd name="connsiteY368" fmla="*/ 1746251 h 5497513"/>
              <a:gd name="connsiteX369" fmla="*/ 3713948 w 4175125"/>
              <a:gd name="connsiteY369" fmla="*/ 1764507 h 5497513"/>
              <a:gd name="connsiteX370" fmla="*/ 3716334 w 4175125"/>
              <a:gd name="connsiteY370" fmla="*/ 1783557 h 5497513"/>
              <a:gd name="connsiteX371" fmla="*/ 3717925 w 4175125"/>
              <a:gd name="connsiteY371" fmla="*/ 1803401 h 5497513"/>
              <a:gd name="connsiteX372" fmla="*/ 3716334 w 4175125"/>
              <a:gd name="connsiteY372" fmla="*/ 1823245 h 5497513"/>
              <a:gd name="connsiteX373" fmla="*/ 3715539 w 4175125"/>
              <a:gd name="connsiteY373" fmla="*/ 1843882 h 5497513"/>
              <a:gd name="connsiteX374" fmla="*/ 3709971 w 4175125"/>
              <a:gd name="connsiteY374" fmla="*/ 1864520 h 5497513"/>
              <a:gd name="connsiteX375" fmla="*/ 3705199 w 4175125"/>
              <a:gd name="connsiteY375" fmla="*/ 1885157 h 5497513"/>
              <a:gd name="connsiteX376" fmla="*/ 3695654 w 4175125"/>
              <a:gd name="connsiteY376" fmla="*/ 1905001 h 5497513"/>
              <a:gd name="connsiteX377" fmla="*/ 3686905 w 4175125"/>
              <a:gd name="connsiteY377" fmla="*/ 1925638 h 5497513"/>
              <a:gd name="connsiteX378" fmla="*/ 3674974 w 4175125"/>
              <a:gd name="connsiteY378" fmla="*/ 1945482 h 5497513"/>
              <a:gd name="connsiteX379" fmla="*/ 3662248 w 4175125"/>
              <a:gd name="connsiteY379" fmla="*/ 1964532 h 5497513"/>
              <a:gd name="connsiteX380" fmla="*/ 3647932 w 4175125"/>
              <a:gd name="connsiteY380" fmla="*/ 1981201 h 5497513"/>
              <a:gd name="connsiteX381" fmla="*/ 3632024 w 4175125"/>
              <a:gd name="connsiteY381" fmla="*/ 1997076 h 5497513"/>
              <a:gd name="connsiteX382" fmla="*/ 3616116 w 4175125"/>
              <a:gd name="connsiteY382" fmla="*/ 2011364 h 5497513"/>
              <a:gd name="connsiteX383" fmla="*/ 3599413 w 4175125"/>
              <a:gd name="connsiteY383" fmla="*/ 2024857 h 5497513"/>
              <a:gd name="connsiteX384" fmla="*/ 3581120 w 4175125"/>
              <a:gd name="connsiteY384" fmla="*/ 2035176 h 5497513"/>
              <a:gd name="connsiteX385" fmla="*/ 3562826 w 4175125"/>
              <a:gd name="connsiteY385" fmla="*/ 2043907 h 5497513"/>
              <a:gd name="connsiteX386" fmla="*/ 3544532 w 4175125"/>
              <a:gd name="connsiteY386" fmla="*/ 2050257 h 5497513"/>
              <a:gd name="connsiteX387" fmla="*/ 3526238 w 4175125"/>
              <a:gd name="connsiteY387" fmla="*/ 2056607 h 5497513"/>
              <a:gd name="connsiteX388" fmla="*/ 3507945 w 4175125"/>
              <a:gd name="connsiteY388" fmla="*/ 2059782 h 5497513"/>
              <a:gd name="connsiteX389" fmla="*/ 3488856 w 4175125"/>
              <a:gd name="connsiteY389" fmla="*/ 2060576 h 5497513"/>
              <a:gd name="connsiteX390" fmla="*/ 3470562 w 4175125"/>
              <a:gd name="connsiteY390" fmla="*/ 2060576 h 5497513"/>
              <a:gd name="connsiteX391" fmla="*/ 3453064 w 4175125"/>
              <a:gd name="connsiteY391" fmla="*/ 2058195 h 5497513"/>
              <a:gd name="connsiteX392" fmla="*/ 3434770 w 4175125"/>
              <a:gd name="connsiteY392" fmla="*/ 2054226 h 5497513"/>
              <a:gd name="connsiteX393" fmla="*/ 3418067 w 4175125"/>
              <a:gd name="connsiteY393" fmla="*/ 2046289 h 5497513"/>
              <a:gd name="connsiteX394" fmla="*/ 3402159 w 4175125"/>
              <a:gd name="connsiteY394" fmla="*/ 2039145 h 5497513"/>
              <a:gd name="connsiteX395" fmla="*/ 3387842 w 4175125"/>
              <a:gd name="connsiteY395" fmla="*/ 2027239 h 5497513"/>
              <a:gd name="connsiteX396" fmla="*/ 3375116 w 4175125"/>
              <a:gd name="connsiteY396" fmla="*/ 2015332 h 5497513"/>
              <a:gd name="connsiteX397" fmla="*/ 3363186 w 4175125"/>
              <a:gd name="connsiteY397" fmla="*/ 2001045 h 5497513"/>
              <a:gd name="connsiteX398" fmla="*/ 3352846 w 4175125"/>
              <a:gd name="connsiteY398" fmla="*/ 1985170 h 5497513"/>
              <a:gd name="connsiteX399" fmla="*/ 3344892 w 4175125"/>
              <a:gd name="connsiteY399" fmla="*/ 1970089 h 5497513"/>
              <a:gd name="connsiteX400" fmla="*/ 3338529 w 4175125"/>
              <a:gd name="connsiteY400" fmla="*/ 1951832 h 5497513"/>
              <a:gd name="connsiteX401" fmla="*/ 3334552 w 4175125"/>
              <a:gd name="connsiteY401" fmla="*/ 1933576 h 5497513"/>
              <a:gd name="connsiteX402" fmla="*/ 3332166 w 4175125"/>
              <a:gd name="connsiteY402" fmla="*/ 1915320 h 5497513"/>
              <a:gd name="connsiteX403" fmla="*/ 3330575 w 4175125"/>
              <a:gd name="connsiteY403" fmla="*/ 1894682 h 5497513"/>
              <a:gd name="connsiteX404" fmla="*/ 3330575 w 4175125"/>
              <a:gd name="connsiteY404" fmla="*/ 1874838 h 5497513"/>
              <a:gd name="connsiteX405" fmla="*/ 3333757 w 4175125"/>
              <a:gd name="connsiteY405" fmla="*/ 1854201 h 5497513"/>
              <a:gd name="connsiteX406" fmla="*/ 3338529 w 4175125"/>
              <a:gd name="connsiteY406" fmla="*/ 1833563 h 5497513"/>
              <a:gd name="connsiteX407" fmla="*/ 3344096 w 4175125"/>
              <a:gd name="connsiteY407" fmla="*/ 1812132 h 5497513"/>
              <a:gd name="connsiteX408" fmla="*/ 3352050 w 4175125"/>
              <a:gd name="connsiteY408" fmla="*/ 1793082 h 5497513"/>
              <a:gd name="connsiteX409" fmla="*/ 3362390 w 4175125"/>
              <a:gd name="connsiteY409" fmla="*/ 1772445 h 5497513"/>
              <a:gd name="connsiteX410" fmla="*/ 3373526 w 4175125"/>
              <a:gd name="connsiteY410" fmla="*/ 1752601 h 5497513"/>
              <a:gd name="connsiteX411" fmla="*/ 3387047 w 4175125"/>
              <a:gd name="connsiteY411" fmla="*/ 1733551 h 5497513"/>
              <a:gd name="connsiteX412" fmla="*/ 3401364 w 4175125"/>
              <a:gd name="connsiteY412" fmla="*/ 1716088 h 5497513"/>
              <a:gd name="connsiteX413" fmla="*/ 3417271 w 4175125"/>
              <a:gd name="connsiteY413" fmla="*/ 1701007 h 5497513"/>
              <a:gd name="connsiteX414" fmla="*/ 3432384 w 4175125"/>
              <a:gd name="connsiteY414" fmla="*/ 1686719 h 5497513"/>
              <a:gd name="connsiteX415" fmla="*/ 3449087 w 4175125"/>
              <a:gd name="connsiteY415" fmla="*/ 1673226 h 5497513"/>
              <a:gd name="connsiteX416" fmla="*/ 3467380 w 4175125"/>
              <a:gd name="connsiteY416" fmla="*/ 1662907 h 5497513"/>
              <a:gd name="connsiteX417" fmla="*/ 3485674 w 4175125"/>
              <a:gd name="connsiteY417" fmla="*/ 1654176 h 5497513"/>
              <a:gd name="connsiteX418" fmla="*/ 3503968 w 4175125"/>
              <a:gd name="connsiteY418" fmla="*/ 1647032 h 5497513"/>
              <a:gd name="connsiteX419" fmla="*/ 3522262 w 4175125"/>
              <a:gd name="connsiteY419" fmla="*/ 1642269 h 5497513"/>
              <a:gd name="connsiteX420" fmla="*/ 3540555 w 4175125"/>
              <a:gd name="connsiteY420" fmla="*/ 1638301 h 5497513"/>
              <a:gd name="connsiteX421" fmla="*/ 3171521 w 4175125"/>
              <a:gd name="connsiteY421" fmla="*/ 1373188 h 5497513"/>
              <a:gd name="connsiteX422" fmla="*/ 3192991 w 4175125"/>
              <a:gd name="connsiteY422" fmla="*/ 1374773 h 5497513"/>
              <a:gd name="connsiteX423" fmla="*/ 3212076 w 4175125"/>
              <a:gd name="connsiteY423" fmla="*/ 1378736 h 5497513"/>
              <a:gd name="connsiteX424" fmla="*/ 3231956 w 4175125"/>
              <a:gd name="connsiteY424" fmla="*/ 1385077 h 5497513"/>
              <a:gd name="connsiteX425" fmla="*/ 3251041 w 4175125"/>
              <a:gd name="connsiteY425" fmla="*/ 1393796 h 5497513"/>
              <a:gd name="connsiteX426" fmla="*/ 3268535 w 4175125"/>
              <a:gd name="connsiteY426" fmla="*/ 1405685 h 5497513"/>
              <a:gd name="connsiteX427" fmla="*/ 3282849 w 4175125"/>
              <a:gd name="connsiteY427" fmla="*/ 1419951 h 5497513"/>
              <a:gd name="connsiteX428" fmla="*/ 3297163 w 4175125"/>
              <a:gd name="connsiteY428" fmla="*/ 1435803 h 5497513"/>
              <a:gd name="connsiteX429" fmla="*/ 3308295 w 4175125"/>
              <a:gd name="connsiteY429" fmla="*/ 1454033 h 5497513"/>
              <a:gd name="connsiteX430" fmla="*/ 3317838 w 4175125"/>
              <a:gd name="connsiteY430" fmla="*/ 1473055 h 5497513"/>
              <a:gd name="connsiteX431" fmla="*/ 3325790 w 4175125"/>
              <a:gd name="connsiteY431" fmla="*/ 1495248 h 5497513"/>
              <a:gd name="connsiteX432" fmla="*/ 3332151 w 4175125"/>
              <a:gd name="connsiteY432" fmla="*/ 1517440 h 5497513"/>
              <a:gd name="connsiteX433" fmla="*/ 3337718 w 4175125"/>
              <a:gd name="connsiteY433" fmla="*/ 1541218 h 5497513"/>
              <a:gd name="connsiteX434" fmla="*/ 3338513 w 4175125"/>
              <a:gd name="connsiteY434" fmla="*/ 1565789 h 5497513"/>
              <a:gd name="connsiteX435" fmla="*/ 3338513 w 4175125"/>
              <a:gd name="connsiteY435" fmla="*/ 1591944 h 5497513"/>
              <a:gd name="connsiteX436" fmla="*/ 3337718 w 4175125"/>
              <a:gd name="connsiteY436" fmla="*/ 1617307 h 5497513"/>
              <a:gd name="connsiteX437" fmla="*/ 3333742 w 4175125"/>
              <a:gd name="connsiteY437" fmla="*/ 1643463 h 5497513"/>
              <a:gd name="connsiteX438" fmla="*/ 3328175 w 4175125"/>
              <a:gd name="connsiteY438" fmla="*/ 1670411 h 5497513"/>
              <a:gd name="connsiteX439" fmla="*/ 3319428 w 4175125"/>
              <a:gd name="connsiteY439" fmla="*/ 1698152 h 5497513"/>
              <a:gd name="connsiteX440" fmla="*/ 3308295 w 4175125"/>
              <a:gd name="connsiteY440" fmla="*/ 1725100 h 5497513"/>
              <a:gd name="connsiteX441" fmla="*/ 3297163 w 4175125"/>
              <a:gd name="connsiteY441" fmla="*/ 1751256 h 5497513"/>
              <a:gd name="connsiteX442" fmla="*/ 3282849 w 4175125"/>
              <a:gd name="connsiteY442" fmla="*/ 1775827 h 5497513"/>
              <a:gd name="connsiteX443" fmla="*/ 3268535 w 4175125"/>
              <a:gd name="connsiteY443" fmla="*/ 1799604 h 5497513"/>
              <a:gd name="connsiteX444" fmla="*/ 3251041 w 4175125"/>
              <a:gd name="connsiteY444" fmla="*/ 1820212 h 5497513"/>
              <a:gd name="connsiteX445" fmla="*/ 3234342 w 4175125"/>
              <a:gd name="connsiteY445" fmla="*/ 1839234 h 5497513"/>
              <a:gd name="connsiteX446" fmla="*/ 3214462 w 4175125"/>
              <a:gd name="connsiteY446" fmla="*/ 1856671 h 5497513"/>
              <a:gd name="connsiteX447" fmla="*/ 3196967 w 4175125"/>
              <a:gd name="connsiteY447" fmla="*/ 1871731 h 5497513"/>
              <a:gd name="connsiteX448" fmla="*/ 3175497 w 4175125"/>
              <a:gd name="connsiteY448" fmla="*/ 1885997 h 5497513"/>
              <a:gd name="connsiteX449" fmla="*/ 3156412 w 4175125"/>
              <a:gd name="connsiteY449" fmla="*/ 1897094 h 5497513"/>
              <a:gd name="connsiteX450" fmla="*/ 3135737 w 4175125"/>
              <a:gd name="connsiteY450" fmla="*/ 1905812 h 5497513"/>
              <a:gd name="connsiteX451" fmla="*/ 3113471 w 4175125"/>
              <a:gd name="connsiteY451" fmla="*/ 1912153 h 5497513"/>
              <a:gd name="connsiteX452" fmla="*/ 3092001 w 4175125"/>
              <a:gd name="connsiteY452" fmla="*/ 1916116 h 5497513"/>
              <a:gd name="connsiteX453" fmla="*/ 3071325 w 4175125"/>
              <a:gd name="connsiteY453" fmla="*/ 1917701 h 5497513"/>
              <a:gd name="connsiteX454" fmla="*/ 3050650 w 4175125"/>
              <a:gd name="connsiteY454" fmla="*/ 1917701 h 5497513"/>
              <a:gd name="connsiteX455" fmla="*/ 3030770 w 4175125"/>
              <a:gd name="connsiteY455" fmla="*/ 1913738 h 5497513"/>
              <a:gd name="connsiteX456" fmla="*/ 3011685 w 4175125"/>
              <a:gd name="connsiteY456" fmla="*/ 1905812 h 5497513"/>
              <a:gd name="connsiteX457" fmla="*/ 2991805 w 4175125"/>
              <a:gd name="connsiteY457" fmla="*/ 1897094 h 5497513"/>
              <a:gd name="connsiteX458" fmla="*/ 2975106 w 4175125"/>
              <a:gd name="connsiteY458" fmla="*/ 1885205 h 5497513"/>
              <a:gd name="connsiteX459" fmla="*/ 2960792 w 4175125"/>
              <a:gd name="connsiteY459" fmla="*/ 1870938 h 5497513"/>
              <a:gd name="connsiteX460" fmla="*/ 2946479 w 4175125"/>
              <a:gd name="connsiteY460" fmla="*/ 1855086 h 5497513"/>
              <a:gd name="connsiteX461" fmla="*/ 2934551 w 4175125"/>
              <a:gd name="connsiteY461" fmla="*/ 1836856 h 5497513"/>
              <a:gd name="connsiteX462" fmla="*/ 2925804 w 4175125"/>
              <a:gd name="connsiteY462" fmla="*/ 1817834 h 5497513"/>
              <a:gd name="connsiteX463" fmla="*/ 2916261 w 4175125"/>
              <a:gd name="connsiteY463" fmla="*/ 1796434 h 5497513"/>
              <a:gd name="connsiteX464" fmla="*/ 2911490 w 4175125"/>
              <a:gd name="connsiteY464" fmla="*/ 1775034 h 5497513"/>
              <a:gd name="connsiteX465" fmla="*/ 2905924 w 4175125"/>
              <a:gd name="connsiteY465" fmla="*/ 1749671 h 5497513"/>
              <a:gd name="connsiteX466" fmla="*/ 2904333 w 4175125"/>
              <a:gd name="connsiteY466" fmla="*/ 1725100 h 5497513"/>
              <a:gd name="connsiteX467" fmla="*/ 2903538 w 4175125"/>
              <a:gd name="connsiteY467" fmla="*/ 1700530 h 5497513"/>
              <a:gd name="connsiteX468" fmla="*/ 2905924 w 4175125"/>
              <a:gd name="connsiteY468" fmla="*/ 1674374 h 5497513"/>
              <a:gd name="connsiteX469" fmla="*/ 2909900 w 4175125"/>
              <a:gd name="connsiteY469" fmla="*/ 1647426 h 5497513"/>
              <a:gd name="connsiteX470" fmla="*/ 2915466 w 4175125"/>
              <a:gd name="connsiteY470" fmla="*/ 1620478 h 5497513"/>
              <a:gd name="connsiteX471" fmla="*/ 2924213 w 4175125"/>
              <a:gd name="connsiteY471" fmla="*/ 1594322 h 5497513"/>
              <a:gd name="connsiteX472" fmla="*/ 2932960 w 4175125"/>
              <a:gd name="connsiteY472" fmla="*/ 1566581 h 5497513"/>
              <a:gd name="connsiteX473" fmla="*/ 2946479 w 4175125"/>
              <a:gd name="connsiteY473" fmla="*/ 1541218 h 5497513"/>
              <a:gd name="connsiteX474" fmla="*/ 2959202 w 4175125"/>
              <a:gd name="connsiteY474" fmla="*/ 1516648 h 5497513"/>
              <a:gd name="connsiteX475" fmla="*/ 2975106 w 4175125"/>
              <a:gd name="connsiteY475" fmla="*/ 1492870 h 5497513"/>
              <a:gd name="connsiteX476" fmla="*/ 2991805 w 4175125"/>
              <a:gd name="connsiteY476" fmla="*/ 1470677 h 5497513"/>
              <a:gd name="connsiteX477" fmla="*/ 3009300 w 4175125"/>
              <a:gd name="connsiteY477" fmla="*/ 1451655 h 5497513"/>
              <a:gd name="connsiteX478" fmla="*/ 3026794 w 4175125"/>
              <a:gd name="connsiteY478" fmla="*/ 1434218 h 5497513"/>
              <a:gd name="connsiteX479" fmla="*/ 3046674 w 4175125"/>
              <a:gd name="connsiteY479" fmla="*/ 1419159 h 5497513"/>
              <a:gd name="connsiteX480" fmla="*/ 3067349 w 4175125"/>
              <a:gd name="connsiteY480" fmla="*/ 1405685 h 5497513"/>
              <a:gd name="connsiteX481" fmla="*/ 3087229 w 4175125"/>
              <a:gd name="connsiteY481" fmla="*/ 1393796 h 5497513"/>
              <a:gd name="connsiteX482" fmla="*/ 3107905 w 4175125"/>
              <a:gd name="connsiteY482" fmla="*/ 1385077 h 5497513"/>
              <a:gd name="connsiteX483" fmla="*/ 3128580 w 4175125"/>
              <a:gd name="connsiteY483" fmla="*/ 1378736 h 5497513"/>
              <a:gd name="connsiteX484" fmla="*/ 3150846 w 4175125"/>
              <a:gd name="connsiteY484" fmla="*/ 1374773 h 5497513"/>
              <a:gd name="connsiteX485" fmla="*/ 2611536 w 4175125"/>
              <a:gd name="connsiteY485" fmla="*/ 1076325 h 5497513"/>
              <a:gd name="connsiteX486" fmla="*/ 2625862 w 4175125"/>
              <a:gd name="connsiteY486" fmla="*/ 1076325 h 5497513"/>
              <a:gd name="connsiteX487" fmla="*/ 2640189 w 4175125"/>
              <a:gd name="connsiteY487" fmla="*/ 1076325 h 5497513"/>
              <a:gd name="connsiteX488" fmla="*/ 2652924 w 4175125"/>
              <a:gd name="connsiteY488" fmla="*/ 1077120 h 5497513"/>
              <a:gd name="connsiteX489" fmla="*/ 2668046 w 4175125"/>
              <a:gd name="connsiteY489" fmla="*/ 1080298 h 5497513"/>
              <a:gd name="connsiteX490" fmla="*/ 2682373 w 4175125"/>
              <a:gd name="connsiteY490" fmla="*/ 1082682 h 5497513"/>
              <a:gd name="connsiteX491" fmla="*/ 2696699 w 4175125"/>
              <a:gd name="connsiteY491" fmla="*/ 1087449 h 5497513"/>
              <a:gd name="connsiteX492" fmla="*/ 2709434 w 4175125"/>
              <a:gd name="connsiteY492" fmla="*/ 1093011 h 5497513"/>
              <a:gd name="connsiteX493" fmla="*/ 2722169 w 4175125"/>
              <a:gd name="connsiteY493" fmla="*/ 1099367 h 5497513"/>
              <a:gd name="connsiteX494" fmla="*/ 2734107 w 4175125"/>
              <a:gd name="connsiteY494" fmla="*/ 1105724 h 5497513"/>
              <a:gd name="connsiteX495" fmla="*/ 2746046 w 4175125"/>
              <a:gd name="connsiteY495" fmla="*/ 1113669 h 5497513"/>
              <a:gd name="connsiteX496" fmla="*/ 2757985 w 4175125"/>
              <a:gd name="connsiteY496" fmla="*/ 1123204 h 5497513"/>
              <a:gd name="connsiteX497" fmla="*/ 2769128 w 4175125"/>
              <a:gd name="connsiteY497" fmla="*/ 1131944 h 5497513"/>
              <a:gd name="connsiteX498" fmla="*/ 2779475 w 4175125"/>
              <a:gd name="connsiteY498" fmla="*/ 1142273 h 5497513"/>
              <a:gd name="connsiteX499" fmla="*/ 2789026 w 4175125"/>
              <a:gd name="connsiteY499" fmla="*/ 1154191 h 5497513"/>
              <a:gd name="connsiteX500" fmla="*/ 2797781 w 4175125"/>
              <a:gd name="connsiteY500" fmla="*/ 1166109 h 5497513"/>
              <a:gd name="connsiteX501" fmla="*/ 2807332 w 4175125"/>
              <a:gd name="connsiteY501" fmla="*/ 1177233 h 5497513"/>
              <a:gd name="connsiteX502" fmla="*/ 2815291 w 4175125"/>
              <a:gd name="connsiteY502" fmla="*/ 1190740 h 5497513"/>
              <a:gd name="connsiteX503" fmla="*/ 2823250 w 4175125"/>
              <a:gd name="connsiteY503" fmla="*/ 1205042 h 5497513"/>
              <a:gd name="connsiteX504" fmla="*/ 2830414 w 4175125"/>
              <a:gd name="connsiteY504" fmla="*/ 1219344 h 5497513"/>
              <a:gd name="connsiteX505" fmla="*/ 2842352 w 4175125"/>
              <a:gd name="connsiteY505" fmla="*/ 1249537 h 5497513"/>
              <a:gd name="connsiteX506" fmla="*/ 2852699 w 4175125"/>
              <a:gd name="connsiteY506" fmla="*/ 1282114 h 5497513"/>
              <a:gd name="connsiteX507" fmla="*/ 2859067 w 4175125"/>
              <a:gd name="connsiteY507" fmla="*/ 1315485 h 5497513"/>
              <a:gd name="connsiteX508" fmla="*/ 2864638 w 4175125"/>
              <a:gd name="connsiteY508" fmla="*/ 1350445 h 5497513"/>
              <a:gd name="connsiteX509" fmla="*/ 2867026 w 4175125"/>
              <a:gd name="connsiteY509" fmla="*/ 1386995 h 5497513"/>
              <a:gd name="connsiteX510" fmla="*/ 2866230 w 4175125"/>
              <a:gd name="connsiteY510" fmla="*/ 1425928 h 5497513"/>
              <a:gd name="connsiteX511" fmla="*/ 2862250 w 4175125"/>
              <a:gd name="connsiteY511" fmla="*/ 1465655 h 5497513"/>
              <a:gd name="connsiteX512" fmla="*/ 2855883 w 4175125"/>
              <a:gd name="connsiteY512" fmla="*/ 1504588 h 5497513"/>
              <a:gd name="connsiteX513" fmla="*/ 2846332 w 4175125"/>
              <a:gd name="connsiteY513" fmla="*/ 1545110 h 5497513"/>
              <a:gd name="connsiteX514" fmla="*/ 2834393 w 4175125"/>
              <a:gd name="connsiteY514" fmla="*/ 1584043 h 5497513"/>
              <a:gd name="connsiteX515" fmla="*/ 2819271 w 4175125"/>
              <a:gd name="connsiteY515" fmla="*/ 1620593 h 5497513"/>
              <a:gd name="connsiteX516" fmla="*/ 2801761 w 4175125"/>
              <a:gd name="connsiteY516" fmla="*/ 1655553 h 5497513"/>
              <a:gd name="connsiteX517" fmla="*/ 2783454 w 4175125"/>
              <a:gd name="connsiteY517" fmla="*/ 1688924 h 5497513"/>
              <a:gd name="connsiteX518" fmla="*/ 2762761 w 4175125"/>
              <a:gd name="connsiteY518" fmla="*/ 1719117 h 5497513"/>
              <a:gd name="connsiteX519" fmla="*/ 2740475 w 4175125"/>
              <a:gd name="connsiteY519" fmla="*/ 1747721 h 5497513"/>
              <a:gd name="connsiteX520" fmla="*/ 2717393 w 4175125"/>
              <a:gd name="connsiteY520" fmla="*/ 1772352 h 5497513"/>
              <a:gd name="connsiteX521" fmla="*/ 2691128 w 4175125"/>
              <a:gd name="connsiteY521" fmla="*/ 1796188 h 5497513"/>
              <a:gd name="connsiteX522" fmla="*/ 2664862 w 4175125"/>
              <a:gd name="connsiteY522" fmla="*/ 1815258 h 5497513"/>
              <a:gd name="connsiteX523" fmla="*/ 2652128 w 4175125"/>
              <a:gd name="connsiteY523" fmla="*/ 1823203 h 5497513"/>
              <a:gd name="connsiteX524" fmla="*/ 2638597 w 4175125"/>
              <a:gd name="connsiteY524" fmla="*/ 1831149 h 5497513"/>
              <a:gd name="connsiteX525" fmla="*/ 2624271 w 4175125"/>
              <a:gd name="connsiteY525" fmla="*/ 1839094 h 5497513"/>
              <a:gd name="connsiteX526" fmla="*/ 2609944 w 4175125"/>
              <a:gd name="connsiteY526" fmla="*/ 1845450 h 5497513"/>
              <a:gd name="connsiteX527" fmla="*/ 2597209 w 4175125"/>
              <a:gd name="connsiteY527" fmla="*/ 1851012 h 5497513"/>
              <a:gd name="connsiteX528" fmla="*/ 2582883 w 4175125"/>
              <a:gd name="connsiteY528" fmla="*/ 1854985 h 5497513"/>
              <a:gd name="connsiteX529" fmla="*/ 2568556 w 4175125"/>
              <a:gd name="connsiteY529" fmla="*/ 1858163 h 5497513"/>
              <a:gd name="connsiteX530" fmla="*/ 2554230 w 4175125"/>
              <a:gd name="connsiteY530" fmla="*/ 1861342 h 5497513"/>
              <a:gd name="connsiteX531" fmla="*/ 2539903 w 4175125"/>
              <a:gd name="connsiteY531" fmla="*/ 1862136 h 5497513"/>
              <a:gd name="connsiteX532" fmla="*/ 2525577 w 4175125"/>
              <a:gd name="connsiteY532" fmla="*/ 1863725 h 5497513"/>
              <a:gd name="connsiteX533" fmla="*/ 2511250 w 4175125"/>
              <a:gd name="connsiteY533" fmla="*/ 1862136 h 5497513"/>
              <a:gd name="connsiteX534" fmla="*/ 2496923 w 4175125"/>
              <a:gd name="connsiteY534" fmla="*/ 1861342 h 5497513"/>
              <a:gd name="connsiteX535" fmla="*/ 2482597 w 4175125"/>
              <a:gd name="connsiteY535" fmla="*/ 1859752 h 5497513"/>
              <a:gd name="connsiteX536" fmla="*/ 2469066 w 4175125"/>
              <a:gd name="connsiteY536" fmla="*/ 1855780 h 5497513"/>
              <a:gd name="connsiteX537" fmla="*/ 2454740 w 4175125"/>
              <a:gd name="connsiteY537" fmla="*/ 1851807 h 5497513"/>
              <a:gd name="connsiteX538" fmla="*/ 2442005 w 4175125"/>
              <a:gd name="connsiteY538" fmla="*/ 1847040 h 5497513"/>
              <a:gd name="connsiteX539" fmla="*/ 2429270 w 4175125"/>
              <a:gd name="connsiteY539" fmla="*/ 1839889 h 5497513"/>
              <a:gd name="connsiteX540" fmla="*/ 2415740 w 4175125"/>
              <a:gd name="connsiteY540" fmla="*/ 1832738 h 5497513"/>
              <a:gd name="connsiteX541" fmla="*/ 2403801 w 4175125"/>
              <a:gd name="connsiteY541" fmla="*/ 1824792 h 5497513"/>
              <a:gd name="connsiteX542" fmla="*/ 2392658 w 4175125"/>
              <a:gd name="connsiteY542" fmla="*/ 1816847 h 5497513"/>
              <a:gd name="connsiteX543" fmla="*/ 2382311 w 4175125"/>
              <a:gd name="connsiteY543" fmla="*/ 1806517 h 5497513"/>
              <a:gd name="connsiteX544" fmla="*/ 2371168 w 4175125"/>
              <a:gd name="connsiteY544" fmla="*/ 1796188 h 5497513"/>
              <a:gd name="connsiteX545" fmla="*/ 2360821 w 4175125"/>
              <a:gd name="connsiteY545" fmla="*/ 1785859 h 5497513"/>
              <a:gd name="connsiteX546" fmla="*/ 2352066 w 4175125"/>
              <a:gd name="connsiteY546" fmla="*/ 1773941 h 5497513"/>
              <a:gd name="connsiteX547" fmla="*/ 2344107 w 4175125"/>
              <a:gd name="connsiteY547" fmla="*/ 1761228 h 5497513"/>
              <a:gd name="connsiteX548" fmla="*/ 2335352 w 4175125"/>
              <a:gd name="connsiteY548" fmla="*/ 1747721 h 5497513"/>
              <a:gd name="connsiteX549" fmla="*/ 2327393 w 4175125"/>
              <a:gd name="connsiteY549" fmla="*/ 1735008 h 5497513"/>
              <a:gd name="connsiteX550" fmla="*/ 2321025 w 4175125"/>
              <a:gd name="connsiteY550" fmla="*/ 1720706 h 5497513"/>
              <a:gd name="connsiteX551" fmla="*/ 2309087 w 4175125"/>
              <a:gd name="connsiteY551" fmla="*/ 1690513 h 5497513"/>
              <a:gd name="connsiteX552" fmla="*/ 2298740 w 4175125"/>
              <a:gd name="connsiteY552" fmla="*/ 1657936 h 5497513"/>
              <a:gd name="connsiteX553" fmla="*/ 2290780 w 4175125"/>
              <a:gd name="connsiteY553" fmla="*/ 1624565 h 5497513"/>
              <a:gd name="connsiteX554" fmla="*/ 2286801 w 4175125"/>
              <a:gd name="connsiteY554" fmla="*/ 1588016 h 5497513"/>
              <a:gd name="connsiteX555" fmla="*/ 2284413 w 4175125"/>
              <a:gd name="connsiteY555" fmla="*/ 1551467 h 5497513"/>
              <a:gd name="connsiteX556" fmla="*/ 2285209 w 4175125"/>
              <a:gd name="connsiteY556" fmla="*/ 1513328 h 5497513"/>
              <a:gd name="connsiteX557" fmla="*/ 2288393 w 4175125"/>
              <a:gd name="connsiteY557" fmla="*/ 1474395 h 5497513"/>
              <a:gd name="connsiteX558" fmla="*/ 2294760 w 4175125"/>
              <a:gd name="connsiteY558" fmla="*/ 1435462 h 5497513"/>
              <a:gd name="connsiteX559" fmla="*/ 2305107 w 4175125"/>
              <a:gd name="connsiteY559" fmla="*/ 1394940 h 5497513"/>
              <a:gd name="connsiteX560" fmla="*/ 2317046 w 4175125"/>
              <a:gd name="connsiteY560" fmla="*/ 1356007 h 5497513"/>
              <a:gd name="connsiteX561" fmla="*/ 2331372 w 4175125"/>
              <a:gd name="connsiteY561" fmla="*/ 1317869 h 5497513"/>
              <a:gd name="connsiteX562" fmla="*/ 2348087 w 4175125"/>
              <a:gd name="connsiteY562" fmla="*/ 1282908 h 5497513"/>
              <a:gd name="connsiteX563" fmla="*/ 2367985 w 4175125"/>
              <a:gd name="connsiteY563" fmla="*/ 1250332 h 5497513"/>
              <a:gd name="connsiteX564" fmla="*/ 2388678 w 4175125"/>
              <a:gd name="connsiteY564" fmla="*/ 1219344 h 5497513"/>
              <a:gd name="connsiteX565" fmla="*/ 2410964 w 4175125"/>
              <a:gd name="connsiteY565" fmla="*/ 1192330 h 5497513"/>
              <a:gd name="connsiteX566" fmla="*/ 2434046 w 4175125"/>
              <a:gd name="connsiteY566" fmla="*/ 1166109 h 5497513"/>
              <a:gd name="connsiteX567" fmla="*/ 2458719 w 4175125"/>
              <a:gd name="connsiteY567" fmla="*/ 1143862 h 5497513"/>
              <a:gd name="connsiteX568" fmla="*/ 2484985 w 4175125"/>
              <a:gd name="connsiteY568" fmla="*/ 1123998 h 5497513"/>
              <a:gd name="connsiteX569" fmla="*/ 2499311 w 4175125"/>
              <a:gd name="connsiteY569" fmla="*/ 1115258 h 5497513"/>
              <a:gd name="connsiteX570" fmla="*/ 2512046 w 4175125"/>
              <a:gd name="connsiteY570" fmla="*/ 1107313 h 5497513"/>
              <a:gd name="connsiteX571" fmla="*/ 2527168 w 4175125"/>
              <a:gd name="connsiteY571" fmla="*/ 1100956 h 5497513"/>
              <a:gd name="connsiteX572" fmla="*/ 2539903 w 4175125"/>
              <a:gd name="connsiteY572" fmla="*/ 1094600 h 5497513"/>
              <a:gd name="connsiteX573" fmla="*/ 2554230 w 4175125"/>
              <a:gd name="connsiteY573" fmla="*/ 1089038 h 5497513"/>
              <a:gd name="connsiteX574" fmla="*/ 2568556 w 4175125"/>
              <a:gd name="connsiteY574" fmla="*/ 1084271 h 5497513"/>
              <a:gd name="connsiteX575" fmla="*/ 2582883 w 4175125"/>
              <a:gd name="connsiteY575" fmla="*/ 1081092 h 5497513"/>
              <a:gd name="connsiteX576" fmla="*/ 2597209 w 4175125"/>
              <a:gd name="connsiteY576" fmla="*/ 1078709 h 5497513"/>
              <a:gd name="connsiteX577" fmla="*/ 1261544 w 4175125"/>
              <a:gd name="connsiteY577" fmla="*/ 965200 h 5497513"/>
              <a:gd name="connsiteX578" fmla="*/ 1304388 w 4175125"/>
              <a:gd name="connsiteY578" fmla="*/ 965200 h 5497513"/>
              <a:gd name="connsiteX579" fmla="*/ 1347232 w 4175125"/>
              <a:gd name="connsiteY579" fmla="*/ 965994 h 5497513"/>
              <a:gd name="connsiteX580" fmla="*/ 1388489 w 4175125"/>
              <a:gd name="connsiteY580" fmla="*/ 969169 h 5497513"/>
              <a:gd name="connsiteX581" fmla="*/ 1428160 w 4175125"/>
              <a:gd name="connsiteY581" fmla="*/ 973138 h 5497513"/>
              <a:gd name="connsiteX582" fmla="*/ 1467036 w 4175125"/>
              <a:gd name="connsiteY582" fmla="*/ 979488 h 5497513"/>
              <a:gd name="connsiteX583" fmla="*/ 1504326 w 4175125"/>
              <a:gd name="connsiteY583" fmla="*/ 987425 h 5497513"/>
              <a:gd name="connsiteX584" fmla="*/ 1540823 w 4175125"/>
              <a:gd name="connsiteY584" fmla="*/ 996156 h 5497513"/>
              <a:gd name="connsiteX585" fmla="*/ 1575733 w 4175125"/>
              <a:gd name="connsiteY585" fmla="*/ 1006475 h 5497513"/>
              <a:gd name="connsiteX586" fmla="*/ 1609849 w 4175125"/>
              <a:gd name="connsiteY586" fmla="*/ 1019969 h 5497513"/>
              <a:gd name="connsiteX587" fmla="*/ 1642379 w 4175125"/>
              <a:gd name="connsiteY587" fmla="*/ 1032669 h 5497513"/>
              <a:gd name="connsiteX588" fmla="*/ 1672528 w 4175125"/>
              <a:gd name="connsiteY588" fmla="*/ 1048544 h 5497513"/>
              <a:gd name="connsiteX589" fmla="*/ 1701090 w 4175125"/>
              <a:gd name="connsiteY589" fmla="*/ 1065213 h 5497513"/>
              <a:gd name="connsiteX590" fmla="*/ 1728066 w 4175125"/>
              <a:gd name="connsiteY590" fmla="*/ 1083469 h 5497513"/>
              <a:gd name="connsiteX591" fmla="*/ 1752662 w 4175125"/>
              <a:gd name="connsiteY591" fmla="*/ 1104106 h 5497513"/>
              <a:gd name="connsiteX592" fmla="*/ 1774877 w 4175125"/>
              <a:gd name="connsiteY592" fmla="*/ 1124744 h 5497513"/>
              <a:gd name="connsiteX593" fmla="*/ 1797092 w 4175125"/>
              <a:gd name="connsiteY593" fmla="*/ 1148556 h 5497513"/>
              <a:gd name="connsiteX594" fmla="*/ 1815341 w 4175125"/>
              <a:gd name="connsiteY594" fmla="*/ 1173163 h 5497513"/>
              <a:gd name="connsiteX595" fmla="*/ 1832002 w 4175125"/>
              <a:gd name="connsiteY595" fmla="*/ 1197769 h 5497513"/>
              <a:gd name="connsiteX596" fmla="*/ 1847870 w 4175125"/>
              <a:gd name="connsiteY596" fmla="*/ 1224756 h 5497513"/>
              <a:gd name="connsiteX597" fmla="*/ 1859771 w 4175125"/>
              <a:gd name="connsiteY597" fmla="*/ 1254125 h 5497513"/>
              <a:gd name="connsiteX598" fmla="*/ 1870086 w 4175125"/>
              <a:gd name="connsiteY598" fmla="*/ 1283494 h 5497513"/>
              <a:gd name="connsiteX599" fmla="*/ 1878020 w 4175125"/>
              <a:gd name="connsiteY599" fmla="*/ 1316038 h 5497513"/>
              <a:gd name="connsiteX600" fmla="*/ 1882780 w 4175125"/>
              <a:gd name="connsiteY600" fmla="*/ 1340644 h 5497513"/>
              <a:gd name="connsiteX601" fmla="*/ 1885954 w 4175125"/>
              <a:gd name="connsiteY601" fmla="*/ 1365250 h 5497513"/>
              <a:gd name="connsiteX602" fmla="*/ 1889127 w 4175125"/>
              <a:gd name="connsiteY602" fmla="*/ 1390650 h 5497513"/>
              <a:gd name="connsiteX603" fmla="*/ 1890714 w 4175125"/>
              <a:gd name="connsiteY603" fmla="*/ 1413669 h 5497513"/>
              <a:gd name="connsiteX604" fmla="*/ 1892301 w 4175125"/>
              <a:gd name="connsiteY604" fmla="*/ 1437481 h 5497513"/>
              <a:gd name="connsiteX605" fmla="*/ 1892301 w 4175125"/>
              <a:gd name="connsiteY605" fmla="*/ 1460500 h 5497513"/>
              <a:gd name="connsiteX606" fmla="*/ 1892301 w 4175125"/>
              <a:gd name="connsiteY606" fmla="*/ 1482725 h 5497513"/>
              <a:gd name="connsiteX607" fmla="*/ 1890714 w 4175125"/>
              <a:gd name="connsiteY607" fmla="*/ 1504950 h 5497513"/>
              <a:gd name="connsiteX608" fmla="*/ 1888334 w 4175125"/>
              <a:gd name="connsiteY608" fmla="*/ 1527175 h 5497513"/>
              <a:gd name="connsiteX609" fmla="*/ 1885954 w 4175125"/>
              <a:gd name="connsiteY609" fmla="*/ 1547813 h 5497513"/>
              <a:gd name="connsiteX610" fmla="*/ 1881987 w 4175125"/>
              <a:gd name="connsiteY610" fmla="*/ 1568450 h 5497513"/>
              <a:gd name="connsiteX611" fmla="*/ 1878020 w 4175125"/>
              <a:gd name="connsiteY611" fmla="*/ 1588294 h 5497513"/>
              <a:gd name="connsiteX612" fmla="*/ 1866119 w 4175125"/>
              <a:gd name="connsiteY612" fmla="*/ 1627188 h 5497513"/>
              <a:gd name="connsiteX613" fmla="*/ 1853424 w 4175125"/>
              <a:gd name="connsiteY613" fmla="*/ 1666082 h 5497513"/>
              <a:gd name="connsiteX614" fmla="*/ 1837556 w 4175125"/>
              <a:gd name="connsiteY614" fmla="*/ 1702594 h 5497513"/>
              <a:gd name="connsiteX615" fmla="*/ 1819308 w 4175125"/>
              <a:gd name="connsiteY615" fmla="*/ 1737519 h 5497513"/>
              <a:gd name="connsiteX616" fmla="*/ 1799473 w 4175125"/>
              <a:gd name="connsiteY616" fmla="*/ 1771650 h 5497513"/>
              <a:gd name="connsiteX617" fmla="*/ 1778051 w 4175125"/>
              <a:gd name="connsiteY617" fmla="*/ 1804194 h 5497513"/>
              <a:gd name="connsiteX618" fmla="*/ 1754249 w 4175125"/>
              <a:gd name="connsiteY618" fmla="*/ 1836738 h 5497513"/>
              <a:gd name="connsiteX619" fmla="*/ 1728066 w 4175125"/>
              <a:gd name="connsiteY619" fmla="*/ 1867694 h 5497513"/>
              <a:gd name="connsiteX620" fmla="*/ 1701884 w 4175125"/>
              <a:gd name="connsiteY620" fmla="*/ 1898650 h 5497513"/>
              <a:gd name="connsiteX621" fmla="*/ 1674908 w 4175125"/>
              <a:gd name="connsiteY621" fmla="*/ 1928813 h 5497513"/>
              <a:gd name="connsiteX622" fmla="*/ 1646346 w 4175125"/>
              <a:gd name="connsiteY622" fmla="*/ 1958975 h 5497513"/>
              <a:gd name="connsiteX623" fmla="*/ 1617783 w 4175125"/>
              <a:gd name="connsiteY623" fmla="*/ 1987550 h 5497513"/>
              <a:gd name="connsiteX624" fmla="*/ 1558278 w 4175125"/>
              <a:gd name="connsiteY624" fmla="*/ 2044700 h 5497513"/>
              <a:gd name="connsiteX625" fmla="*/ 1497979 w 4175125"/>
              <a:gd name="connsiteY625" fmla="*/ 2101850 h 5497513"/>
              <a:gd name="connsiteX626" fmla="*/ 1438474 w 4175125"/>
              <a:gd name="connsiteY626" fmla="*/ 2159000 h 5497513"/>
              <a:gd name="connsiteX627" fmla="*/ 1409911 w 4175125"/>
              <a:gd name="connsiteY627" fmla="*/ 2189163 h 5497513"/>
              <a:gd name="connsiteX628" fmla="*/ 1381349 w 4175125"/>
              <a:gd name="connsiteY628" fmla="*/ 2218532 h 5497513"/>
              <a:gd name="connsiteX629" fmla="*/ 1353580 w 4175125"/>
              <a:gd name="connsiteY629" fmla="*/ 2248694 h 5497513"/>
              <a:gd name="connsiteX630" fmla="*/ 1327397 w 4175125"/>
              <a:gd name="connsiteY630" fmla="*/ 2279650 h 5497513"/>
              <a:gd name="connsiteX631" fmla="*/ 1302802 w 4175125"/>
              <a:gd name="connsiteY631" fmla="*/ 2311400 h 5497513"/>
              <a:gd name="connsiteX632" fmla="*/ 1279793 w 4175125"/>
              <a:gd name="connsiteY632" fmla="*/ 2343944 h 5497513"/>
              <a:gd name="connsiteX633" fmla="*/ 1257578 w 4175125"/>
              <a:gd name="connsiteY633" fmla="*/ 2377282 h 5497513"/>
              <a:gd name="connsiteX634" fmla="*/ 1236949 w 4175125"/>
              <a:gd name="connsiteY634" fmla="*/ 2412207 h 5497513"/>
              <a:gd name="connsiteX635" fmla="*/ 1219494 w 4175125"/>
              <a:gd name="connsiteY635" fmla="*/ 2447925 h 5497513"/>
              <a:gd name="connsiteX636" fmla="*/ 1205213 w 4175125"/>
              <a:gd name="connsiteY636" fmla="*/ 2482850 h 5497513"/>
              <a:gd name="connsiteX637" fmla="*/ 1194899 w 4175125"/>
              <a:gd name="connsiteY637" fmla="*/ 2516982 h 5497513"/>
              <a:gd name="connsiteX638" fmla="*/ 1186964 w 4175125"/>
              <a:gd name="connsiteY638" fmla="*/ 2551907 h 5497513"/>
              <a:gd name="connsiteX639" fmla="*/ 1183791 w 4175125"/>
              <a:gd name="connsiteY639" fmla="*/ 2585244 h 5497513"/>
              <a:gd name="connsiteX640" fmla="*/ 1182204 w 4175125"/>
              <a:gd name="connsiteY640" fmla="*/ 2619375 h 5497513"/>
              <a:gd name="connsiteX641" fmla="*/ 1182204 w 4175125"/>
              <a:gd name="connsiteY641" fmla="*/ 2653507 h 5497513"/>
              <a:gd name="connsiteX642" fmla="*/ 1186171 w 4175125"/>
              <a:gd name="connsiteY642" fmla="*/ 2686050 h 5497513"/>
              <a:gd name="connsiteX643" fmla="*/ 1190932 w 4175125"/>
              <a:gd name="connsiteY643" fmla="*/ 2719388 h 5497513"/>
              <a:gd name="connsiteX644" fmla="*/ 1198866 w 4175125"/>
              <a:gd name="connsiteY644" fmla="*/ 2751932 h 5497513"/>
              <a:gd name="connsiteX645" fmla="*/ 1209180 w 4175125"/>
              <a:gd name="connsiteY645" fmla="*/ 2784475 h 5497513"/>
              <a:gd name="connsiteX646" fmla="*/ 1221081 w 4175125"/>
              <a:gd name="connsiteY646" fmla="*/ 2815432 h 5497513"/>
              <a:gd name="connsiteX647" fmla="*/ 1233775 w 4175125"/>
              <a:gd name="connsiteY647" fmla="*/ 2847975 h 5497513"/>
              <a:gd name="connsiteX648" fmla="*/ 1249644 w 4175125"/>
              <a:gd name="connsiteY648" fmla="*/ 2879725 h 5497513"/>
              <a:gd name="connsiteX649" fmla="*/ 1266305 w 4175125"/>
              <a:gd name="connsiteY649" fmla="*/ 2909094 h 5497513"/>
              <a:gd name="connsiteX650" fmla="*/ 1283760 w 4175125"/>
              <a:gd name="connsiteY650" fmla="*/ 2940844 h 5497513"/>
              <a:gd name="connsiteX651" fmla="*/ 1302802 w 4175125"/>
              <a:gd name="connsiteY651" fmla="*/ 2970213 h 5497513"/>
              <a:gd name="connsiteX652" fmla="*/ 1322637 w 4175125"/>
              <a:gd name="connsiteY652" fmla="*/ 3000375 h 5497513"/>
              <a:gd name="connsiteX653" fmla="*/ 1343265 w 4175125"/>
              <a:gd name="connsiteY653" fmla="*/ 3028950 h 5497513"/>
              <a:gd name="connsiteX654" fmla="*/ 1363894 w 4175125"/>
              <a:gd name="connsiteY654" fmla="*/ 3059113 h 5497513"/>
              <a:gd name="connsiteX655" fmla="*/ 1408324 w 4175125"/>
              <a:gd name="connsiteY655" fmla="*/ 3114675 h 5497513"/>
              <a:gd name="connsiteX656" fmla="*/ 1452755 w 4175125"/>
              <a:gd name="connsiteY656" fmla="*/ 3169444 h 5497513"/>
              <a:gd name="connsiteX657" fmla="*/ 1538443 w 4175125"/>
              <a:gd name="connsiteY657" fmla="*/ 3272632 h 5497513"/>
              <a:gd name="connsiteX658" fmla="*/ 1577320 w 4175125"/>
              <a:gd name="connsiteY658" fmla="*/ 3320257 h 5497513"/>
              <a:gd name="connsiteX659" fmla="*/ 1612229 w 4175125"/>
              <a:gd name="connsiteY659" fmla="*/ 3367088 h 5497513"/>
              <a:gd name="connsiteX660" fmla="*/ 1629684 w 4175125"/>
              <a:gd name="connsiteY660" fmla="*/ 3390900 h 5497513"/>
              <a:gd name="connsiteX661" fmla="*/ 1644759 w 4175125"/>
              <a:gd name="connsiteY661" fmla="*/ 3416300 h 5497513"/>
              <a:gd name="connsiteX662" fmla="*/ 1659040 w 4175125"/>
              <a:gd name="connsiteY662" fmla="*/ 3444082 h 5497513"/>
              <a:gd name="connsiteX663" fmla="*/ 1673321 w 4175125"/>
              <a:gd name="connsiteY663" fmla="*/ 3473450 h 5497513"/>
              <a:gd name="connsiteX664" fmla="*/ 1687603 w 4175125"/>
              <a:gd name="connsiteY664" fmla="*/ 3505200 h 5497513"/>
              <a:gd name="connsiteX665" fmla="*/ 1701090 w 4175125"/>
              <a:gd name="connsiteY665" fmla="*/ 3537744 h 5497513"/>
              <a:gd name="connsiteX666" fmla="*/ 1712992 w 4175125"/>
              <a:gd name="connsiteY666" fmla="*/ 3571082 h 5497513"/>
              <a:gd name="connsiteX667" fmla="*/ 1723306 w 4175125"/>
              <a:gd name="connsiteY667" fmla="*/ 3606801 h 5497513"/>
              <a:gd name="connsiteX668" fmla="*/ 1732033 w 4175125"/>
              <a:gd name="connsiteY668" fmla="*/ 3642519 h 5497513"/>
              <a:gd name="connsiteX669" fmla="*/ 1739967 w 4175125"/>
              <a:gd name="connsiteY669" fmla="*/ 3680619 h 5497513"/>
              <a:gd name="connsiteX670" fmla="*/ 1746315 w 4175125"/>
              <a:gd name="connsiteY670" fmla="*/ 3717132 h 5497513"/>
              <a:gd name="connsiteX671" fmla="*/ 1751868 w 4175125"/>
              <a:gd name="connsiteY671" fmla="*/ 3756026 h 5497513"/>
              <a:gd name="connsiteX672" fmla="*/ 1754249 w 4175125"/>
              <a:gd name="connsiteY672" fmla="*/ 3794126 h 5497513"/>
              <a:gd name="connsiteX673" fmla="*/ 1755836 w 4175125"/>
              <a:gd name="connsiteY673" fmla="*/ 3833019 h 5497513"/>
              <a:gd name="connsiteX674" fmla="*/ 1754249 w 4175125"/>
              <a:gd name="connsiteY674" fmla="*/ 3870326 h 5497513"/>
              <a:gd name="connsiteX675" fmla="*/ 1750282 w 4175125"/>
              <a:gd name="connsiteY675" fmla="*/ 3909219 h 5497513"/>
              <a:gd name="connsiteX676" fmla="*/ 1745521 w 4175125"/>
              <a:gd name="connsiteY676" fmla="*/ 3947319 h 5497513"/>
              <a:gd name="connsiteX677" fmla="*/ 1737587 w 4175125"/>
              <a:gd name="connsiteY677" fmla="*/ 3984626 h 5497513"/>
              <a:gd name="connsiteX678" fmla="*/ 1725686 w 4175125"/>
              <a:gd name="connsiteY678" fmla="*/ 4021138 h 5497513"/>
              <a:gd name="connsiteX679" fmla="*/ 1712992 w 4175125"/>
              <a:gd name="connsiteY679" fmla="*/ 4056857 h 5497513"/>
              <a:gd name="connsiteX680" fmla="*/ 1705058 w 4175125"/>
              <a:gd name="connsiteY680" fmla="*/ 4074319 h 5497513"/>
              <a:gd name="connsiteX681" fmla="*/ 1697124 w 4175125"/>
              <a:gd name="connsiteY681" fmla="*/ 4091782 h 5497513"/>
              <a:gd name="connsiteX682" fmla="*/ 1686809 w 4175125"/>
              <a:gd name="connsiteY682" fmla="*/ 4108451 h 5497513"/>
              <a:gd name="connsiteX683" fmla="*/ 1677288 w 4175125"/>
              <a:gd name="connsiteY683" fmla="*/ 4125119 h 5497513"/>
              <a:gd name="connsiteX684" fmla="*/ 1666181 w 4175125"/>
              <a:gd name="connsiteY684" fmla="*/ 4142582 h 5497513"/>
              <a:gd name="connsiteX685" fmla="*/ 1655073 w 4175125"/>
              <a:gd name="connsiteY685" fmla="*/ 4157663 h 5497513"/>
              <a:gd name="connsiteX686" fmla="*/ 1642379 w 4175125"/>
              <a:gd name="connsiteY686" fmla="*/ 4173538 h 5497513"/>
              <a:gd name="connsiteX687" fmla="*/ 1629684 w 4175125"/>
              <a:gd name="connsiteY687" fmla="*/ 4187826 h 5497513"/>
              <a:gd name="connsiteX688" fmla="*/ 1615403 w 4175125"/>
              <a:gd name="connsiteY688" fmla="*/ 4203701 h 5497513"/>
              <a:gd name="connsiteX689" fmla="*/ 1601122 w 4175125"/>
              <a:gd name="connsiteY689" fmla="*/ 4217988 h 5497513"/>
              <a:gd name="connsiteX690" fmla="*/ 1583667 w 4175125"/>
              <a:gd name="connsiteY690" fmla="*/ 4230688 h 5497513"/>
              <a:gd name="connsiteX691" fmla="*/ 1568592 w 4175125"/>
              <a:gd name="connsiteY691" fmla="*/ 4244976 h 5497513"/>
              <a:gd name="connsiteX692" fmla="*/ 1550344 w 4175125"/>
              <a:gd name="connsiteY692" fmla="*/ 4256882 h 5497513"/>
              <a:gd name="connsiteX693" fmla="*/ 1532095 w 4175125"/>
              <a:gd name="connsiteY693" fmla="*/ 4269582 h 5497513"/>
              <a:gd name="connsiteX694" fmla="*/ 1512260 w 4175125"/>
              <a:gd name="connsiteY694" fmla="*/ 4281488 h 5497513"/>
              <a:gd name="connsiteX695" fmla="*/ 1491632 w 4175125"/>
              <a:gd name="connsiteY695" fmla="*/ 4293394 h 5497513"/>
              <a:gd name="connsiteX696" fmla="*/ 1471003 w 4175125"/>
              <a:gd name="connsiteY696" fmla="*/ 4303713 h 5497513"/>
              <a:gd name="connsiteX697" fmla="*/ 1448788 w 4175125"/>
              <a:gd name="connsiteY697" fmla="*/ 4312444 h 5497513"/>
              <a:gd name="connsiteX698" fmla="*/ 1424986 w 4175125"/>
              <a:gd name="connsiteY698" fmla="*/ 4322763 h 5497513"/>
              <a:gd name="connsiteX699" fmla="*/ 1400390 w 4175125"/>
              <a:gd name="connsiteY699" fmla="*/ 4330701 h 5497513"/>
              <a:gd name="connsiteX700" fmla="*/ 1374208 w 4175125"/>
              <a:gd name="connsiteY700" fmla="*/ 4338638 h 5497513"/>
              <a:gd name="connsiteX701" fmla="*/ 1348819 w 4175125"/>
              <a:gd name="connsiteY701" fmla="*/ 4346576 h 5497513"/>
              <a:gd name="connsiteX702" fmla="*/ 1321050 w 4175125"/>
              <a:gd name="connsiteY702" fmla="*/ 4352926 h 5497513"/>
              <a:gd name="connsiteX703" fmla="*/ 1292487 w 4175125"/>
              <a:gd name="connsiteY703" fmla="*/ 4359276 h 5497513"/>
              <a:gd name="connsiteX704" fmla="*/ 1263925 w 4175125"/>
              <a:gd name="connsiteY704" fmla="*/ 4363244 h 5497513"/>
              <a:gd name="connsiteX705" fmla="*/ 1235362 w 4175125"/>
              <a:gd name="connsiteY705" fmla="*/ 4367213 h 5497513"/>
              <a:gd name="connsiteX706" fmla="*/ 1208386 w 4175125"/>
              <a:gd name="connsiteY706" fmla="*/ 4371182 h 5497513"/>
              <a:gd name="connsiteX707" fmla="*/ 1182204 w 4175125"/>
              <a:gd name="connsiteY707" fmla="*/ 4372769 h 5497513"/>
              <a:gd name="connsiteX708" fmla="*/ 1156022 w 4175125"/>
              <a:gd name="connsiteY708" fmla="*/ 4373563 h 5497513"/>
              <a:gd name="connsiteX709" fmla="*/ 1131426 w 4175125"/>
              <a:gd name="connsiteY709" fmla="*/ 4373563 h 5497513"/>
              <a:gd name="connsiteX710" fmla="*/ 1107624 w 4175125"/>
              <a:gd name="connsiteY710" fmla="*/ 4373563 h 5497513"/>
              <a:gd name="connsiteX711" fmla="*/ 1084615 w 4175125"/>
              <a:gd name="connsiteY711" fmla="*/ 4372769 h 5497513"/>
              <a:gd name="connsiteX712" fmla="*/ 1060813 w 4175125"/>
              <a:gd name="connsiteY712" fmla="*/ 4369594 h 5497513"/>
              <a:gd name="connsiteX713" fmla="*/ 1039391 w 4175125"/>
              <a:gd name="connsiteY713" fmla="*/ 4365626 h 5497513"/>
              <a:gd name="connsiteX714" fmla="*/ 1017969 w 4175125"/>
              <a:gd name="connsiteY714" fmla="*/ 4362451 h 5497513"/>
              <a:gd name="connsiteX715" fmla="*/ 997341 w 4175125"/>
              <a:gd name="connsiteY715" fmla="*/ 4356894 h 5497513"/>
              <a:gd name="connsiteX716" fmla="*/ 978299 w 4175125"/>
              <a:gd name="connsiteY716" fmla="*/ 4351338 h 5497513"/>
              <a:gd name="connsiteX717" fmla="*/ 958464 w 4175125"/>
              <a:gd name="connsiteY717" fmla="*/ 4344988 h 5497513"/>
              <a:gd name="connsiteX718" fmla="*/ 940216 w 4175125"/>
              <a:gd name="connsiteY718" fmla="*/ 4337051 h 5497513"/>
              <a:gd name="connsiteX719" fmla="*/ 921968 w 4175125"/>
              <a:gd name="connsiteY719" fmla="*/ 4329907 h 5497513"/>
              <a:gd name="connsiteX720" fmla="*/ 903719 w 4175125"/>
              <a:gd name="connsiteY720" fmla="*/ 4320382 h 5497513"/>
              <a:gd name="connsiteX721" fmla="*/ 887851 w 4175125"/>
              <a:gd name="connsiteY721" fmla="*/ 4311651 h 5497513"/>
              <a:gd name="connsiteX722" fmla="*/ 871190 w 4175125"/>
              <a:gd name="connsiteY722" fmla="*/ 4301332 h 5497513"/>
              <a:gd name="connsiteX723" fmla="*/ 856115 w 4175125"/>
              <a:gd name="connsiteY723" fmla="*/ 4290219 h 5497513"/>
              <a:gd name="connsiteX724" fmla="*/ 841040 w 4175125"/>
              <a:gd name="connsiteY724" fmla="*/ 4279107 h 5497513"/>
              <a:gd name="connsiteX725" fmla="*/ 826759 w 4175125"/>
              <a:gd name="connsiteY725" fmla="*/ 4267201 h 5497513"/>
              <a:gd name="connsiteX726" fmla="*/ 812478 w 4175125"/>
              <a:gd name="connsiteY726" fmla="*/ 4254501 h 5497513"/>
              <a:gd name="connsiteX727" fmla="*/ 799783 w 4175125"/>
              <a:gd name="connsiteY727" fmla="*/ 4241007 h 5497513"/>
              <a:gd name="connsiteX728" fmla="*/ 773601 w 4175125"/>
              <a:gd name="connsiteY728" fmla="*/ 4212432 h 5497513"/>
              <a:gd name="connsiteX729" fmla="*/ 750592 w 4175125"/>
              <a:gd name="connsiteY729" fmla="*/ 4182269 h 5497513"/>
              <a:gd name="connsiteX730" fmla="*/ 729964 w 4175125"/>
              <a:gd name="connsiteY730" fmla="*/ 4149726 h 5497513"/>
              <a:gd name="connsiteX731" fmla="*/ 710128 w 4175125"/>
              <a:gd name="connsiteY731" fmla="*/ 4116388 h 5497513"/>
              <a:gd name="connsiteX732" fmla="*/ 693467 w 4175125"/>
              <a:gd name="connsiteY732" fmla="*/ 4081463 h 5497513"/>
              <a:gd name="connsiteX733" fmla="*/ 676012 w 4175125"/>
              <a:gd name="connsiteY733" fmla="*/ 4043363 h 5497513"/>
              <a:gd name="connsiteX734" fmla="*/ 661731 w 4175125"/>
              <a:gd name="connsiteY734" fmla="*/ 4006057 h 5497513"/>
              <a:gd name="connsiteX735" fmla="*/ 649036 w 4175125"/>
              <a:gd name="connsiteY735" fmla="*/ 3965576 h 5497513"/>
              <a:gd name="connsiteX736" fmla="*/ 637135 w 4175125"/>
              <a:gd name="connsiteY736" fmla="*/ 3925094 h 5497513"/>
              <a:gd name="connsiteX737" fmla="*/ 626821 w 4175125"/>
              <a:gd name="connsiteY737" fmla="*/ 3883819 h 5497513"/>
              <a:gd name="connsiteX738" fmla="*/ 618094 w 4175125"/>
              <a:gd name="connsiteY738" fmla="*/ 3841751 h 5497513"/>
              <a:gd name="connsiteX739" fmla="*/ 610160 w 4175125"/>
              <a:gd name="connsiteY739" fmla="*/ 3798888 h 5497513"/>
              <a:gd name="connsiteX740" fmla="*/ 603812 w 4175125"/>
              <a:gd name="connsiteY740" fmla="*/ 3754438 h 5497513"/>
              <a:gd name="connsiteX741" fmla="*/ 596672 w 4175125"/>
              <a:gd name="connsiteY741" fmla="*/ 3711576 h 5497513"/>
              <a:gd name="connsiteX742" fmla="*/ 586357 w 4175125"/>
              <a:gd name="connsiteY742" fmla="*/ 3625057 h 5497513"/>
              <a:gd name="connsiteX743" fmla="*/ 578423 w 4175125"/>
              <a:gd name="connsiteY743" fmla="*/ 3537744 h 5497513"/>
              <a:gd name="connsiteX744" fmla="*/ 572076 w 4175125"/>
              <a:gd name="connsiteY744" fmla="*/ 3452813 h 5497513"/>
              <a:gd name="connsiteX745" fmla="*/ 568109 w 4175125"/>
              <a:gd name="connsiteY745" fmla="*/ 3411538 h 5497513"/>
              <a:gd name="connsiteX746" fmla="*/ 563349 w 4175125"/>
              <a:gd name="connsiteY746" fmla="*/ 3369469 h 5497513"/>
              <a:gd name="connsiteX747" fmla="*/ 557001 w 4175125"/>
              <a:gd name="connsiteY747" fmla="*/ 3328194 h 5497513"/>
              <a:gd name="connsiteX748" fmla="*/ 549067 w 4175125"/>
              <a:gd name="connsiteY748" fmla="*/ 3286919 h 5497513"/>
              <a:gd name="connsiteX749" fmla="*/ 541133 w 4175125"/>
              <a:gd name="connsiteY749" fmla="*/ 3243263 h 5497513"/>
              <a:gd name="connsiteX750" fmla="*/ 530819 w 4175125"/>
              <a:gd name="connsiteY750" fmla="*/ 3201988 h 5497513"/>
              <a:gd name="connsiteX751" fmla="*/ 518918 w 4175125"/>
              <a:gd name="connsiteY751" fmla="*/ 3159125 h 5497513"/>
              <a:gd name="connsiteX752" fmla="*/ 507017 w 4175125"/>
              <a:gd name="connsiteY752" fmla="*/ 3117850 h 5497513"/>
              <a:gd name="connsiteX753" fmla="*/ 494323 w 4175125"/>
              <a:gd name="connsiteY753" fmla="*/ 3075782 h 5497513"/>
              <a:gd name="connsiteX754" fmla="*/ 481628 w 4175125"/>
              <a:gd name="connsiteY754" fmla="*/ 3032919 h 5497513"/>
              <a:gd name="connsiteX755" fmla="*/ 451479 w 4175125"/>
              <a:gd name="connsiteY755" fmla="*/ 2948782 h 5497513"/>
              <a:gd name="connsiteX756" fmla="*/ 418949 w 4175125"/>
              <a:gd name="connsiteY756" fmla="*/ 2863850 h 5497513"/>
              <a:gd name="connsiteX757" fmla="*/ 384833 w 4175125"/>
              <a:gd name="connsiteY757" fmla="*/ 2780507 h 5497513"/>
              <a:gd name="connsiteX758" fmla="*/ 349923 w 4175125"/>
              <a:gd name="connsiteY758" fmla="*/ 2697163 h 5497513"/>
              <a:gd name="connsiteX759" fmla="*/ 313426 w 4175125"/>
              <a:gd name="connsiteY759" fmla="*/ 2613819 h 5497513"/>
              <a:gd name="connsiteX760" fmla="*/ 240433 w 4175125"/>
              <a:gd name="connsiteY760" fmla="*/ 2450307 h 5497513"/>
              <a:gd name="connsiteX761" fmla="*/ 203937 w 4175125"/>
              <a:gd name="connsiteY761" fmla="*/ 2369344 h 5497513"/>
              <a:gd name="connsiteX762" fmla="*/ 170614 w 4175125"/>
              <a:gd name="connsiteY762" fmla="*/ 2289969 h 5497513"/>
              <a:gd name="connsiteX763" fmla="*/ 138877 w 4175125"/>
              <a:gd name="connsiteY763" fmla="*/ 2212182 h 5497513"/>
              <a:gd name="connsiteX764" fmla="*/ 109521 w 4175125"/>
              <a:gd name="connsiteY764" fmla="*/ 2135188 h 5497513"/>
              <a:gd name="connsiteX765" fmla="*/ 97620 w 4175125"/>
              <a:gd name="connsiteY765" fmla="*/ 2096294 h 5497513"/>
              <a:gd name="connsiteX766" fmla="*/ 87306 w 4175125"/>
              <a:gd name="connsiteY766" fmla="*/ 2058988 h 5497513"/>
              <a:gd name="connsiteX767" fmla="*/ 79372 w 4175125"/>
              <a:gd name="connsiteY767" fmla="*/ 2020094 h 5497513"/>
              <a:gd name="connsiteX768" fmla="*/ 74612 w 4175125"/>
              <a:gd name="connsiteY768" fmla="*/ 1980407 h 5497513"/>
              <a:gd name="connsiteX769" fmla="*/ 73025 w 4175125"/>
              <a:gd name="connsiteY769" fmla="*/ 1941513 h 5497513"/>
              <a:gd name="connsiteX770" fmla="*/ 71438 w 4175125"/>
              <a:gd name="connsiteY770" fmla="*/ 1901825 h 5497513"/>
              <a:gd name="connsiteX771" fmla="*/ 74612 w 4175125"/>
              <a:gd name="connsiteY771" fmla="*/ 1862138 h 5497513"/>
              <a:gd name="connsiteX772" fmla="*/ 79372 w 4175125"/>
              <a:gd name="connsiteY772" fmla="*/ 1823244 h 5497513"/>
              <a:gd name="connsiteX773" fmla="*/ 85719 w 4175125"/>
              <a:gd name="connsiteY773" fmla="*/ 1784350 h 5497513"/>
              <a:gd name="connsiteX774" fmla="*/ 95240 w 4175125"/>
              <a:gd name="connsiteY774" fmla="*/ 1745457 h 5497513"/>
              <a:gd name="connsiteX775" fmla="*/ 107141 w 4175125"/>
              <a:gd name="connsiteY775" fmla="*/ 1707357 h 5497513"/>
              <a:gd name="connsiteX776" fmla="*/ 119836 w 4175125"/>
              <a:gd name="connsiteY776" fmla="*/ 1668463 h 5497513"/>
              <a:gd name="connsiteX777" fmla="*/ 135704 w 4175125"/>
              <a:gd name="connsiteY777" fmla="*/ 1631157 h 5497513"/>
              <a:gd name="connsiteX778" fmla="*/ 153952 w 4175125"/>
              <a:gd name="connsiteY778" fmla="*/ 1594644 h 5497513"/>
              <a:gd name="connsiteX779" fmla="*/ 172994 w 4175125"/>
              <a:gd name="connsiteY779" fmla="*/ 1556544 h 5497513"/>
              <a:gd name="connsiteX780" fmla="*/ 195209 w 4175125"/>
              <a:gd name="connsiteY780" fmla="*/ 1520031 h 5497513"/>
              <a:gd name="connsiteX781" fmla="*/ 218218 w 4175125"/>
              <a:gd name="connsiteY781" fmla="*/ 1485106 h 5497513"/>
              <a:gd name="connsiteX782" fmla="*/ 244400 w 4175125"/>
              <a:gd name="connsiteY782" fmla="*/ 1450181 h 5497513"/>
              <a:gd name="connsiteX783" fmla="*/ 272169 w 4175125"/>
              <a:gd name="connsiteY783" fmla="*/ 1415256 h 5497513"/>
              <a:gd name="connsiteX784" fmla="*/ 301525 w 4175125"/>
              <a:gd name="connsiteY784" fmla="*/ 1381125 h 5497513"/>
              <a:gd name="connsiteX785" fmla="*/ 333261 w 4175125"/>
              <a:gd name="connsiteY785" fmla="*/ 1348581 h 5497513"/>
              <a:gd name="connsiteX786" fmla="*/ 365791 w 4175125"/>
              <a:gd name="connsiteY786" fmla="*/ 1317625 h 5497513"/>
              <a:gd name="connsiteX787" fmla="*/ 400701 w 4175125"/>
              <a:gd name="connsiteY787" fmla="*/ 1285875 h 5497513"/>
              <a:gd name="connsiteX788" fmla="*/ 437197 w 4175125"/>
              <a:gd name="connsiteY788" fmla="*/ 1256506 h 5497513"/>
              <a:gd name="connsiteX789" fmla="*/ 476074 w 4175125"/>
              <a:gd name="connsiteY789" fmla="*/ 1227931 h 5497513"/>
              <a:gd name="connsiteX790" fmla="*/ 514951 w 4175125"/>
              <a:gd name="connsiteY790" fmla="*/ 1200150 h 5497513"/>
              <a:gd name="connsiteX791" fmla="*/ 557001 w 4175125"/>
              <a:gd name="connsiteY791" fmla="*/ 1174750 h 5497513"/>
              <a:gd name="connsiteX792" fmla="*/ 599845 w 4175125"/>
              <a:gd name="connsiteY792" fmla="*/ 1149350 h 5497513"/>
              <a:gd name="connsiteX793" fmla="*/ 645069 w 4175125"/>
              <a:gd name="connsiteY793" fmla="*/ 1124744 h 5497513"/>
              <a:gd name="connsiteX794" fmla="*/ 690293 w 4175125"/>
              <a:gd name="connsiteY794" fmla="*/ 1102519 h 5497513"/>
              <a:gd name="connsiteX795" fmla="*/ 738691 w 4175125"/>
              <a:gd name="connsiteY795" fmla="*/ 1081881 h 5497513"/>
              <a:gd name="connsiteX796" fmla="*/ 787882 w 4175125"/>
              <a:gd name="connsiteY796" fmla="*/ 1062831 h 5497513"/>
              <a:gd name="connsiteX797" fmla="*/ 837867 w 4175125"/>
              <a:gd name="connsiteY797" fmla="*/ 1045369 h 5497513"/>
              <a:gd name="connsiteX798" fmla="*/ 885471 w 4175125"/>
              <a:gd name="connsiteY798" fmla="*/ 1030288 h 5497513"/>
              <a:gd name="connsiteX799" fmla="*/ 934662 w 4175125"/>
              <a:gd name="connsiteY799" fmla="*/ 1016000 h 5497513"/>
              <a:gd name="connsiteX800" fmla="*/ 983060 w 4175125"/>
              <a:gd name="connsiteY800" fmla="*/ 1002506 h 5497513"/>
              <a:gd name="connsiteX801" fmla="*/ 1031457 w 4175125"/>
              <a:gd name="connsiteY801" fmla="*/ 992188 h 5497513"/>
              <a:gd name="connsiteX802" fmla="*/ 1079062 w 4175125"/>
              <a:gd name="connsiteY802" fmla="*/ 983456 h 5497513"/>
              <a:gd name="connsiteX803" fmla="*/ 1125872 w 4175125"/>
              <a:gd name="connsiteY803" fmla="*/ 977106 h 5497513"/>
              <a:gd name="connsiteX804" fmla="*/ 1171890 w 4175125"/>
              <a:gd name="connsiteY804" fmla="*/ 971550 h 5497513"/>
              <a:gd name="connsiteX805" fmla="*/ 1217114 w 4175125"/>
              <a:gd name="connsiteY805" fmla="*/ 967581 h 5497513"/>
              <a:gd name="connsiteX806" fmla="*/ 109538 w 4175125"/>
              <a:gd name="connsiteY806" fmla="*/ 782638 h 5497513"/>
              <a:gd name="connsiteX807" fmla="*/ 123825 w 4175125"/>
              <a:gd name="connsiteY807" fmla="*/ 782638 h 5497513"/>
              <a:gd name="connsiteX808" fmla="*/ 136525 w 4175125"/>
              <a:gd name="connsiteY808" fmla="*/ 784226 h 5497513"/>
              <a:gd name="connsiteX809" fmla="*/ 150813 w 4175125"/>
              <a:gd name="connsiteY809" fmla="*/ 788194 h 5497513"/>
              <a:gd name="connsiteX810" fmla="*/ 165100 w 4175125"/>
              <a:gd name="connsiteY810" fmla="*/ 794544 h 5497513"/>
              <a:gd name="connsiteX811" fmla="*/ 178594 w 4175125"/>
              <a:gd name="connsiteY811" fmla="*/ 800895 h 5497513"/>
              <a:gd name="connsiteX812" fmla="*/ 191294 w 4175125"/>
              <a:gd name="connsiteY812" fmla="*/ 810419 h 5497513"/>
              <a:gd name="connsiteX813" fmla="*/ 203994 w 4175125"/>
              <a:gd name="connsiteY813" fmla="*/ 820738 h 5497513"/>
              <a:gd name="connsiteX814" fmla="*/ 215900 w 4175125"/>
              <a:gd name="connsiteY814" fmla="*/ 833438 h 5497513"/>
              <a:gd name="connsiteX815" fmla="*/ 227807 w 4175125"/>
              <a:gd name="connsiteY815" fmla="*/ 846933 h 5497513"/>
              <a:gd name="connsiteX816" fmla="*/ 239713 w 4175125"/>
              <a:gd name="connsiteY816" fmla="*/ 861219 h 5497513"/>
              <a:gd name="connsiteX817" fmla="*/ 248444 w 4175125"/>
              <a:gd name="connsiteY817" fmla="*/ 877888 h 5497513"/>
              <a:gd name="connsiteX818" fmla="*/ 257969 w 4175125"/>
              <a:gd name="connsiteY818" fmla="*/ 894558 h 5497513"/>
              <a:gd name="connsiteX819" fmla="*/ 265113 w 4175125"/>
              <a:gd name="connsiteY819" fmla="*/ 912813 h 5497513"/>
              <a:gd name="connsiteX820" fmla="*/ 273050 w 4175125"/>
              <a:gd name="connsiteY820" fmla="*/ 932657 h 5497513"/>
              <a:gd name="connsiteX821" fmla="*/ 278607 w 4175125"/>
              <a:gd name="connsiteY821" fmla="*/ 953294 h 5497513"/>
              <a:gd name="connsiteX822" fmla="*/ 282576 w 4175125"/>
              <a:gd name="connsiteY822" fmla="*/ 973932 h 5497513"/>
              <a:gd name="connsiteX823" fmla="*/ 286544 w 4175125"/>
              <a:gd name="connsiteY823" fmla="*/ 993776 h 5497513"/>
              <a:gd name="connsiteX824" fmla="*/ 287338 w 4175125"/>
              <a:gd name="connsiteY824" fmla="*/ 1014413 h 5497513"/>
              <a:gd name="connsiteX825" fmla="*/ 287338 w 4175125"/>
              <a:gd name="connsiteY825" fmla="*/ 1034257 h 5497513"/>
              <a:gd name="connsiteX826" fmla="*/ 284957 w 4175125"/>
              <a:gd name="connsiteY826" fmla="*/ 1052513 h 5497513"/>
              <a:gd name="connsiteX827" fmla="*/ 282576 w 4175125"/>
              <a:gd name="connsiteY827" fmla="*/ 1069976 h 5497513"/>
              <a:gd name="connsiteX828" fmla="*/ 278607 w 4175125"/>
              <a:gd name="connsiteY828" fmla="*/ 1088232 h 5497513"/>
              <a:gd name="connsiteX829" fmla="*/ 273050 w 4175125"/>
              <a:gd name="connsiteY829" fmla="*/ 1104107 h 5497513"/>
              <a:gd name="connsiteX830" fmla="*/ 266700 w 4175125"/>
              <a:gd name="connsiteY830" fmla="*/ 1119982 h 5497513"/>
              <a:gd name="connsiteX831" fmla="*/ 260350 w 4175125"/>
              <a:gd name="connsiteY831" fmla="*/ 1134269 h 5497513"/>
              <a:gd name="connsiteX832" fmla="*/ 250825 w 4175125"/>
              <a:gd name="connsiteY832" fmla="*/ 1146969 h 5497513"/>
              <a:gd name="connsiteX833" fmla="*/ 240507 w 4175125"/>
              <a:gd name="connsiteY833" fmla="*/ 1157288 h 5497513"/>
              <a:gd name="connsiteX834" fmla="*/ 230188 w 4175125"/>
              <a:gd name="connsiteY834" fmla="*/ 1167607 h 5497513"/>
              <a:gd name="connsiteX835" fmla="*/ 218282 w 4175125"/>
              <a:gd name="connsiteY835" fmla="*/ 1175544 h 5497513"/>
              <a:gd name="connsiteX836" fmla="*/ 207169 w 4175125"/>
              <a:gd name="connsiteY836" fmla="*/ 1181894 h 5497513"/>
              <a:gd name="connsiteX837" fmla="*/ 192882 w 4175125"/>
              <a:gd name="connsiteY837" fmla="*/ 1185863 h 5497513"/>
              <a:gd name="connsiteX838" fmla="*/ 178594 w 4175125"/>
              <a:gd name="connsiteY838" fmla="*/ 1189038 h 5497513"/>
              <a:gd name="connsiteX839" fmla="*/ 165100 w 4175125"/>
              <a:gd name="connsiteY839" fmla="*/ 1189038 h 5497513"/>
              <a:gd name="connsiteX840" fmla="*/ 150813 w 4175125"/>
              <a:gd name="connsiteY840" fmla="*/ 1187451 h 5497513"/>
              <a:gd name="connsiteX841" fmla="*/ 136525 w 4175125"/>
              <a:gd name="connsiteY841" fmla="*/ 1183482 h 5497513"/>
              <a:gd name="connsiteX842" fmla="*/ 122238 w 4175125"/>
              <a:gd name="connsiteY842" fmla="*/ 1177926 h 5497513"/>
              <a:gd name="connsiteX843" fmla="*/ 109538 w 4175125"/>
              <a:gd name="connsiteY843" fmla="*/ 1170782 h 5497513"/>
              <a:gd name="connsiteX844" fmla="*/ 96044 w 4175125"/>
              <a:gd name="connsiteY844" fmla="*/ 1161257 h 5497513"/>
              <a:gd name="connsiteX845" fmla="*/ 83344 w 4175125"/>
              <a:gd name="connsiteY845" fmla="*/ 1150938 h 5497513"/>
              <a:gd name="connsiteX846" fmla="*/ 71438 w 4175125"/>
              <a:gd name="connsiteY846" fmla="*/ 1139032 h 5497513"/>
              <a:gd name="connsiteX847" fmla="*/ 60325 w 4175125"/>
              <a:gd name="connsiteY847" fmla="*/ 1124744 h 5497513"/>
              <a:gd name="connsiteX848" fmla="*/ 48419 w 4175125"/>
              <a:gd name="connsiteY848" fmla="*/ 1110457 h 5497513"/>
              <a:gd name="connsiteX849" fmla="*/ 38894 w 4175125"/>
              <a:gd name="connsiteY849" fmla="*/ 1093788 h 5497513"/>
              <a:gd name="connsiteX850" fmla="*/ 30163 w 4175125"/>
              <a:gd name="connsiteY850" fmla="*/ 1077119 h 5497513"/>
              <a:gd name="connsiteX851" fmla="*/ 22225 w 4175125"/>
              <a:gd name="connsiteY851" fmla="*/ 1058863 h 5497513"/>
              <a:gd name="connsiteX852" fmla="*/ 14288 w 4175125"/>
              <a:gd name="connsiteY852" fmla="*/ 1039019 h 5497513"/>
              <a:gd name="connsiteX853" fmla="*/ 9525 w 4175125"/>
              <a:gd name="connsiteY853" fmla="*/ 1018382 h 5497513"/>
              <a:gd name="connsiteX854" fmla="*/ 5556 w 4175125"/>
              <a:gd name="connsiteY854" fmla="*/ 998538 h 5497513"/>
              <a:gd name="connsiteX855" fmla="*/ 1588 w 4175125"/>
              <a:gd name="connsiteY855" fmla="*/ 977901 h 5497513"/>
              <a:gd name="connsiteX856" fmla="*/ 0 w 4175125"/>
              <a:gd name="connsiteY856" fmla="*/ 957263 h 5497513"/>
              <a:gd name="connsiteX857" fmla="*/ 0 w 4175125"/>
              <a:gd name="connsiteY857" fmla="*/ 937419 h 5497513"/>
              <a:gd name="connsiteX858" fmla="*/ 2381 w 4175125"/>
              <a:gd name="connsiteY858" fmla="*/ 919163 h 5497513"/>
              <a:gd name="connsiteX859" fmla="*/ 5556 w 4175125"/>
              <a:gd name="connsiteY859" fmla="*/ 900907 h 5497513"/>
              <a:gd name="connsiteX860" fmla="*/ 9525 w 4175125"/>
              <a:gd name="connsiteY860" fmla="*/ 884239 h 5497513"/>
              <a:gd name="connsiteX861" fmla="*/ 14288 w 4175125"/>
              <a:gd name="connsiteY861" fmla="*/ 867569 h 5497513"/>
              <a:gd name="connsiteX862" fmla="*/ 20638 w 4175125"/>
              <a:gd name="connsiteY862" fmla="*/ 851695 h 5497513"/>
              <a:gd name="connsiteX863" fmla="*/ 27781 w 4175125"/>
              <a:gd name="connsiteY863" fmla="*/ 837407 h 5497513"/>
              <a:gd name="connsiteX864" fmla="*/ 36513 w 4175125"/>
              <a:gd name="connsiteY864" fmla="*/ 825500 h 5497513"/>
              <a:gd name="connsiteX865" fmla="*/ 46831 w 4175125"/>
              <a:gd name="connsiteY865" fmla="*/ 814389 h 5497513"/>
              <a:gd name="connsiteX866" fmla="*/ 57150 w 4175125"/>
              <a:gd name="connsiteY866" fmla="*/ 804070 h 5497513"/>
              <a:gd name="connsiteX867" fmla="*/ 69056 w 4175125"/>
              <a:gd name="connsiteY867" fmla="*/ 796132 h 5497513"/>
              <a:gd name="connsiteX868" fmla="*/ 80963 w 4175125"/>
              <a:gd name="connsiteY868" fmla="*/ 789782 h 5497513"/>
              <a:gd name="connsiteX869" fmla="*/ 95250 w 4175125"/>
              <a:gd name="connsiteY869" fmla="*/ 785813 h 5497513"/>
              <a:gd name="connsiteX870" fmla="*/ 380703 w 4175125"/>
              <a:gd name="connsiteY870" fmla="*/ 536575 h 5497513"/>
              <a:gd name="connsiteX871" fmla="*/ 396537 w 4175125"/>
              <a:gd name="connsiteY871" fmla="*/ 536575 h 5497513"/>
              <a:gd name="connsiteX872" fmla="*/ 410787 w 4175125"/>
              <a:gd name="connsiteY872" fmla="*/ 538952 h 5497513"/>
              <a:gd name="connsiteX873" fmla="*/ 425038 w 4175125"/>
              <a:gd name="connsiteY873" fmla="*/ 542913 h 5497513"/>
              <a:gd name="connsiteX874" fmla="*/ 440871 w 4175125"/>
              <a:gd name="connsiteY874" fmla="*/ 549251 h 5497513"/>
              <a:gd name="connsiteX875" fmla="*/ 455122 w 4175125"/>
              <a:gd name="connsiteY875" fmla="*/ 557173 h 5497513"/>
              <a:gd name="connsiteX876" fmla="*/ 469372 w 4175125"/>
              <a:gd name="connsiteY876" fmla="*/ 566679 h 5497513"/>
              <a:gd name="connsiteX877" fmla="*/ 482039 w 4175125"/>
              <a:gd name="connsiteY877" fmla="*/ 578562 h 5497513"/>
              <a:gd name="connsiteX878" fmla="*/ 495498 w 4175125"/>
              <a:gd name="connsiteY878" fmla="*/ 589653 h 5497513"/>
              <a:gd name="connsiteX879" fmla="*/ 508165 w 4175125"/>
              <a:gd name="connsiteY879" fmla="*/ 603912 h 5497513"/>
              <a:gd name="connsiteX880" fmla="*/ 520040 w 4175125"/>
              <a:gd name="connsiteY880" fmla="*/ 619757 h 5497513"/>
              <a:gd name="connsiteX881" fmla="*/ 530332 w 4175125"/>
              <a:gd name="connsiteY881" fmla="*/ 636393 h 5497513"/>
              <a:gd name="connsiteX882" fmla="*/ 540624 w 4175125"/>
              <a:gd name="connsiteY882" fmla="*/ 653821 h 5497513"/>
              <a:gd name="connsiteX883" fmla="*/ 548541 w 4175125"/>
              <a:gd name="connsiteY883" fmla="*/ 672834 h 5497513"/>
              <a:gd name="connsiteX884" fmla="*/ 556458 w 4175125"/>
              <a:gd name="connsiteY884" fmla="*/ 692640 h 5497513"/>
              <a:gd name="connsiteX885" fmla="*/ 562791 w 4175125"/>
              <a:gd name="connsiteY885" fmla="*/ 713236 h 5497513"/>
              <a:gd name="connsiteX886" fmla="*/ 566750 w 4175125"/>
              <a:gd name="connsiteY886" fmla="*/ 733834 h 5497513"/>
              <a:gd name="connsiteX887" fmla="*/ 570708 w 4175125"/>
              <a:gd name="connsiteY887" fmla="*/ 753639 h 5497513"/>
              <a:gd name="connsiteX888" fmla="*/ 571500 w 4175125"/>
              <a:gd name="connsiteY888" fmla="*/ 774236 h 5497513"/>
              <a:gd name="connsiteX889" fmla="*/ 571500 w 4175125"/>
              <a:gd name="connsiteY889" fmla="*/ 792457 h 5497513"/>
              <a:gd name="connsiteX890" fmla="*/ 570708 w 4175125"/>
              <a:gd name="connsiteY890" fmla="*/ 811470 h 5497513"/>
              <a:gd name="connsiteX891" fmla="*/ 567542 w 4175125"/>
              <a:gd name="connsiteY891" fmla="*/ 829691 h 5497513"/>
              <a:gd name="connsiteX892" fmla="*/ 563583 w 4175125"/>
              <a:gd name="connsiteY892" fmla="*/ 847119 h 5497513"/>
              <a:gd name="connsiteX893" fmla="*/ 558833 w 4175125"/>
              <a:gd name="connsiteY893" fmla="*/ 862171 h 5497513"/>
              <a:gd name="connsiteX894" fmla="*/ 552499 w 4175125"/>
              <a:gd name="connsiteY894" fmla="*/ 878014 h 5497513"/>
              <a:gd name="connsiteX895" fmla="*/ 544583 w 4175125"/>
              <a:gd name="connsiteY895" fmla="*/ 890690 h 5497513"/>
              <a:gd name="connsiteX896" fmla="*/ 534291 w 4175125"/>
              <a:gd name="connsiteY896" fmla="*/ 904157 h 5497513"/>
              <a:gd name="connsiteX897" fmla="*/ 524790 w 4175125"/>
              <a:gd name="connsiteY897" fmla="*/ 914456 h 5497513"/>
              <a:gd name="connsiteX898" fmla="*/ 512915 w 4175125"/>
              <a:gd name="connsiteY898" fmla="*/ 923170 h 5497513"/>
              <a:gd name="connsiteX899" fmla="*/ 500248 w 4175125"/>
              <a:gd name="connsiteY899" fmla="*/ 931092 h 5497513"/>
              <a:gd name="connsiteX900" fmla="*/ 487581 w 4175125"/>
              <a:gd name="connsiteY900" fmla="*/ 937429 h 5497513"/>
              <a:gd name="connsiteX901" fmla="*/ 471747 w 4175125"/>
              <a:gd name="connsiteY901" fmla="*/ 941390 h 5497513"/>
              <a:gd name="connsiteX902" fmla="*/ 457497 w 4175125"/>
              <a:gd name="connsiteY902" fmla="*/ 942975 h 5497513"/>
              <a:gd name="connsiteX903" fmla="*/ 443246 w 4175125"/>
              <a:gd name="connsiteY903" fmla="*/ 942975 h 5497513"/>
              <a:gd name="connsiteX904" fmla="*/ 427413 w 4175125"/>
              <a:gd name="connsiteY904" fmla="*/ 940598 h 5497513"/>
              <a:gd name="connsiteX905" fmla="*/ 413162 w 4175125"/>
              <a:gd name="connsiteY905" fmla="*/ 935053 h 5497513"/>
              <a:gd name="connsiteX906" fmla="*/ 398912 w 4175125"/>
              <a:gd name="connsiteY906" fmla="*/ 930300 h 5497513"/>
              <a:gd name="connsiteX907" fmla="*/ 384662 w 4175125"/>
              <a:gd name="connsiteY907" fmla="*/ 922378 h 5497513"/>
              <a:gd name="connsiteX908" fmla="*/ 370411 w 4175125"/>
              <a:gd name="connsiteY908" fmla="*/ 912079 h 5497513"/>
              <a:gd name="connsiteX909" fmla="*/ 356161 w 4175125"/>
              <a:gd name="connsiteY909" fmla="*/ 900988 h 5497513"/>
              <a:gd name="connsiteX910" fmla="*/ 343494 w 4175125"/>
              <a:gd name="connsiteY910" fmla="*/ 888313 h 5497513"/>
              <a:gd name="connsiteX911" fmla="*/ 331618 w 4175125"/>
              <a:gd name="connsiteY911" fmla="*/ 874054 h 5497513"/>
              <a:gd name="connsiteX912" fmla="*/ 319743 w 4175125"/>
              <a:gd name="connsiteY912" fmla="*/ 859794 h 5497513"/>
              <a:gd name="connsiteX913" fmla="*/ 308659 w 4175125"/>
              <a:gd name="connsiteY913" fmla="*/ 843158 h 5497513"/>
              <a:gd name="connsiteX914" fmla="*/ 299159 w 4175125"/>
              <a:gd name="connsiteY914" fmla="*/ 824937 h 5497513"/>
              <a:gd name="connsiteX915" fmla="*/ 290451 w 4175125"/>
              <a:gd name="connsiteY915" fmla="*/ 805132 h 5497513"/>
              <a:gd name="connsiteX916" fmla="*/ 282534 w 4175125"/>
              <a:gd name="connsiteY916" fmla="*/ 786119 h 5497513"/>
              <a:gd name="connsiteX917" fmla="*/ 276992 w 4175125"/>
              <a:gd name="connsiteY917" fmla="*/ 764730 h 5497513"/>
              <a:gd name="connsiteX918" fmla="*/ 272242 w 4175125"/>
              <a:gd name="connsiteY918" fmla="*/ 745717 h 5497513"/>
              <a:gd name="connsiteX919" fmla="*/ 269075 w 4175125"/>
              <a:gd name="connsiteY919" fmla="*/ 725119 h 5497513"/>
              <a:gd name="connsiteX920" fmla="*/ 266700 w 4175125"/>
              <a:gd name="connsiteY920" fmla="*/ 705314 h 5497513"/>
              <a:gd name="connsiteX921" fmla="*/ 266700 w 4175125"/>
              <a:gd name="connsiteY921" fmla="*/ 685509 h 5497513"/>
              <a:gd name="connsiteX922" fmla="*/ 268283 w 4175125"/>
              <a:gd name="connsiteY922" fmla="*/ 668081 h 5497513"/>
              <a:gd name="connsiteX923" fmla="*/ 270658 w 4175125"/>
              <a:gd name="connsiteY923" fmla="*/ 649861 h 5497513"/>
              <a:gd name="connsiteX924" fmla="*/ 276200 w 4175125"/>
              <a:gd name="connsiteY924" fmla="*/ 632432 h 5497513"/>
              <a:gd name="connsiteX925" fmla="*/ 280950 w 4175125"/>
              <a:gd name="connsiteY925" fmla="*/ 615795 h 5497513"/>
              <a:gd name="connsiteX926" fmla="*/ 287284 w 4175125"/>
              <a:gd name="connsiteY926" fmla="*/ 601536 h 5497513"/>
              <a:gd name="connsiteX927" fmla="*/ 295201 w 4175125"/>
              <a:gd name="connsiteY927" fmla="*/ 587277 h 5497513"/>
              <a:gd name="connsiteX928" fmla="*/ 304701 w 4175125"/>
              <a:gd name="connsiteY928" fmla="*/ 575393 h 5497513"/>
              <a:gd name="connsiteX929" fmla="*/ 314993 w 4175125"/>
              <a:gd name="connsiteY929" fmla="*/ 563510 h 5497513"/>
              <a:gd name="connsiteX930" fmla="*/ 326077 w 4175125"/>
              <a:gd name="connsiteY930" fmla="*/ 554796 h 5497513"/>
              <a:gd name="connsiteX931" fmla="*/ 337952 w 4175125"/>
              <a:gd name="connsiteY931" fmla="*/ 546874 h 5497513"/>
              <a:gd name="connsiteX932" fmla="*/ 352202 w 4175125"/>
              <a:gd name="connsiteY932" fmla="*/ 542121 h 5497513"/>
              <a:gd name="connsiteX933" fmla="*/ 366453 w 4175125"/>
              <a:gd name="connsiteY933" fmla="*/ 538159 h 5497513"/>
              <a:gd name="connsiteX934" fmla="*/ 754856 w 4175125"/>
              <a:gd name="connsiteY934" fmla="*/ 292100 h 5497513"/>
              <a:gd name="connsiteX935" fmla="*/ 773112 w 4175125"/>
              <a:gd name="connsiteY935" fmla="*/ 293685 h 5497513"/>
              <a:gd name="connsiteX936" fmla="*/ 790575 w 4175125"/>
              <a:gd name="connsiteY936" fmla="*/ 294478 h 5497513"/>
              <a:gd name="connsiteX937" fmla="*/ 808831 w 4175125"/>
              <a:gd name="connsiteY937" fmla="*/ 300024 h 5497513"/>
              <a:gd name="connsiteX938" fmla="*/ 825500 w 4175125"/>
              <a:gd name="connsiteY938" fmla="*/ 306363 h 5497513"/>
              <a:gd name="connsiteX939" fmla="*/ 842169 w 4175125"/>
              <a:gd name="connsiteY939" fmla="*/ 314286 h 5497513"/>
              <a:gd name="connsiteX940" fmla="*/ 858838 w 4175125"/>
              <a:gd name="connsiteY940" fmla="*/ 324585 h 5497513"/>
              <a:gd name="connsiteX941" fmla="*/ 874712 w 4175125"/>
              <a:gd name="connsiteY941" fmla="*/ 336470 h 5497513"/>
              <a:gd name="connsiteX942" fmla="*/ 890588 w 4175125"/>
              <a:gd name="connsiteY942" fmla="*/ 349148 h 5497513"/>
              <a:gd name="connsiteX943" fmla="*/ 903288 w 4175125"/>
              <a:gd name="connsiteY943" fmla="*/ 364994 h 5497513"/>
              <a:gd name="connsiteX944" fmla="*/ 916781 w 4175125"/>
              <a:gd name="connsiteY944" fmla="*/ 381634 h 5497513"/>
              <a:gd name="connsiteX945" fmla="*/ 929481 w 4175125"/>
              <a:gd name="connsiteY945" fmla="*/ 398272 h 5497513"/>
              <a:gd name="connsiteX946" fmla="*/ 939800 w 4175125"/>
              <a:gd name="connsiteY946" fmla="*/ 418080 h 5497513"/>
              <a:gd name="connsiteX947" fmla="*/ 949325 w 4175125"/>
              <a:gd name="connsiteY947" fmla="*/ 438681 h 5497513"/>
              <a:gd name="connsiteX948" fmla="*/ 956469 w 4175125"/>
              <a:gd name="connsiteY948" fmla="*/ 460866 h 5497513"/>
              <a:gd name="connsiteX949" fmla="*/ 962025 w 4175125"/>
              <a:gd name="connsiteY949" fmla="*/ 483050 h 5497513"/>
              <a:gd name="connsiteX950" fmla="*/ 965994 w 4175125"/>
              <a:gd name="connsiteY950" fmla="*/ 505235 h 5497513"/>
              <a:gd name="connsiteX951" fmla="*/ 968375 w 4175125"/>
              <a:gd name="connsiteY951" fmla="*/ 527421 h 5497513"/>
              <a:gd name="connsiteX952" fmla="*/ 968375 w 4175125"/>
              <a:gd name="connsiteY952" fmla="*/ 548022 h 5497513"/>
              <a:gd name="connsiteX953" fmla="*/ 966788 w 4175125"/>
              <a:gd name="connsiteY953" fmla="*/ 568621 h 5497513"/>
              <a:gd name="connsiteX954" fmla="*/ 964406 w 4175125"/>
              <a:gd name="connsiteY954" fmla="*/ 589223 h 5497513"/>
              <a:gd name="connsiteX955" fmla="*/ 959644 w 4175125"/>
              <a:gd name="connsiteY955" fmla="*/ 609031 h 5497513"/>
              <a:gd name="connsiteX956" fmla="*/ 954088 w 4175125"/>
              <a:gd name="connsiteY956" fmla="*/ 627254 h 5497513"/>
              <a:gd name="connsiteX957" fmla="*/ 946150 w 4175125"/>
              <a:gd name="connsiteY957" fmla="*/ 645477 h 5497513"/>
              <a:gd name="connsiteX958" fmla="*/ 935831 w 4175125"/>
              <a:gd name="connsiteY958" fmla="*/ 660532 h 5497513"/>
              <a:gd name="connsiteX959" fmla="*/ 925512 w 4175125"/>
              <a:gd name="connsiteY959" fmla="*/ 676378 h 5497513"/>
              <a:gd name="connsiteX960" fmla="*/ 913606 w 4175125"/>
              <a:gd name="connsiteY960" fmla="*/ 690639 h 5497513"/>
              <a:gd name="connsiteX961" fmla="*/ 900906 w 4175125"/>
              <a:gd name="connsiteY961" fmla="*/ 702524 h 5497513"/>
              <a:gd name="connsiteX962" fmla="*/ 885031 w 4175125"/>
              <a:gd name="connsiteY962" fmla="*/ 712825 h 5497513"/>
              <a:gd name="connsiteX963" fmla="*/ 869950 w 4175125"/>
              <a:gd name="connsiteY963" fmla="*/ 720748 h 5497513"/>
              <a:gd name="connsiteX964" fmla="*/ 852488 w 4175125"/>
              <a:gd name="connsiteY964" fmla="*/ 727087 h 5497513"/>
              <a:gd name="connsiteX965" fmla="*/ 834231 w 4175125"/>
              <a:gd name="connsiteY965" fmla="*/ 731841 h 5497513"/>
              <a:gd name="connsiteX966" fmla="*/ 815975 w 4175125"/>
              <a:gd name="connsiteY966" fmla="*/ 733425 h 5497513"/>
              <a:gd name="connsiteX967" fmla="*/ 799306 w 4175125"/>
              <a:gd name="connsiteY967" fmla="*/ 733425 h 5497513"/>
              <a:gd name="connsiteX968" fmla="*/ 781050 w 4175125"/>
              <a:gd name="connsiteY968" fmla="*/ 731048 h 5497513"/>
              <a:gd name="connsiteX969" fmla="*/ 762794 w 4175125"/>
              <a:gd name="connsiteY969" fmla="*/ 727087 h 5497513"/>
              <a:gd name="connsiteX970" fmla="*/ 746125 w 4175125"/>
              <a:gd name="connsiteY970" fmla="*/ 720748 h 5497513"/>
              <a:gd name="connsiteX971" fmla="*/ 729456 w 4175125"/>
              <a:gd name="connsiteY971" fmla="*/ 712825 h 5497513"/>
              <a:gd name="connsiteX972" fmla="*/ 711994 w 4175125"/>
              <a:gd name="connsiteY972" fmla="*/ 702524 h 5497513"/>
              <a:gd name="connsiteX973" fmla="*/ 696912 w 4175125"/>
              <a:gd name="connsiteY973" fmla="*/ 690639 h 5497513"/>
              <a:gd name="connsiteX974" fmla="*/ 682625 w 4175125"/>
              <a:gd name="connsiteY974" fmla="*/ 677963 h 5497513"/>
              <a:gd name="connsiteX975" fmla="*/ 668338 w 4175125"/>
              <a:gd name="connsiteY975" fmla="*/ 662116 h 5497513"/>
              <a:gd name="connsiteX976" fmla="*/ 654844 w 4175125"/>
              <a:gd name="connsiteY976" fmla="*/ 645477 h 5497513"/>
              <a:gd name="connsiteX977" fmla="*/ 642938 w 4175125"/>
              <a:gd name="connsiteY977" fmla="*/ 627254 h 5497513"/>
              <a:gd name="connsiteX978" fmla="*/ 631825 w 4175125"/>
              <a:gd name="connsiteY978" fmla="*/ 609031 h 5497513"/>
              <a:gd name="connsiteX979" fmla="*/ 622300 w 4175125"/>
              <a:gd name="connsiteY979" fmla="*/ 588429 h 5497513"/>
              <a:gd name="connsiteX980" fmla="*/ 614362 w 4175125"/>
              <a:gd name="connsiteY980" fmla="*/ 566244 h 5497513"/>
              <a:gd name="connsiteX981" fmla="*/ 609600 w 4175125"/>
              <a:gd name="connsiteY981" fmla="*/ 544060 h 5497513"/>
              <a:gd name="connsiteX982" fmla="*/ 605631 w 4175125"/>
              <a:gd name="connsiteY982" fmla="*/ 521875 h 5497513"/>
              <a:gd name="connsiteX983" fmla="*/ 603250 w 4175125"/>
              <a:gd name="connsiteY983" fmla="*/ 499689 h 5497513"/>
              <a:gd name="connsiteX984" fmla="*/ 603250 w 4175125"/>
              <a:gd name="connsiteY984" fmla="*/ 479089 h 5497513"/>
              <a:gd name="connsiteX985" fmla="*/ 604044 w 4175125"/>
              <a:gd name="connsiteY985" fmla="*/ 458489 h 5497513"/>
              <a:gd name="connsiteX986" fmla="*/ 606425 w 4175125"/>
              <a:gd name="connsiteY986" fmla="*/ 437888 h 5497513"/>
              <a:gd name="connsiteX987" fmla="*/ 611981 w 4175125"/>
              <a:gd name="connsiteY987" fmla="*/ 418080 h 5497513"/>
              <a:gd name="connsiteX988" fmla="*/ 618331 w 4175125"/>
              <a:gd name="connsiteY988" fmla="*/ 399856 h 5497513"/>
              <a:gd name="connsiteX989" fmla="*/ 626269 w 4175125"/>
              <a:gd name="connsiteY989" fmla="*/ 381634 h 5497513"/>
              <a:gd name="connsiteX990" fmla="*/ 635794 w 4175125"/>
              <a:gd name="connsiteY990" fmla="*/ 364994 h 5497513"/>
              <a:gd name="connsiteX991" fmla="*/ 646112 w 4175125"/>
              <a:gd name="connsiteY991" fmla="*/ 350732 h 5497513"/>
              <a:gd name="connsiteX992" fmla="*/ 657225 w 4175125"/>
              <a:gd name="connsiteY992" fmla="*/ 336470 h 5497513"/>
              <a:gd name="connsiteX993" fmla="*/ 671512 w 4175125"/>
              <a:gd name="connsiteY993" fmla="*/ 324585 h 5497513"/>
              <a:gd name="connsiteX994" fmla="*/ 685800 w 4175125"/>
              <a:gd name="connsiteY994" fmla="*/ 314286 h 5497513"/>
              <a:gd name="connsiteX995" fmla="*/ 701675 w 4175125"/>
              <a:gd name="connsiteY995" fmla="*/ 304777 h 5497513"/>
              <a:gd name="connsiteX996" fmla="*/ 718344 w 4175125"/>
              <a:gd name="connsiteY996" fmla="*/ 298439 h 5497513"/>
              <a:gd name="connsiteX997" fmla="*/ 736600 w 4175125"/>
              <a:gd name="connsiteY997" fmla="*/ 294478 h 5497513"/>
              <a:gd name="connsiteX998" fmla="*/ 1210897 w 4175125"/>
              <a:gd name="connsiteY998" fmla="*/ 142875 h 5497513"/>
              <a:gd name="connsiteX999" fmla="*/ 1231495 w 4175125"/>
              <a:gd name="connsiteY999" fmla="*/ 144465 h 5497513"/>
              <a:gd name="connsiteX1000" fmla="*/ 1252092 w 4175125"/>
              <a:gd name="connsiteY1000" fmla="*/ 148439 h 5497513"/>
              <a:gd name="connsiteX1001" fmla="*/ 1271898 w 4175125"/>
              <a:gd name="connsiteY1001" fmla="*/ 156388 h 5497513"/>
              <a:gd name="connsiteX1002" fmla="*/ 1291703 w 4175125"/>
              <a:gd name="connsiteY1002" fmla="*/ 165132 h 5497513"/>
              <a:gd name="connsiteX1003" fmla="*/ 1309132 w 4175125"/>
              <a:gd name="connsiteY1003" fmla="*/ 177055 h 5497513"/>
              <a:gd name="connsiteX1004" fmla="*/ 1326560 w 4175125"/>
              <a:gd name="connsiteY1004" fmla="*/ 191363 h 5497513"/>
              <a:gd name="connsiteX1005" fmla="*/ 1343197 w 4175125"/>
              <a:gd name="connsiteY1005" fmla="*/ 207259 h 5497513"/>
              <a:gd name="connsiteX1006" fmla="*/ 1359041 w 4175125"/>
              <a:gd name="connsiteY1006" fmla="*/ 224747 h 5497513"/>
              <a:gd name="connsiteX1007" fmla="*/ 1373301 w 4175125"/>
              <a:gd name="connsiteY1007" fmla="*/ 246208 h 5497513"/>
              <a:gd name="connsiteX1008" fmla="*/ 1385977 w 4175125"/>
              <a:gd name="connsiteY1008" fmla="*/ 268464 h 5497513"/>
              <a:gd name="connsiteX1009" fmla="*/ 1397860 w 4175125"/>
              <a:gd name="connsiteY1009" fmla="*/ 291515 h 5497513"/>
              <a:gd name="connsiteX1010" fmla="*/ 1408159 w 4175125"/>
              <a:gd name="connsiteY1010" fmla="*/ 316156 h 5497513"/>
              <a:gd name="connsiteX1011" fmla="*/ 1417665 w 4175125"/>
              <a:gd name="connsiteY1011" fmla="*/ 342387 h 5497513"/>
              <a:gd name="connsiteX1012" fmla="*/ 1424003 w 4175125"/>
              <a:gd name="connsiteY1012" fmla="*/ 369412 h 5497513"/>
              <a:gd name="connsiteX1013" fmla="*/ 1428756 w 4175125"/>
              <a:gd name="connsiteY1013" fmla="*/ 398028 h 5497513"/>
              <a:gd name="connsiteX1014" fmla="*/ 1431925 w 4175125"/>
              <a:gd name="connsiteY1014" fmla="*/ 426642 h 5497513"/>
              <a:gd name="connsiteX1015" fmla="*/ 1431925 w 4175125"/>
              <a:gd name="connsiteY1015" fmla="*/ 455258 h 5497513"/>
              <a:gd name="connsiteX1016" fmla="*/ 1430341 w 4175125"/>
              <a:gd name="connsiteY1016" fmla="*/ 483078 h 5497513"/>
              <a:gd name="connsiteX1017" fmla="*/ 1427964 w 4175125"/>
              <a:gd name="connsiteY1017" fmla="*/ 510103 h 5497513"/>
              <a:gd name="connsiteX1018" fmla="*/ 1422418 w 4175125"/>
              <a:gd name="connsiteY1018" fmla="*/ 536334 h 5497513"/>
              <a:gd name="connsiteX1019" fmla="*/ 1414496 w 4175125"/>
              <a:gd name="connsiteY1019" fmla="*/ 560975 h 5497513"/>
              <a:gd name="connsiteX1020" fmla="*/ 1405782 w 4175125"/>
              <a:gd name="connsiteY1020" fmla="*/ 583231 h 5497513"/>
              <a:gd name="connsiteX1021" fmla="*/ 1395483 w 4175125"/>
              <a:gd name="connsiteY1021" fmla="*/ 605487 h 5497513"/>
              <a:gd name="connsiteX1022" fmla="*/ 1383600 w 4175125"/>
              <a:gd name="connsiteY1022" fmla="*/ 624565 h 5497513"/>
              <a:gd name="connsiteX1023" fmla="*/ 1370924 w 4175125"/>
              <a:gd name="connsiteY1023" fmla="*/ 642846 h 5497513"/>
              <a:gd name="connsiteX1024" fmla="*/ 1355872 w 4175125"/>
              <a:gd name="connsiteY1024" fmla="*/ 660334 h 5497513"/>
              <a:gd name="connsiteX1025" fmla="*/ 1339236 w 4175125"/>
              <a:gd name="connsiteY1025" fmla="*/ 674642 h 5497513"/>
              <a:gd name="connsiteX1026" fmla="*/ 1322599 w 4175125"/>
              <a:gd name="connsiteY1026" fmla="*/ 685769 h 5497513"/>
              <a:gd name="connsiteX1027" fmla="*/ 1304378 w 4175125"/>
              <a:gd name="connsiteY1027" fmla="*/ 695307 h 5497513"/>
              <a:gd name="connsiteX1028" fmla="*/ 1284573 w 4175125"/>
              <a:gd name="connsiteY1028" fmla="*/ 701667 h 5497513"/>
              <a:gd name="connsiteX1029" fmla="*/ 1263975 w 4175125"/>
              <a:gd name="connsiteY1029" fmla="*/ 707230 h 5497513"/>
              <a:gd name="connsiteX1030" fmla="*/ 1243378 w 4175125"/>
              <a:gd name="connsiteY1030" fmla="*/ 708026 h 5497513"/>
              <a:gd name="connsiteX1031" fmla="*/ 1222780 w 4175125"/>
              <a:gd name="connsiteY1031" fmla="*/ 705641 h 5497513"/>
              <a:gd name="connsiteX1032" fmla="*/ 1202975 w 4175125"/>
              <a:gd name="connsiteY1032" fmla="*/ 701667 h 5497513"/>
              <a:gd name="connsiteX1033" fmla="*/ 1183962 w 4175125"/>
              <a:gd name="connsiteY1033" fmla="*/ 695307 h 5497513"/>
              <a:gd name="connsiteX1034" fmla="*/ 1164156 w 4175125"/>
              <a:gd name="connsiteY1034" fmla="*/ 684974 h 5497513"/>
              <a:gd name="connsiteX1035" fmla="*/ 1145935 w 4175125"/>
              <a:gd name="connsiteY1035" fmla="*/ 673051 h 5497513"/>
              <a:gd name="connsiteX1036" fmla="*/ 1127715 w 4175125"/>
              <a:gd name="connsiteY1036" fmla="*/ 658743 h 5497513"/>
              <a:gd name="connsiteX1037" fmla="*/ 1111078 w 4175125"/>
              <a:gd name="connsiteY1037" fmla="*/ 642846 h 5497513"/>
              <a:gd name="connsiteX1038" fmla="*/ 1095234 w 4175125"/>
              <a:gd name="connsiteY1038" fmla="*/ 624565 h 5497513"/>
              <a:gd name="connsiteX1039" fmla="*/ 1080974 w 4175125"/>
              <a:gd name="connsiteY1039" fmla="*/ 603898 h 5497513"/>
              <a:gd name="connsiteX1040" fmla="*/ 1068298 w 4175125"/>
              <a:gd name="connsiteY1040" fmla="*/ 583231 h 5497513"/>
              <a:gd name="connsiteX1041" fmla="*/ 1056415 w 4175125"/>
              <a:gd name="connsiteY1041" fmla="*/ 560180 h 5497513"/>
              <a:gd name="connsiteX1042" fmla="*/ 1046116 w 4175125"/>
              <a:gd name="connsiteY1042" fmla="*/ 533949 h 5497513"/>
              <a:gd name="connsiteX1043" fmla="*/ 1038194 w 4175125"/>
              <a:gd name="connsiteY1043" fmla="*/ 507719 h 5497513"/>
              <a:gd name="connsiteX1044" fmla="*/ 1030272 w 4175125"/>
              <a:gd name="connsiteY1044" fmla="*/ 480694 h 5497513"/>
              <a:gd name="connsiteX1045" fmla="*/ 1026311 w 4175125"/>
              <a:gd name="connsiteY1045" fmla="*/ 452078 h 5497513"/>
              <a:gd name="connsiteX1046" fmla="*/ 1023934 w 4175125"/>
              <a:gd name="connsiteY1046" fmla="*/ 423463 h 5497513"/>
              <a:gd name="connsiteX1047" fmla="*/ 1022350 w 4175125"/>
              <a:gd name="connsiteY1047" fmla="*/ 394053 h 5497513"/>
              <a:gd name="connsiteX1048" fmla="*/ 1023934 w 4175125"/>
              <a:gd name="connsiteY1048" fmla="*/ 367027 h 5497513"/>
              <a:gd name="connsiteX1049" fmla="*/ 1027896 w 4175125"/>
              <a:gd name="connsiteY1049" fmla="*/ 340002 h 5497513"/>
              <a:gd name="connsiteX1050" fmla="*/ 1032649 w 4175125"/>
              <a:gd name="connsiteY1050" fmla="*/ 315361 h 5497513"/>
              <a:gd name="connsiteX1051" fmla="*/ 1039779 w 4175125"/>
              <a:gd name="connsiteY1051" fmla="*/ 289926 h 5497513"/>
              <a:gd name="connsiteX1052" fmla="*/ 1048493 w 4175125"/>
              <a:gd name="connsiteY1052" fmla="*/ 266874 h 5497513"/>
              <a:gd name="connsiteX1053" fmla="*/ 1058792 w 4175125"/>
              <a:gd name="connsiteY1053" fmla="*/ 244618 h 5497513"/>
              <a:gd name="connsiteX1054" fmla="*/ 1070675 w 4175125"/>
              <a:gd name="connsiteY1054" fmla="*/ 224747 h 5497513"/>
              <a:gd name="connsiteX1055" fmla="*/ 1083351 w 4175125"/>
              <a:gd name="connsiteY1055" fmla="*/ 207259 h 5497513"/>
              <a:gd name="connsiteX1056" fmla="*/ 1099195 w 4175125"/>
              <a:gd name="connsiteY1056" fmla="*/ 189772 h 5497513"/>
              <a:gd name="connsiteX1057" fmla="*/ 1115039 w 4175125"/>
              <a:gd name="connsiteY1057" fmla="*/ 177055 h 5497513"/>
              <a:gd name="connsiteX1058" fmla="*/ 1131676 w 4175125"/>
              <a:gd name="connsiteY1058" fmla="*/ 163542 h 5497513"/>
              <a:gd name="connsiteX1059" fmla="*/ 1151481 w 4175125"/>
              <a:gd name="connsiteY1059" fmla="*/ 154798 h 5497513"/>
              <a:gd name="connsiteX1060" fmla="*/ 1170494 w 4175125"/>
              <a:gd name="connsiteY1060" fmla="*/ 148439 h 5497513"/>
              <a:gd name="connsiteX1061" fmla="*/ 1190300 w 4175125"/>
              <a:gd name="connsiteY1061" fmla="*/ 144465 h 5497513"/>
              <a:gd name="connsiteX1062" fmla="*/ 1786694 w 4175125"/>
              <a:gd name="connsiteY1062" fmla="*/ 0 h 5497513"/>
              <a:gd name="connsiteX1063" fmla="*/ 1801022 w 4175125"/>
              <a:gd name="connsiteY1063" fmla="*/ 0 h 5497513"/>
              <a:gd name="connsiteX1064" fmla="*/ 1815349 w 4175125"/>
              <a:gd name="connsiteY1064" fmla="*/ 0 h 5497513"/>
              <a:gd name="connsiteX1065" fmla="*/ 1829677 w 4175125"/>
              <a:gd name="connsiteY1065" fmla="*/ 1589 h 5497513"/>
              <a:gd name="connsiteX1066" fmla="*/ 1844005 w 4175125"/>
              <a:gd name="connsiteY1066" fmla="*/ 3973 h 5497513"/>
              <a:gd name="connsiteX1067" fmla="*/ 1856741 w 4175125"/>
              <a:gd name="connsiteY1067" fmla="*/ 7946 h 5497513"/>
              <a:gd name="connsiteX1068" fmla="*/ 1871865 w 4175125"/>
              <a:gd name="connsiteY1068" fmla="*/ 12713 h 5497513"/>
              <a:gd name="connsiteX1069" fmla="*/ 1884601 w 4175125"/>
              <a:gd name="connsiteY1069" fmla="*/ 18274 h 5497513"/>
              <a:gd name="connsiteX1070" fmla="*/ 1897337 w 4175125"/>
              <a:gd name="connsiteY1070" fmla="*/ 24631 h 5497513"/>
              <a:gd name="connsiteX1071" fmla="*/ 1910869 w 4175125"/>
              <a:gd name="connsiteY1071" fmla="*/ 30987 h 5497513"/>
              <a:gd name="connsiteX1072" fmla="*/ 1922013 w 4175125"/>
              <a:gd name="connsiteY1072" fmla="*/ 38933 h 5497513"/>
              <a:gd name="connsiteX1073" fmla="*/ 1933953 w 4175125"/>
              <a:gd name="connsiteY1073" fmla="*/ 48467 h 5497513"/>
              <a:gd name="connsiteX1074" fmla="*/ 1945893 w 4175125"/>
              <a:gd name="connsiteY1074" fmla="*/ 57207 h 5497513"/>
              <a:gd name="connsiteX1075" fmla="*/ 1957833 w 4175125"/>
              <a:gd name="connsiteY1075" fmla="*/ 67536 h 5497513"/>
              <a:gd name="connsiteX1076" fmla="*/ 1968977 w 4175125"/>
              <a:gd name="connsiteY1076" fmla="*/ 79454 h 5497513"/>
              <a:gd name="connsiteX1077" fmla="*/ 1980121 w 4175125"/>
              <a:gd name="connsiteY1077" fmla="*/ 91372 h 5497513"/>
              <a:gd name="connsiteX1078" fmla="*/ 1999225 w 4175125"/>
              <a:gd name="connsiteY1078" fmla="*/ 116798 h 5497513"/>
              <a:gd name="connsiteX1079" fmla="*/ 2017533 w 4175125"/>
              <a:gd name="connsiteY1079" fmla="*/ 146195 h 5497513"/>
              <a:gd name="connsiteX1080" fmla="*/ 2033453 w 4175125"/>
              <a:gd name="connsiteY1080" fmla="*/ 177182 h 5497513"/>
              <a:gd name="connsiteX1081" fmla="*/ 2047781 w 4175125"/>
              <a:gd name="connsiteY1081" fmla="*/ 209758 h 5497513"/>
              <a:gd name="connsiteX1082" fmla="*/ 2059721 w 4175125"/>
              <a:gd name="connsiteY1082" fmla="*/ 244718 h 5497513"/>
              <a:gd name="connsiteX1083" fmla="*/ 2070069 w 4175125"/>
              <a:gd name="connsiteY1083" fmla="*/ 281266 h 5497513"/>
              <a:gd name="connsiteX1084" fmla="*/ 2076437 w 4175125"/>
              <a:gd name="connsiteY1084" fmla="*/ 320199 h 5497513"/>
              <a:gd name="connsiteX1085" fmla="*/ 2080417 w 4175125"/>
              <a:gd name="connsiteY1085" fmla="*/ 359131 h 5497513"/>
              <a:gd name="connsiteX1086" fmla="*/ 2081213 w 4175125"/>
              <a:gd name="connsiteY1086" fmla="*/ 401242 h 5497513"/>
              <a:gd name="connsiteX1087" fmla="*/ 2080417 w 4175125"/>
              <a:gd name="connsiteY1087" fmla="*/ 440968 h 5497513"/>
              <a:gd name="connsiteX1088" fmla="*/ 2076437 w 4175125"/>
              <a:gd name="connsiteY1088" fmla="*/ 481490 h 5497513"/>
              <a:gd name="connsiteX1089" fmla="*/ 2070069 w 4175125"/>
              <a:gd name="connsiteY1089" fmla="*/ 519627 h 5497513"/>
              <a:gd name="connsiteX1090" fmla="*/ 2059721 w 4175125"/>
              <a:gd name="connsiteY1090" fmla="*/ 556971 h 5497513"/>
              <a:gd name="connsiteX1091" fmla="*/ 2047781 w 4175125"/>
              <a:gd name="connsiteY1091" fmla="*/ 591136 h 5497513"/>
              <a:gd name="connsiteX1092" fmla="*/ 2033453 w 4175125"/>
              <a:gd name="connsiteY1092" fmla="*/ 624507 h 5497513"/>
              <a:gd name="connsiteX1093" fmla="*/ 2017533 w 4175125"/>
              <a:gd name="connsiteY1093" fmla="*/ 656288 h 5497513"/>
              <a:gd name="connsiteX1094" fmla="*/ 1999225 w 4175125"/>
              <a:gd name="connsiteY1094" fmla="*/ 683303 h 5497513"/>
              <a:gd name="connsiteX1095" fmla="*/ 1980121 w 4175125"/>
              <a:gd name="connsiteY1095" fmla="*/ 709522 h 5497513"/>
              <a:gd name="connsiteX1096" fmla="*/ 1968977 w 4175125"/>
              <a:gd name="connsiteY1096" fmla="*/ 721440 h 5497513"/>
              <a:gd name="connsiteX1097" fmla="*/ 1957833 w 4175125"/>
              <a:gd name="connsiteY1097" fmla="*/ 732564 h 5497513"/>
              <a:gd name="connsiteX1098" fmla="*/ 1945893 w 4175125"/>
              <a:gd name="connsiteY1098" fmla="*/ 743687 h 5497513"/>
              <a:gd name="connsiteX1099" fmla="*/ 1933953 w 4175125"/>
              <a:gd name="connsiteY1099" fmla="*/ 752427 h 5497513"/>
              <a:gd name="connsiteX1100" fmla="*/ 1922013 w 4175125"/>
              <a:gd name="connsiteY1100" fmla="*/ 761962 h 5497513"/>
              <a:gd name="connsiteX1101" fmla="*/ 1910869 w 4175125"/>
              <a:gd name="connsiteY1101" fmla="*/ 769112 h 5497513"/>
              <a:gd name="connsiteX1102" fmla="*/ 1897337 w 4175125"/>
              <a:gd name="connsiteY1102" fmla="*/ 777058 h 5497513"/>
              <a:gd name="connsiteX1103" fmla="*/ 1884601 w 4175125"/>
              <a:gd name="connsiteY1103" fmla="*/ 783414 h 5497513"/>
              <a:gd name="connsiteX1104" fmla="*/ 1871865 w 4175125"/>
              <a:gd name="connsiteY1104" fmla="*/ 788975 h 5497513"/>
              <a:gd name="connsiteX1105" fmla="*/ 1856741 w 4175125"/>
              <a:gd name="connsiteY1105" fmla="*/ 792948 h 5497513"/>
              <a:gd name="connsiteX1106" fmla="*/ 1844005 w 4175125"/>
              <a:gd name="connsiteY1106" fmla="*/ 796921 h 5497513"/>
              <a:gd name="connsiteX1107" fmla="*/ 1829677 w 4175125"/>
              <a:gd name="connsiteY1107" fmla="*/ 799305 h 5497513"/>
              <a:gd name="connsiteX1108" fmla="*/ 1815349 w 4175125"/>
              <a:gd name="connsiteY1108" fmla="*/ 800893 h 5497513"/>
              <a:gd name="connsiteX1109" fmla="*/ 1801022 w 4175125"/>
              <a:gd name="connsiteY1109" fmla="*/ 801688 h 5497513"/>
              <a:gd name="connsiteX1110" fmla="*/ 1786694 w 4175125"/>
              <a:gd name="connsiteY1110" fmla="*/ 800893 h 5497513"/>
              <a:gd name="connsiteX1111" fmla="*/ 1772366 w 4175125"/>
              <a:gd name="connsiteY1111" fmla="*/ 799305 h 5497513"/>
              <a:gd name="connsiteX1112" fmla="*/ 1758038 w 4175125"/>
              <a:gd name="connsiteY1112" fmla="*/ 796921 h 5497513"/>
              <a:gd name="connsiteX1113" fmla="*/ 1743710 w 4175125"/>
              <a:gd name="connsiteY1113" fmla="*/ 792948 h 5497513"/>
              <a:gd name="connsiteX1114" fmla="*/ 1730974 w 4175125"/>
              <a:gd name="connsiteY1114" fmla="*/ 788975 h 5497513"/>
              <a:gd name="connsiteX1115" fmla="*/ 1717442 w 4175125"/>
              <a:gd name="connsiteY1115" fmla="*/ 783414 h 5497513"/>
              <a:gd name="connsiteX1116" fmla="*/ 1704706 w 4175125"/>
              <a:gd name="connsiteY1116" fmla="*/ 777058 h 5497513"/>
              <a:gd name="connsiteX1117" fmla="*/ 1691174 w 4175125"/>
              <a:gd name="connsiteY1117" fmla="*/ 769112 h 5497513"/>
              <a:gd name="connsiteX1118" fmla="*/ 1678438 w 4175125"/>
              <a:gd name="connsiteY1118" fmla="*/ 761962 h 5497513"/>
              <a:gd name="connsiteX1119" fmla="*/ 1666498 w 4175125"/>
              <a:gd name="connsiteY1119" fmla="*/ 752427 h 5497513"/>
              <a:gd name="connsiteX1120" fmla="*/ 1654558 w 4175125"/>
              <a:gd name="connsiteY1120" fmla="*/ 743687 h 5497513"/>
              <a:gd name="connsiteX1121" fmla="*/ 1643414 w 4175125"/>
              <a:gd name="connsiteY1121" fmla="*/ 732564 h 5497513"/>
              <a:gd name="connsiteX1122" fmla="*/ 1633066 w 4175125"/>
              <a:gd name="connsiteY1122" fmla="*/ 721440 h 5497513"/>
              <a:gd name="connsiteX1123" fmla="*/ 1621922 w 4175125"/>
              <a:gd name="connsiteY1123" fmla="*/ 709522 h 5497513"/>
              <a:gd name="connsiteX1124" fmla="*/ 1601226 w 4175125"/>
              <a:gd name="connsiteY1124" fmla="*/ 683303 h 5497513"/>
              <a:gd name="connsiteX1125" fmla="*/ 1582918 w 4175125"/>
              <a:gd name="connsiteY1125" fmla="*/ 656288 h 5497513"/>
              <a:gd name="connsiteX1126" fmla="*/ 1567794 w 4175125"/>
              <a:gd name="connsiteY1126" fmla="*/ 624507 h 5497513"/>
              <a:gd name="connsiteX1127" fmla="*/ 1553466 w 4175125"/>
              <a:gd name="connsiteY1127" fmla="*/ 591136 h 5497513"/>
              <a:gd name="connsiteX1128" fmla="*/ 1541526 w 4175125"/>
              <a:gd name="connsiteY1128" fmla="*/ 556971 h 5497513"/>
              <a:gd name="connsiteX1129" fmla="*/ 1531974 w 4175125"/>
              <a:gd name="connsiteY1129" fmla="*/ 519627 h 5497513"/>
              <a:gd name="connsiteX1130" fmla="*/ 1525606 w 4175125"/>
              <a:gd name="connsiteY1130" fmla="*/ 481490 h 5497513"/>
              <a:gd name="connsiteX1131" fmla="*/ 1520830 w 4175125"/>
              <a:gd name="connsiteY1131" fmla="*/ 440968 h 5497513"/>
              <a:gd name="connsiteX1132" fmla="*/ 1519238 w 4175125"/>
              <a:gd name="connsiteY1132" fmla="*/ 401242 h 5497513"/>
              <a:gd name="connsiteX1133" fmla="*/ 1520830 w 4175125"/>
              <a:gd name="connsiteY1133" fmla="*/ 359131 h 5497513"/>
              <a:gd name="connsiteX1134" fmla="*/ 1525606 w 4175125"/>
              <a:gd name="connsiteY1134" fmla="*/ 320199 h 5497513"/>
              <a:gd name="connsiteX1135" fmla="*/ 1531974 w 4175125"/>
              <a:gd name="connsiteY1135" fmla="*/ 281266 h 5497513"/>
              <a:gd name="connsiteX1136" fmla="*/ 1541526 w 4175125"/>
              <a:gd name="connsiteY1136" fmla="*/ 244718 h 5497513"/>
              <a:gd name="connsiteX1137" fmla="*/ 1553466 w 4175125"/>
              <a:gd name="connsiteY1137" fmla="*/ 209758 h 5497513"/>
              <a:gd name="connsiteX1138" fmla="*/ 1567794 w 4175125"/>
              <a:gd name="connsiteY1138" fmla="*/ 177182 h 5497513"/>
              <a:gd name="connsiteX1139" fmla="*/ 1582918 w 4175125"/>
              <a:gd name="connsiteY1139" fmla="*/ 146195 h 5497513"/>
              <a:gd name="connsiteX1140" fmla="*/ 1601226 w 4175125"/>
              <a:gd name="connsiteY1140" fmla="*/ 116798 h 5497513"/>
              <a:gd name="connsiteX1141" fmla="*/ 1621922 w 4175125"/>
              <a:gd name="connsiteY1141" fmla="*/ 91372 h 5497513"/>
              <a:gd name="connsiteX1142" fmla="*/ 1633066 w 4175125"/>
              <a:gd name="connsiteY1142" fmla="*/ 79454 h 5497513"/>
              <a:gd name="connsiteX1143" fmla="*/ 1643414 w 4175125"/>
              <a:gd name="connsiteY1143" fmla="*/ 67536 h 5497513"/>
              <a:gd name="connsiteX1144" fmla="*/ 1654558 w 4175125"/>
              <a:gd name="connsiteY1144" fmla="*/ 57207 h 5497513"/>
              <a:gd name="connsiteX1145" fmla="*/ 1666498 w 4175125"/>
              <a:gd name="connsiteY1145" fmla="*/ 48467 h 5497513"/>
              <a:gd name="connsiteX1146" fmla="*/ 1678438 w 4175125"/>
              <a:gd name="connsiteY1146" fmla="*/ 38933 h 5497513"/>
              <a:gd name="connsiteX1147" fmla="*/ 1691174 w 4175125"/>
              <a:gd name="connsiteY1147" fmla="*/ 30987 h 5497513"/>
              <a:gd name="connsiteX1148" fmla="*/ 1704706 w 4175125"/>
              <a:gd name="connsiteY1148" fmla="*/ 24631 h 5497513"/>
              <a:gd name="connsiteX1149" fmla="*/ 1717442 w 4175125"/>
              <a:gd name="connsiteY1149" fmla="*/ 18274 h 5497513"/>
              <a:gd name="connsiteX1150" fmla="*/ 1730974 w 4175125"/>
              <a:gd name="connsiteY1150" fmla="*/ 12713 h 5497513"/>
              <a:gd name="connsiteX1151" fmla="*/ 1743710 w 4175125"/>
              <a:gd name="connsiteY1151" fmla="*/ 7946 h 5497513"/>
              <a:gd name="connsiteX1152" fmla="*/ 1758038 w 4175125"/>
              <a:gd name="connsiteY1152" fmla="*/ 3973 h 5497513"/>
              <a:gd name="connsiteX1153" fmla="*/ 1772366 w 4175125"/>
              <a:gd name="connsiteY1153" fmla="*/ 1589 h 549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Lst>
            <a:rect l="l" t="t" r="r" b="b"/>
            <a:pathLst>
              <a:path w="4175125" h="5497513">
                <a:moveTo>
                  <a:pt x="4063488" y="2282825"/>
                </a:moveTo>
                <a:lnTo>
                  <a:pt x="4077740" y="2282825"/>
                </a:lnTo>
                <a:lnTo>
                  <a:pt x="4091991" y="2285201"/>
                </a:lnTo>
                <a:lnTo>
                  <a:pt x="4104659" y="2289162"/>
                </a:lnTo>
                <a:lnTo>
                  <a:pt x="4118119" y="2293915"/>
                </a:lnTo>
                <a:lnTo>
                  <a:pt x="4129995" y="2301836"/>
                </a:lnTo>
                <a:lnTo>
                  <a:pt x="4140288" y="2312133"/>
                </a:lnTo>
                <a:lnTo>
                  <a:pt x="4148997" y="2322431"/>
                </a:lnTo>
                <a:lnTo>
                  <a:pt x="4156915" y="2335897"/>
                </a:lnTo>
                <a:lnTo>
                  <a:pt x="4163249" y="2348571"/>
                </a:lnTo>
                <a:lnTo>
                  <a:pt x="4168791" y="2362829"/>
                </a:lnTo>
                <a:lnTo>
                  <a:pt x="4172750" y="2378671"/>
                </a:lnTo>
                <a:lnTo>
                  <a:pt x="4173542" y="2395305"/>
                </a:lnTo>
                <a:lnTo>
                  <a:pt x="4175125" y="2411940"/>
                </a:lnTo>
                <a:lnTo>
                  <a:pt x="4173542" y="2430158"/>
                </a:lnTo>
                <a:lnTo>
                  <a:pt x="4172750" y="2448377"/>
                </a:lnTo>
                <a:lnTo>
                  <a:pt x="4168791" y="2466595"/>
                </a:lnTo>
                <a:lnTo>
                  <a:pt x="4163249" y="2484814"/>
                </a:lnTo>
                <a:lnTo>
                  <a:pt x="4156915" y="2504617"/>
                </a:lnTo>
                <a:lnTo>
                  <a:pt x="4148997" y="2523628"/>
                </a:lnTo>
                <a:lnTo>
                  <a:pt x="4138704" y="2541846"/>
                </a:lnTo>
                <a:lnTo>
                  <a:pt x="4128412" y="2560065"/>
                </a:lnTo>
                <a:lnTo>
                  <a:pt x="4116535" y="2577491"/>
                </a:lnTo>
                <a:lnTo>
                  <a:pt x="4103867" y="2592541"/>
                </a:lnTo>
                <a:lnTo>
                  <a:pt x="4090408" y="2606800"/>
                </a:lnTo>
                <a:lnTo>
                  <a:pt x="4076156" y="2620265"/>
                </a:lnTo>
                <a:lnTo>
                  <a:pt x="4061905" y="2631355"/>
                </a:lnTo>
                <a:lnTo>
                  <a:pt x="4047653" y="2640860"/>
                </a:lnTo>
                <a:lnTo>
                  <a:pt x="4032610" y="2649574"/>
                </a:lnTo>
                <a:lnTo>
                  <a:pt x="4018358" y="2655911"/>
                </a:lnTo>
                <a:lnTo>
                  <a:pt x="4002523" y="2661455"/>
                </a:lnTo>
                <a:lnTo>
                  <a:pt x="3986688" y="2665416"/>
                </a:lnTo>
                <a:lnTo>
                  <a:pt x="3972437" y="2667000"/>
                </a:lnTo>
                <a:lnTo>
                  <a:pt x="3958185" y="2667000"/>
                </a:lnTo>
                <a:lnTo>
                  <a:pt x="3943934" y="2663832"/>
                </a:lnTo>
                <a:lnTo>
                  <a:pt x="3931266" y="2659871"/>
                </a:lnTo>
                <a:lnTo>
                  <a:pt x="3917806" y="2655118"/>
                </a:lnTo>
                <a:lnTo>
                  <a:pt x="3906722" y="2647197"/>
                </a:lnTo>
                <a:lnTo>
                  <a:pt x="3896429" y="2636900"/>
                </a:lnTo>
                <a:lnTo>
                  <a:pt x="3886928" y="2626602"/>
                </a:lnTo>
                <a:lnTo>
                  <a:pt x="3879010" y="2614721"/>
                </a:lnTo>
                <a:lnTo>
                  <a:pt x="3872676" y="2600463"/>
                </a:lnTo>
                <a:lnTo>
                  <a:pt x="3867926" y="2586205"/>
                </a:lnTo>
                <a:lnTo>
                  <a:pt x="3863967" y="2570362"/>
                </a:lnTo>
                <a:lnTo>
                  <a:pt x="3862384" y="2553728"/>
                </a:lnTo>
                <a:lnTo>
                  <a:pt x="3860800" y="2537094"/>
                </a:lnTo>
                <a:lnTo>
                  <a:pt x="3862384" y="2519667"/>
                </a:lnTo>
                <a:lnTo>
                  <a:pt x="3863967" y="2502241"/>
                </a:lnTo>
                <a:lnTo>
                  <a:pt x="3867926" y="2482438"/>
                </a:lnTo>
                <a:lnTo>
                  <a:pt x="3872676" y="2464219"/>
                </a:lnTo>
                <a:lnTo>
                  <a:pt x="3879010" y="2444416"/>
                </a:lnTo>
                <a:lnTo>
                  <a:pt x="3888511" y="2426198"/>
                </a:lnTo>
                <a:lnTo>
                  <a:pt x="3897221" y="2407187"/>
                </a:lnTo>
                <a:lnTo>
                  <a:pt x="3907513" y="2388968"/>
                </a:lnTo>
                <a:lnTo>
                  <a:pt x="3919390" y="2372334"/>
                </a:lnTo>
                <a:lnTo>
                  <a:pt x="3932849" y="2356492"/>
                </a:lnTo>
                <a:lnTo>
                  <a:pt x="3945517" y="2342234"/>
                </a:lnTo>
                <a:lnTo>
                  <a:pt x="3959769" y="2329560"/>
                </a:lnTo>
                <a:lnTo>
                  <a:pt x="3974020" y="2318470"/>
                </a:lnTo>
                <a:lnTo>
                  <a:pt x="3988272" y="2308173"/>
                </a:lnTo>
                <a:lnTo>
                  <a:pt x="4004107" y="2299460"/>
                </a:lnTo>
                <a:lnTo>
                  <a:pt x="4018358" y="2293123"/>
                </a:lnTo>
                <a:lnTo>
                  <a:pt x="4033402" y="2287578"/>
                </a:lnTo>
                <a:lnTo>
                  <a:pt x="4049237" y="2283617"/>
                </a:lnTo>
                <a:close/>
                <a:moveTo>
                  <a:pt x="2667436" y="2112963"/>
                </a:moveTo>
                <a:lnTo>
                  <a:pt x="2704729" y="2113757"/>
                </a:lnTo>
                <a:lnTo>
                  <a:pt x="2742815" y="2116933"/>
                </a:lnTo>
                <a:lnTo>
                  <a:pt x="2781694" y="2120109"/>
                </a:lnTo>
                <a:lnTo>
                  <a:pt x="2822161" y="2127254"/>
                </a:lnTo>
                <a:lnTo>
                  <a:pt x="2861834" y="2134399"/>
                </a:lnTo>
                <a:lnTo>
                  <a:pt x="2903887" y="2145515"/>
                </a:lnTo>
                <a:lnTo>
                  <a:pt x="2945147" y="2156630"/>
                </a:lnTo>
                <a:lnTo>
                  <a:pt x="2987201" y="2170920"/>
                </a:lnTo>
                <a:lnTo>
                  <a:pt x="3030048" y="2186799"/>
                </a:lnTo>
                <a:lnTo>
                  <a:pt x="3072894" y="2203472"/>
                </a:lnTo>
                <a:lnTo>
                  <a:pt x="3115741" y="2223320"/>
                </a:lnTo>
                <a:lnTo>
                  <a:pt x="3160175" y="2245550"/>
                </a:lnTo>
                <a:lnTo>
                  <a:pt x="3203022" y="2267781"/>
                </a:lnTo>
                <a:lnTo>
                  <a:pt x="3245869" y="2292393"/>
                </a:lnTo>
                <a:lnTo>
                  <a:pt x="3290303" y="2319387"/>
                </a:lnTo>
                <a:lnTo>
                  <a:pt x="3333150" y="2347174"/>
                </a:lnTo>
                <a:lnTo>
                  <a:pt x="3375996" y="2378138"/>
                </a:lnTo>
                <a:lnTo>
                  <a:pt x="3417256" y="2409101"/>
                </a:lnTo>
                <a:lnTo>
                  <a:pt x="3457723" y="2441653"/>
                </a:lnTo>
                <a:lnTo>
                  <a:pt x="3496602" y="2475792"/>
                </a:lnTo>
                <a:lnTo>
                  <a:pt x="3533102" y="2510725"/>
                </a:lnTo>
                <a:lnTo>
                  <a:pt x="3568014" y="2545658"/>
                </a:lnTo>
                <a:lnTo>
                  <a:pt x="3602133" y="2582179"/>
                </a:lnTo>
                <a:lnTo>
                  <a:pt x="3633078" y="2620288"/>
                </a:lnTo>
                <a:lnTo>
                  <a:pt x="3661642" y="2657603"/>
                </a:lnTo>
                <a:lnTo>
                  <a:pt x="3689414" y="2695712"/>
                </a:lnTo>
                <a:lnTo>
                  <a:pt x="3714804" y="2734615"/>
                </a:lnTo>
                <a:lnTo>
                  <a:pt x="3738608" y="2773518"/>
                </a:lnTo>
                <a:lnTo>
                  <a:pt x="3759238" y="2814009"/>
                </a:lnTo>
                <a:lnTo>
                  <a:pt x="3779075" y="2854500"/>
                </a:lnTo>
                <a:lnTo>
                  <a:pt x="3797324" y="2894196"/>
                </a:lnTo>
                <a:lnTo>
                  <a:pt x="3812400" y="2934687"/>
                </a:lnTo>
                <a:lnTo>
                  <a:pt x="3825889" y="2976766"/>
                </a:lnTo>
                <a:lnTo>
                  <a:pt x="3837791" y="3016463"/>
                </a:lnTo>
                <a:lnTo>
                  <a:pt x="3846519" y="3058541"/>
                </a:lnTo>
                <a:lnTo>
                  <a:pt x="3854454" y="3099032"/>
                </a:lnTo>
                <a:lnTo>
                  <a:pt x="3858421" y="3138729"/>
                </a:lnTo>
                <a:lnTo>
                  <a:pt x="3862388" y="3179219"/>
                </a:lnTo>
                <a:lnTo>
                  <a:pt x="3862388" y="3219710"/>
                </a:lnTo>
                <a:lnTo>
                  <a:pt x="3860801" y="3260201"/>
                </a:lnTo>
                <a:lnTo>
                  <a:pt x="3856834" y="3299104"/>
                </a:lnTo>
                <a:lnTo>
                  <a:pt x="3850486" y="3338007"/>
                </a:lnTo>
                <a:lnTo>
                  <a:pt x="3842552" y="3376910"/>
                </a:lnTo>
                <a:lnTo>
                  <a:pt x="3832236" y="3415019"/>
                </a:lnTo>
                <a:lnTo>
                  <a:pt x="3819541" y="3451540"/>
                </a:lnTo>
                <a:lnTo>
                  <a:pt x="3803672" y="3487267"/>
                </a:lnTo>
                <a:lnTo>
                  <a:pt x="3787009" y="3522994"/>
                </a:lnTo>
                <a:lnTo>
                  <a:pt x="3767173" y="3557927"/>
                </a:lnTo>
                <a:lnTo>
                  <a:pt x="3744162" y="3592066"/>
                </a:lnTo>
                <a:lnTo>
                  <a:pt x="3695761" y="3657963"/>
                </a:lnTo>
                <a:lnTo>
                  <a:pt x="3643393" y="3724654"/>
                </a:lnTo>
                <a:lnTo>
                  <a:pt x="3590231" y="3792138"/>
                </a:lnTo>
                <a:lnTo>
                  <a:pt x="3534689" y="3861211"/>
                </a:lnTo>
                <a:lnTo>
                  <a:pt x="3421224" y="3998562"/>
                </a:lnTo>
                <a:lnTo>
                  <a:pt x="3364095" y="4069222"/>
                </a:lnTo>
                <a:lnTo>
                  <a:pt x="3307759" y="4140676"/>
                </a:lnTo>
                <a:lnTo>
                  <a:pt x="3252217" y="4212130"/>
                </a:lnTo>
                <a:lnTo>
                  <a:pt x="3199055" y="4285173"/>
                </a:lnTo>
                <a:lnTo>
                  <a:pt x="3148273" y="4358215"/>
                </a:lnTo>
                <a:lnTo>
                  <a:pt x="3123676" y="4395530"/>
                </a:lnTo>
                <a:lnTo>
                  <a:pt x="3099872" y="4433639"/>
                </a:lnTo>
                <a:lnTo>
                  <a:pt x="3076862" y="4470160"/>
                </a:lnTo>
                <a:lnTo>
                  <a:pt x="3056232" y="4509063"/>
                </a:lnTo>
                <a:lnTo>
                  <a:pt x="3034808" y="4546378"/>
                </a:lnTo>
                <a:lnTo>
                  <a:pt x="3015765" y="4584487"/>
                </a:lnTo>
                <a:lnTo>
                  <a:pt x="2995929" y="4623389"/>
                </a:lnTo>
                <a:lnTo>
                  <a:pt x="2979266" y="4660704"/>
                </a:lnTo>
                <a:lnTo>
                  <a:pt x="2963397" y="4700401"/>
                </a:lnTo>
                <a:lnTo>
                  <a:pt x="2949115" y="4740098"/>
                </a:lnTo>
                <a:lnTo>
                  <a:pt x="2920550" y="4819492"/>
                </a:lnTo>
                <a:lnTo>
                  <a:pt x="2889605" y="4900473"/>
                </a:lnTo>
                <a:lnTo>
                  <a:pt x="2857073" y="4982249"/>
                </a:lnTo>
                <a:lnTo>
                  <a:pt x="2838824" y="5022739"/>
                </a:lnTo>
                <a:lnTo>
                  <a:pt x="2820574" y="5063230"/>
                </a:lnTo>
                <a:lnTo>
                  <a:pt x="2800737" y="5102133"/>
                </a:lnTo>
                <a:lnTo>
                  <a:pt x="2781694" y="5139448"/>
                </a:lnTo>
                <a:lnTo>
                  <a:pt x="2759477" y="5177557"/>
                </a:lnTo>
                <a:lnTo>
                  <a:pt x="2737260" y="5212490"/>
                </a:lnTo>
                <a:lnTo>
                  <a:pt x="2715044" y="5247423"/>
                </a:lnTo>
                <a:lnTo>
                  <a:pt x="2690446" y="5281562"/>
                </a:lnTo>
                <a:lnTo>
                  <a:pt x="2665849" y="5312526"/>
                </a:lnTo>
                <a:lnTo>
                  <a:pt x="2638078" y="5342696"/>
                </a:lnTo>
                <a:lnTo>
                  <a:pt x="2611100" y="5369689"/>
                </a:lnTo>
                <a:lnTo>
                  <a:pt x="2582536" y="5395095"/>
                </a:lnTo>
                <a:lnTo>
                  <a:pt x="2551591" y="5418120"/>
                </a:lnTo>
                <a:lnTo>
                  <a:pt x="2519852" y="5438762"/>
                </a:lnTo>
                <a:lnTo>
                  <a:pt x="2504776" y="5448289"/>
                </a:lnTo>
                <a:lnTo>
                  <a:pt x="2487320" y="5456228"/>
                </a:lnTo>
                <a:lnTo>
                  <a:pt x="2469071" y="5463374"/>
                </a:lnTo>
                <a:lnTo>
                  <a:pt x="2452408" y="5471313"/>
                </a:lnTo>
                <a:lnTo>
                  <a:pt x="2434158" y="5477665"/>
                </a:lnTo>
                <a:lnTo>
                  <a:pt x="2415909" y="5483222"/>
                </a:lnTo>
                <a:lnTo>
                  <a:pt x="2397659" y="5487192"/>
                </a:lnTo>
                <a:lnTo>
                  <a:pt x="2378616" y="5491162"/>
                </a:lnTo>
                <a:lnTo>
                  <a:pt x="2358780" y="5495131"/>
                </a:lnTo>
                <a:lnTo>
                  <a:pt x="2339737" y="5495925"/>
                </a:lnTo>
                <a:lnTo>
                  <a:pt x="2318313" y="5497513"/>
                </a:lnTo>
                <a:lnTo>
                  <a:pt x="2297683" y="5497513"/>
                </a:lnTo>
                <a:lnTo>
                  <a:pt x="2277053" y="5497513"/>
                </a:lnTo>
                <a:lnTo>
                  <a:pt x="2254836" y="5495131"/>
                </a:lnTo>
                <a:lnTo>
                  <a:pt x="2232619" y="5491956"/>
                </a:lnTo>
                <a:lnTo>
                  <a:pt x="2210403" y="5489574"/>
                </a:lnTo>
                <a:lnTo>
                  <a:pt x="2187392" y="5484810"/>
                </a:lnTo>
                <a:lnTo>
                  <a:pt x="2163588" y="5479253"/>
                </a:lnTo>
                <a:lnTo>
                  <a:pt x="2140578" y="5471313"/>
                </a:lnTo>
                <a:lnTo>
                  <a:pt x="2115981" y="5463374"/>
                </a:lnTo>
                <a:lnTo>
                  <a:pt x="2090590" y="5456228"/>
                </a:lnTo>
                <a:lnTo>
                  <a:pt x="2065199" y="5445113"/>
                </a:lnTo>
                <a:lnTo>
                  <a:pt x="2040602" y="5433998"/>
                </a:lnTo>
                <a:lnTo>
                  <a:pt x="2012831" y="5422089"/>
                </a:lnTo>
                <a:lnTo>
                  <a:pt x="1986647" y="5407798"/>
                </a:lnTo>
                <a:lnTo>
                  <a:pt x="1962049" y="5395095"/>
                </a:lnTo>
                <a:lnTo>
                  <a:pt x="1939039" y="5380805"/>
                </a:lnTo>
                <a:lnTo>
                  <a:pt x="1916822" y="5366514"/>
                </a:lnTo>
                <a:lnTo>
                  <a:pt x="1896192" y="5350635"/>
                </a:lnTo>
                <a:lnTo>
                  <a:pt x="1874769" y="5336344"/>
                </a:lnTo>
                <a:lnTo>
                  <a:pt x="1856519" y="5320465"/>
                </a:lnTo>
                <a:lnTo>
                  <a:pt x="1839063" y="5304587"/>
                </a:lnTo>
                <a:lnTo>
                  <a:pt x="1821607" y="5287914"/>
                </a:lnTo>
                <a:lnTo>
                  <a:pt x="1806531" y="5271241"/>
                </a:lnTo>
                <a:lnTo>
                  <a:pt x="1792249" y="5255363"/>
                </a:lnTo>
                <a:lnTo>
                  <a:pt x="1777966" y="5237102"/>
                </a:lnTo>
                <a:lnTo>
                  <a:pt x="1766064" y="5220429"/>
                </a:lnTo>
                <a:lnTo>
                  <a:pt x="1754163" y="5203757"/>
                </a:lnTo>
                <a:lnTo>
                  <a:pt x="1743848" y="5185496"/>
                </a:lnTo>
                <a:lnTo>
                  <a:pt x="1733533" y="5167236"/>
                </a:lnTo>
                <a:lnTo>
                  <a:pt x="1725598" y="5148975"/>
                </a:lnTo>
                <a:lnTo>
                  <a:pt x="1717663" y="5130715"/>
                </a:lnTo>
                <a:lnTo>
                  <a:pt x="1709729" y="5112454"/>
                </a:lnTo>
                <a:lnTo>
                  <a:pt x="1704968" y="5094194"/>
                </a:lnTo>
                <a:lnTo>
                  <a:pt x="1699414" y="5074345"/>
                </a:lnTo>
                <a:lnTo>
                  <a:pt x="1694653" y="5056879"/>
                </a:lnTo>
                <a:lnTo>
                  <a:pt x="1691479" y="5037030"/>
                </a:lnTo>
                <a:lnTo>
                  <a:pt x="1687512" y="5018770"/>
                </a:lnTo>
                <a:lnTo>
                  <a:pt x="1685131" y="4981455"/>
                </a:lnTo>
                <a:lnTo>
                  <a:pt x="1684338" y="4941758"/>
                </a:lnTo>
                <a:lnTo>
                  <a:pt x="1686718" y="4904443"/>
                </a:lnTo>
                <a:lnTo>
                  <a:pt x="1690686" y="4866334"/>
                </a:lnTo>
                <a:lnTo>
                  <a:pt x="1698620" y="4829019"/>
                </a:lnTo>
                <a:lnTo>
                  <a:pt x="1707348" y="4790910"/>
                </a:lnTo>
                <a:lnTo>
                  <a:pt x="1717663" y="4753595"/>
                </a:lnTo>
                <a:lnTo>
                  <a:pt x="1731152" y="4718662"/>
                </a:lnTo>
                <a:lnTo>
                  <a:pt x="1746228" y="4682141"/>
                </a:lnTo>
                <a:lnTo>
                  <a:pt x="1762097" y="4648001"/>
                </a:lnTo>
                <a:lnTo>
                  <a:pt x="1778760" y="4613862"/>
                </a:lnTo>
                <a:lnTo>
                  <a:pt x="1798596" y="4581311"/>
                </a:lnTo>
                <a:lnTo>
                  <a:pt x="1817639" y="4550347"/>
                </a:lnTo>
                <a:lnTo>
                  <a:pt x="1837476" y="4520178"/>
                </a:lnTo>
                <a:lnTo>
                  <a:pt x="1859693" y="4493184"/>
                </a:lnTo>
                <a:lnTo>
                  <a:pt x="1880323" y="4466984"/>
                </a:lnTo>
                <a:lnTo>
                  <a:pt x="1902540" y="4442372"/>
                </a:lnTo>
                <a:lnTo>
                  <a:pt x="1924757" y="4419348"/>
                </a:lnTo>
                <a:lnTo>
                  <a:pt x="1946974" y="4397911"/>
                </a:lnTo>
                <a:lnTo>
                  <a:pt x="1967604" y="4380445"/>
                </a:lnTo>
                <a:lnTo>
                  <a:pt x="2014418" y="4344718"/>
                </a:lnTo>
                <a:lnTo>
                  <a:pt x="2065199" y="4308197"/>
                </a:lnTo>
                <a:lnTo>
                  <a:pt x="2173903" y="4231979"/>
                </a:lnTo>
                <a:lnTo>
                  <a:pt x="2232619" y="4191488"/>
                </a:lnTo>
                <a:lnTo>
                  <a:pt x="2289749" y="4148616"/>
                </a:lnTo>
                <a:lnTo>
                  <a:pt x="2317520" y="4126385"/>
                </a:lnTo>
                <a:lnTo>
                  <a:pt x="2344497" y="4103361"/>
                </a:lnTo>
                <a:lnTo>
                  <a:pt x="2371475" y="4079543"/>
                </a:lnTo>
                <a:lnTo>
                  <a:pt x="2397659" y="4056519"/>
                </a:lnTo>
                <a:lnTo>
                  <a:pt x="2423844" y="4031113"/>
                </a:lnTo>
                <a:lnTo>
                  <a:pt x="2447647" y="4005707"/>
                </a:lnTo>
                <a:lnTo>
                  <a:pt x="2470658" y="3979507"/>
                </a:lnTo>
                <a:lnTo>
                  <a:pt x="2491288" y="3951719"/>
                </a:lnTo>
                <a:lnTo>
                  <a:pt x="2511918" y="3924726"/>
                </a:lnTo>
                <a:lnTo>
                  <a:pt x="2530167" y="3896144"/>
                </a:lnTo>
                <a:lnTo>
                  <a:pt x="2546036" y="3867562"/>
                </a:lnTo>
                <a:lnTo>
                  <a:pt x="2560319" y="3836599"/>
                </a:lnTo>
                <a:lnTo>
                  <a:pt x="2572221" y="3804841"/>
                </a:lnTo>
                <a:lnTo>
                  <a:pt x="2582536" y="3773878"/>
                </a:lnTo>
                <a:lnTo>
                  <a:pt x="2590470" y="3739738"/>
                </a:lnTo>
                <a:lnTo>
                  <a:pt x="2594438" y="3706393"/>
                </a:lnTo>
                <a:lnTo>
                  <a:pt x="2596818" y="3671460"/>
                </a:lnTo>
                <a:lnTo>
                  <a:pt x="2595231" y="3634939"/>
                </a:lnTo>
                <a:lnTo>
                  <a:pt x="2591264" y="3596830"/>
                </a:lnTo>
                <a:lnTo>
                  <a:pt x="2584123" y="3559515"/>
                </a:lnTo>
                <a:lnTo>
                  <a:pt x="2573808" y="3519818"/>
                </a:lnTo>
                <a:lnTo>
                  <a:pt x="2561906" y="3482503"/>
                </a:lnTo>
                <a:lnTo>
                  <a:pt x="2547623" y="3444394"/>
                </a:lnTo>
                <a:lnTo>
                  <a:pt x="2531754" y="3407079"/>
                </a:lnTo>
                <a:lnTo>
                  <a:pt x="2515092" y="3370558"/>
                </a:lnTo>
                <a:lnTo>
                  <a:pt x="2496842" y="3334037"/>
                </a:lnTo>
                <a:lnTo>
                  <a:pt x="2477005" y="3297516"/>
                </a:lnTo>
                <a:lnTo>
                  <a:pt x="2456375" y="3260995"/>
                </a:lnTo>
                <a:lnTo>
                  <a:pt x="2415115" y="3189541"/>
                </a:lnTo>
                <a:lnTo>
                  <a:pt x="2371475" y="3119674"/>
                </a:lnTo>
                <a:lnTo>
                  <a:pt x="2330215" y="3048220"/>
                </a:lnTo>
                <a:lnTo>
                  <a:pt x="2309585" y="3011699"/>
                </a:lnTo>
                <a:lnTo>
                  <a:pt x="2289749" y="2976766"/>
                </a:lnTo>
                <a:lnTo>
                  <a:pt x="2271499" y="2940245"/>
                </a:lnTo>
                <a:lnTo>
                  <a:pt x="2254836" y="2903724"/>
                </a:lnTo>
                <a:lnTo>
                  <a:pt x="2238967" y="2867203"/>
                </a:lnTo>
                <a:lnTo>
                  <a:pt x="2224685" y="2829094"/>
                </a:lnTo>
                <a:lnTo>
                  <a:pt x="2211989" y="2791779"/>
                </a:lnTo>
                <a:lnTo>
                  <a:pt x="2201674" y="2753670"/>
                </a:lnTo>
                <a:lnTo>
                  <a:pt x="2193740" y="2714767"/>
                </a:lnTo>
                <a:lnTo>
                  <a:pt x="2188186" y="2674276"/>
                </a:lnTo>
                <a:lnTo>
                  <a:pt x="2185805" y="2635373"/>
                </a:lnTo>
                <a:lnTo>
                  <a:pt x="2185805" y="2594088"/>
                </a:lnTo>
                <a:lnTo>
                  <a:pt x="2187392" y="2573446"/>
                </a:lnTo>
                <a:lnTo>
                  <a:pt x="2188186" y="2552010"/>
                </a:lnTo>
                <a:lnTo>
                  <a:pt x="2191359" y="2531368"/>
                </a:lnTo>
                <a:lnTo>
                  <a:pt x="2195327" y="2510725"/>
                </a:lnTo>
                <a:lnTo>
                  <a:pt x="2200088" y="2488495"/>
                </a:lnTo>
                <a:lnTo>
                  <a:pt x="2205642" y="2466265"/>
                </a:lnTo>
                <a:lnTo>
                  <a:pt x="2211989" y="2445622"/>
                </a:lnTo>
                <a:lnTo>
                  <a:pt x="2218337" y="2422598"/>
                </a:lnTo>
                <a:lnTo>
                  <a:pt x="2227859" y="2400368"/>
                </a:lnTo>
                <a:lnTo>
                  <a:pt x="2236587" y="2378138"/>
                </a:lnTo>
                <a:lnTo>
                  <a:pt x="2246902" y="2354320"/>
                </a:lnTo>
                <a:lnTo>
                  <a:pt x="2257217" y="2331296"/>
                </a:lnTo>
                <a:lnTo>
                  <a:pt x="2273086" y="2302714"/>
                </a:lnTo>
                <a:lnTo>
                  <a:pt x="2291336" y="2276514"/>
                </a:lnTo>
                <a:lnTo>
                  <a:pt x="2310379" y="2251902"/>
                </a:lnTo>
                <a:lnTo>
                  <a:pt x="2332596" y="2229672"/>
                </a:lnTo>
                <a:lnTo>
                  <a:pt x="2354812" y="2209823"/>
                </a:lnTo>
                <a:lnTo>
                  <a:pt x="2379410" y="2192357"/>
                </a:lnTo>
                <a:lnTo>
                  <a:pt x="2407181" y="2174890"/>
                </a:lnTo>
                <a:lnTo>
                  <a:pt x="2434158" y="2160599"/>
                </a:lnTo>
                <a:lnTo>
                  <a:pt x="2464310" y="2147896"/>
                </a:lnTo>
                <a:lnTo>
                  <a:pt x="2494462" y="2137575"/>
                </a:lnTo>
                <a:lnTo>
                  <a:pt x="2526993" y="2128048"/>
                </a:lnTo>
                <a:lnTo>
                  <a:pt x="2560319" y="2121696"/>
                </a:lnTo>
                <a:lnTo>
                  <a:pt x="2594438" y="2116933"/>
                </a:lnTo>
                <a:lnTo>
                  <a:pt x="2630937" y="2113757"/>
                </a:lnTo>
                <a:close/>
                <a:moveTo>
                  <a:pt x="3877723" y="1971675"/>
                </a:moveTo>
                <a:lnTo>
                  <a:pt x="3893560" y="1974061"/>
                </a:lnTo>
                <a:lnTo>
                  <a:pt x="3907814" y="1977243"/>
                </a:lnTo>
                <a:lnTo>
                  <a:pt x="3920484" y="1983606"/>
                </a:lnTo>
                <a:lnTo>
                  <a:pt x="3933946" y="1989969"/>
                </a:lnTo>
                <a:lnTo>
                  <a:pt x="3945824" y="1998719"/>
                </a:lnTo>
                <a:lnTo>
                  <a:pt x="3956118" y="2010649"/>
                </a:lnTo>
                <a:lnTo>
                  <a:pt x="3964829" y="2022580"/>
                </a:lnTo>
                <a:lnTo>
                  <a:pt x="3971164" y="2035307"/>
                </a:lnTo>
                <a:lnTo>
                  <a:pt x="3976707" y="2049624"/>
                </a:lnTo>
                <a:lnTo>
                  <a:pt x="3980667" y="2065532"/>
                </a:lnTo>
                <a:lnTo>
                  <a:pt x="3983042" y="2082235"/>
                </a:lnTo>
                <a:lnTo>
                  <a:pt x="3984626" y="2099733"/>
                </a:lnTo>
                <a:lnTo>
                  <a:pt x="3984626" y="2116437"/>
                </a:lnTo>
                <a:lnTo>
                  <a:pt x="3981458" y="2134731"/>
                </a:lnTo>
                <a:lnTo>
                  <a:pt x="3978291" y="2153025"/>
                </a:lnTo>
                <a:lnTo>
                  <a:pt x="3972748" y="2171319"/>
                </a:lnTo>
                <a:lnTo>
                  <a:pt x="3966413" y="2190408"/>
                </a:lnTo>
                <a:lnTo>
                  <a:pt x="3956910" y="2208702"/>
                </a:lnTo>
                <a:lnTo>
                  <a:pt x="3948200" y="2226996"/>
                </a:lnTo>
                <a:lnTo>
                  <a:pt x="3936322" y="2245290"/>
                </a:lnTo>
                <a:lnTo>
                  <a:pt x="3923652" y="2261994"/>
                </a:lnTo>
                <a:lnTo>
                  <a:pt x="3910190" y="2279492"/>
                </a:lnTo>
                <a:lnTo>
                  <a:pt x="3895936" y="2293809"/>
                </a:lnTo>
                <a:lnTo>
                  <a:pt x="3881682" y="2306536"/>
                </a:lnTo>
                <a:lnTo>
                  <a:pt x="3866637" y="2318467"/>
                </a:lnTo>
                <a:lnTo>
                  <a:pt x="3850799" y="2328807"/>
                </a:lnTo>
                <a:lnTo>
                  <a:pt x="3834170" y="2337556"/>
                </a:lnTo>
                <a:lnTo>
                  <a:pt x="3818332" y="2344715"/>
                </a:lnTo>
                <a:lnTo>
                  <a:pt x="3802495" y="2349487"/>
                </a:lnTo>
                <a:lnTo>
                  <a:pt x="3785865" y="2353464"/>
                </a:lnTo>
                <a:lnTo>
                  <a:pt x="3770028" y="2355850"/>
                </a:lnTo>
                <a:lnTo>
                  <a:pt x="3754982" y="2355850"/>
                </a:lnTo>
                <a:lnTo>
                  <a:pt x="3740729" y="2353464"/>
                </a:lnTo>
                <a:lnTo>
                  <a:pt x="3726475" y="2351078"/>
                </a:lnTo>
                <a:lnTo>
                  <a:pt x="3712221" y="2345510"/>
                </a:lnTo>
                <a:lnTo>
                  <a:pt x="3698759" y="2337556"/>
                </a:lnTo>
                <a:lnTo>
                  <a:pt x="3686881" y="2328807"/>
                </a:lnTo>
                <a:lnTo>
                  <a:pt x="3678170" y="2318467"/>
                </a:lnTo>
                <a:lnTo>
                  <a:pt x="3668668" y="2304945"/>
                </a:lnTo>
                <a:lnTo>
                  <a:pt x="3662333" y="2292219"/>
                </a:lnTo>
                <a:lnTo>
                  <a:pt x="3655998" y="2277902"/>
                </a:lnTo>
                <a:lnTo>
                  <a:pt x="3652039" y="2261994"/>
                </a:lnTo>
                <a:lnTo>
                  <a:pt x="3651247" y="2246881"/>
                </a:lnTo>
                <a:lnTo>
                  <a:pt x="3649663" y="2229383"/>
                </a:lnTo>
                <a:lnTo>
                  <a:pt x="3649663" y="2211089"/>
                </a:lnTo>
                <a:lnTo>
                  <a:pt x="3652039" y="2193590"/>
                </a:lnTo>
                <a:lnTo>
                  <a:pt x="3655998" y="2175296"/>
                </a:lnTo>
                <a:lnTo>
                  <a:pt x="3661541" y="2157002"/>
                </a:lnTo>
                <a:lnTo>
                  <a:pt x="3667876" y="2137117"/>
                </a:lnTo>
                <a:lnTo>
                  <a:pt x="3675795" y="2118823"/>
                </a:lnTo>
                <a:lnTo>
                  <a:pt x="3686089" y="2100529"/>
                </a:lnTo>
                <a:lnTo>
                  <a:pt x="3697967" y="2082235"/>
                </a:lnTo>
                <a:lnTo>
                  <a:pt x="3710637" y="2065532"/>
                </a:lnTo>
                <a:lnTo>
                  <a:pt x="3723307" y="2048828"/>
                </a:lnTo>
                <a:lnTo>
                  <a:pt x="3737561" y="2034511"/>
                </a:lnTo>
                <a:lnTo>
                  <a:pt x="3751815" y="2020990"/>
                </a:lnTo>
                <a:lnTo>
                  <a:pt x="3767652" y="2009854"/>
                </a:lnTo>
                <a:lnTo>
                  <a:pt x="3783490" y="1998719"/>
                </a:lnTo>
                <a:lnTo>
                  <a:pt x="3798535" y="1991560"/>
                </a:lnTo>
                <a:lnTo>
                  <a:pt x="3815957" y="1983606"/>
                </a:lnTo>
                <a:lnTo>
                  <a:pt x="3831002" y="1978038"/>
                </a:lnTo>
                <a:lnTo>
                  <a:pt x="3846840" y="1974061"/>
                </a:lnTo>
                <a:lnTo>
                  <a:pt x="3863469" y="1973266"/>
                </a:lnTo>
                <a:close/>
                <a:moveTo>
                  <a:pt x="3558849" y="1636713"/>
                </a:moveTo>
                <a:lnTo>
                  <a:pt x="3577143" y="1636713"/>
                </a:lnTo>
                <a:lnTo>
                  <a:pt x="3595436" y="1639888"/>
                </a:lnTo>
                <a:lnTo>
                  <a:pt x="3613730" y="1644651"/>
                </a:lnTo>
                <a:lnTo>
                  <a:pt x="3629638" y="1651001"/>
                </a:lnTo>
                <a:lnTo>
                  <a:pt x="3646341" y="1660526"/>
                </a:lnTo>
                <a:lnTo>
                  <a:pt x="3660658" y="1670844"/>
                </a:lnTo>
                <a:lnTo>
                  <a:pt x="3673384" y="1682751"/>
                </a:lnTo>
                <a:lnTo>
                  <a:pt x="3685314" y="1697038"/>
                </a:lnTo>
                <a:lnTo>
                  <a:pt x="3694859" y="1712119"/>
                </a:lnTo>
                <a:lnTo>
                  <a:pt x="3703608" y="1729582"/>
                </a:lnTo>
                <a:lnTo>
                  <a:pt x="3709176" y="1746251"/>
                </a:lnTo>
                <a:lnTo>
                  <a:pt x="3713948" y="1764507"/>
                </a:lnTo>
                <a:lnTo>
                  <a:pt x="3716334" y="1783557"/>
                </a:lnTo>
                <a:lnTo>
                  <a:pt x="3717925" y="1803401"/>
                </a:lnTo>
                <a:lnTo>
                  <a:pt x="3716334" y="1823245"/>
                </a:lnTo>
                <a:lnTo>
                  <a:pt x="3715539" y="1843882"/>
                </a:lnTo>
                <a:lnTo>
                  <a:pt x="3709971" y="1864520"/>
                </a:lnTo>
                <a:lnTo>
                  <a:pt x="3705199" y="1885157"/>
                </a:lnTo>
                <a:lnTo>
                  <a:pt x="3695654" y="1905001"/>
                </a:lnTo>
                <a:lnTo>
                  <a:pt x="3686905" y="1925638"/>
                </a:lnTo>
                <a:lnTo>
                  <a:pt x="3674974" y="1945482"/>
                </a:lnTo>
                <a:lnTo>
                  <a:pt x="3662248" y="1964532"/>
                </a:lnTo>
                <a:lnTo>
                  <a:pt x="3647932" y="1981201"/>
                </a:lnTo>
                <a:lnTo>
                  <a:pt x="3632024" y="1997076"/>
                </a:lnTo>
                <a:lnTo>
                  <a:pt x="3616116" y="2011364"/>
                </a:lnTo>
                <a:lnTo>
                  <a:pt x="3599413" y="2024857"/>
                </a:lnTo>
                <a:lnTo>
                  <a:pt x="3581120" y="2035176"/>
                </a:lnTo>
                <a:lnTo>
                  <a:pt x="3562826" y="2043907"/>
                </a:lnTo>
                <a:lnTo>
                  <a:pt x="3544532" y="2050257"/>
                </a:lnTo>
                <a:lnTo>
                  <a:pt x="3526238" y="2056607"/>
                </a:lnTo>
                <a:lnTo>
                  <a:pt x="3507945" y="2059782"/>
                </a:lnTo>
                <a:lnTo>
                  <a:pt x="3488856" y="2060576"/>
                </a:lnTo>
                <a:lnTo>
                  <a:pt x="3470562" y="2060576"/>
                </a:lnTo>
                <a:lnTo>
                  <a:pt x="3453064" y="2058195"/>
                </a:lnTo>
                <a:lnTo>
                  <a:pt x="3434770" y="2054226"/>
                </a:lnTo>
                <a:lnTo>
                  <a:pt x="3418067" y="2046289"/>
                </a:lnTo>
                <a:lnTo>
                  <a:pt x="3402159" y="2039145"/>
                </a:lnTo>
                <a:lnTo>
                  <a:pt x="3387842" y="2027239"/>
                </a:lnTo>
                <a:lnTo>
                  <a:pt x="3375116" y="2015332"/>
                </a:lnTo>
                <a:lnTo>
                  <a:pt x="3363186" y="2001045"/>
                </a:lnTo>
                <a:lnTo>
                  <a:pt x="3352846" y="1985170"/>
                </a:lnTo>
                <a:lnTo>
                  <a:pt x="3344892" y="1970089"/>
                </a:lnTo>
                <a:lnTo>
                  <a:pt x="3338529" y="1951832"/>
                </a:lnTo>
                <a:lnTo>
                  <a:pt x="3334552" y="1933576"/>
                </a:lnTo>
                <a:lnTo>
                  <a:pt x="3332166" y="1915320"/>
                </a:lnTo>
                <a:lnTo>
                  <a:pt x="3330575" y="1894682"/>
                </a:lnTo>
                <a:lnTo>
                  <a:pt x="3330575" y="1874838"/>
                </a:lnTo>
                <a:lnTo>
                  <a:pt x="3333757" y="1854201"/>
                </a:lnTo>
                <a:lnTo>
                  <a:pt x="3338529" y="1833563"/>
                </a:lnTo>
                <a:lnTo>
                  <a:pt x="3344096" y="1812132"/>
                </a:lnTo>
                <a:lnTo>
                  <a:pt x="3352050" y="1793082"/>
                </a:lnTo>
                <a:lnTo>
                  <a:pt x="3362390" y="1772445"/>
                </a:lnTo>
                <a:lnTo>
                  <a:pt x="3373526" y="1752601"/>
                </a:lnTo>
                <a:lnTo>
                  <a:pt x="3387047" y="1733551"/>
                </a:lnTo>
                <a:lnTo>
                  <a:pt x="3401364" y="1716088"/>
                </a:lnTo>
                <a:lnTo>
                  <a:pt x="3417271" y="1701007"/>
                </a:lnTo>
                <a:lnTo>
                  <a:pt x="3432384" y="1686719"/>
                </a:lnTo>
                <a:lnTo>
                  <a:pt x="3449087" y="1673226"/>
                </a:lnTo>
                <a:lnTo>
                  <a:pt x="3467380" y="1662907"/>
                </a:lnTo>
                <a:lnTo>
                  <a:pt x="3485674" y="1654176"/>
                </a:lnTo>
                <a:lnTo>
                  <a:pt x="3503968" y="1647032"/>
                </a:lnTo>
                <a:lnTo>
                  <a:pt x="3522262" y="1642269"/>
                </a:lnTo>
                <a:lnTo>
                  <a:pt x="3540555" y="1638301"/>
                </a:lnTo>
                <a:close/>
                <a:moveTo>
                  <a:pt x="3171521" y="1373188"/>
                </a:moveTo>
                <a:lnTo>
                  <a:pt x="3192991" y="1374773"/>
                </a:lnTo>
                <a:lnTo>
                  <a:pt x="3212076" y="1378736"/>
                </a:lnTo>
                <a:lnTo>
                  <a:pt x="3231956" y="1385077"/>
                </a:lnTo>
                <a:lnTo>
                  <a:pt x="3251041" y="1393796"/>
                </a:lnTo>
                <a:lnTo>
                  <a:pt x="3268535" y="1405685"/>
                </a:lnTo>
                <a:lnTo>
                  <a:pt x="3282849" y="1419951"/>
                </a:lnTo>
                <a:lnTo>
                  <a:pt x="3297163" y="1435803"/>
                </a:lnTo>
                <a:lnTo>
                  <a:pt x="3308295" y="1454033"/>
                </a:lnTo>
                <a:lnTo>
                  <a:pt x="3317838" y="1473055"/>
                </a:lnTo>
                <a:lnTo>
                  <a:pt x="3325790" y="1495248"/>
                </a:lnTo>
                <a:lnTo>
                  <a:pt x="3332151" y="1517440"/>
                </a:lnTo>
                <a:lnTo>
                  <a:pt x="3337718" y="1541218"/>
                </a:lnTo>
                <a:lnTo>
                  <a:pt x="3338513" y="1565789"/>
                </a:lnTo>
                <a:lnTo>
                  <a:pt x="3338513" y="1591944"/>
                </a:lnTo>
                <a:lnTo>
                  <a:pt x="3337718" y="1617307"/>
                </a:lnTo>
                <a:lnTo>
                  <a:pt x="3333742" y="1643463"/>
                </a:lnTo>
                <a:lnTo>
                  <a:pt x="3328175" y="1670411"/>
                </a:lnTo>
                <a:lnTo>
                  <a:pt x="3319428" y="1698152"/>
                </a:lnTo>
                <a:lnTo>
                  <a:pt x="3308295" y="1725100"/>
                </a:lnTo>
                <a:lnTo>
                  <a:pt x="3297163" y="1751256"/>
                </a:lnTo>
                <a:lnTo>
                  <a:pt x="3282849" y="1775827"/>
                </a:lnTo>
                <a:lnTo>
                  <a:pt x="3268535" y="1799604"/>
                </a:lnTo>
                <a:lnTo>
                  <a:pt x="3251041" y="1820212"/>
                </a:lnTo>
                <a:lnTo>
                  <a:pt x="3234342" y="1839234"/>
                </a:lnTo>
                <a:lnTo>
                  <a:pt x="3214462" y="1856671"/>
                </a:lnTo>
                <a:lnTo>
                  <a:pt x="3196967" y="1871731"/>
                </a:lnTo>
                <a:lnTo>
                  <a:pt x="3175497" y="1885997"/>
                </a:lnTo>
                <a:lnTo>
                  <a:pt x="3156412" y="1897094"/>
                </a:lnTo>
                <a:lnTo>
                  <a:pt x="3135737" y="1905812"/>
                </a:lnTo>
                <a:lnTo>
                  <a:pt x="3113471" y="1912153"/>
                </a:lnTo>
                <a:lnTo>
                  <a:pt x="3092001" y="1916116"/>
                </a:lnTo>
                <a:lnTo>
                  <a:pt x="3071325" y="1917701"/>
                </a:lnTo>
                <a:lnTo>
                  <a:pt x="3050650" y="1917701"/>
                </a:lnTo>
                <a:lnTo>
                  <a:pt x="3030770" y="1913738"/>
                </a:lnTo>
                <a:lnTo>
                  <a:pt x="3011685" y="1905812"/>
                </a:lnTo>
                <a:lnTo>
                  <a:pt x="2991805" y="1897094"/>
                </a:lnTo>
                <a:lnTo>
                  <a:pt x="2975106" y="1885205"/>
                </a:lnTo>
                <a:lnTo>
                  <a:pt x="2960792" y="1870938"/>
                </a:lnTo>
                <a:lnTo>
                  <a:pt x="2946479" y="1855086"/>
                </a:lnTo>
                <a:lnTo>
                  <a:pt x="2934551" y="1836856"/>
                </a:lnTo>
                <a:lnTo>
                  <a:pt x="2925804" y="1817834"/>
                </a:lnTo>
                <a:lnTo>
                  <a:pt x="2916261" y="1796434"/>
                </a:lnTo>
                <a:lnTo>
                  <a:pt x="2911490" y="1775034"/>
                </a:lnTo>
                <a:lnTo>
                  <a:pt x="2905924" y="1749671"/>
                </a:lnTo>
                <a:lnTo>
                  <a:pt x="2904333" y="1725100"/>
                </a:lnTo>
                <a:lnTo>
                  <a:pt x="2903538" y="1700530"/>
                </a:lnTo>
                <a:lnTo>
                  <a:pt x="2905924" y="1674374"/>
                </a:lnTo>
                <a:lnTo>
                  <a:pt x="2909900" y="1647426"/>
                </a:lnTo>
                <a:lnTo>
                  <a:pt x="2915466" y="1620478"/>
                </a:lnTo>
                <a:lnTo>
                  <a:pt x="2924213" y="1594322"/>
                </a:lnTo>
                <a:lnTo>
                  <a:pt x="2932960" y="1566581"/>
                </a:lnTo>
                <a:lnTo>
                  <a:pt x="2946479" y="1541218"/>
                </a:lnTo>
                <a:lnTo>
                  <a:pt x="2959202" y="1516648"/>
                </a:lnTo>
                <a:lnTo>
                  <a:pt x="2975106" y="1492870"/>
                </a:lnTo>
                <a:lnTo>
                  <a:pt x="2991805" y="1470677"/>
                </a:lnTo>
                <a:lnTo>
                  <a:pt x="3009300" y="1451655"/>
                </a:lnTo>
                <a:lnTo>
                  <a:pt x="3026794" y="1434218"/>
                </a:lnTo>
                <a:lnTo>
                  <a:pt x="3046674" y="1419159"/>
                </a:lnTo>
                <a:lnTo>
                  <a:pt x="3067349" y="1405685"/>
                </a:lnTo>
                <a:lnTo>
                  <a:pt x="3087229" y="1393796"/>
                </a:lnTo>
                <a:lnTo>
                  <a:pt x="3107905" y="1385077"/>
                </a:lnTo>
                <a:lnTo>
                  <a:pt x="3128580" y="1378736"/>
                </a:lnTo>
                <a:lnTo>
                  <a:pt x="3150846" y="1374773"/>
                </a:lnTo>
                <a:close/>
                <a:moveTo>
                  <a:pt x="2611536" y="1076325"/>
                </a:moveTo>
                <a:lnTo>
                  <a:pt x="2625862" y="1076325"/>
                </a:lnTo>
                <a:lnTo>
                  <a:pt x="2640189" y="1076325"/>
                </a:lnTo>
                <a:lnTo>
                  <a:pt x="2652924" y="1077120"/>
                </a:lnTo>
                <a:lnTo>
                  <a:pt x="2668046" y="1080298"/>
                </a:lnTo>
                <a:lnTo>
                  <a:pt x="2682373" y="1082682"/>
                </a:lnTo>
                <a:lnTo>
                  <a:pt x="2696699" y="1087449"/>
                </a:lnTo>
                <a:lnTo>
                  <a:pt x="2709434" y="1093011"/>
                </a:lnTo>
                <a:lnTo>
                  <a:pt x="2722169" y="1099367"/>
                </a:lnTo>
                <a:lnTo>
                  <a:pt x="2734107" y="1105724"/>
                </a:lnTo>
                <a:lnTo>
                  <a:pt x="2746046" y="1113669"/>
                </a:lnTo>
                <a:lnTo>
                  <a:pt x="2757985" y="1123204"/>
                </a:lnTo>
                <a:lnTo>
                  <a:pt x="2769128" y="1131944"/>
                </a:lnTo>
                <a:lnTo>
                  <a:pt x="2779475" y="1142273"/>
                </a:lnTo>
                <a:lnTo>
                  <a:pt x="2789026" y="1154191"/>
                </a:lnTo>
                <a:lnTo>
                  <a:pt x="2797781" y="1166109"/>
                </a:lnTo>
                <a:lnTo>
                  <a:pt x="2807332" y="1177233"/>
                </a:lnTo>
                <a:lnTo>
                  <a:pt x="2815291" y="1190740"/>
                </a:lnTo>
                <a:lnTo>
                  <a:pt x="2823250" y="1205042"/>
                </a:lnTo>
                <a:lnTo>
                  <a:pt x="2830414" y="1219344"/>
                </a:lnTo>
                <a:lnTo>
                  <a:pt x="2842352" y="1249537"/>
                </a:lnTo>
                <a:lnTo>
                  <a:pt x="2852699" y="1282114"/>
                </a:lnTo>
                <a:lnTo>
                  <a:pt x="2859067" y="1315485"/>
                </a:lnTo>
                <a:lnTo>
                  <a:pt x="2864638" y="1350445"/>
                </a:lnTo>
                <a:lnTo>
                  <a:pt x="2867026" y="1386995"/>
                </a:lnTo>
                <a:lnTo>
                  <a:pt x="2866230" y="1425928"/>
                </a:lnTo>
                <a:lnTo>
                  <a:pt x="2862250" y="1465655"/>
                </a:lnTo>
                <a:lnTo>
                  <a:pt x="2855883" y="1504588"/>
                </a:lnTo>
                <a:lnTo>
                  <a:pt x="2846332" y="1545110"/>
                </a:lnTo>
                <a:lnTo>
                  <a:pt x="2834393" y="1584043"/>
                </a:lnTo>
                <a:lnTo>
                  <a:pt x="2819271" y="1620593"/>
                </a:lnTo>
                <a:lnTo>
                  <a:pt x="2801761" y="1655553"/>
                </a:lnTo>
                <a:lnTo>
                  <a:pt x="2783454" y="1688924"/>
                </a:lnTo>
                <a:lnTo>
                  <a:pt x="2762761" y="1719117"/>
                </a:lnTo>
                <a:lnTo>
                  <a:pt x="2740475" y="1747721"/>
                </a:lnTo>
                <a:lnTo>
                  <a:pt x="2717393" y="1772352"/>
                </a:lnTo>
                <a:lnTo>
                  <a:pt x="2691128" y="1796188"/>
                </a:lnTo>
                <a:lnTo>
                  <a:pt x="2664862" y="1815258"/>
                </a:lnTo>
                <a:lnTo>
                  <a:pt x="2652128" y="1823203"/>
                </a:lnTo>
                <a:lnTo>
                  <a:pt x="2638597" y="1831149"/>
                </a:lnTo>
                <a:lnTo>
                  <a:pt x="2624271" y="1839094"/>
                </a:lnTo>
                <a:lnTo>
                  <a:pt x="2609944" y="1845450"/>
                </a:lnTo>
                <a:lnTo>
                  <a:pt x="2597209" y="1851012"/>
                </a:lnTo>
                <a:lnTo>
                  <a:pt x="2582883" y="1854985"/>
                </a:lnTo>
                <a:lnTo>
                  <a:pt x="2568556" y="1858163"/>
                </a:lnTo>
                <a:lnTo>
                  <a:pt x="2554230" y="1861342"/>
                </a:lnTo>
                <a:lnTo>
                  <a:pt x="2539903" y="1862136"/>
                </a:lnTo>
                <a:lnTo>
                  <a:pt x="2525577" y="1863725"/>
                </a:lnTo>
                <a:lnTo>
                  <a:pt x="2511250" y="1862136"/>
                </a:lnTo>
                <a:lnTo>
                  <a:pt x="2496923" y="1861342"/>
                </a:lnTo>
                <a:lnTo>
                  <a:pt x="2482597" y="1859752"/>
                </a:lnTo>
                <a:lnTo>
                  <a:pt x="2469066" y="1855780"/>
                </a:lnTo>
                <a:lnTo>
                  <a:pt x="2454740" y="1851807"/>
                </a:lnTo>
                <a:lnTo>
                  <a:pt x="2442005" y="1847040"/>
                </a:lnTo>
                <a:lnTo>
                  <a:pt x="2429270" y="1839889"/>
                </a:lnTo>
                <a:lnTo>
                  <a:pt x="2415740" y="1832738"/>
                </a:lnTo>
                <a:lnTo>
                  <a:pt x="2403801" y="1824792"/>
                </a:lnTo>
                <a:lnTo>
                  <a:pt x="2392658" y="1816847"/>
                </a:lnTo>
                <a:lnTo>
                  <a:pt x="2382311" y="1806517"/>
                </a:lnTo>
                <a:lnTo>
                  <a:pt x="2371168" y="1796188"/>
                </a:lnTo>
                <a:lnTo>
                  <a:pt x="2360821" y="1785859"/>
                </a:lnTo>
                <a:lnTo>
                  <a:pt x="2352066" y="1773941"/>
                </a:lnTo>
                <a:lnTo>
                  <a:pt x="2344107" y="1761228"/>
                </a:lnTo>
                <a:lnTo>
                  <a:pt x="2335352" y="1747721"/>
                </a:lnTo>
                <a:lnTo>
                  <a:pt x="2327393" y="1735008"/>
                </a:lnTo>
                <a:lnTo>
                  <a:pt x="2321025" y="1720706"/>
                </a:lnTo>
                <a:lnTo>
                  <a:pt x="2309087" y="1690513"/>
                </a:lnTo>
                <a:lnTo>
                  <a:pt x="2298740" y="1657936"/>
                </a:lnTo>
                <a:lnTo>
                  <a:pt x="2290780" y="1624565"/>
                </a:lnTo>
                <a:lnTo>
                  <a:pt x="2286801" y="1588016"/>
                </a:lnTo>
                <a:lnTo>
                  <a:pt x="2284413" y="1551467"/>
                </a:lnTo>
                <a:lnTo>
                  <a:pt x="2285209" y="1513328"/>
                </a:lnTo>
                <a:lnTo>
                  <a:pt x="2288393" y="1474395"/>
                </a:lnTo>
                <a:lnTo>
                  <a:pt x="2294760" y="1435462"/>
                </a:lnTo>
                <a:lnTo>
                  <a:pt x="2305107" y="1394940"/>
                </a:lnTo>
                <a:lnTo>
                  <a:pt x="2317046" y="1356007"/>
                </a:lnTo>
                <a:lnTo>
                  <a:pt x="2331372" y="1317869"/>
                </a:lnTo>
                <a:lnTo>
                  <a:pt x="2348087" y="1282908"/>
                </a:lnTo>
                <a:lnTo>
                  <a:pt x="2367985" y="1250332"/>
                </a:lnTo>
                <a:lnTo>
                  <a:pt x="2388678" y="1219344"/>
                </a:lnTo>
                <a:lnTo>
                  <a:pt x="2410964" y="1192330"/>
                </a:lnTo>
                <a:lnTo>
                  <a:pt x="2434046" y="1166109"/>
                </a:lnTo>
                <a:lnTo>
                  <a:pt x="2458719" y="1143862"/>
                </a:lnTo>
                <a:lnTo>
                  <a:pt x="2484985" y="1123998"/>
                </a:lnTo>
                <a:lnTo>
                  <a:pt x="2499311" y="1115258"/>
                </a:lnTo>
                <a:lnTo>
                  <a:pt x="2512046" y="1107313"/>
                </a:lnTo>
                <a:lnTo>
                  <a:pt x="2527168" y="1100956"/>
                </a:lnTo>
                <a:lnTo>
                  <a:pt x="2539903" y="1094600"/>
                </a:lnTo>
                <a:lnTo>
                  <a:pt x="2554230" y="1089038"/>
                </a:lnTo>
                <a:lnTo>
                  <a:pt x="2568556" y="1084271"/>
                </a:lnTo>
                <a:lnTo>
                  <a:pt x="2582883" y="1081092"/>
                </a:lnTo>
                <a:lnTo>
                  <a:pt x="2597209" y="1078709"/>
                </a:lnTo>
                <a:close/>
                <a:moveTo>
                  <a:pt x="1261544" y="965200"/>
                </a:moveTo>
                <a:lnTo>
                  <a:pt x="1304388" y="965200"/>
                </a:lnTo>
                <a:lnTo>
                  <a:pt x="1347232" y="965994"/>
                </a:lnTo>
                <a:lnTo>
                  <a:pt x="1388489" y="969169"/>
                </a:lnTo>
                <a:lnTo>
                  <a:pt x="1428160" y="973138"/>
                </a:lnTo>
                <a:lnTo>
                  <a:pt x="1467036" y="979488"/>
                </a:lnTo>
                <a:lnTo>
                  <a:pt x="1504326" y="987425"/>
                </a:lnTo>
                <a:lnTo>
                  <a:pt x="1540823" y="996156"/>
                </a:lnTo>
                <a:lnTo>
                  <a:pt x="1575733" y="1006475"/>
                </a:lnTo>
                <a:lnTo>
                  <a:pt x="1609849" y="1019969"/>
                </a:lnTo>
                <a:lnTo>
                  <a:pt x="1642379" y="1032669"/>
                </a:lnTo>
                <a:lnTo>
                  <a:pt x="1672528" y="1048544"/>
                </a:lnTo>
                <a:lnTo>
                  <a:pt x="1701090" y="1065213"/>
                </a:lnTo>
                <a:lnTo>
                  <a:pt x="1728066" y="1083469"/>
                </a:lnTo>
                <a:lnTo>
                  <a:pt x="1752662" y="1104106"/>
                </a:lnTo>
                <a:lnTo>
                  <a:pt x="1774877" y="1124744"/>
                </a:lnTo>
                <a:lnTo>
                  <a:pt x="1797092" y="1148556"/>
                </a:lnTo>
                <a:lnTo>
                  <a:pt x="1815341" y="1173163"/>
                </a:lnTo>
                <a:lnTo>
                  <a:pt x="1832002" y="1197769"/>
                </a:lnTo>
                <a:lnTo>
                  <a:pt x="1847870" y="1224756"/>
                </a:lnTo>
                <a:lnTo>
                  <a:pt x="1859771" y="1254125"/>
                </a:lnTo>
                <a:lnTo>
                  <a:pt x="1870086" y="1283494"/>
                </a:lnTo>
                <a:lnTo>
                  <a:pt x="1878020" y="1316038"/>
                </a:lnTo>
                <a:lnTo>
                  <a:pt x="1882780" y="1340644"/>
                </a:lnTo>
                <a:lnTo>
                  <a:pt x="1885954" y="1365250"/>
                </a:lnTo>
                <a:lnTo>
                  <a:pt x="1889127" y="1390650"/>
                </a:lnTo>
                <a:lnTo>
                  <a:pt x="1890714" y="1413669"/>
                </a:lnTo>
                <a:lnTo>
                  <a:pt x="1892301" y="1437481"/>
                </a:lnTo>
                <a:lnTo>
                  <a:pt x="1892301" y="1460500"/>
                </a:lnTo>
                <a:lnTo>
                  <a:pt x="1892301" y="1482725"/>
                </a:lnTo>
                <a:lnTo>
                  <a:pt x="1890714" y="1504950"/>
                </a:lnTo>
                <a:lnTo>
                  <a:pt x="1888334" y="1527175"/>
                </a:lnTo>
                <a:lnTo>
                  <a:pt x="1885954" y="1547813"/>
                </a:lnTo>
                <a:lnTo>
                  <a:pt x="1881987" y="1568450"/>
                </a:lnTo>
                <a:lnTo>
                  <a:pt x="1878020" y="1588294"/>
                </a:lnTo>
                <a:lnTo>
                  <a:pt x="1866119" y="1627188"/>
                </a:lnTo>
                <a:lnTo>
                  <a:pt x="1853424" y="1666082"/>
                </a:lnTo>
                <a:lnTo>
                  <a:pt x="1837556" y="1702594"/>
                </a:lnTo>
                <a:lnTo>
                  <a:pt x="1819308" y="1737519"/>
                </a:lnTo>
                <a:lnTo>
                  <a:pt x="1799473" y="1771650"/>
                </a:lnTo>
                <a:lnTo>
                  <a:pt x="1778051" y="1804194"/>
                </a:lnTo>
                <a:lnTo>
                  <a:pt x="1754249" y="1836738"/>
                </a:lnTo>
                <a:lnTo>
                  <a:pt x="1728066" y="1867694"/>
                </a:lnTo>
                <a:lnTo>
                  <a:pt x="1701884" y="1898650"/>
                </a:lnTo>
                <a:lnTo>
                  <a:pt x="1674908" y="1928813"/>
                </a:lnTo>
                <a:lnTo>
                  <a:pt x="1646346" y="1958975"/>
                </a:lnTo>
                <a:lnTo>
                  <a:pt x="1617783" y="1987550"/>
                </a:lnTo>
                <a:lnTo>
                  <a:pt x="1558278" y="2044700"/>
                </a:lnTo>
                <a:lnTo>
                  <a:pt x="1497979" y="2101850"/>
                </a:lnTo>
                <a:lnTo>
                  <a:pt x="1438474" y="2159000"/>
                </a:lnTo>
                <a:lnTo>
                  <a:pt x="1409911" y="2189163"/>
                </a:lnTo>
                <a:lnTo>
                  <a:pt x="1381349" y="2218532"/>
                </a:lnTo>
                <a:lnTo>
                  <a:pt x="1353580" y="2248694"/>
                </a:lnTo>
                <a:lnTo>
                  <a:pt x="1327397" y="2279650"/>
                </a:lnTo>
                <a:lnTo>
                  <a:pt x="1302802" y="2311400"/>
                </a:lnTo>
                <a:lnTo>
                  <a:pt x="1279793" y="2343944"/>
                </a:lnTo>
                <a:lnTo>
                  <a:pt x="1257578" y="2377282"/>
                </a:lnTo>
                <a:lnTo>
                  <a:pt x="1236949" y="2412207"/>
                </a:lnTo>
                <a:lnTo>
                  <a:pt x="1219494" y="2447925"/>
                </a:lnTo>
                <a:lnTo>
                  <a:pt x="1205213" y="2482850"/>
                </a:lnTo>
                <a:lnTo>
                  <a:pt x="1194899" y="2516982"/>
                </a:lnTo>
                <a:lnTo>
                  <a:pt x="1186964" y="2551907"/>
                </a:lnTo>
                <a:lnTo>
                  <a:pt x="1183791" y="2585244"/>
                </a:lnTo>
                <a:lnTo>
                  <a:pt x="1182204" y="2619375"/>
                </a:lnTo>
                <a:lnTo>
                  <a:pt x="1182204" y="2653507"/>
                </a:lnTo>
                <a:lnTo>
                  <a:pt x="1186171" y="2686050"/>
                </a:lnTo>
                <a:lnTo>
                  <a:pt x="1190932" y="2719388"/>
                </a:lnTo>
                <a:lnTo>
                  <a:pt x="1198866" y="2751932"/>
                </a:lnTo>
                <a:lnTo>
                  <a:pt x="1209180" y="2784475"/>
                </a:lnTo>
                <a:lnTo>
                  <a:pt x="1221081" y="2815432"/>
                </a:lnTo>
                <a:lnTo>
                  <a:pt x="1233775" y="2847975"/>
                </a:lnTo>
                <a:lnTo>
                  <a:pt x="1249644" y="2879725"/>
                </a:lnTo>
                <a:lnTo>
                  <a:pt x="1266305" y="2909094"/>
                </a:lnTo>
                <a:lnTo>
                  <a:pt x="1283760" y="2940844"/>
                </a:lnTo>
                <a:lnTo>
                  <a:pt x="1302802" y="2970213"/>
                </a:lnTo>
                <a:lnTo>
                  <a:pt x="1322637" y="3000375"/>
                </a:lnTo>
                <a:lnTo>
                  <a:pt x="1343265" y="3028950"/>
                </a:lnTo>
                <a:lnTo>
                  <a:pt x="1363894" y="3059113"/>
                </a:lnTo>
                <a:lnTo>
                  <a:pt x="1408324" y="3114675"/>
                </a:lnTo>
                <a:lnTo>
                  <a:pt x="1452755" y="3169444"/>
                </a:lnTo>
                <a:lnTo>
                  <a:pt x="1538443" y="3272632"/>
                </a:lnTo>
                <a:lnTo>
                  <a:pt x="1577320" y="3320257"/>
                </a:lnTo>
                <a:lnTo>
                  <a:pt x="1612229" y="3367088"/>
                </a:lnTo>
                <a:lnTo>
                  <a:pt x="1629684" y="3390900"/>
                </a:lnTo>
                <a:lnTo>
                  <a:pt x="1644759" y="3416300"/>
                </a:lnTo>
                <a:lnTo>
                  <a:pt x="1659040" y="3444082"/>
                </a:lnTo>
                <a:lnTo>
                  <a:pt x="1673321" y="3473450"/>
                </a:lnTo>
                <a:lnTo>
                  <a:pt x="1687603" y="3505200"/>
                </a:lnTo>
                <a:lnTo>
                  <a:pt x="1701090" y="3537744"/>
                </a:lnTo>
                <a:lnTo>
                  <a:pt x="1712992" y="3571082"/>
                </a:lnTo>
                <a:lnTo>
                  <a:pt x="1723306" y="3606801"/>
                </a:lnTo>
                <a:lnTo>
                  <a:pt x="1732033" y="3642519"/>
                </a:lnTo>
                <a:lnTo>
                  <a:pt x="1739967" y="3680619"/>
                </a:lnTo>
                <a:lnTo>
                  <a:pt x="1746315" y="3717132"/>
                </a:lnTo>
                <a:lnTo>
                  <a:pt x="1751868" y="3756026"/>
                </a:lnTo>
                <a:lnTo>
                  <a:pt x="1754249" y="3794126"/>
                </a:lnTo>
                <a:lnTo>
                  <a:pt x="1755836" y="3833019"/>
                </a:lnTo>
                <a:lnTo>
                  <a:pt x="1754249" y="3870326"/>
                </a:lnTo>
                <a:lnTo>
                  <a:pt x="1750282" y="3909219"/>
                </a:lnTo>
                <a:lnTo>
                  <a:pt x="1745521" y="3947319"/>
                </a:lnTo>
                <a:lnTo>
                  <a:pt x="1737587" y="3984626"/>
                </a:lnTo>
                <a:lnTo>
                  <a:pt x="1725686" y="4021138"/>
                </a:lnTo>
                <a:lnTo>
                  <a:pt x="1712992" y="4056857"/>
                </a:lnTo>
                <a:lnTo>
                  <a:pt x="1705058" y="4074319"/>
                </a:lnTo>
                <a:lnTo>
                  <a:pt x="1697124" y="4091782"/>
                </a:lnTo>
                <a:lnTo>
                  <a:pt x="1686809" y="4108451"/>
                </a:lnTo>
                <a:lnTo>
                  <a:pt x="1677288" y="4125119"/>
                </a:lnTo>
                <a:lnTo>
                  <a:pt x="1666181" y="4142582"/>
                </a:lnTo>
                <a:lnTo>
                  <a:pt x="1655073" y="4157663"/>
                </a:lnTo>
                <a:lnTo>
                  <a:pt x="1642379" y="4173538"/>
                </a:lnTo>
                <a:lnTo>
                  <a:pt x="1629684" y="4187826"/>
                </a:lnTo>
                <a:lnTo>
                  <a:pt x="1615403" y="4203701"/>
                </a:lnTo>
                <a:lnTo>
                  <a:pt x="1601122" y="4217988"/>
                </a:lnTo>
                <a:lnTo>
                  <a:pt x="1583667" y="4230688"/>
                </a:lnTo>
                <a:lnTo>
                  <a:pt x="1568592" y="4244976"/>
                </a:lnTo>
                <a:lnTo>
                  <a:pt x="1550344" y="4256882"/>
                </a:lnTo>
                <a:lnTo>
                  <a:pt x="1532095" y="4269582"/>
                </a:lnTo>
                <a:lnTo>
                  <a:pt x="1512260" y="4281488"/>
                </a:lnTo>
                <a:lnTo>
                  <a:pt x="1491632" y="4293394"/>
                </a:lnTo>
                <a:lnTo>
                  <a:pt x="1471003" y="4303713"/>
                </a:lnTo>
                <a:lnTo>
                  <a:pt x="1448788" y="4312444"/>
                </a:lnTo>
                <a:lnTo>
                  <a:pt x="1424986" y="4322763"/>
                </a:lnTo>
                <a:lnTo>
                  <a:pt x="1400390" y="4330701"/>
                </a:lnTo>
                <a:lnTo>
                  <a:pt x="1374208" y="4338638"/>
                </a:lnTo>
                <a:lnTo>
                  <a:pt x="1348819" y="4346576"/>
                </a:lnTo>
                <a:lnTo>
                  <a:pt x="1321050" y="4352926"/>
                </a:lnTo>
                <a:lnTo>
                  <a:pt x="1292487" y="4359276"/>
                </a:lnTo>
                <a:lnTo>
                  <a:pt x="1263925" y="4363244"/>
                </a:lnTo>
                <a:lnTo>
                  <a:pt x="1235362" y="4367213"/>
                </a:lnTo>
                <a:lnTo>
                  <a:pt x="1208386" y="4371182"/>
                </a:lnTo>
                <a:lnTo>
                  <a:pt x="1182204" y="4372769"/>
                </a:lnTo>
                <a:lnTo>
                  <a:pt x="1156022" y="4373563"/>
                </a:lnTo>
                <a:lnTo>
                  <a:pt x="1131426" y="4373563"/>
                </a:lnTo>
                <a:lnTo>
                  <a:pt x="1107624" y="4373563"/>
                </a:lnTo>
                <a:lnTo>
                  <a:pt x="1084615" y="4372769"/>
                </a:lnTo>
                <a:lnTo>
                  <a:pt x="1060813" y="4369594"/>
                </a:lnTo>
                <a:lnTo>
                  <a:pt x="1039391" y="4365626"/>
                </a:lnTo>
                <a:lnTo>
                  <a:pt x="1017969" y="4362451"/>
                </a:lnTo>
                <a:lnTo>
                  <a:pt x="997341" y="4356894"/>
                </a:lnTo>
                <a:lnTo>
                  <a:pt x="978299" y="4351338"/>
                </a:lnTo>
                <a:lnTo>
                  <a:pt x="958464" y="4344988"/>
                </a:lnTo>
                <a:lnTo>
                  <a:pt x="940216" y="4337051"/>
                </a:lnTo>
                <a:lnTo>
                  <a:pt x="921968" y="4329907"/>
                </a:lnTo>
                <a:lnTo>
                  <a:pt x="903719" y="4320382"/>
                </a:lnTo>
                <a:lnTo>
                  <a:pt x="887851" y="4311651"/>
                </a:lnTo>
                <a:lnTo>
                  <a:pt x="871190" y="4301332"/>
                </a:lnTo>
                <a:lnTo>
                  <a:pt x="856115" y="4290219"/>
                </a:lnTo>
                <a:lnTo>
                  <a:pt x="841040" y="4279107"/>
                </a:lnTo>
                <a:lnTo>
                  <a:pt x="826759" y="4267201"/>
                </a:lnTo>
                <a:lnTo>
                  <a:pt x="812478" y="4254501"/>
                </a:lnTo>
                <a:lnTo>
                  <a:pt x="799783" y="4241007"/>
                </a:lnTo>
                <a:lnTo>
                  <a:pt x="773601" y="4212432"/>
                </a:lnTo>
                <a:lnTo>
                  <a:pt x="750592" y="4182269"/>
                </a:lnTo>
                <a:lnTo>
                  <a:pt x="729964" y="4149726"/>
                </a:lnTo>
                <a:lnTo>
                  <a:pt x="710128" y="4116388"/>
                </a:lnTo>
                <a:lnTo>
                  <a:pt x="693467" y="4081463"/>
                </a:lnTo>
                <a:lnTo>
                  <a:pt x="676012" y="4043363"/>
                </a:lnTo>
                <a:lnTo>
                  <a:pt x="661731" y="4006057"/>
                </a:lnTo>
                <a:lnTo>
                  <a:pt x="649036" y="3965576"/>
                </a:lnTo>
                <a:lnTo>
                  <a:pt x="637135" y="3925094"/>
                </a:lnTo>
                <a:lnTo>
                  <a:pt x="626821" y="3883819"/>
                </a:lnTo>
                <a:lnTo>
                  <a:pt x="618094" y="3841751"/>
                </a:lnTo>
                <a:lnTo>
                  <a:pt x="610160" y="3798888"/>
                </a:lnTo>
                <a:lnTo>
                  <a:pt x="603812" y="3754438"/>
                </a:lnTo>
                <a:lnTo>
                  <a:pt x="596672" y="3711576"/>
                </a:lnTo>
                <a:lnTo>
                  <a:pt x="586357" y="3625057"/>
                </a:lnTo>
                <a:lnTo>
                  <a:pt x="578423" y="3537744"/>
                </a:lnTo>
                <a:lnTo>
                  <a:pt x="572076" y="3452813"/>
                </a:lnTo>
                <a:lnTo>
                  <a:pt x="568109" y="3411538"/>
                </a:lnTo>
                <a:lnTo>
                  <a:pt x="563349" y="3369469"/>
                </a:lnTo>
                <a:lnTo>
                  <a:pt x="557001" y="3328194"/>
                </a:lnTo>
                <a:lnTo>
                  <a:pt x="549067" y="3286919"/>
                </a:lnTo>
                <a:lnTo>
                  <a:pt x="541133" y="3243263"/>
                </a:lnTo>
                <a:lnTo>
                  <a:pt x="530819" y="3201988"/>
                </a:lnTo>
                <a:lnTo>
                  <a:pt x="518918" y="3159125"/>
                </a:lnTo>
                <a:lnTo>
                  <a:pt x="507017" y="3117850"/>
                </a:lnTo>
                <a:lnTo>
                  <a:pt x="494323" y="3075782"/>
                </a:lnTo>
                <a:lnTo>
                  <a:pt x="481628" y="3032919"/>
                </a:lnTo>
                <a:lnTo>
                  <a:pt x="451479" y="2948782"/>
                </a:lnTo>
                <a:lnTo>
                  <a:pt x="418949" y="2863850"/>
                </a:lnTo>
                <a:lnTo>
                  <a:pt x="384833" y="2780507"/>
                </a:lnTo>
                <a:lnTo>
                  <a:pt x="349923" y="2697163"/>
                </a:lnTo>
                <a:lnTo>
                  <a:pt x="313426" y="2613819"/>
                </a:lnTo>
                <a:lnTo>
                  <a:pt x="240433" y="2450307"/>
                </a:lnTo>
                <a:lnTo>
                  <a:pt x="203937" y="2369344"/>
                </a:lnTo>
                <a:lnTo>
                  <a:pt x="170614" y="2289969"/>
                </a:lnTo>
                <a:lnTo>
                  <a:pt x="138877" y="2212182"/>
                </a:lnTo>
                <a:lnTo>
                  <a:pt x="109521" y="2135188"/>
                </a:lnTo>
                <a:lnTo>
                  <a:pt x="97620" y="2096294"/>
                </a:lnTo>
                <a:lnTo>
                  <a:pt x="87306" y="2058988"/>
                </a:lnTo>
                <a:lnTo>
                  <a:pt x="79372" y="2020094"/>
                </a:lnTo>
                <a:lnTo>
                  <a:pt x="74612" y="1980407"/>
                </a:lnTo>
                <a:lnTo>
                  <a:pt x="73025" y="1941513"/>
                </a:lnTo>
                <a:lnTo>
                  <a:pt x="71438" y="1901825"/>
                </a:lnTo>
                <a:lnTo>
                  <a:pt x="74612" y="1862138"/>
                </a:lnTo>
                <a:lnTo>
                  <a:pt x="79372" y="1823244"/>
                </a:lnTo>
                <a:lnTo>
                  <a:pt x="85719" y="1784350"/>
                </a:lnTo>
                <a:lnTo>
                  <a:pt x="95240" y="1745457"/>
                </a:lnTo>
                <a:lnTo>
                  <a:pt x="107141" y="1707357"/>
                </a:lnTo>
                <a:lnTo>
                  <a:pt x="119836" y="1668463"/>
                </a:lnTo>
                <a:lnTo>
                  <a:pt x="135704" y="1631157"/>
                </a:lnTo>
                <a:lnTo>
                  <a:pt x="153952" y="1594644"/>
                </a:lnTo>
                <a:lnTo>
                  <a:pt x="172994" y="1556544"/>
                </a:lnTo>
                <a:lnTo>
                  <a:pt x="195209" y="1520031"/>
                </a:lnTo>
                <a:lnTo>
                  <a:pt x="218218" y="1485106"/>
                </a:lnTo>
                <a:lnTo>
                  <a:pt x="244400" y="1450181"/>
                </a:lnTo>
                <a:lnTo>
                  <a:pt x="272169" y="1415256"/>
                </a:lnTo>
                <a:lnTo>
                  <a:pt x="301525" y="1381125"/>
                </a:lnTo>
                <a:lnTo>
                  <a:pt x="333261" y="1348581"/>
                </a:lnTo>
                <a:lnTo>
                  <a:pt x="365791" y="1317625"/>
                </a:lnTo>
                <a:lnTo>
                  <a:pt x="400701" y="1285875"/>
                </a:lnTo>
                <a:lnTo>
                  <a:pt x="437197" y="1256506"/>
                </a:lnTo>
                <a:lnTo>
                  <a:pt x="476074" y="1227931"/>
                </a:lnTo>
                <a:lnTo>
                  <a:pt x="514951" y="1200150"/>
                </a:lnTo>
                <a:lnTo>
                  <a:pt x="557001" y="1174750"/>
                </a:lnTo>
                <a:lnTo>
                  <a:pt x="599845" y="1149350"/>
                </a:lnTo>
                <a:lnTo>
                  <a:pt x="645069" y="1124744"/>
                </a:lnTo>
                <a:lnTo>
                  <a:pt x="690293" y="1102519"/>
                </a:lnTo>
                <a:lnTo>
                  <a:pt x="738691" y="1081881"/>
                </a:lnTo>
                <a:lnTo>
                  <a:pt x="787882" y="1062831"/>
                </a:lnTo>
                <a:lnTo>
                  <a:pt x="837867" y="1045369"/>
                </a:lnTo>
                <a:lnTo>
                  <a:pt x="885471" y="1030288"/>
                </a:lnTo>
                <a:lnTo>
                  <a:pt x="934662" y="1016000"/>
                </a:lnTo>
                <a:lnTo>
                  <a:pt x="983060" y="1002506"/>
                </a:lnTo>
                <a:lnTo>
                  <a:pt x="1031457" y="992188"/>
                </a:lnTo>
                <a:lnTo>
                  <a:pt x="1079062" y="983456"/>
                </a:lnTo>
                <a:lnTo>
                  <a:pt x="1125872" y="977106"/>
                </a:lnTo>
                <a:lnTo>
                  <a:pt x="1171890" y="971550"/>
                </a:lnTo>
                <a:lnTo>
                  <a:pt x="1217114" y="967581"/>
                </a:lnTo>
                <a:close/>
                <a:moveTo>
                  <a:pt x="109538" y="782638"/>
                </a:moveTo>
                <a:lnTo>
                  <a:pt x="123825" y="782638"/>
                </a:lnTo>
                <a:lnTo>
                  <a:pt x="136525" y="784226"/>
                </a:lnTo>
                <a:lnTo>
                  <a:pt x="150813" y="788194"/>
                </a:lnTo>
                <a:lnTo>
                  <a:pt x="165100" y="794544"/>
                </a:lnTo>
                <a:lnTo>
                  <a:pt x="178594" y="800895"/>
                </a:lnTo>
                <a:lnTo>
                  <a:pt x="191294" y="810419"/>
                </a:lnTo>
                <a:lnTo>
                  <a:pt x="203994" y="820738"/>
                </a:lnTo>
                <a:lnTo>
                  <a:pt x="215900" y="833438"/>
                </a:lnTo>
                <a:lnTo>
                  <a:pt x="227807" y="846933"/>
                </a:lnTo>
                <a:lnTo>
                  <a:pt x="239713" y="861219"/>
                </a:lnTo>
                <a:lnTo>
                  <a:pt x="248444" y="877888"/>
                </a:lnTo>
                <a:lnTo>
                  <a:pt x="257969" y="894558"/>
                </a:lnTo>
                <a:lnTo>
                  <a:pt x="265113" y="912813"/>
                </a:lnTo>
                <a:lnTo>
                  <a:pt x="273050" y="932657"/>
                </a:lnTo>
                <a:lnTo>
                  <a:pt x="278607" y="953294"/>
                </a:lnTo>
                <a:lnTo>
                  <a:pt x="282576" y="973932"/>
                </a:lnTo>
                <a:lnTo>
                  <a:pt x="286544" y="993776"/>
                </a:lnTo>
                <a:lnTo>
                  <a:pt x="287338" y="1014413"/>
                </a:lnTo>
                <a:lnTo>
                  <a:pt x="287338" y="1034257"/>
                </a:lnTo>
                <a:lnTo>
                  <a:pt x="284957" y="1052513"/>
                </a:lnTo>
                <a:lnTo>
                  <a:pt x="282576" y="1069976"/>
                </a:lnTo>
                <a:lnTo>
                  <a:pt x="278607" y="1088232"/>
                </a:lnTo>
                <a:lnTo>
                  <a:pt x="273050" y="1104107"/>
                </a:lnTo>
                <a:lnTo>
                  <a:pt x="266700" y="1119982"/>
                </a:lnTo>
                <a:lnTo>
                  <a:pt x="260350" y="1134269"/>
                </a:lnTo>
                <a:lnTo>
                  <a:pt x="250825" y="1146969"/>
                </a:lnTo>
                <a:lnTo>
                  <a:pt x="240507" y="1157288"/>
                </a:lnTo>
                <a:lnTo>
                  <a:pt x="230188" y="1167607"/>
                </a:lnTo>
                <a:lnTo>
                  <a:pt x="218282" y="1175544"/>
                </a:lnTo>
                <a:lnTo>
                  <a:pt x="207169" y="1181894"/>
                </a:lnTo>
                <a:lnTo>
                  <a:pt x="192882" y="1185863"/>
                </a:lnTo>
                <a:lnTo>
                  <a:pt x="178594" y="1189038"/>
                </a:lnTo>
                <a:lnTo>
                  <a:pt x="165100" y="1189038"/>
                </a:lnTo>
                <a:lnTo>
                  <a:pt x="150813" y="1187451"/>
                </a:lnTo>
                <a:lnTo>
                  <a:pt x="136525" y="1183482"/>
                </a:lnTo>
                <a:lnTo>
                  <a:pt x="122238" y="1177926"/>
                </a:lnTo>
                <a:lnTo>
                  <a:pt x="109538" y="1170782"/>
                </a:lnTo>
                <a:lnTo>
                  <a:pt x="96044" y="1161257"/>
                </a:lnTo>
                <a:lnTo>
                  <a:pt x="83344" y="1150938"/>
                </a:lnTo>
                <a:lnTo>
                  <a:pt x="71438" y="1139032"/>
                </a:lnTo>
                <a:lnTo>
                  <a:pt x="60325" y="1124744"/>
                </a:lnTo>
                <a:lnTo>
                  <a:pt x="48419" y="1110457"/>
                </a:lnTo>
                <a:lnTo>
                  <a:pt x="38894" y="1093788"/>
                </a:lnTo>
                <a:lnTo>
                  <a:pt x="30163" y="1077119"/>
                </a:lnTo>
                <a:lnTo>
                  <a:pt x="22225" y="1058863"/>
                </a:lnTo>
                <a:lnTo>
                  <a:pt x="14288" y="1039019"/>
                </a:lnTo>
                <a:lnTo>
                  <a:pt x="9525" y="1018382"/>
                </a:lnTo>
                <a:lnTo>
                  <a:pt x="5556" y="998538"/>
                </a:lnTo>
                <a:lnTo>
                  <a:pt x="1588" y="977901"/>
                </a:lnTo>
                <a:lnTo>
                  <a:pt x="0" y="957263"/>
                </a:lnTo>
                <a:lnTo>
                  <a:pt x="0" y="937419"/>
                </a:lnTo>
                <a:lnTo>
                  <a:pt x="2381" y="919163"/>
                </a:lnTo>
                <a:lnTo>
                  <a:pt x="5556" y="900907"/>
                </a:lnTo>
                <a:lnTo>
                  <a:pt x="9525" y="884239"/>
                </a:lnTo>
                <a:lnTo>
                  <a:pt x="14288" y="867569"/>
                </a:lnTo>
                <a:lnTo>
                  <a:pt x="20638" y="851695"/>
                </a:lnTo>
                <a:lnTo>
                  <a:pt x="27781" y="837407"/>
                </a:lnTo>
                <a:lnTo>
                  <a:pt x="36513" y="825500"/>
                </a:lnTo>
                <a:lnTo>
                  <a:pt x="46831" y="814389"/>
                </a:lnTo>
                <a:lnTo>
                  <a:pt x="57150" y="804070"/>
                </a:lnTo>
                <a:lnTo>
                  <a:pt x="69056" y="796132"/>
                </a:lnTo>
                <a:lnTo>
                  <a:pt x="80963" y="789782"/>
                </a:lnTo>
                <a:lnTo>
                  <a:pt x="95250" y="785813"/>
                </a:lnTo>
                <a:close/>
                <a:moveTo>
                  <a:pt x="380703" y="536575"/>
                </a:moveTo>
                <a:lnTo>
                  <a:pt x="396537" y="536575"/>
                </a:lnTo>
                <a:lnTo>
                  <a:pt x="410787" y="538952"/>
                </a:lnTo>
                <a:lnTo>
                  <a:pt x="425038" y="542913"/>
                </a:lnTo>
                <a:lnTo>
                  <a:pt x="440871" y="549251"/>
                </a:lnTo>
                <a:lnTo>
                  <a:pt x="455122" y="557173"/>
                </a:lnTo>
                <a:lnTo>
                  <a:pt x="469372" y="566679"/>
                </a:lnTo>
                <a:lnTo>
                  <a:pt x="482039" y="578562"/>
                </a:lnTo>
                <a:lnTo>
                  <a:pt x="495498" y="589653"/>
                </a:lnTo>
                <a:lnTo>
                  <a:pt x="508165" y="603912"/>
                </a:lnTo>
                <a:lnTo>
                  <a:pt x="520040" y="619757"/>
                </a:lnTo>
                <a:lnTo>
                  <a:pt x="530332" y="636393"/>
                </a:lnTo>
                <a:lnTo>
                  <a:pt x="540624" y="653821"/>
                </a:lnTo>
                <a:lnTo>
                  <a:pt x="548541" y="672834"/>
                </a:lnTo>
                <a:lnTo>
                  <a:pt x="556458" y="692640"/>
                </a:lnTo>
                <a:lnTo>
                  <a:pt x="562791" y="713236"/>
                </a:lnTo>
                <a:lnTo>
                  <a:pt x="566750" y="733834"/>
                </a:lnTo>
                <a:lnTo>
                  <a:pt x="570708" y="753639"/>
                </a:lnTo>
                <a:lnTo>
                  <a:pt x="571500" y="774236"/>
                </a:lnTo>
                <a:lnTo>
                  <a:pt x="571500" y="792457"/>
                </a:lnTo>
                <a:lnTo>
                  <a:pt x="570708" y="811470"/>
                </a:lnTo>
                <a:lnTo>
                  <a:pt x="567542" y="829691"/>
                </a:lnTo>
                <a:lnTo>
                  <a:pt x="563583" y="847119"/>
                </a:lnTo>
                <a:lnTo>
                  <a:pt x="558833" y="862171"/>
                </a:lnTo>
                <a:lnTo>
                  <a:pt x="552499" y="878014"/>
                </a:lnTo>
                <a:lnTo>
                  <a:pt x="544583" y="890690"/>
                </a:lnTo>
                <a:lnTo>
                  <a:pt x="534291" y="904157"/>
                </a:lnTo>
                <a:lnTo>
                  <a:pt x="524790" y="914456"/>
                </a:lnTo>
                <a:lnTo>
                  <a:pt x="512915" y="923170"/>
                </a:lnTo>
                <a:lnTo>
                  <a:pt x="500248" y="931092"/>
                </a:lnTo>
                <a:lnTo>
                  <a:pt x="487581" y="937429"/>
                </a:lnTo>
                <a:lnTo>
                  <a:pt x="471747" y="941390"/>
                </a:lnTo>
                <a:lnTo>
                  <a:pt x="457497" y="942975"/>
                </a:lnTo>
                <a:lnTo>
                  <a:pt x="443246" y="942975"/>
                </a:lnTo>
                <a:lnTo>
                  <a:pt x="427413" y="940598"/>
                </a:lnTo>
                <a:lnTo>
                  <a:pt x="413162" y="935053"/>
                </a:lnTo>
                <a:lnTo>
                  <a:pt x="398912" y="930300"/>
                </a:lnTo>
                <a:lnTo>
                  <a:pt x="384662" y="922378"/>
                </a:lnTo>
                <a:lnTo>
                  <a:pt x="370411" y="912079"/>
                </a:lnTo>
                <a:lnTo>
                  <a:pt x="356161" y="900988"/>
                </a:lnTo>
                <a:lnTo>
                  <a:pt x="343494" y="888313"/>
                </a:lnTo>
                <a:lnTo>
                  <a:pt x="331618" y="874054"/>
                </a:lnTo>
                <a:lnTo>
                  <a:pt x="319743" y="859794"/>
                </a:lnTo>
                <a:lnTo>
                  <a:pt x="308659" y="843158"/>
                </a:lnTo>
                <a:lnTo>
                  <a:pt x="299159" y="824937"/>
                </a:lnTo>
                <a:lnTo>
                  <a:pt x="290451" y="805132"/>
                </a:lnTo>
                <a:lnTo>
                  <a:pt x="282534" y="786119"/>
                </a:lnTo>
                <a:lnTo>
                  <a:pt x="276992" y="764730"/>
                </a:lnTo>
                <a:lnTo>
                  <a:pt x="272242" y="745717"/>
                </a:lnTo>
                <a:lnTo>
                  <a:pt x="269075" y="725119"/>
                </a:lnTo>
                <a:lnTo>
                  <a:pt x="266700" y="705314"/>
                </a:lnTo>
                <a:lnTo>
                  <a:pt x="266700" y="685509"/>
                </a:lnTo>
                <a:lnTo>
                  <a:pt x="268283" y="668081"/>
                </a:lnTo>
                <a:lnTo>
                  <a:pt x="270658" y="649861"/>
                </a:lnTo>
                <a:lnTo>
                  <a:pt x="276200" y="632432"/>
                </a:lnTo>
                <a:lnTo>
                  <a:pt x="280950" y="615795"/>
                </a:lnTo>
                <a:lnTo>
                  <a:pt x="287284" y="601536"/>
                </a:lnTo>
                <a:lnTo>
                  <a:pt x="295201" y="587277"/>
                </a:lnTo>
                <a:lnTo>
                  <a:pt x="304701" y="575393"/>
                </a:lnTo>
                <a:lnTo>
                  <a:pt x="314993" y="563510"/>
                </a:lnTo>
                <a:lnTo>
                  <a:pt x="326077" y="554796"/>
                </a:lnTo>
                <a:lnTo>
                  <a:pt x="337952" y="546874"/>
                </a:lnTo>
                <a:lnTo>
                  <a:pt x="352202" y="542121"/>
                </a:lnTo>
                <a:lnTo>
                  <a:pt x="366453" y="538159"/>
                </a:lnTo>
                <a:close/>
                <a:moveTo>
                  <a:pt x="754856" y="292100"/>
                </a:moveTo>
                <a:lnTo>
                  <a:pt x="773112" y="293685"/>
                </a:lnTo>
                <a:lnTo>
                  <a:pt x="790575" y="294478"/>
                </a:lnTo>
                <a:lnTo>
                  <a:pt x="808831" y="300024"/>
                </a:lnTo>
                <a:lnTo>
                  <a:pt x="825500" y="306363"/>
                </a:lnTo>
                <a:lnTo>
                  <a:pt x="842169" y="314286"/>
                </a:lnTo>
                <a:lnTo>
                  <a:pt x="858838" y="324585"/>
                </a:lnTo>
                <a:lnTo>
                  <a:pt x="874712" y="336470"/>
                </a:lnTo>
                <a:lnTo>
                  <a:pt x="890588" y="349148"/>
                </a:lnTo>
                <a:lnTo>
                  <a:pt x="903288" y="364994"/>
                </a:lnTo>
                <a:lnTo>
                  <a:pt x="916781" y="381634"/>
                </a:lnTo>
                <a:lnTo>
                  <a:pt x="929481" y="398272"/>
                </a:lnTo>
                <a:lnTo>
                  <a:pt x="939800" y="418080"/>
                </a:lnTo>
                <a:lnTo>
                  <a:pt x="949325" y="438681"/>
                </a:lnTo>
                <a:lnTo>
                  <a:pt x="956469" y="460866"/>
                </a:lnTo>
                <a:lnTo>
                  <a:pt x="962025" y="483050"/>
                </a:lnTo>
                <a:lnTo>
                  <a:pt x="965994" y="505235"/>
                </a:lnTo>
                <a:lnTo>
                  <a:pt x="968375" y="527421"/>
                </a:lnTo>
                <a:lnTo>
                  <a:pt x="968375" y="548022"/>
                </a:lnTo>
                <a:lnTo>
                  <a:pt x="966788" y="568621"/>
                </a:lnTo>
                <a:lnTo>
                  <a:pt x="964406" y="589223"/>
                </a:lnTo>
                <a:lnTo>
                  <a:pt x="959644" y="609031"/>
                </a:lnTo>
                <a:lnTo>
                  <a:pt x="954088" y="627254"/>
                </a:lnTo>
                <a:lnTo>
                  <a:pt x="946150" y="645477"/>
                </a:lnTo>
                <a:lnTo>
                  <a:pt x="935831" y="660532"/>
                </a:lnTo>
                <a:lnTo>
                  <a:pt x="925512" y="676378"/>
                </a:lnTo>
                <a:lnTo>
                  <a:pt x="913606" y="690639"/>
                </a:lnTo>
                <a:lnTo>
                  <a:pt x="900906" y="702524"/>
                </a:lnTo>
                <a:lnTo>
                  <a:pt x="885031" y="712825"/>
                </a:lnTo>
                <a:lnTo>
                  <a:pt x="869950" y="720748"/>
                </a:lnTo>
                <a:lnTo>
                  <a:pt x="852488" y="727087"/>
                </a:lnTo>
                <a:lnTo>
                  <a:pt x="834231" y="731841"/>
                </a:lnTo>
                <a:lnTo>
                  <a:pt x="815975" y="733425"/>
                </a:lnTo>
                <a:lnTo>
                  <a:pt x="799306" y="733425"/>
                </a:lnTo>
                <a:lnTo>
                  <a:pt x="781050" y="731048"/>
                </a:lnTo>
                <a:lnTo>
                  <a:pt x="762794" y="727087"/>
                </a:lnTo>
                <a:lnTo>
                  <a:pt x="746125" y="720748"/>
                </a:lnTo>
                <a:lnTo>
                  <a:pt x="729456" y="712825"/>
                </a:lnTo>
                <a:lnTo>
                  <a:pt x="711994" y="702524"/>
                </a:lnTo>
                <a:lnTo>
                  <a:pt x="696912" y="690639"/>
                </a:lnTo>
                <a:lnTo>
                  <a:pt x="682625" y="677963"/>
                </a:lnTo>
                <a:lnTo>
                  <a:pt x="668338" y="662116"/>
                </a:lnTo>
                <a:lnTo>
                  <a:pt x="654844" y="645477"/>
                </a:lnTo>
                <a:lnTo>
                  <a:pt x="642938" y="627254"/>
                </a:lnTo>
                <a:lnTo>
                  <a:pt x="631825" y="609031"/>
                </a:lnTo>
                <a:lnTo>
                  <a:pt x="622300" y="588429"/>
                </a:lnTo>
                <a:lnTo>
                  <a:pt x="614362" y="566244"/>
                </a:lnTo>
                <a:lnTo>
                  <a:pt x="609600" y="544060"/>
                </a:lnTo>
                <a:lnTo>
                  <a:pt x="605631" y="521875"/>
                </a:lnTo>
                <a:lnTo>
                  <a:pt x="603250" y="499689"/>
                </a:lnTo>
                <a:lnTo>
                  <a:pt x="603250" y="479089"/>
                </a:lnTo>
                <a:lnTo>
                  <a:pt x="604044" y="458489"/>
                </a:lnTo>
                <a:lnTo>
                  <a:pt x="606425" y="437888"/>
                </a:lnTo>
                <a:lnTo>
                  <a:pt x="611981" y="418080"/>
                </a:lnTo>
                <a:lnTo>
                  <a:pt x="618331" y="399856"/>
                </a:lnTo>
                <a:lnTo>
                  <a:pt x="626269" y="381634"/>
                </a:lnTo>
                <a:lnTo>
                  <a:pt x="635794" y="364994"/>
                </a:lnTo>
                <a:lnTo>
                  <a:pt x="646112" y="350732"/>
                </a:lnTo>
                <a:lnTo>
                  <a:pt x="657225" y="336470"/>
                </a:lnTo>
                <a:lnTo>
                  <a:pt x="671512" y="324585"/>
                </a:lnTo>
                <a:lnTo>
                  <a:pt x="685800" y="314286"/>
                </a:lnTo>
                <a:lnTo>
                  <a:pt x="701675" y="304777"/>
                </a:lnTo>
                <a:lnTo>
                  <a:pt x="718344" y="298439"/>
                </a:lnTo>
                <a:lnTo>
                  <a:pt x="736600" y="294478"/>
                </a:lnTo>
                <a:close/>
                <a:moveTo>
                  <a:pt x="1210897" y="142875"/>
                </a:moveTo>
                <a:lnTo>
                  <a:pt x="1231495" y="144465"/>
                </a:lnTo>
                <a:lnTo>
                  <a:pt x="1252092" y="148439"/>
                </a:lnTo>
                <a:lnTo>
                  <a:pt x="1271898" y="156388"/>
                </a:lnTo>
                <a:lnTo>
                  <a:pt x="1291703" y="165132"/>
                </a:lnTo>
                <a:lnTo>
                  <a:pt x="1309132" y="177055"/>
                </a:lnTo>
                <a:lnTo>
                  <a:pt x="1326560" y="191363"/>
                </a:lnTo>
                <a:lnTo>
                  <a:pt x="1343197" y="207259"/>
                </a:lnTo>
                <a:lnTo>
                  <a:pt x="1359041" y="224747"/>
                </a:lnTo>
                <a:lnTo>
                  <a:pt x="1373301" y="246208"/>
                </a:lnTo>
                <a:lnTo>
                  <a:pt x="1385977" y="268464"/>
                </a:lnTo>
                <a:lnTo>
                  <a:pt x="1397860" y="291515"/>
                </a:lnTo>
                <a:lnTo>
                  <a:pt x="1408159" y="316156"/>
                </a:lnTo>
                <a:lnTo>
                  <a:pt x="1417665" y="342387"/>
                </a:lnTo>
                <a:lnTo>
                  <a:pt x="1424003" y="369412"/>
                </a:lnTo>
                <a:lnTo>
                  <a:pt x="1428756" y="398028"/>
                </a:lnTo>
                <a:lnTo>
                  <a:pt x="1431925" y="426642"/>
                </a:lnTo>
                <a:lnTo>
                  <a:pt x="1431925" y="455258"/>
                </a:lnTo>
                <a:lnTo>
                  <a:pt x="1430341" y="483078"/>
                </a:lnTo>
                <a:lnTo>
                  <a:pt x="1427964" y="510103"/>
                </a:lnTo>
                <a:lnTo>
                  <a:pt x="1422418" y="536334"/>
                </a:lnTo>
                <a:lnTo>
                  <a:pt x="1414496" y="560975"/>
                </a:lnTo>
                <a:lnTo>
                  <a:pt x="1405782" y="583231"/>
                </a:lnTo>
                <a:lnTo>
                  <a:pt x="1395483" y="605487"/>
                </a:lnTo>
                <a:lnTo>
                  <a:pt x="1383600" y="624565"/>
                </a:lnTo>
                <a:lnTo>
                  <a:pt x="1370924" y="642846"/>
                </a:lnTo>
                <a:lnTo>
                  <a:pt x="1355872" y="660334"/>
                </a:lnTo>
                <a:lnTo>
                  <a:pt x="1339236" y="674642"/>
                </a:lnTo>
                <a:lnTo>
                  <a:pt x="1322599" y="685769"/>
                </a:lnTo>
                <a:lnTo>
                  <a:pt x="1304378" y="695307"/>
                </a:lnTo>
                <a:lnTo>
                  <a:pt x="1284573" y="701667"/>
                </a:lnTo>
                <a:lnTo>
                  <a:pt x="1263975" y="707230"/>
                </a:lnTo>
                <a:lnTo>
                  <a:pt x="1243378" y="708026"/>
                </a:lnTo>
                <a:lnTo>
                  <a:pt x="1222780" y="705641"/>
                </a:lnTo>
                <a:lnTo>
                  <a:pt x="1202975" y="701667"/>
                </a:lnTo>
                <a:lnTo>
                  <a:pt x="1183962" y="695307"/>
                </a:lnTo>
                <a:lnTo>
                  <a:pt x="1164156" y="684974"/>
                </a:lnTo>
                <a:lnTo>
                  <a:pt x="1145935" y="673051"/>
                </a:lnTo>
                <a:lnTo>
                  <a:pt x="1127715" y="658743"/>
                </a:lnTo>
                <a:lnTo>
                  <a:pt x="1111078" y="642846"/>
                </a:lnTo>
                <a:lnTo>
                  <a:pt x="1095234" y="624565"/>
                </a:lnTo>
                <a:lnTo>
                  <a:pt x="1080974" y="603898"/>
                </a:lnTo>
                <a:lnTo>
                  <a:pt x="1068298" y="583231"/>
                </a:lnTo>
                <a:lnTo>
                  <a:pt x="1056415" y="560180"/>
                </a:lnTo>
                <a:lnTo>
                  <a:pt x="1046116" y="533949"/>
                </a:lnTo>
                <a:lnTo>
                  <a:pt x="1038194" y="507719"/>
                </a:lnTo>
                <a:lnTo>
                  <a:pt x="1030272" y="480694"/>
                </a:lnTo>
                <a:lnTo>
                  <a:pt x="1026311" y="452078"/>
                </a:lnTo>
                <a:lnTo>
                  <a:pt x="1023934" y="423463"/>
                </a:lnTo>
                <a:lnTo>
                  <a:pt x="1022350" y="394053"/>
                </a:lnTo>
                <a:lnTo>
                  <a:pt x="1023934" y="367027"/>
                </a:lnTo>
                <a:lnTo>
                  <a:pt x="1027896" y="340002"/>
                </a:lnTo>
                <a:lnTo>
                  <a:pt x="1032649" y="315361"/>
                </a:lnTo>
                <a:lnTo>
                  <a:pt x="1039779" y="289926"/>
                </a:lnTo>
                <a:lnTo>
                  <a:pt x="1048493" y="266874"/>
                </a:lnTo>
                <a:lnTo>
                  <a:pt x="1058792" y="244618"/>
                </a:lnTo>
                <a:lnTo>
                  <a:pt x="1070675" y="224747"/>
                </a:lnTo>
                <a:lnTo>
                  <a:pt x="1083351" y="207259"/>
                </a:lnTo>
                <a:lnTo>
                  <a:pt x="1099195" y="189772"/>
                </a:lnTo>
                <a:lnTo>
                  <a:pt x="1115039" y="177055"/>
                </a:lnTo>
                <a:lnTo>
                  <a:pt x="1131676" y="163542"/>
                </a:lnTo>
                <a:lnTo>
                  <a:pt x="1151481" y="154798"/>
                </a:lnTo>
                <a:lnTo>
                  <a:pt x="1170494" y="148439"/>
                </a:lnTo>
                <a:lnTo>
                  <a:pt x="1190300" y="144465"/>
                </a:lnTo>
                <a:close/>
                <a:moveTo>
                  <a:pt x="1786694" y="0"/>
                </a:moveTo>
                <a:lnTo>
                  <a:pt x="1801022" y="0"/>
                </a:lnTo>
                <a:lnTo>
                  <a:pt x="1815349" y="0"/>
                </a:lnTo>
                <a:lnTo>
                  <a:pt x="1829677" y="1589"/>
                </a:lnTo>
                <a:lnTo>
                  <a:pt x="1844005" y="3973"/>
                </a:lnTo>
                <a:lnTo>
                  <a:pt x="1856741" y="7946"/>
                </a:lnTo>
                <a:lnTo>
                  <a:pt x="1871865" y="12713"/>
                </a:lnTo>
                <a:lnTo>
                  <a:pt x="1884601" y="18274"/>
                </a:lnTo>
                <a:lnTo>
                  <a:pt x="1897337" y="24631"/>
                </a:lnTo>
                <a:lnTo>
                  <a:pt x="1910869" y="30987"/>
                </a:lnTo>
                <a:lnTo>
                  <a:pt x="1922013" y="38933"/>
                </a:lnTo>
                <a:lnTo>
                  <a:pt x="1933953" y="48467"/>
                </a:lnTo>
                <a:lnTo>
                  <a:pt x="1945893" y="57207"/>
                </a:lnTo>
                <a:lnTo>
                  <a:pt x="1957833" y="67536"/>
                </a:lnTo>
                <a:lnTo>
                  <a:pt x="1968977" y="79454"/>
                </a:lnTo>
                <a:lnTo>
                  <a:pt x="1980121" y="91372"/>
                </a:lnTo>
                <a:lnTo>
                  <a:pt x="1999225" y="116798"/>
                </a:lnTo>
                <a:lnTo>
                  <a:pt x="2017533" y="146195"/>
                </a:lnTo>
                <a:lnTo>
                  <a:pt x="2033453" y="177182"/>
                </a:lnTo>
                <a:lnTo>
                  <a:pt x="2047781" y="209758"/>
                </a:lnTo>
                <a:lnTo>
                  <a:pt x="2059721" y="244718"/>
                </a:lnTo>
                <a:lnTo>
                  <a:pt x="2070069" y="281266"/>
                </a:lnTo>
                <a:lnTo>
                  <a:pt x="2076437" y="320199"/>
                </a:lnTo>
                <a:lnTo>
                  <a:pt x="2080417" y="359131"/>
                </a:lnTo>
                <a:lnTo>
                  <a:pt x="2081213" y="401242"/>
                </a:lnTo>
                <a:lnTo>
                  <a:pt x="2080417" y="440968"/>
                </a:lnTo>
                <a:lnTo>
                  <a:pt x="2076437" y="481490"/>
                </a:lnTo>
                <a:lnTo>
                  <a:pt x="2070069" y="519627"/>
                </a:lnTo>
                <a:lnTo>
                  <a:pt x="2059721" y="556971"/>
                </a:lnTo>
                <a:lnTo>
                  <a:pt x="2047781" y="591136"/>
                </a:lnTo>
                <a:lnTo>
                  <a:pt x="2033453" y="624507"/>
                </a:lnTo>
                <a:lnTo>
                  <a:pt x="2017533" y="656288"/>
                </a:lnTo>
                <a:lnTo>
                  <a:pt x="1999225" y="683303"/>
                </a:lnTo>
                <a:lnTo>
                  <a:pt x="1980121" y="709522"/>
                </a:lnTo>
                <a:lnTo>
                  <a:pt x="1968977" y="721440"/>
                </a:lnTo>
                <a:lnTo>
                  <a:pt x="1957833" y="732564"/>
                </a:lnTo>
                <a:lnTo>
                  <a:pt x="1945893" y="743687"/>
                </a:lnTo>
                <a:lnTo>
                  <a:pt x="1933953" y="752427"/>
                </a:lnTo>
                <a:lnTo>
                  <a:pt x="1922013" y="761962"/>
                </a:lnTo>
                <a:lnTo>
                  <a:pt x="1910869" y="769112"/>
                </a:lnTo>
                <a:lnTo>
                  <a:pt x="1897337" y="777058"/>
                </a:lnTo>
                <a:lnTo>
                  <a:pt x="1884601" y="783414"/>
                </a:lnTo>
                <a:lnTo>
                  <a:pt x="1871865" y="788975"/>
                </a:lnTo>
                <a:lnTo>
                  <a:pt x="1856741" y="792948"/>
                </a:lnTo>
                <a:lnTo>
                  <a:pt x="1844005" y="796921"/>
                </a:lnTo>
                <a:lnTo>
                  <a:pt x="1829677" y="799305"/>
                </a:lnTo>
                <a:lnTo>
                  <a:pt x="1815349" y="800893"/>
                </a:lnTo>
                <a:lnTo>
                  <a:pt x="1801022" y="801688"/>
                </a:lnTo>
                <a:lnTo>
                  <a:pt x="1786694" y="800893"/>
                </a:lnTo>
                <a:lnTo>
                  <a:pt x="1772366" y="799305"/>
                </a:lnTo>
                <a:lnTo>
                  <a:pt x="1758038" y="796921"/>
                </a:lnTo>
                <a:lnTo>
                  <a:pt x="1743710" y="792948"/>
                </a:lnTo>
                <a:lnTo>
                  <a:pt x="1730974" y="788975"/>
                </a:lnTo>
                <a:lnTo>
                  <a:pt x="1717442" y="783414"/>
                </a:lnTo>
                <a:lnTo>
                  <a:pt x="1704706" y="777058"/>
                </a:lnTo>
                <a:lnTo>
                  <a:pt x="1691174" y="769112"/>
                </a:lnTo>
                <a:lnTo>
                  <a:pt x="1678438" y="761962"/>
                </a:lnTo>
                <a:lnTo>
                  <a:pt x="1666498" y="752427"/>
                </a:lnTo>
                <a:lnTo>
                  <a:pt x="1654558" y="743687"/>
                </a:lnTo>
                <a:lnTo>
                  <a:pt x="1643414" y="732564"/>
                </a:lnTo>
                <a:lnTo>
                  <a:pt x="1633066" y="721440"/>
                </a:lnTo>
                <a:lnTo>
                  <a:pt x="1621922" y="709522"/>
                </a:lnTo>
                <a:lnTo>
                  <a:pt x="1601226" y="683303"/>
                </a:lnTo>
                <a:lnTo>
                  <a:pt x="1582918" y="656288"/>
                </a:lnTo>
                <a:lnTo>
                  <a:pt x="1567794" y="624507"/>
                </a:lnTo>
                <a:lnTo>
                  <a:pt x="1553466" y="591136"/>
                </a:lnTo>
                <a:lnTo>
                  <a:pt x="1541526" y="556971"/>
                </a:lnTo>
                <a:lnTo>
                  <a:pt x="1531974" y="519627"/>
                </a:lnTo>
                <a:lnTo>
                  <a:pt x="1525606" y="481490"/>
                </a:lnTo>
                <a:lnTo>
                  <a:pt x="1520830" y="440968"/>
                </a:lnTo>
                <a:lnTo>
                  <a:pt x="1519238" y="401242"/>
                </a:lnTo>
                <a:lnTo>
                  <a:pt x="1520830" y="359131"/>
                </a:lnTo>
                <a:lnTo>
                  <a:pt x="1525606" y="320199"/>
                </a:lnTo>
                <a:lnTo>
                  <a:pt x="1531974" y="281266"/>
                </a:lnTo>
                <a:lnTo>
                  <a:pt x="1541526" y="244718"/>
                </a:lnTo>
                <a:lnTo>
                  <a:pt x="1553466" y="209758"/>
                </a:lnTo>
                <a:lnTo>
                  <a:pt x="1567794" y="177182"/>
                </a:lnTo>
                <a:lnTo>
                  <a:pt x="1582918" y="146195"/>
                </a:lnTo>
                <a:lnTo>
                  <a:pt x="1601226" y="116798"/>
                </a:lnTo>
                <a:lnTo>
                  <a:pt x="1621922" y="91372"/>
                </a:lnTo>
                <a:lnTo>
                  <a:pt x="1633066" y="79454"/>
                </a:lnTo>
                <a:lnTo>
                  <a:pt x="1643414" y="67536"/>
                </a:lnTo>
                <a:lnTo>
                  <a:pt x="1654558" y="57207"/>
                </a:lnTo>
                <a:lnTo>
                  <a:pt x="1666498" y="48467"/>
                </a:lnTo>
                <a:lnTo>
                  <a:pt x="1678438" y="38933"/>
                </a:lnTo>
                <a:lnTo>
                  <a:pt x="1691174" y="30987"/>
                </a:lnTo>
                <a:lnTo>
                  <a:pt x="1704706" y="24631"/>
                </a:lnTo>
                <a:lnTo>
                  <a:pt x="1717442" y="18274"/>
                </a:lnTo>
                <a:lnTo>
                  <a:pt x="1730974" y="12713"/>
                </a:lnTo>
                <a:lnTo>
                  <a:pt x="1743710" y="7946"/>
                </a:lnTo>
                <a:lnTo>
                  <a:pt x="1758038" y="3973"/>
                </a:lnTo>
                <a:lnTo>
                  <a:pt x="1772366" y="1589"/>
                </a:lnTo>
                <a:close/>
              </a:path>
            </a:pathLst>
          </a:custGeom>
          <a:solidFill>
            <a:srgbClr val="55C3C8"/>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86" name="任意多边形 185"/>
          <p:cNvSpPr/>
          <p:nvPr/>
        </p:nvSpPr>
        <p:spPr bwMode="auto">
          <a:xfrm>
            <a:off x="6671250" y="1944430"/>
            <a:ext cx="205282" cy="303242"/>
          </a:xfrm>
          <a:custGeom>
            <a:avLst/>
            <a:gdLst>
              <a:gd name="connsiteX0" fmla="*/ 1630363 w 3376613"/>
              <a:gd name="connsiteY0" fmla="*/ 877888 h 4987925"/>
              <a:gd name="connsiteX1" fmla="*/ 1658144 w 3376613"/>
              <a:gd name="connsiteY1" fmla="*/ 877888 h 4987925"/>
              <a:gd name="connsiteX2" fmla="*/ 1685925 w 3376613"/>
              <a:gd name="connsiteY2" fmla="*/ 877888 h 4987925"/>
              <a:gd name="connsiteX3" fmla="*/ 1714500 w 3376613"/>
              <a:gd name="connsiteY3" fmla="*/ 877888 h 4987925"/>
              <a:gd name="connsiteX4" fmla="*/ 1743075 w 3376613"/>
              <a:gd name="connsiteY4" fmla="*/ 879476 h 4987925"/>
              <a:gd name="connsiteX5" fmla="*/ 1771650 w 3376613"/>
              <a:gd name="connsiteY5" fmla="*/ 881063 h 4987925"/>
              <a:gd name="connsiteX6" fmla="*/ 1800225 w 3376613"/>
              <a:gd name="connsiteY6" fmla="*/ 883444 h 4987925"/>
              <a:gd name="connsiteX7" fmla="*/ 1829594 w 3376613"/>
              <a:gd name="connsiteY7" fmla="*/ 885826 h 4987925"/>
              <a:gd name="connsiteX8" fmla="*/ 1858963 w 3376613"/>
              <a:gd name="connsiteY8" fmla="*/ 889001 h 4987925"/>
              <a:gd name="connsiteX9" fmla="*/ 1888331 w 3376613"/>
              <a:gd name="connsiteY9" fmla="*/ 892969 h 4987925"/>
              <a:gd name="connsiteX10" fmla="*/ 1918494 w 3376613"/>
              <a:gd name="connsiteY10" fmla="*/ 897732 h 4987925"/>
              <a:gd name="connsiteX11" fmla="*/ 1948657 w 3376613"/>
              <a:gd name="connsiteY11" fmla="*/ 904082 h 4987925"/>
              <a:gd name="connsiteX12" fmla="*/ 1973263 w 3376613"/>
              <a:gd name="connsiteY12" fmla="*/ 908844 h 4987925"/>
              <a:gd name="connsiteX13" fmla="*/ 1998663 w 3376613"/>
              <a:gd name="connsiteY13" fmla="*/ 914401 h 4987925"/>
              <a:gd name="connsiteX14" fmla="*/ 2023269 w 3376613"/>
              <a:gd name="connsiteY14" fmla="*/ 920751 h 4987925"/>
              <a:gd name="connsiteX15" fmla="*/ 2047875 w 3376613"/>
              <a:gd name="connsiteY15" fmla="*/ 927894 h 4987925"/>
              <a:gd name="connsiteX16" fmla="*/ 2071688 w 3376613"/>
              <a:gd name="connsiteY16" fmla="*/ 935832 h 4987925"/>
              <a:gd name="connsiteX17" fmla="*/ 2094707 w 3376613"/>
              <a:gd name="connsiteY17" fmla="*/ 943769 h 4987925"/>
              <a:gd name="connsiteX18" fmla="*/ 2116138 w 3376613"/>
              <a:gd name="connsiteY18" fmla="*/ 952501 h 4987925"/>
              <a:gd name="connsiteX19" fmla="*/ 2138363 w 3376613"/>
              <a:gd name="connsiteY19" fmla="*/ 962026 h 4987925"/>
              <a:gd name="connsiteX20" fmla="*/ 2159794 w 3376613"/>
              <a:gd name="connsiteY20" fmla="*/ 971551 h 4987925"/>
              <a:gd name="connsiteX21" fmla="*/ 2179638 w 3376613"/>
              <a:gd name="connsiteY21" fmla="*/ 981869 h 4987925"/>
              <a:gd name="connsiteX22" fmla="*/ 2200275 w 3376613"/>
              <a:gd name="connsiteY22" fmla="*/ 993776 h 4987925"/>
              <a:gd name="connsiteX23" fmla="*/ 2220119 w 3376613"/>
              <a:gd name="connsiteY23" fmla="*/ 1004888 h 4987925"/>
              <a:gd name="connsiteX24" fmla="*/ 2239169 w 3376613"/>
              <a:gd name="connsiteY24" fmla="*/ 1016001 h 4987925"/>
              <a:gd name="connsiteX25" fmla="*/ 2258219 w 3376613"/>
              <a:gd name="connsiteY25" fmla="*/ 1028701 h 4987925"/>
              <a:gd name="connsiteX26" fmla="*/ 2276475 w 3376613"/>
              <a:gd name="connsiteY26" fmla="*/ 1041401 h 4987925"/>
              <a:gd name="connsiteX27" fmla="*/ 2293938 w 3376613"/>
              <a:gd name="connsiteY27" fmla="*/ 1054894 h 4987925"/>
              <a:gd name="connsiteX28" fmla="*/ 2311400 w 3376613"/>
              <a:gd name="connsiteY28" fmla="*/ 1068388 h 4987925"/>
              <a:gd name="connsiteX29" fmla="*/ 2327275 w 3376613"/>
              <a:gd name="connsiteY29" fmla="*/ 1082676 h 4987925"/>
              <a:gd name="connsiteX30" fmla="*/ 2343944 w 3376613"/>
              <a:gd name="connsiteY30" fmla="*/ 1096169 h 4987925"/>
              <a:gd name="connsiteX31" fmla="*/ 2359819 w 3376613"/>
              <a:gd name="connsiteY31" fmla="*/ 1111251 h 4987925"/>
              <a:gd name="connsiteX32" fmla="*/ 2374900 w 3376613"/>
              <a:gd name="connsiteY32" fmla="*/ 1126332 h 4987925"/>
              <a:gd name="connsiteX33" fmla="*/ 2389982 w 3376613"/>
              <a:gd name="connsiteY33" fmla="*/ 1142207 h 4987925"/>
              <a:gd name="connsiteX34" fmla="*/ 2403475 w 3376613"/>
              <a:gd name="connsiteY34" fmla="*/ 1157288 h 4987925"/>
              <a:gd name="connsiteX35" fmla="*/ 2417763 w 3376613"/>
              <a:gd name="connsiteY35" fmla="*/ 1173163 h 4987925"/>
              <a:gd name="connsiteX36" fmla="*/ 2431257 w 3376613"/>
              <a:gd name="connsiteY36" fmla="*/ 1189038 h 4987925"/>
              <a:gd name="connsiteX37" fmla="*/ 2443163 w 3376613"/>
              <a:gd name="connsiteY37" fmla="*/ 1205707 h 4987925"/>
              <a:gd name="connsiteX38" fmla="*/ 2467769 w 3376613"/>
              <a:gd name="connsiteY38" fmla="*/ 1239044 h 4987925"/>
              <a:gd name="connsiteX39" fmla="*/ 2490788 w 3376613"/>
              <a:gd name="connsiteY39" fmla="*/ 1273176 h 4987925"/>
              <a:gd name="connsiteX40" fmla="*/ 2512219 w 3376613"/>
              <a:gd name="connsiteY40" fmla="*/ 1308101 h 4987925"/>
              <a:gd name="connsiteX41" fmla="*/ 2531269 w 3376613"/>
              <a:gd name="connsiteY41" fmla="*/ 1344613 h 4987925"/>
              <a:gd name="connsiteX42" fmla="*/ 2549525 w 3376613"/>
              <a:gd name="connsiteY42" fmla="*/ 1380332 h 4987925"/>
              <a:gd name="connsiteX43" fmla="*/ 2566194 w 3376613"/>
              <a:gd name="connsiteY43" fmla="*/ 1416051 h 4987925"/>
              <a:gd name="connsiteX44" fmla="*/ 2581275 w 3376613"/>
              <a:gd name="connsiteY44" fmla="*/ 1452563 h 4987925"/>
              <a:gd name="connsiteX45" fmla="*/ 2594769 w 3376613"/>
              <a:gd name="connsiteY45" fmla="*/ 1488282 h 4987925"/>
              <a:gd name="connsiteX46" fmla="*/ 2606675 w 3376613"/>
              <a:gd name="connsiteY46" fmla="*/ 1524795 h 4987925"/>
              <a:gd name="connsiteX47" fmla="*/ 2616994 w 3376613"/>
              <a:gd name="connsiteY47" fmla="*/ 1560513 h 4987925"/>
              <a:gd name="connsiteX48" fmla="*/ 2627313 w 3376613"/>
              <a:gd name="connsiteY48" fmla="*/ 1596232 h 4987925"/>
              <a:gd name="connsiteX49" fmla="*/ 2635251 w 3376613"/>
              <a:gd name="connsiteY49" fmla="*/ 1630363 h 4987925"/>
              <a:gd name="connsiteX50" fmla="*/ 2642394 w 3376613"/>
              <a:gd name="connsiteY50" fmla="*/ 1664495 h 4987925"/>
              <a:gd name="connsiteX51" fmla="*/ 2647951 w 3376613"/>
              <a:gd name="connsiteY51" fmla="*/ 1698626 h 4987925"/>
              <a:gd name="connsiteX52" fmla="*/ 2652713 w 3376613"/>
              <a:gd name="connsiteY52" fmla="*/ 1731170 h 4987925"/>
              <a:gd name="connsiteX53" fmla="*/ 2656682 w 3376613"/>
              <a:gd name="connsiteY53" fmla="*/ 1762126 h 4987925"/>
              <a:gd name="connsiteX54" fmla="*/ 2659857 w 3376613"/>
              <a:gd name="connsiteY54" fmla="*/ 1792288 h 4987925"/>
              <a:gd name="connsiteX55" fmla="*/ 2661444 w 3376613"/>
              <a:gd name="connsiteY55" fmla="*/ 1820863 h 4987925"/>
              <a:gd name="connsiteX56" fmla="*/ 2662238 w 3376613"/>
              <a:gd name="connsiteY56" fmla="*/ 1847851 h 4987925"/>
              <a:gd name="connsiteX57" fmla="*/ 2661444 w 3376613"/>
              <a:gd name="connsiteY57" fmla="*/ 1862138 h 4987925"/>
              <a:gd name="connsiteX58" fmla="*/ 2659857 w 3376613"/>
              <a:gd name="connsiteY58" fmla="*/ 1875632 h 4987925"/>
              <a:gd name="connsiteX59" fmla="*/ 2656682 w 3376613"/>
              <a:gd name="connsiteY59" fmla="*/ 1888332 h 4987925"/>
              <a:gd name="connsiteX60" fmla="*/ 2651125 w 3376613"/>
              <a:gd name="connsiteY60" fmla="*/ 1901032 h 4987925"/>
              <a:gd name="connsiteX61" fmla="*/ 2646363 w 3376613"/>
              <a:gd name="connsiteY61" fmla="*/ 1913732 h 4987925"/>
              <a:gd name="connsiteX62" fmla="*/ 2639219 w 3376613"/>
              <a:gd name="connsiteY62" fmla="*/ 1924845 h 4987925"/>
              <a:gd name="connsiteX63" fmla="*/ 2632075 w 3376613"/>
              <a:gd name="connsiteY63" fmla="*/ 1935957 h 4987925"/>
              <a:gd name="connsiteX64" fmla="*/ 2622551 w 3376613"/>
              <a:gd name="connsiteY64" fmla="*/ 1945482 h 4987925"/>
              <a:gd name="connsiteX65" fmla="*/ 2613025 w 3376613"/>
              <a:gd name="connsiteY65" fmla="*/ 1954213 h 4987925"/>
              <a:gd name="connsiteX66" fmla="*/ 2603501 w 3376613"/>
              <a:gd name="connsiteY66" fmla="*/ 1961357 h 4987925"/>
              <a:gd name="connsiteX67" fmla="*/ 2591594 w 3376613"/>
              <a:gd name="connsiteY67" fmla="*/ 1969295 h 4987925"/>
              <a:gd name="connsiteX68" fmla="*/ 2579688 w 3376613"/>
              <a:gd name="connsiteY68" fmla="*/ 1974851 h 4987925"/>
              <a:gd name="connsiteX69" fmla="*/ 2567782 w 3376613"/>
              <a:gd name="connsiteY69" fmla="*/ 1979613 h 4987925"/>
              <a:gd name="connsiteX70" fmla="*/ 2554288 w 3376613"/>
              <a:gd name="connsiteY70" fmla="*/ 1983582 h 4987925"/>
              <a:gd name="connsiteX71" fmla="*/ 2540794 w 3376613"/>
              <a:gd name="connsiteY71" fmla="*/ 1985170 h 4987925"/>
              <a:gd name="connsiteX72" fmla="*/ 2526507 w 3376613"/>
              <a:gd name="connsiteY72" fmla="*/ 1985963 h 4987925"/>
              <a:gd name="connsiteX73" fmla="*/ 2513013 w 3376613"/>
              <a:gd name="connsiteY73" fmla="*/ 1985963 h 4987925"/>
              <a:gd name="connsiteX74" fmla="*/ 2498725 w 3376613"/>
              <a:gd name="connsiteY74" fmla="*/ 1983582 h 4987925"/>
              <a:gd name="connsiteX75" fmla="*/ 2486025 w 3376613"/>
              <a:gd name="connsiteY75" fmla="*/ 1980407 h 4987925"/>
              <a:gd name="connsiteX76" fmla="*/ 2472532 w 3376613"/>
              <a:gd name="connsiteY76" fmla="*/ 1976438 h 4987925"/>
              <a:gd name="connsiteX77" fmla="*/ 2460625 w 3376613"/>
              <a:gd name="connsiteY77" fmla="*/ 1970882 h 4987925"/>
              <a:gd name="connsiteX78" fmla="*/ 2449513 w 3376613"/>
              <a:gd name="connsiteY78" fmla="*/ 1964532 h 4987925"/>
              <a:gd name="connsiteX79" fmla="*/ 2438401 w 3376613"/>
              <a:gd name="connsiteY79" fmla="*/ 1955801 h 4987925"/>
              <a:gd name="connsiteX80" fmla="*/ 2428875 w 3376613"/>
              <a:gd name="connsiteY80" fmla="*/ 1947863 h 4987925"/>
              <a:gd name="connsiteX81" fmla="*/ 2420938 w 3376613"/>
              <a:gd name="connsiteY81" fmla="*/ 1938338 h 4987925"/>
              <a:gd name="connsiteX82" fmla="*/ 2412207 w 3376613"/>
              <a:gd name="connsiteY82" fmla="*/ 1927226 h 4987925"/>
              <a:gd name="connsiteX83" fmla="*/ 2405063 w 3376613"/>
              <a:gd name="connsiteY83" fmla="*/ 1916907 h 4987925"/>
              <a:gd name="connsiteX84" fmla="*/ 2399507 w 3376613"/>
              <a:gd name="connsiteY84" fmla="*/ 1905001 h 4987925"/>
              <a:gd name="connsiteX85" fmla="*/ 2395538 w 3376613"/>
              <a:gd name="connsiteY85" fmla="*/ 1892301 h 4987925"/>
              <a:gd name="connsiteX86" fmla="*/ 2391569 w 3376613"/>
              <a:gd name="connsiteY86" fmla="*/ 1879601 h 4987925"/>
              <a:gd name="connsiteX87" fmla="*/ 2389982 w 3376613"/>
              <a:gd name="connsiteY87" fmla="*/ 1865313 h 4987925"/>
              <a:gd name="connsiteX88" fmla="*/ 2388394 w 3376613"/>
              <a:gd name="connsiteY88" fmla="*/ 1851820 h 4987925"/>
              <a:gd name="connsiteX89" fmla="*/ 2388394 w 3376613"/>
              <a:gd name="connsiteY89" fmla="*/ 1840707 h 4987925"/>
              <a:gd name="connsiteX90" fmla="*/ 2386013 w 3376613"/>
              <a:gd name="connsiteY90" fmla="*/ 1819276 h 4987925"/>
              <a:gd name="connsiteX91" fmla="*/ 2382838 w 3376613"/>
              <a:gd name="connsiteY91" fmla="*/ 1787526 h 4987925"/>
              <a:gd name="connsiteX92" fmla="*/ 2378075 w 3376613"/>
              <a:gd name="connsiteY92" fmla="*/ 1747045 h 4987925"/>
              <a:gd name="connsiteX93" fmla="*/ 2374107 w 3376613"/>
              <a:gd name="connsiteY93" fmla="*/ 1724026 h 4987925"/>
              <a:gd name="connsiteX94" fmla="*/ 2370138 w 3376613"/>
              <a:gd name="connsiteY94" fmla="*/ 1701007 h 4987925"/>
              <a:gd name="connsiteX95" fmla="*/ 2364582 w 3376613"/>
              <a:gd name="connsiteY95" fmla="*/ 1675607 h 4987925"/>
              <a:gd name="connsiteX96" fmla="*/ 2357438 w 3376613"/>
              <a:gd name="connsiteY96" fmla="*/ 1648620 h 4987925"/>
              <a:gd name="connsiteX97" fmla="*/ 2350294 w 3376613"/>
              <a:gd name="connsiteY97" fmla="*/ 1621632 h 4987925"/>
              <a:gd name="connsiteX98" fmla="*/ 2341563 w 3376613"/>
              <a:gd name="connsiteY98" fmla="*/ 1593057 h 4987925"/>
              <a:gd name="connsiteX99" fmla="*/ 2332038 w 3376613"/>
              <a:gd name="connsiteY99" fmla="*/ 1564482 h 4987925"/>
              <a:gd name="connsiteX100" fmla="*/ 2320132 w 3376613"/>
              <a:gd name="connsiteY100" fmla="*/ 1535113 h 4987925"/>
              <a:gd name="connsiteX101" fmla="*/ 2308225 w 3376613"/>
              <a:gd name="connsiteY101" fmla="*/ 1506538 h 4987925"/>
              <a:gd name="connsiteX102" fmla="*/ 2293938 w 3376613"/>
              <a:gd name="connsiteY102" fmla="*/ 1477170 h 4987925"/>
              <a:gd name="connsiteX103" fmla="*/ 2278063 w 3376613"/>
              <a:gd name="connsiteY103" fmla="*/ 1447801 h 4987925"/>
              <a:gd name="connsiteX104" fmla="*/ 2260600 w 3376613"/>
              <a:gd name="connsiteY104" fmla="*/ 1419226 h 4987925"/>
              <a:gd name="connsiteX105" fmla="*/ 2242344 w 3376613"/>
              <a:gd name="connsiteY105" fmla="*/ 1390651 h 4987925"/>
              <a:gd name="connsiteX106" fmla="*/ 2232025 w 3376613"/>
              <a:gd name="connsiteY106" fmla="*/ 1377157 h 4987925"/>
              <a:gd name="connsiteX107" fmla="*/ 2221707 w 3376613"/>
              <a:gd name="connsiteY107" fmla="*/ 1363663 h 4987925"/>
              <a:gd name="connsiteX108" fmla="*/ 2209800 w 3376613"/>
              <a:gd name="connsiteY108" fmla="*/ 1350169 h 4987925"/>
              <a:gd name="connsiteX109" fmla="*/ 2198688 w 3376613"/>
              <a:gd name="connsiteY109" fmla="*/ 1336676 h 4987925"/>
              <a:gd name="connsiteX110" fmla="*/ 2186782 w 3376613"/>
              <a:gd name="connsiteY110" fmla="*/ 1324769 h 4987925"/>
              <a:gd name="connsiteX111" fmla="*/ 2174082 w 3376613"/>
              <a:gd name="connsiteY111" fmla="*/ 1311276 h 4987925"/>
              <a:gd name="connsiteX112" fmla="*/ 2161382 w 3376613"/>
              <a:gd name="connsiteY112" fmla="*/ 1299369 h 4987925"/>
              <a:gd name="connsiteX113" fmla="*/ 2147094 w 3376613"/>
              <a:gd name="connsiteY113" fmla="*/ 1288257 h 4987925"/>
              <a:gd name="connsiteX114" fmla="*/ 2133600 w 3376613"/>
              <a:gd name="connsiteY114" fmla="*/ 1276351 h 4987925"/>
              <a:gd name="connsiteX115" fmla="*/ 2118519 w 3376613"/>
              <a:gd name="connsiteY115" fmla="*/ 1265238 h 4987925"/>
              <a:gd name="connsiteX116" fmla="*/ 2104232 w 3376613"/>
              <a:gd name="connsiteY116" fmla="*/ 1254919 h 4987925"/>
              <a:gd name="connsiteX117" fmla="*/ 2088357 w 3376613"/>
              <a:gd name="connsiteY117" fmla="*/ 1244601 h 4987925"/>
              <a:gd name="connsiteX118" fmla="*/ 2072482 w 3376613"/>
              <a:gd name="connsiteY118" fmla="*/ 1235076 h 4987925"/>
              <a:gd name="connsiteX119" fmla="*/ 2055019 w 3376613"/>
              <a:gd name="connsiteY119" fmla="*/ 1226344 h 4987925"/>
              <a:gd name="connsiteX120" fmla="*/ 2038350 w 3376613"/>
              <a:gd name="connsiteY120" fmla="*/ 1216819 h 4987925"/>
              <a:gd name="connsiteX121" fmla="*/ 2019300 w 3376613"/>
              <a:gd name="connsiteY121" fmla="*/ 1208882 h 4987925"/>
              <a:gd name="connsiteX122" fmla="*/ 2001044 w 3376613"/>
              <a:gd name="connsiteY122" fmla="*/ 1201738 h 4987925"/>
              <a:gd name="connsiteX123" fmla="*/ 1981994 w 3376613"/>
              <a:gd name="connsiteY123" fmla="*/ 1193801 h 4987925"/>
              <a:gd name="connsiteX124" fmla="*/ 1962150 w 3376613"/>
              <a:gd name="connsiteY124" fmla="*/ 1187451 h 4987925"/>
              <a:gd name="connsiteX125" fmla="*/ 1940719 w 3376613"/>
              <a:gd name="connsiteY125" fmla="*/ 1181894 h 4987925"/>
              <a:gd name="connsiteX126" fmla="*/ 1920082 w 3376613"/>
              <a:gd name="connsiteY126" fmla="*/ 1177132 h 4987925"/>
              <a:gd name="connsiteX127" fmla="*/ 1898650 w 3376613"/>
              <a:gd name="connsiteY127" fmla="*/ 1172369 h 4987925"/>
              <a:gd name="connsiteX128" fmla="*/ 1851819 w 3376613"/>
              <a:gd name="connsiteY128" fmla="*/ 1164432 h 4987925"/>
              <a:gd name="connsiteX129" fmla="*/ 1806575 w 3376613"/>
              <a:gd name="connsiteY129" fmla="*/ 1158082 h 4987925"/>
              <a:gd name="connsiteX130" fmla="*/ 1761331 w 3376613"/>
              <a:gd name="connsiteY130" fmla="*/ 1154113 h 4987925"/>
              <a:gd name="connsiteX131" fmla="*/ 1717675 w 3376613"/>
              <a:gd name="connsiteY131" fmla="*/ 1150938 h 4987925"/>
              <a:gd name="connsiteX132" fmla="*/ 1674019 w 3376613"/>
              <a:gd name="connsiteY132" fmla="*/ 1150144 h 4987925"/>
              <a:gd name="connsiteX133" fmla="*/ 1632744 w 3376613"/>
              <a:gd name="connsiteY133" fmla="*/ 1150938 h 4987925"/>
              <a:gd name="connsiteX134" fmla="*/ 1592263 w 3376613"/>
              <a:gd name="connsiteY134" fmla="*/ 1153319 h 4987925"/>
              <a:gd name="connsiteX135" fmla="*/ 1550988 w 3376613"/>
              <a:gd name="connsiteY135" fmla="*/ 1156494 h 4987925"/>
              <a:gd name="connsiteX136" fmla="*/ 1512888 w 3376613"/>
              <a:gd name="connsiteY136" fmla="*/ 1162051 h 4987925"/>
              <a:gd name="connsiteX137" fmla="*/ 1474788 w 3376613"/>
              <a:gd name="connsiteY137" fmla="*/ 1169988 h 4987925"/>
              <a:gd name="connsiteX138" fmla="*/ 1437481 w 3376613"/>
              <a:gd name="connsiteY138" fmla="*/ 1177926 h 4987925"/>
              <a:gd name="connsiteX139" fmla="*/ 1401763 w 3376613"/>
              <a:gd name="connsiteY139" fmla="*/ 1188244 h 4987925"/>
              <a:gd name="connsiteX140" fmla="*/ 1366838 w 3376613"/>
              <a:gd name="connsiteY140" fmla="*/ 1200151 h 4987925"/>
              <a:gd name="connsiteX141" fmla="*/ 1333500 w 3376613"/>
              <a:gd name="connsiteY141" fmla="*/ 1213644 h 4987925"/>
              <a:gd name="connsiteX142" fmla="*/ 1300956 w 3376613"/>
              <a:gd name="connsiteY142" fmla="*/ 1228726 h 4987925"/>
              <a:gd name="connsiteX143" fmla="*/ 1270000 w 3376613"/>
              <a:gd name="connsiteY143" fmla="*/ 1244601 h 4987925"/>
              <a:gd name="connsiteX144" fmla="*/ 1239838 w 3376613"/>
              <a:gd name="connsiteY144" fmla="*/ 1262857 h 4987925"/>
              <a:gd name="connsiteX145" fmla="*/ 1210469 w 3376613"/>
              <a:gd name="connsiteY145" fmla="*/ 1281907 h 4987925"/>
              <a:gd name="connsiteX146" fmla="*/ 1182688 w 3376613"/>
              <a:gd name="connsiteY146" fmla="*/ 1303338 h 4987925"/>
              <a:gd name="connsiteX147" fmla="*/ 1156494 w 3376613"/>
              <a:gd name="connsiteY147" fmla="*/ 1325563 h 4987925"/>
              <a:gd name="connsiteX148" fmla="*/ 1131094 w 3376613"/>
              <a:gd name="connsiteY148" fmla="*/ 1349376 h 4987925"/>
              <a:gd name="connsiteX149" fmla="*/ 1107281 w 3376613"/>
              <a:gd name="connsiteY149" fmla="*/ 1375569 h 4987925"/>
              <a:gd name="connsiteX150" fmla="*/ 1084263 w 3376613"/>
              <a:gd name="connsiteY150" fmla="*/ 1401763 h 4987925"/>
              <a:gd name="connsiteX151" fmla="*/ 1063625 w 3376613"/>
              <a:gd name="connsiteY151" fmla="*/ 1429544 h 4987925"/>
              <a:gd name="connsiteX152" fmla="*/ 1043781 w 3376613"/>
              <a:gd name="connsiteY152" fmla="*/ 1459707 h 4987925"/>
              <a:gd name="connsiteX153" fmla="*/ 1024731 w 3376613"/>
              <a:gd name="connsiteY153" fmla="*/ 1491457 h 4987925"/>
              <a:gd name="connsiteX154" fmla="*/ 1008063 w 3376613"/>
              <a:gd name="connsiteY154" fmla="*/ 1524001 h 4987925"/>
              <a:gd name="connsiteX155" fmla="*/ 992188 w 3376613"/>
              <a:gd name="connsiteY155" fmla="*/ 1557338 h 4987925"/>
              <a:gd name="connsiteX156" fmla="*/ 977900 w 3376613"/>
              <a:gd name="connsiteY156" fmla="*/ 1592263 h 4987925"/>
              <a:gd name="connsiteX157" fmla="*/ 965200 w 3376613"/>
              <a:gd name="connsiteY157" fmla="*/ 1628776 h 4987925"/>
              <a:gd name="connsiteX158" fmla="*/ 954088 w 3376613"/>
              <a:gd name="connsiteY158" fmla="*/ 1667670 h 4987925"/>
              <a:gd name="connsiteX159" fmla="*/ 944563 w 3376613"/>
              <a:gd name="connsiteY159" fmla="*/ 1706563 h 4987925"/>
              <a:gd name="connsiteX160" fmla="*/ 938213 w 3376613"/>
              <a:gd name="connsiteY160" fmla="*/ 1731170 h 4987925"/>
              <a:gd name="connsiteX161" fmla="*/ 934244 w 3376613"/>
              <a:gd name="connsiteY161" fmla="*/ 1755776 h 4987925"/>
              <a:gd name="connsiteX162" fmla="*/ 931069 w 3376613"/>
              <a:gd name="connsiteY162" fmla="*/ 1778795 h 4987925"/>
              <a:gd name="connsiteX163" fmla="*/ 929481 w 3376613"/>
              <a:gd name="connsiteY163" fmla="*/ 1802607 h 4987925"/>
              <a:gd name="connsiteX164" fmla="*/ 927894 w 3376613"/>
              <a:gd name="connsiteY164" fmla="*/ 1826420 h 4987925"/>
              <a:gd name="connsiteX165" fmla="*/ 927100 w 3376613"/>
              <a:gd name="connsiteY165" fmla="*/ 1849438 h 4987925"/>
              <a:gd name="connsiteX166" fmla="*/ 927100 w 3376613"/>
              <a:gd name="connsiteY166" fmla="*/ 1871663 h 4987925"/>
              <a:gd name="connsiteX167" fmla="*/ 927894 w 3376613"/>
              <a:gd name="connsiteY167" fmla="*/ 1893888 h 4987925"/>
              <a:gd name="connsiteX168" fmla="*/ 929481 w 3376613"/>
              <a:gd name="connsiteY168" fmla="*/ 1916113 h 4987925"/>
              <a:gd name="connsiteX169" fmla="*/ 931863 w 3376613"/>
              <a:gd name="connsiteY169" fmla="*/ 1938338 h 4987925"/>
              <a:gd name="connsiteX170" fmla="*/ 934244 w 3376613"/>
              <a:gd name="connsiteY170" fmla="*/ 1958976 h 4987925"/>
              <a:gd name="connsiteX171" fmla="*/ 938213 w 3376613"/>
              <a:gd name="connsiteY171" fmla="*/ 1979613 h 4987925"/>
              <a:gd name="connsiteX172" fmla="*/ 942975 w 3376613"/>
              <a:gd name="connsiteY172" fmla="*/ 2000251 h 4987925"/>
              <a:gd name="connsiteX173" fmla="*/ 946944 w 3376613"/>
              <a:gd name="connsiteY173" fmla="*/ 2019301 h 4987925"/>
              <a:gd name="connsiteX174" fmla="*/ 952500 w 3376613"/>
              <a:gd name="connsiteY174" fmla="*/ 2038351 h 4987925"/>
              <a:gd name="connsiteX175" fmla="*/ 958056 w 3376613"/>
              <a:gd name="connsiteY175" fmla="*/ 2057401 h 4987925"/>
              <a:gd name="connsiteX176" fmla="*/ 963613 w 3376613"/>
              <a:gd name="connsiteY176" fmla="*/ 2074070 h 4987925"/>
              <a:gd name="connsiteX177" fmla="*/ 969963 w 3376613"/>
              <a:gd name="connsiteY177" fmla="*/ 2091532 h 4987925"/>
              <a:gd name="connsiteX178" fmla="*/ 977900 w 3376613"/>
              <a:gd name="connsiteY178" fmla="*/ 2108201 h 4987925"/>
              <a:gd name="connsiteX179" fmla="*/ 985044 w 3376613"/>
              <a:gd name="connsiteY179" fmla="*/ 2124076 h 4987925"/>
              <a:gd name="connsiteX180" fmla="*/ 992188 w 3376613"/>
              <a:gd name="connsiteY180" fmla="*/ 2138363 h 4987925"/>
              <a:gd name="connsiteX181" fmla="*/ 1000125 w 3376613"/>
              <a:gd name="connsiteY181" fmla="*/ 2153445 h 4987925"/>
              <a:gd name="connsiteX182" fmla="*/ 1008856 w 3376613"/>
              <a:gd name="connsiteY182" fmla="*/ 2166145 h 4987925"/>
              <a:gd name="connsiteX183" fmla="*/ 1017588 w 3376613"/>
              <a:gd name="connsiteY183" fmla="*/ 2179638 h 4987925"/>
              <a:gd name="connsiteX184" fmla="*/ 1025525 w 3376613"/>
              <a:gd name="connsiteY184" fmla="*/ 2190751 h 4987925"/>
              <a:gd name="connsiteX185" fmla="*/ 1035050 w 3376613"/>
              <a:gd name="connsiteY185" fmla="*/ 2201863 h 4987925"/>
              <a:gd name="connsiteX186" fmla="*/ 1043781 w 3376613"/>
              <a:gd name="connsiteY186" fmla="*/ 2212182 h 4987925"/>
              <a:gd name="connsiteX187" fmla="*/ 1052513 w 3376613"/>
              <a:gd name="connsiteY187" fmla="*/ 2220913 h 4987925"/>
              <a:gd name="connsiteX188" fmla="*/ 1062831 w 3376613"/>
              <a:gd name="connsiteY188" fmla="*/ 2228851 h 4987925"/>
              <a:gd name="connsiteX189" fmla="*/ 1071563 w 3376613"/>
              <a:gd name="connsiteY189" fmla="*/ 2235995 h 4987925"/>
              <a:gd name="connsiteX190" fmla="*/ 1081088 w 3376613"/>
              <a:gd name="connsiteY190" fmla="*/ 2241551 h 4987925"/>
              <a:gd name="connsiteX191" fmla="*/ 1090613 w 3376613"/>
              <a:gd name="connsiteY191" fmla="*/ 2246313 h 4987925"/>
              <a:gd name="connsiteX192" fmla="*/ 1098550 w 3376613"/>
              <a:gd name="connsiteY192" fmla="*/ 2249488 h 4987925"/>
              <a:gd name="connsiteX193" fmla="*/ 1107281 w 3376613"/>
              <a:gd name="connsiteY193" fmla="*/ 2251870 h 4987925"/>
              <a:gd name="connsiteX194" fmla="*/ 1115219 w 3376613"/>
              <a:gd name="connsiteY194" fmla="*/ 2252663 h 4987925"/>
              <a:gd name="connsiteX195" fmla="*/ 1124744 w 3376613"/>
              <a:gd name="connsiteY195" fmla="*/ 2252663 h 4987925"/>
              <a:gd name="connsiteX196" fmla="*/ 1133475 w 3376613"/>
              <a:gd name="connsiteY196" fmla="*/ 2251870 h 4987925"/>
              <a:gd name="connsiteX197" fmla="*/ 1142206 w 3376613"/>
              <a:gd name="connsiteY197" fmla="*/ 2249488 h 4987925"/>
              <a:gd name="connsiteX198" fmla="*/ 1151731 w 3376613"/>
              <a:gd name="connsiteY198" fmla="*/ 2246313 h 4987925"/>
              <a:gd name="connsiteX199" fmla="*/ 1160463 w 3376613"/>
              <a:gd name="connsiteY199" fmla="*/ 2242345 h 4987925"/>
              <a:gd name="connsiteX200" fmla="*/ 1169988 w 3376613"/>
              <a:gd name="connsiteY200" fmla="*/ 2236788 h 4987925"/>
              <a:gd name="connsiteX201" fmla="*/ 1180306 w 3376613"/>
              <a:gd name="connsiteY201" fmla="*/ 2230438 h 4987925"/>
              <a:gd name="connsiteX202" fmla="*/ 1189831 w 3376613"/>
              <a:gd name="connsiteY202" fmla="*/ 2222501 h 4987925"/>
              <a:gd name="connsiteX203" fmla="*/ 1199356 w 3376613"/>
              <a:gd name="connsiteY203" fmla="*/ 2213770 h 4987925"/>
              <a:gd name="connsiteX204" fmla="*/ 1209675 w 3376613"/>
              <a:gd name="connsiteY204" fmla="*/ 2204245 h 4987925"/>
              <a:gd name="connsiteX205" fmla="*/ 1219200 w 3376613"/>
              <a:gd name="connsiteY205" fmla="*/ 2193132 h 4987925"/>
              <a:gd name="connsiteX206" fmla="*/ 1229519 w 3376613"/>
              <a:gd name="connsiteY206" fmla="*/ 2181226 h 4987925"/>
              <a:gd name="connsiteX207" fmla="*/ 1239838 w 3376613"/>
              <a:gd name="connsiteY207" fmla="*/ 2167732 h 4987925"/>
              <a:gd name="connsiteX208" fmla="*/ 1272381 w 3376613"/>
              <a:gd name="connsiteY208" fmla="*/ 2126457 h 4987925"/>
              <a:gd name="connsiteX209" fmla="*/ 1304925 w 3376613"/>
              <a:gd name="connsiteY209" fmla="*/ 2088357 h 4987925"/>
              <a:gd name="connsiteX210" fmla="*/ 1337469 w 3376613"/>
              <a:gd name="connsiteY210" fmla="*/ 2052638 h 4987925"/>
              <a:gd name="connsiteX211" fmla="*/ 1370013 w 3376613"/>
              <a:gd name="connsiteY211" fmla="*/ 2018507 h 4987925"/>
              <a:gd name="connsiteX212" fmla="*/ 1402556 w 3376613"/>
              <a:gd name="connsiteY212" fmla="*/ 1987551 h 4987925"/>
              <a:gd name="connsiteX213" fmla="*/ 1419225 w 3376613"/>
              <a:gd name="connsiteY213" fmla="*/ 1973263 h 4987925"/>
              <a:gd name="connsiteX214" fmla="*/ 1435100 w 3376613"/>
              <a:gd name="connsiteY214" fmla="*/ 1958976 h 4987925"/>
              <a:gd name="connsiteX215" fmla="*/ 1452563 w 3376613"/>
              <a:gd name="connsiteY215" fmla="*/ 1946276 h 4987925"/>
              <a:gd name="connsiteX216" fmla="*/ 1468438 w 3376613"/>
              <a:gd name="connsiteY216" fmla="*/ 1934370 h 4987925"/>
              <a:gd name="connsiteX217" fmla="*/ 1485106 w 3376613"/>
              <a:gd name="connsiteY217" fmla="*/ 1921670 h 4987925"/>
              <a:gd name="connsiteX218" fmla="*/ 1500981 w 3376613"/>
              <a:gd name="connsiteY218" fmla="*/ 1911351 h 4987925"/>
              <a:gd name="connsiteX219" fmla="*/ 1517650 w 3376613"/>
              <a:gd name="connsiteY219" fmla="*/ 1900238 h 4987925"/>
              <a:gd name="connsiteX220" fmla="*/ 1534319 w 3376613"/>
              <a:gd name="connsiteY220" fmla="*/ 1890713 h 4987925"/>
              <a:gd name="connsiteX221" fmla="*/ 1550194 w 3376613"/>
              <a:gd name="connsiteY221" fmla="*/ 1881982 h 4987925"/>
              <a:gd name="connsiteX222" fmla="*/ 1567657 w 3376613"/>
              <a:gd name="connsiteY222" fmla="*/ 1872457 h 4987925"/>
              <a:gd name="connsiteX223" fmla="*/ 1583531 w 3376613"/>
              <a:gd name="connsiteY223" fmla="*/ 1865313 h 4987925"/>
              <a:gd name="connsiteX224" fmla="*/ 1600200 w 3376613"/>
              <a:gd name="connsiteY224" fmla="*/ 1858170 h 4987925"/>
              <a:gd name="connsiteX225" fmla="*/ 1616075 w 3376613"/>
              <a:gd name="connsiteY225" fmla="*/ 1851820 h 4987925"/>
              <a:gd name="connsiteX226" fmla="*/ 1632744 w 3376613"/>
              <a:gd name="connsiteY226" fmla="*/ 1846263 h 4987925"/>
              <a:gd name="connsiteX227" fmla="*/ 1648619 w 3376613"/>
              <a:gd name="connsiteY227" fmla="*/ 1839913 h 4987925"/>
              <a:gd name="connsiteX228" fmla="*/ 1666081 w 3376613"/>
              <a:gd name="connsiteY228" fmla="*/ 1835945 h 4987925"/>
              <a:gd name="connsiteX229" fmla="*/ 1682750 w 3376613"/>
              <a:gd name="connsiteY229" fmla="*/ 1831976 h 4987925"/>
              <a:gd name="connsiteX230" fmla="*/ 1698625 w 3376613"/>
              <a:gd name="connsiteY230" fmla="*/ 1828801 h 4987925"/>
              <a:gd name="connsiteX231" fmla="*/ 1715294 w 3376613"/>
              <a:gd name="connsiteY231" fmla="*/ 1826420 h 4987925"/>
              <a:gd name="connsiteX232" fmla="*/ 1731169 w 3376613"/>
              <a:gd name="connsiteY232" fmla="*/ 1824832 h 4987925"/>
              <a:gd name="connsiteX233" fmla="*/ 1747838 w 3376613"/>
              <a:gd name="connsiteY233" fmla="*/ 1823245 h 4987925"/>
              <a:gd name="connsiteX234" fmla="*/ 1763713 w 3376613"/>
              <a:gd name="connsiteY234" fmla="*/ 1822451 h 4987925"/>
              <a:gd name="connsiteX235" fmla="*/ 1769269 w 3376613"/>
              <a:gd name="connsiteY235" fmla="*/ 1822451 h 4987925"/>
              <a:gd name="connsiteX236" fmla="*/ 1793081 w 3376613"/>
              <a:gd name="connsiteY236" fmla="*/ 1823245 h 4987925"/>
              <a:gd name="connsiteX237" fmla="*/ 1817688 w 3376613"/>
              <a:gd name="connsiteY237" fmla="*/ 1825626 h 4987925"/>
              <a:gd name="connsiteX238" fmla="*/ 1842294 w 3376613"/>
              <a:gd name="connsiteY238" fmla="*/ 1829595 h 4987925"/>
              <a:gd name="connsiteX239" fmla="*/ 1866107 w 3376613"/>
              <a:gd name="connsiteY239" fmla="*/ 1834357 h 4987925"/>
              <a:gd name="connsiteX240" fmla="*/ 1889919 w 3376613"/>
              <a:gd name="connsiteY240" fmla="*/ 1840707 h 4987925"/>
              <a:gd name="connsiteX241" fmla="*/ 1912144 w 3376613"/>
              <a:gd name="connsiteY241" fmla="*/ 1850232 h 4987925"/>
              <a:gd name="connsiteX242" fmla="*/ 1935163 w 3376613"/>
              <a:gd name="connsiteY242" fmla="*/ 1858963 h 4987925"/>
              <a:gd name="connsiteX243" fmla="*/ 1958182 w 3376613"/>
              <a:gd name="connsiteY243" fmla="*/ 1870076 h 4987925"/>
              <a:gd name="connsiteX244" fmla="*/ 1980407 w 3376613"/>
              <a:gd name="connsiteY244" fmla="*/ 1882776 h 4987925"/>
              <a:gd name="connsiteX245" fmla="*/ 2001044 w 3376613"/>
              <a:gd name="connsiteY245" fmla="*/ 1897063 h 4987925"/>
              <a:gd name="connsiteX246" fmla="*/ 2022475 w 3376613"/>
              <a:gd name="connsiteY246" fmla="*/ 1912938 h 4987925"/>
              <a:gd name="connsiteX247" fmla="*/ 2043113 w 3376613"/>
              <a:gd name="connsiteY247" fmla="*/ 1928813 h 4987925"/>
              <a:gd name="connsiteX248" fmla="*/ 2063750 w 3376613"/>
              <a:gd name="connsiteY248" fmla="*/ 1947070 h 4987925"/>
              <a:gd name="connsiteX249" fmla="*/ 2082800 w 3376613"/>
              <a:gd name="connsiteY249" fmla="*/ 1967707 h 4987925"/>
              <a:gd name="connsiteX250" fmla="*/ 2102644 w 3376613"/>
              <a:gd name="connsiteY250" fmla="*/ 1987551 h 4987925"/>
              <a:gd name="connsiteX251" fmla="*/ 2120900 w 3376613"/>
              <a:gd name="connsiteY251" fmla="*/ 2010570 h 4987925"/>
              <a:gd name="connsiteX252" fmla="*/ 2136775 w 3376613"/>
              <a:gd name="connsiteY252" fmla="*/ 2031207 h 4987925"/>
              <a:gd name="connsiteX253" fmla="*/ 2151063 w 3376613"/>
              <a:gd name="connsiteY253" fmla="*/ 2052638 h 4987925"/>
              <a:gd name="connsiteX254" fmla="*/ 2164557 w 3376613"/>
              <a:gd name="connsiteY254" fmla="*/ 2074070 h 4987925"/>
              <a:gd name="connsiteX255" fmla="*/ 2175669 w 3376613"/>
              <a:gd name="connsiteY255" fmla="*/ 2096295 h 4987925"/>
              <a:gd name="connsiteX256" fmla="*/ 2186782 w 3376613"/>
              <a:gd name="connsiteY256" fmla="*/ 2118520 h 4987925"/>
              <a:gd name="connsiteX257" fmla="*/ 2195513 w 3376613"/>
              <a:gd name="connsiteY257" fmla="*/ 2141538 h 4987925"/>
              <a:gd name="connsiteX258" fmla="*/ 2202657 w 3376613"/>
              <a:gd name="connsiteY258" fmla="*/ 2163763 h 4987925"/>
              <a:gd name="connsiteX259" fmla="*/ 2209007 w 3376613"/>
              <a:gd name="connsiteY259" fmla="*/ 2187576 h 4987925"/>
              <a:gd name="connsiteX260" fmla="*/ 2214563 w 3376613"/>
              <a:gd name="connsiteY260" fmla="*/ 2211388 h 4987925"/>
              <a:gd name="connsiteX261" fmla="*/ 2218532 w 3376613"/>
              <a:gd name="connsiteY261" fmla="*/ 2235995 h 4987925"/>
              <a:gd name="connsiteX262" fmla="*/ 2220913 w 3376613"/>
              <a:gd name="connsiteY262" fmla="*/ 2260601 h 4987925"/>
              <a:gd name="connsiteX263" fmla="*/ 2221707 w 3376613"/>
              <a:gd name="connsiteY263" fmla="*/ 2284413 h 4987925"/>
              <a:gd name="connsiteX264" fmla="*/ 2221707 w 3376613"/>
              <a:gd name="connsiteY264" fmla="*/ 2309020 h 4987925"/>
              <a:gd name="connsiteX265" fmla="*/ 2220119 w 3376613"/>
              <a:gd name="connsiteY265" fmla="*/ 2334420 h 4987925"/>
              <a:gd name="connsiteX266" fmla="*/ 2216944 w 3376613"/>
              <a:gd name="connsiteY266" fmla="*/ 2359820 h 4987925"/>
              <a:gd name="connsiteX267" fmla="*/ 2212975 w 3376613"/>
              <a:gd name="connsiteY267" fmla="*/ 2385220 h 4987925"/>
              <a:gd name="connsiteX268" fmla="*/ 2207419 w 3376613"/>
              <a:gd name="connsiteY268" fmla="*/ 2410620 h 4987925"/>
              <a:gd name="connsiteX269" fmla="*/ 2200275 w 3376613"/>
              <a:gd name="connsiteY269" fmla="*/ 2436020 h 4987925"/>
              <a:gd name="connsiteX270" fmla="*/ 2193132 w 3376613"/>
              <a:gd name="connsiteY270" fmla="*/ 2461420 h 4987925"/>
              <a:gd name="connsiteX271" fmla="*/ 2183607 w 3376613"/>
              <a:gd name="connsiteY271" fmla="*/ 2487613 h 4987925"/>
              <a:gd name="connsiteX272" fmla="*/ 2172494 w 3376613"/>
              <a:gd name="connsiteY272" fmla="*/ 2513013 h 4987925"/>
              <a:gd name="connsiteX273" fmla="*/ 2161382 w 3376613"/>
              <a:gd name="connsiteY273" fmla="*/ 2539207 h 4987925"/>
              <a:gd name="connsiteX274" fmla="*/ 2147888 w 3376613"/>
              <a:gd name="connsiteY274" fmla="*/ 2565401 h 4987925"/>
              <a:gd name="connsiteX275" fmla="*/ 2133600 w 3376613"/>
              <a:gd name="connsiteY275" fmla="*/ 2590801 h 4987925"/>
              <a:gd name="connsiteX276" fmla="*/ 2117725 w 3376613"/>
              <a:gd name="connsiteY276" fmla="*/ 2616995 h 4987925"/>
              <a:gd name="connsiteX277" fmla="*/ 2101850 w 3376613"/>
              <a:gd name="connsiteY277" fmla="*/ 2643188 h 4987925"/>
              <a:gd name="connsiteX278" fmla="*/ 2082800 w 3376613"/>
              <a:gd name="connsiteY278" fmla="*/ 2667795 h 4987925"/>
              <a:gd name="connsiteX279" fmla="*/ 2064544 w 3376613"/>
              <a:gd name="connsiteY279" fmla="*/ 2693195 h 4987925"/>
              <a:gd name="connsiteX280" fmla="*/ 2043907 w 3376613"/>
              <a:gd name="connsiteY280" fmla="*/ 2719388 h 4987925"/>
              <a:gd name="connsiteX281" fmla="*/ 2021682 w 3376613"/>
              <a:gd name="connsiteY281" fmla="*/ 2744789 h 4987925"/>
              <a:gd name="connsiteX282" fmla="*/ 1998663 w 3376613"/>
              <a:gd name="connsiteY282" fmla="*/ 2769395 h 4987925"/>
              <a:gd name="connsiteX283" fmla="*/ 1974057 w 3376613"/>
              <a:gd name="connsiteY283" fmla="*/ 2794795 h 4987925"/>
              <a:gd name="connsiteX284" fmla="*/ 1943100 w 3376613"/>
              <a:gd name="connsiteY284" fmla="*/ 2824957 h 4987925"/>
              <a:gd name="connsiteX285" fmla="*/ 1912938 w 3376613"/>
              <a:gd name="connsiteY285" fmla="*/ 2851945 h 4987925"/>
              <a:gd name="connsiteX286" fmla="*/ 1886744 w 3376613"/>
              <a:gd name="connsiteY286" fmla="*/ 2875757 h 4987925"/>
              <a:gd name="connsiteX287" fmla="*/ 1861344 w 3376613"/>
              <a:gd name="connsiteY287" fmla="*/ 2897189 h 4987925"/>
              <a:gd name="connsiteX288" fmla="*/ 1825625 w 3376613"/>
              <a:gd name="connsiteY288" fmla="*/ 2927351 h 4987925"/>
              <a:gd name="connsiteX289" fmla="*/ 1812131 w 3376613"/>
              <a:gd name="connsiteY289" fmla="*/ 2940051 h 4987925"/>
              <a:gd name="connsiteX290" fmla="*/ 1801019 w 3376613"/>
              <a:gd name="connsiteY290" fmla="*/ 2951957 h 4987925"/>
              <a:gd name="connsiteX291" fmla="*/ 1790700 w 3376613"/>
              <a:gd name="connsiteY291" fmla="*/ 2962276 h 4987925"/>
              <a:gd name="connsiteX292" fmla="*/ 1783557 w 3376613"/>
              <a:gd name="connsiteY292" fmla="*/ 2974182 h 4987925"/>
              <a:gd name="connsiteX293" fmla="*/ 1777207 w 3376613"/>
              <a:gd name="connsiteY293" fmla="*/ 2984501 h 4987925"/>
              <a:gd name="connsiteX294" fmla="*/ 1774031 w 3376613"/>
              <a:gd name="connsiteY294" fmla="*/ 2996407 h 4987925"/>
              <a:gd name="connsiteX295" fmla="*/ 1771650 w 3376613"/>
              <a:gd name="connsiteY295" fmla="*/ 3008313 h 4987925"/>
              <a:gd name="connsiteX296" fmla="*/ 1770857 w 3376613"/>
              <a:gd name="connsiteY296" fmla="*/ 3021013 h 4987925"/>
              <a:gd name="connsiteX297" fmla="*/ 1771650 w 3376613"/>
              <a:gd name="connsiteY297" fmla="*/ 3036095 h 4987925"/>
              <a:gd name="connsiteX298" fmla="*/ 1774825 w 3376613"/>
              <a:gd name="connsiteY298" fmla="*/ 3051176 h 4987925"/>
              <a:gd name="connsiteX299" fmla="*/ 1778794 w 3376613"/>
              <a:gd name="connsiteY299" fmla="*/ 3070226 h 4987925"/>
              <a:gd name="connsiteX300" fmla="*/ 1783557 w 3376613"/>
              <a:gd name="connsiteY300" fmla="*/ 3091657 h 4987925"/>
              <a:gd name="connsiteX301" fmla="*/ 1798638 w 3376613"/>
              <a:gd name="connsiteY301" fmla="*/ 3140870 h 4987925"/>
              <a:gd name="connsiteX302" fmla="*/ 1809750 w 3376613"/>
              <a:gd name="connsiteY302" fmla="*/ 3179764 h 4987925"/>
              <a:gd name="connsiteX303" fmla="*/ 1818481 w 3376613"/>
              <a:gd name="connsiteY303" fmla="*/ 3216276 h 4987925"/>
              <a:gd name="connsiteX304" fmla="*/ 1825625 w 3376613"/>
              <a:gd name="connsiteY304" fmla="*/ 3251995 h 4987925"/>
              <a:gd name="connsiteX305" fmla="*/ 1832769 w 3376613"/>
              <a:gd name="connsiteY305" fmla="*/ 3286126 h 4987925"/>
              <a:gd name="connsiteX306" fmla="*/ 1836738 w 3376613"/>
              <a:gd name="connsiteY306" fmla="*/ 3318670 h 4987925"/>
              <a:gd name="connsiteX307" fmla="*/ 1839913 w 3376613"/>
              <a:gd name="connsiteY307" fmla="*/ 3351214 h 4987925"/>
              <a:gd name="connsiteX308" fmla="*/ 1840707 w 3376613"/>
              <a:gd name="connsiteY308" fmla="*/ 3381376 h 4987925"/>
              <a:gd name="connsiteX309" fmla="*/ 1841500 w 3376613"/>
              <a:gd name="connsiteY309" fmla="*/ 3410745 h 4987925"/>
              <a:gd name="connsiteX310" fmla="*/ 1839913 w 3376613"/>
              <a:gd name="connsiteY310" fmla="*/ 3438526 h 4987925"/>
              <a:gd name="connsiteX311" fmla="*/ 1837531 w 3376613"/>
              <a:gd name="connsiteY311" fmla="*/ 3464720 h 4987925"/>
              <a:gd name="connsiteX312" fmla="*/ 1834357 w 3376613"/>
              <a:gd name="connsiteY312" fmla="*/ 3490914 h 4987925"/>
              <a:gd name="connsiteX313" fmla="*/ 1829594 w 3376613"/>
              <a:gd name="connsiteY313" fmla="*/ 3515520 h 4987925"/>
              <a:gd name="connsiteX314" fmla="*/ 1823244 w 3376613"/>
              <a:gd name="connsiteY314" fmla="*/ 3539332 h 4987925"/>
              <a:gd name="connsiteX315" fmla="*/ 1816100 w 3376613"/>
              <a:gd name="connsiteY315" fmla="*/ 3562351 h 4987925"/>
              <a:gd name="connsiteX316" fmla="*/ 1808957 w 3376613"/>
              <a:gd name="connsiteY316" fmla="*/ 3582989 h 4987925"/>
              <a:gd name="connsiteX317" fmla="*/ 1800225 w 3376613"/>
              <a:gd name="connsiteY317" fmla="*/ 3603626 h 4987925"/>
              <a:gd name="connsiteX318" fmla="*/ 1789907 w 3376613"/>
              <a:gd name="connsiteY318" fmla="*/ 3623470 h 4987925"/>
              <a:gd name="connsiteX319" fmla="*/ 1779588 w 3376613"/>
              <a:gd name="connsiteY319" fmla="*/ 3641726 h 4987925"/>
              <a:gd name="connsiteX320" fmla="*/ 1767681 w 3376613"/>
              <a:gd name="connsiteY320" fmla="*/ 3659982 h 4987925"/>
              <a:gd name="connsiteX321" fmla="*/ 1756569 w 3376613"/>
              <a:gd name="connsiteY321" fmla="*/ 3677445 h 4987925"/>
              <a:gd name="connsiteX322" fmla="*/ 1743869 w 3376613"/>
              <a:gd name="connsiteY322" fmla="*/ 3692526 h 4987925"/>
              <a:gd name="connsiteX323" fmla="*/ 1730375 w 3376613"/>
              <a:gd name="connsiteY323" fmla="*/ 3707607 h 4987925"/>
              <a:gd name="connsiteX324" fmla="*/ 1717675 w 3376613"/>
              <a:gd name="connsiteY324" fmla="*/ 3721895 h 4987925"/>
              <a:gd name="connsiteX325" fmla="*/ 1702594 w 3376613"/>
              <a:gd name="connsiteY325" fmla="*/ 3735389 h 4987925"/>
              <a:gd name="connsiteX326" fmla="*/ 1689100 w 3376613"/>
              <a:gd name="connsiteY326" fmla="*/ 3748089 h 4987925"/>
              <a:gd name="connsiteX327" fmla="*/ 1673225 w 3376613"/>
              <a:gd name="connsiteY327" fmla="*/ 3759201 h 4987925"/>
              <a:gd name="connsiteX328" fmla="*/ 1658938 w 3376613"/>
              <a:gd name="connsiteY328" fmla="*/ 3771107 h 4987925"/>
              <a:gd name="connsiteX329" fmla="*/ 1643063 w 3376613"/>
              <a:gd name="connsiteY329" fmla="*/ 3780632 h 4987925"/>
              <a:gd name="connsiteX330" fmla="*/ 1627981 w 3376613"/>
              <a:gd name="connsiteY330" fmla="*/ 3790157 h 4987925"/>
              <a:gd name="connsiteX331" fmla="*/ 1611313 w 3376613"/>
              <a:gd name="connsiteY331" fmla="*/ 3799682 h 4987925"/>
              <a:gd name="connsiteX332" fmla="*/ 1596231 w 3376613"/>
              <a:gd name="connsiteY332" fmla="*/ 3808414 h 4987925"/>
              <a:gd name="connsiteX333" fmla="*/ 1579563 w 3376613"/>
              <a:gd name="connsiteY333" fmla="*/ 3815557 h 4987925"/>
              <a:gd name="connsiteX334" fmla="*/ 1560513 w 3376613"/>
              <a:gd name="connsiteY334" fmla="*/ 3824289 h 4987925"/>
              <a:gd name="connsiteX335" fmla="*/ 1541463 w 3376613"/>
              <a:gd name="connsiteY335" fmla="*/ 3831432 h 4987925"/>
              <a:gd name="connsiteX336" fmla="*/ 1521619 w 3376613"/>
              <a:gd name="connsiteY336" fmla="*/ 3836989 h 4987925"/>
              <a:gd name="connsiteX337" fmla="*/ 1500981 w 3376613"/>
              <a:gd name="connsiteY337" fmla="*/ 3841751 h 4987925"/>
              <a:gd name="connsiteX338" fmla="*/ 1480344 w 3376613"/>
              <a:gd name="connsiteY338" fmla="*/ 3845720 h 4987925"/>
              <a:gd name="connsiteX339" fmla="*/ 1458913 w 3376613"/>
              <a:gd name="connsiteY339" fmla="*/ 3848895 h 4987925"/>
              <a:gd name="connsiteX340" fmla="*/ 1436688 w 3376613"/>
              <a:gd name="connsiteY340" fmla="*/ 3851276 h 4987925"/>
              <a:gd name="connsiteX341" fmla="*/ 1415256 w 3376613"/>
              <a:gd name="connsiteY341" fmla="*/ 3851276 h 4987925"/>
              <a:gd name="connsiteX342" fmla="*/ 1397794 w 3376613"/>
              <a:gd name="connsiteY342" fmla="*/ 3851276 h 4987925"/>
              <a:gd name="connsiteX343" fmla="*/ 1380331 w 3376613"/>
              <a:gd name="connsiteY343" fmla="*/ 3849689 h 4987925"/>
              <a:gd name="connsiteX344" fmla="*/ 1363663 w 3376613"/>
              <a:gd name="connsiteY344" fmla="*/ 3848101 h 4987925"/>
              <a:gd name="connsiteX345" fmla="*/ 1346200 w 3376613"/>
              <a:gd name="connsiteY345" fmla="*/ 3845720 h 4987925"/>
              <a:gd name="connsiteX346" fmla="*/ 1329531 w 3376613"/>
              <a:gd name="connsiteY346" fmla="*/ 3842545 h 4987925"/>
              <a:gd name="connsiteX347" fmla="*/ 1311275 w 3376613"/>
              <a:gd name="connsiteY347" fmla="*/ 3839370 h 4987925"/>
              <a:gd name="connsiteX348" fmla="*/ 1293813 w 3376613"/>
              <a:gd name="connsiteY348" fmla="*/ 3835401 h 4987925"/>
              <a:gd name="connsiteX349" fmla="*/ 1276350 w 3376613"/>
              <a:gd name="connsiteY349" fmla="*/ 3829845 h 4987925"/>
              <a:gd name="connsiteX350" fmla="*/ 1258888 w 3376613"/>
              <a:gd name="connsiteY350" fmla="*/ 3825082 h 4987925"/>
              <a:gd name="connsiteX351" fmla="*/ 1241425 w 3376613"/>
              <a:gd name="connsiteY351" fmla="*/ 3817939 h 4987925"/>
              <a:gd name="connsiteX352" fmla="*/ 1223963 w 3376613"/>
              <a:gd name="connsiteY352" fmla="*/ 3810795 h 4987925"/>
              <a:gd name="connsiteX353" fmla="*/ 1205706 w 3376613"/>
              <a:gd name="connsiteY353" fmla="*/ 3803651 h 4987925"/>
              <a:gd name="connsiteX354" fmla="*/ 1189038 w 3376613"/>
              <a:gd name="connsiteY354" fmla="*/ 3795714 h 4987925"/>
              <a:gd name="connsiteX355" fmla="*/ 1171575 w 3376613"/>
              <a:gd name="connsiteY355" fmla="*/ 3785395 h 4987925"/>
              <a:gd name="connsiteX356" fmla="*/ 1154906 w 3376613"/>
              <a:gd name="connsiteY356" fmla="*/ 3775870 h 4987925"/>
              <a:gd name="connsiteX357" fmla="*/ 1137444 w 3376613"/>
              <a:gd name="connsiteY357" fmla="*/ 3766345 h 4987925"/>
              <a:gd name="connsiteX358" fmla="*/ 1120775 w 3376613"/>
              <a:gd name="connsiteY358" fmla="*/ 3754439 h 4987925"/>
              <a:gd name="connsiteX359" fmla="*/ 1104106 w 3376613"/>
              <a:gd name="connsiteY359" fmla="*/ 3742532 h 4987925"/>
              <a:gd name="connsiteX360" fmla="*/ 1087438 w 3376613"/>
              <a:gd name="connsiteY360" fmla="*/ 3729832 h 4987925"/>
              <a:gd name="connsiteX361" fmla="*/ 1071563 w 3376613"/>
              <a:gd name="connsiteY361" fmla="*/ 3717132 h 4987925"/>
              <a:gd name="connsiteX362" fmla="*/ 1054894 w 3376613"/>
              <a:gd name="connsiteY362" fmla="*/ 3702845 h 4987925"/>
              <a:gd name="connsiteX363" fmla="*/ 1039813 w 3376613"/>
              <a:gd name="connsiteY363" fmla="*/ 3688557 h 4987925"/>
              <a:gd name="connsiteX364" fmla="*/ 1023938 w 3376613"/>
              <a:gd name="connsiteY364" fmla="*/ 3672682 h 4987925"/>
              <a:gd name="connsiteX365" fmla="*/ 1008856 w 3376613"/>
              <a:gd name="connsiteY365" fmla="*/ 3656807 h 4987925"/>
              <a:gd name="connsiteX366" fmla="*/ 993775 w 3376613"/>
              <a:gd name="connsiteY366" fmla="*/ 3639345 h 4987925"/>
              <a:gd name="connsiteX367" fmla="*/ 979488 w 3376613"/>
              <a:gd name="connsiteY367" fmla="*/ 3622676 h 4987925"/>
              <a:gd name="connsiteX368" fmla="*/ 964406 w 3376613"/>
              <a:gd name="connsiteY368" fmla="*/ 3603626 h 4987925"/>
              <a:gd name="connsiteX369" fmla="*/ 950913 w 3376613"/>
              <a:gd name="connsiteY369" fmla="*/ 3584576 h 4987925"/>
              <a:gd name="connsiteX370" fmla="*/ 937419 w 3376613"/>
              <a:gd name="connsiteY370" fmla="*/ 3565526 h 4987925"/>
              <a:gd name="connsiteX371" fmla="*/ 924719 w 3376613"/>
              <a:gd name="connsiteY371" fmla="*/ 3544095 h 4987925"/>
              <a:gd name="connsiteX372" fmla="*/ 911225 w 3376613"/>
              <a:gd name="connsiteY372" fmla="*/ 3522664 h 4987925"/>
              <a:gd name="connsiteX373" fmla="*/ 899319 w 3376613"/>
              <a:gd name="connsiteY373" fmla="*/ 3501232 h 4987925"/>
              <a:gd name="connsiteX374" fmla="*/ 893763 w 3376613"/>
              <a:gd name="connsiteY374" fmla="*/ 3488532 h 4987925"/>
              <a:gd name="connsiteX375" fmla="*/ 889000 w 3376613"/>
              <a:gd name="connsiteY375" fmla="*/ 3475832 h 4987925"/>
              <a:gd name="connsiteX376" fmla="*/ 885825 w 3376613"/>
              <a:gd name="connsiteY376" fmla="*/ 3462339 h 4987925"/>
              <a:gd name="connsiteX377" fmla="*/ 884238 w 3376613"/>
              <a:gd name="connsiteY377" fmla="*/ 3449639 h 4987925"/>
              <a:gd name="connsiteX378" fmla="*/ 882650 w 3376613"/>
              <a:gd name="connsiteY378" fmla="*/ 3435351 h 4987925"/>
              <a:gd name="connsiteX379" fmla="*/ 884238 w 3376613"/>
              <a:gd name="connsiteY379" fmla="*/ 3422651 h 4987925"/>
              <a:gd name="connsiteX380" fmla="*/ 886619 w 3376613"/>
              <a:gd name="connsiteY380" fmla="*/ 3409951 h 4987925"/>
              <a:gd name="connsiteX381" fmla="*/ 889794 w 3376613"/>
              <a:gd name="connsiteY381" fmla="*/ 3397251 h 4987925"/>
              <a:gd name="connsiteX382" fmla="*/ 893763 w 3376613"/>
              <a:gd name="connsiteY382" fmla="*/ 3384551 h 4987925"/>
              <a:gd name="connsiteX383" fmla="*/ 899319 w 3376613"/>
              <a:gd name="connsiteY383" fmla="*/ 3372645 h 4987925"/>
              <a:gd name="connsiteX384" fmla="*/ 905669 w 3376613"/>
              <a:gd name="connsiteY384" fmla="*/ 3361532 h 4987925"/>
              <a:gd name="connsiteX385" fmla="*/ 914400 w 3376613"/>
              <a:gd name="connsiteY385" fmla="*/ 3351214 h 4987925"/>
              <a:gd name="connsiteX386" fmla="*/ 923131 w 3376613"/>
              <a:gd name="connsiteY386" fmla="*/ 3340895 h 4987925"/>
              <a:gd name="connsiteX387" fmla="*/ 932656 w 3376613"/>
              <a:gd name="connsiteY387" fmla="*/ 3331370 h 4987925"/>
              <a:gd name="connsiteX388" fmla="*/ 943769 w 3376613"/>
              <a:gd name="connsiteY388" fmla="*/ 3323432 h 4987925"/>
              <a:gd name="connsiteX389" fmla="*/ 955675 w 3376613"/>
              <a:gd name="connsiteY389" fmla="*/ 3315495 h 4987925"/>
              <a:gd name="connsiteX390" fmla="*/ 968375 w 3376613"/>
              <a:gd name="connsiteY390" fmla="*/ 3309939 h 4987925"/>
              <a:gd name="connsiteX391" fmla="*/ 981075 w 3376613"/>
              <a:gd name="connsiteY391" fmla="*/ 3305176 h 4987925"/>
              <a:gd name="connsiteX392" fmla="*/ 994569 w 3376613"/>
              <a:gd name="connsiteY392" fmla="*/ 3302001 h 4987925"/>
              <a:gd name="connsiteX393" fmla="*/ 1008063 w 3376613"/>
              <a:gd name="connsiteY393" fmla="*/ 3300414 h 4987925"/>
              <a:gd name="connsiteX394" fmla="*/ 1020763 w 3376613"/>
              <a:gd name="connsiteY394" fmla="*/ 3299620 h 4987925"/>
              <a:gd name="connsiteX395" fmla="*/ 1034256 w 3376613"/>
              <a:gd name="connsiteY395" fmla="*/ 3300414 h 4987925"/>
              <a:gd name="connsiteX396" fmla="*/ 1046956 w 3376613"/>
              <a:gd name="connsiteY396" fmla="*/ 3302795 h 4987925"/>
              <a:gd name="connsiteX397" fmla="*/ 1059656 w 3376613"/>
              <a:gd name="connsiteY397" fmla="*/ 3305970 h 4987925"/>
              <a:gd name="connsiteX398" fmla="*/ 1072356 w 3376613"/>
              <a:gd name="connsiteY398" fmla="*/ 3309939 h 4987925"/>
              <a:gd name="connsiteX399" fmla="*/ 1083469 w 3376613"/>
              <a:gd name="connsiteY399" fmla="*/ 3315495 h 4987925"/>
              <a:gd name="connsiteX400" fmla="*/ 1095375 w 3376613"/>
              <a:gd name="connsiteY400" fmla="*/ 3322639 h 4987925"/>
              <a:gd name="connsiteX401" fmla="*/ 1106488 w 3376613"/>
              <a:gd name="connsiteY401" fmla="*/ 3330576 h 4987925"/>
              <a:gd name="connsiteX402" fmla="*/ 1116013 w 3376613"/>
              <a:gd name="connsiteY402" fmla="*/ 3339307 h 4987925"/>
              <a:gd name="connsiteX403" fmla="*/ 1125538 w 3376613"/>
              <a:gd name="connsiteY403" fmla="*/ 3349626 h 4987925"/>
              <a:gd name="connsiteX404" fmla="*/ 1133475 w 3376613"/>
              <a:gd name="connsiteY404" fmla="*/ 3359945 h 4987925"/>
              <a:gd name="connsiteX405" fmla="*/ 1140619 w 3376613"/>
              <a:gd name="connsiteY405" fmla="*/ 3371851 h 4987925"/>
              <a:gd name="connsiteX406" fmla="*/ 1150938 w 3376613"/>
              <a:gd name="connsiteY406" fmla="*/ 3390107 h 4987925"/>
              <a:gd name="connsiteX407" fmla="*/ 1161256 w 3376613"/>
              <a:gd name="connsiteY407" fmla="*/ 3406776 h 4987925"/>
              <a:gd name="connsiteX408" fmla="*/ 1171575 w 3376613"/>
              <a:gd name="connsiteY408" fmla="*/ 3422651 h 4987925"/>
              <a:gd name="connsiteX409" fmla="*/ 1182688 w 3376613"/>
              <a:gd name="connsiteY409" fmla="*/ 3438526 h 4987925"/>
              <a:gd name="connsiteX410" fmla="*/ 1193006 w 3376613"/>
              <a:gd name="connsiteY410" fmla="*/ 3452020 h 4987925"/>
              <a:gd name="connsiteX411" fmla="*/ 1204119 w 3376613"/>
              <a:gd name="connsiteY411" fmla="*/ 3465514 h 4987925"/>
              <a:gd name="connsiteX412" fmla="*/ 1216025 w 3376613"/>
              <a:gd name="connsiteY412" fmla="*/ 3478214 h 4987925"/>
              <a:gd name="connsiteX413" fmla="*/ 1227138 w 3376613"/>
              <a:gd name="connsiteY413" fmla="*/ 3489326 h 4987925"/>
              <a:gd name="connsiteX414" fmla="*/ 1239044 w 3376613"/>
              <a:gd name="connsiteY414" fmla="*/ 3500439 h 4987925"/>
              <a:gd name="connsiteX415" fmla="*/ 1250156 w 3376613"/>
              <a:gd name="connsiteY415" fmla="*/ 3509964 h 4987925"/>
              <a:gd name="connsiteX416" fmla="*/ 1261269 w 3376613"/>
              <a:gd name="connsiteY416" fmla="*/ 3519489 h 4987925"/>
              <a:gd name="connsiteX417" fmla="*/ 1273175 w 3376613"/>
              <a:gd name="connsiteY417" fmla="*/ 3528220 h 4987925"/>
              <a:gd name="connsiteX418" fmla="*/ 1285081 w 3376613"/>
              <a:gd name="connsiteY418" fmla="*/ 3535364 h 4987925"/>
              <a:gd name="connsiteX419" fmla="*/ 1296988 w 3376613"/>
              <a:gd name="connsiteY419" fmla="*/ 3542507 h 4987925"/>
              <a:gd name="connsiteX420" fmla="*/ 1308100 w 3376613"/>
              <a:gd name="connsiteY420" fmla="*/ 3548857 h 4987925"/>
              <a:gd name="connsiteX421" fmla="*/ 1319213 w 3376613"/>
              <a:gd name="connsiteY421" fmla="*/ 3554414 h 4987925"/>
              <a:gd name="connsiteX422" fmla="*/ 1330325 w 3376613"/>
              <a:gd name="connsiteY422" fmla="*/ 3559970 h 4987925"/>
              <a:gd name="connsiteX423" fmla="*/ 1341438 w 3376613"/>
              <a:gd name="connsiteY423" fmla="*/ 3563939 h 4987925"/>
              <a:gd name="connsiteX424" fmla="*/ 1351756 w 3376613"/>
              <a:gd name="connsiteY424" fmla="*/ 3567114 h 4987925"/>
              <a:gd name="connsiteX425" fmla="*/ 1362869 w 3376613"/>
              <a:gd name="connsiteY425" fmla="*/ 3570289 h 4987925"/>
              <a:gd name="connsiteX426" fmla="*/ 1373188 w 3376613"/>
              <a:gd name="connsiteY426" fmla="*/ 3572670 h 4987925"/>
              <a:gd name="connsiteX427" fmla="*/ 1382713 w 3376613"/>
              <a:gd name="connsiteY427" fmla="*/ 3575051 h 4987925"/>
              <a:gd name="connsiteX428" fmla="*/ 1402556 w 3376613"/>
              <a:gd name="connsiteY428" fmla="*/ 3576639 h 4987925"/>
              <a:gd name="connsiteX429" fmla="*/ 1420813 w 3376613"/>
              <a:gd name="connsiteY429" fmla="*/ 3577432 h 4987925"/>
              <a:gd name="connsiteX430" fmla="*/ 1436688 w 3376613"/>
              <a:gd name="connsiteY430" fmla="*/ 3575845 h 4987925"/>
              <a:gd name="connsiteX431" fmla="*/ 1444625 w 3376613"/>
              <a:gd name="connsiteY431" fmla="*/ 3574257 h 4987925"/>
              <a:gd name="connsiteX432" fmla="*/ 1451769 w 3376613"/>
              <a:gd name="connsiteY432" fmla="*/ 3572670 h 4987925"/>
              <a:gd name="connsiteX433" fmla="*/ 1458119 w 3376613"/>
              <a:gd name="connsiteY433" fmla="*/ 3570289 h 4987925"/>
              <a:gd name="connsiteX434" fmla="*/ 1463675 w 3376613"/>
              <a:gd name="connsiteY434" fmla="*/ 3567907 h 4987925"/>
              <a:gd name="connsiteX435" fmla="*/ 1473994 w 3376613"/>
              <a:gd name="connsiteY435" fmla="*/ 3563939 h 4987925"/>
              <a:gd name="connsiteX436" fmla="*/ 1485106 w 3376613"/>
              <a:gd name="connsiteY436" fmla="*/ 3558382 h 4987925"/>
              <a:gd name="connsiteX437" fmla="*/ 1496219 w 3376613"/>
              <a:gd name="connsiteY437" fmla="*/ 3550445 h 4987925"/>
              <a:gd name="connsiteX438" fmla="*/ 1508125 w 3376613"/>
              <a:gd name="connsiteY438" fmla="*/ 3542507 h 4987925"/>
              <a:gd name="connsiteX439" fmla="*/ 1520031 w 3376613"/>
              <a:gd name="connsiteY439" fmla="*/ 3532189 h 4987925"/>
              <a:gd name="connsiteX440" fmla="*/ 1525588 w 3376613"/>
              <a:gd name="connsiteY440" fmla="*/ 3526632 h 4987925"/>
              <a:gd name="connsiteX441" fmla="*/ 1530350 w 3376613"/>
              <a:gd name="connsiteY441" fmla="*/ 3519489 h 4987925"/>
              <a:gd name="connsiteX442" fmla="*/ 1536700 w 3376613"/>
              <a:gd name="connsiteY442" fmla="*/ 3513139 h 4987925"/>
              <a:gd name="connsiteX443" fmla="*/ 1541463 w 3376613"/>
              <a:gd name="connsiteY443" fmla="*/ 3505995 h 4987925"/>
              <a:gd name="connsiteX444" fmla="*/ 1546225 w 3376613"/>
              <a:gd name="connsiteY444" fmla="*/ 3498057 h 4987925"/>
              <a:gd name="connsiteX445" fmla="*/ 1550194 w 3376613"/>
              <a:gd name="connsiteY445" fmla="*/ 3488532 h 4987925"/>
              <a:gd name="connsiteX446" fmla="*/ 1554163 w 3376613"/>
              <a:gd name="connsiteY446" fmla="*/ 3479007 h 4987925"/>
              <a:gd name="connsiteX447" fmla="*/ 1557338 w 3376613"/>
              <a:gd name="connsiteY447" fmla="*/ 3468689 h 4987925"/>
              <a:gd name="connsiteX448" fmla="*/ 1560513 w 3376613"/>
              <a:gd name="connsiteY448" fmla="*/ 3456782 h 4987925"/>
              <a:gd name="connsiteX449" fmla="*/ 1563688 w 3376613"/>
              <a:gd name="connsiteY449" fmla="*/ 3444876 h 4987925"/>
              <a:gd name="connsiteX450" fmla="*/ 1566069 w 3376613"/>
              <a:gd name="connsiteY450" fmla="*/ 3431382 h 4987925"/>
              <a:gd name="connsiteX451" fmla="*/ 1566863 w 3376613"/>
              <a:gd name="connsiteY451" fmla="*/ 3417889 h 4987925"/>
              <a:gd name="connsiteX452" fmla="*/ 1567657 w 3376613"/>
              <a:gd name="connsiteY452" fmla="*/ 3402807 h 4987925"/>
              <a:gd name="connsiteX453" fmla="*/ 1567657 w 3376613"/>
              <a:gd name="connsiteY453" fmla="*/ 3387726 h 4987925"/>
              <a:gd name="connsiteX454" fmla="*/ 1566863 w 3376613"/>
              <a:gd name="connsiteY454" fmla="*/ 3370264 h 4987925"/>
              <a:gd name="connsiteX455" fmla="*/ 1565275 w 3376613"/>
              <a:gd name="connsiteY455" fmla="*/ 3352801 h 4987925"/>
              <a:gd name="connsiteX456" fmla="*/ 1562894 w 3376613"/>
              <a:gd name="connsiteY456" fmla="*/ 3333751 h 4987925"/>
              <a:gd name="connsiteX457" fmla="*/ 1558925 w 3376613"/>
              <a:gd name="connsiteY457" fmla="*/ 3313114 h 4987925"/>
              <a:gd name="connsiteX458" fmla="*/ 1554957 w 3376613"/>
              <a:gd name="connsiteY458" fmla="*/ 3292476 h 4987925"/>
              <a:gd name="connsiteX459" fmla="*/ 1550194 w 3376613"/>
              <a:gd name="connsiteY459" fmla="*/ 3270251 h 4987925"/>
              <a:gd name="connsiteX460" fmla="*/ 1543844 w 3376613"/>
              <a:gd name="connsiteY460" fmla="*/ 3245645 h 4987925"/>
              <a:gd name="connsiteX461" fmla="*/ 1536700 w 3376613"/>
              <a:gd name="connsiteY461" fmla="*/ 3221039 h 4987925"/>
              <a:gd name="connsiteX462" fmla="*/ 1528763 w 3376613"/>
              <a:gd name="connsiteY462" fmla="*/ 3193257 h 4987925"/>
              <a:gd name="connsiteX463" fmla="*/ 1521619 w 3376613"/>
              <a:gd name="connsiteY463" fmla="*/ 3166270 h 4987925"/>
              <a:gd name="connsiteX464" fmla="*/ 1516063 w 3376613"/>
              <a:gd name="connsiteY464" fmla="*/ 3140870 h 4987925"/>
              <a:gd name="connsiteX465" fmla="*/ 1511300 w 3376613"/>
              <a:gd name="connsiteY465" fmla="*/ 3117057 h 4987925"/>
              <a:gd name="connsiteX466" fmla="*/ 1507331 w 3376613"/>
              <a:gd name="connsiteY466" fmla="*/ 3094038 h 4987925"/>
              <a:gd name="connsiteX467" fmla="*/ 1504156 w 3376613"/>
              <a:gd name="connsiteY467" fmla="*/ 3071020 h 4987925"/>
              <a:gd name="connsiteX468" fmla="*/ 1500981 w 3376613"/>
              <a:gd name="connsiteY468" fmla="*/ 3048795 h 4987925"/>
              <a:gd name="connsiteX469" fmla="*/ 1500188 w 3376613"/>
              <a:gd name="connsiteY469" fmla="*/ 3028951 h 4987925"/>
              <a:gd name="connsiteX470" fmla="*/ 1499394 w 3376613"/>
              <a:gd name="connsiteY470" fmla="*/ 3009107 h 4987925"/>
              <a:gd name="connsiteX471" fmla="*/ 1500188 w 3376613"/>
              <a:gd name="connsiteY471" fmla="*/ 2989263 h 4987925"/>
              <a:gd name="connsiteX472" fmla="*/ 1501775 w 3376613"/>
              <a:gd name="connsiteY472" fmla="*/ 2971801 h 4987925"/>
              <a:gd name="connsiteX473" fmla="*/ 1504156 w 3376613"/>
              <a:gd name="connsiteY473" fmla="*/ 2953545 h 4987925"/>
              <a:gd name="connsiteX474" fmla="*/ 1507331 w 3376613"/>
              <a:gd name="connsiteY474" fmla="*/ 2936876 h 4987925"/>
              <a:gd name="connsiteX475" fmla="*/ 1511300 w 3376613"/>
              <a:gd name="connsiteY475" fmla="*/ 2920207 h 4987925"/>
              <a:gd name="connsiteX476" fmla="*/ 1515269 w 3376613"/>
              <a:gd name="connsiteY476" fmla="*/ 2904332 h 4987925"/>
              <a:gd name="connsiteX477" fmla="*/ 1520031 w 3376613"/>
              <a:gd name="connsiteY477" fmla="*/ 2889251 h 4987925"/>
              <a:gd name="connsiteX478" fmla="*/ 1526381 w 3376613"/>
              <a:gd name="connsiteY478" fmla="*/ 2874170 h 4987925"/>
              <a:gd name="connsiteX479" fmla="*/ 1533525 w 3376613"/>
              <a:gd name="connsiteY479" fmla="*/ 2860676 h 4987925"/>
              <a:gd name="connsiteX480" fmla="*/ 1540669 w 3376613"/>
              <a:gd name="connsiteY480" fmla="*/ 2846389 h 4987925"/>
              <a:gd name="connsiteX481" fmla="*/ 1547813 w 3376613"/>
              <a:gd name="connsiteY481" fmla="*/ 2833689 h 4987925"/>
              <a:gd name="connsiteX482" fmla="*/ 1556544 w 3376613"/>
              <a:gd name="connsiteY482" fmla="*/ 2820989 h 4987925"/>
              <a:gd name="connsiteX483" fmla="*/ 1566069 w 3376613"/>
              <a:gd name="connsiteY483" fmla="*/ 2807495 h 4987925"/>
              <a:gd name="connsiteX484" fmla="*/ 1574800 w 3376613"/>
              <a:gd name="connsiteY484" fmla="*/ 2795589 h 4987925"/>
              <a:gd name="connsiteX485" fmla="*/ 1585119 w 3376613"/>
              <a:gd name="connsiteY485" fmla="*/ 2782889 h 4987925"/>
              <a:gd name="connsiteX486" fmla="*/ 1607344 w 3376613"/>
              <a:gd name="connsiteY486" fmla="*/ 2759870 h 4987925"/>
              <a:gd name="connsiteX487" fmla="*/ 1631157 w 3376613"/>
              <a:gd name="connsiteY487" fmla="*/ 2736057 h 4987925"/>
              <a:gd name="connsiteX488" fmla="*/ 1656557 w 3376613"/>
              <a:gd name="connsiteY488" fmla="*/ 2713038 h 4987925"/>
              <a:gd name="connsiteX489" fmla="*/ 1683544 w 3376613"/>
              <a:gd name="connsiteY489" fmla="*/ 2689226 h 4987925"/>
              <a:gd name="connsiteX490" fmla="*/ 1730375 w 3376613"/>
              <a:gd name="connsiteY490" fmla="*/ 2648745 h 4987925"/>
              <a:gd name="connsiteX491" fmla="*/ 1754981 w 3376613"/>
              <a:gd name="connsiteY491" fmla="*/ 2625726 h 4987925"/>
              <a:gd name="connsiteX492" fmla="*/ 1781175 w 3376613"/>
              <a:gd name="connsiteY492" fmla="*/ 2601120 h 4987925"/>
              <a:gd name="connsiteX493" fmla="*/ 1793081 w 3376613"/>
              <a:gd name="connsiteY493" fmla="*/ 2588420 h 4987925"/>
              <a:gd name="connsiteX494" fmla="*/ 1808957 w 3376613"/>
              <a:gd name="connsiteY494" fmla="*/ 2571751 h 4987925"/>
              <a:gd name="connsiteX495" fmla="*/ 1824831 w 3376613"/>
              <a:gd name="connsiteY495" fmla="*/ 2553495 h 4987925"/>
              <a:gd name="connsiteX496" fmla="*/ 1843088 w 3376613"/>
              <a:gd name="connsiteY496" fmla="*/ 2531270 h 4987925"/>
              <a:gd name="connsiteX497" fmla="*/ 1861344 w 3376613"/>
              <a:gd name="connsiteY497" fmla="*/ 2507457 h 4987925"/>
              <a:gd name="connsiteX498" fmla="*/ 1878807 w 3376613"/>
              <a:gd name="connsiteY498" fmla="*/ 2481263 h 4987925"/>
              <a:gd name="connsiteX499" fmla="*/ 1896269 w 3376613"/>
              <a:gd name="connsiteY499" fmla="*/ 2454276 h 4987925"/>
              <a:gd name="connsiteX500" fmla="*/ 1904207 w 3376613"/>
              <a:gd name="connsiteY500" fmla="*/ 2439988 h 4987925"/>
              <a:gd name="connsiteX501" fmla="*/ 1912144 w 3376613"/>
              <a:gd name="connsiteY501" fmla="*/ 2424907 h 4987925"/>
              <a:gd name="connsiteX502" fmla="*/ 1919288 w 3376613"/>
              <a:gd name="connsiteY502" fmla="*/ 2410620 h 4987925"/>
              <a:gd name="connsiteX503" fmla="*/ 1925638 w 3376613"/>
              <a:gd name="connsiteY503" fmla="*/ 2395538 h 4987925"/>
              <a:gd name="connsiteX504" fmla="*/ 1931194 w 3376613"/>
              <a:gd name="connsiteY504" fmla="*/ 2380457 h 4987925"/>
              <a:gd name="connsiteX505" fmla="*/ 1935957 w 3376613"/>
              <a:gd name="connsiteY505" fmla="*/ 2364582 h 4987925"/>
              <a:gd name="connsiteX506" fmla="*/ 1940719 w 3376613"/>
              <a:gd name="connsiteY506" fmla="*/ 2349501 h 4987925"/>
              <a:gd name="connsiteX507" fmla="*/ 1943894 w 3376613"/>
              <a:gd name="connsiteY507" fmla="*/ 2333626 h 4987925"/>
              <a:gd name="connsiteX508" fmla="*/ 1946275 w 3376613"/>
              <a:gd name="connsiteY508" fmla="*/ 2318545 h 4987925"/>
              <a:gd name="connsiteX509" fmla="*/ 1947863 w 3376613"/>
              <a:gd name="connsiteY509" fmla="*/ 2301876 h 4987925"/>
              <a:gd name="connsiteX510" fmla="*/ 1947863 w 3376613"/>
              <a:gd name="connsiteY510" fmla="*/ 2286001 h 4987925"/>
              <a:gd name="connsiteX511" fmla="*/ 1946275 w 3376613"/>
              <a:gd name="connsiteY511" fmla="*/ 2270920 h 4987925"/>
              <a:gd name="connsiteX512" fmla="*/ 1943100 w 3376613"/>
              <a:gd name="connsiteY512" fmla="*/ 2255045 h 4987925"/>
              <a:gd name="connsiteX513" fmla="*/ 1939132 w 3376613"/>
              <a:gd name="connsiteY513" fmla="*/ 2240757 h 4987925"/>
              <a:gd name="connsiteX514" fmla="*/ 1933575 w 3376613"/>
              <a:gd name="connsiteY514" fmla="*/ 2224882 h 4987925"/>
              <a:gd name="connsiteX515" fmla="*/ 1927225 w 3376613"/>
              <a:gd name="connsiteY515" fmla="*/ 2210595 h 4987925"/>
              <a:gd name="connsiteX516" fmla="*/ 1918494 w 3376613"/>
              <a:gd name="connsiteY516" fmla="*/ 2195513 h 4987925"/>
              <a:gd name="connsiteX517" fmla="*/ 1907381 w 3376613"/>
              <a:gd name="connsiteY517" fmla="*/ 2181226 h 4987925"/>
              <a:gd name="connsiteX518" fmla="*/ 1890713 w 3376613"/>
              <a:gd name="connsiteY518" fmla="*/ 2161382 h 4987925"/>
              <a:gd name="connsiteX519" fmla="*/ 1881188 w 3376613"/>
              <a:gd name="connsiteY519" fmla="*/ 2152651 h 4987925"/>
              <a:gd name="connsiteX520" fmla="*/ 1872457 w 3376613"/>
              <a:gd name="connsiteY520" fmla="*/ 2143920 h 4987925"/>
              <a:gd name="connsiteX521" fmla="*/ 1863725 w 3376613"/>
              <a:gd name="connsiteY521" fmla="*/ 2135982 h 4987925"/>
              <a:gd name="connsiteX522" fmla="*/ 1854994 w 3376613"/>
              <a:gd name="connsiteY522" fmla="*/ 2128838 h 4987925"/>
              <a:gd name="connsiteX523" fmla="*/ 1846263 w 3376613"/>
              <a:gd name="connsiteY523" fmla="*/ 2122488 h 4987925"/>
              <a:gd name="connsiteX524" fmla="*/ 1837531 w 3376613"/>
              <a:gd name="connsiteY524" fmla="*/ 2116932 h 4987925"/>
              <a:gd name="connsiteX525" fmla="*/ 1828800 w 3376613"/>
              <a:gd name="connsiteY525" fmla="*/ 2112170 h 4987925"/>
              <a:gd name="connsiteX526" fmla="*/ 1819275 w 3376613"/>
              <a:gd name="connsiteY526" fmla="*/ 2107407 h 4987925"/>
              <a:gd name="connsiteX527" fmla="*/ 1810544 w 3376613"/>
              <a:gd name="connsiteY527" fmla="*/ 2103438 h 4987925"/>
              <a:gd name="connsiteX528" fmla="*/ 1801813 w 3376613"/>
              <a:gd name="connsiteY528" fmla="*/ 2100263 h 4987925"/>
              <a:gd name="connsiteX529" fmla="*/ 1793081 w 3376613"/>
              <a:gd name="connsiteY529" fmla="*/ 2098676 h 4987925"/>
              <a:gd name="connsiteX530" fmla="*/ 1784350 w 3376613"/>
              <a:gd name="connsiteY530" fmla="*/ 2097088 h 4987925"/>
              <a:gd name="connsiteX531" fmla="*/ 1776413 w 3376613"/>
              <a:gd name="connsiteY531" fmla="*/ 2096295 h 4987925"/>
              <a:gd name="connsiteX532" fmla="*/ 1766888 w 3376613"/>
              <a:gd name="connsiteY532" fmla="*/ 2096295 h 4987925"/>
              <a:gd name="connsiteX533" fmla="*/ 1757363 w 3376613"/>
              <a:gd name="connsiteY533" fmla="*/ 2096295 h 4987925"/>
              <a:gd name="connsiteX534" fmla="*/ 1747044 w 3376613"/>
              <a:gd name="connsiteY534" fmla="*/ 2097882 h 4987925"/>
              <a:gd name="connsiteX535" fmla="*/ 1734344 w 3376613"/>
              <a:gd name="connsiteY535" fmla="*/ 2100263 h 4987925"/>
              <a:gd name="connsiteX536" fmla="*/ 1720850 w 3376613"/>
              <a:gd name="connsiteY536" fmla="*/ 2104232 h 4987925"/>
              <a:gd name="connsiteX537" fmla="*/ 1704975 w 3376613"/>
              <a:gd name="connsiteY537" fmla="*/ 2110582 h 4987925"/>
              <a:gd name="connsiteX538" fmla="*/ 1689100 w 3376613"/>
              <a:gd name="connsiteY538" fmla="*/ 2117726 h 4987925"/>
              <a:gd name="connsiteX539" fmla="*/ 1671638 w 3376613"/>
              <a:gd name="connsiteY539" fmla="*/ 2126457 h 4987925"/>
              <a:gd name="connsiteX540" fmla="*/ 1653381 w 3376613"/>
              <a:gd name="connsiteY540" fmla="*/ 2137570 h 4987925"/>
              <a:gd name="connsiteX541" fmla="*/ 1632744 w 3376613"/>
              <a:gd name="connsiteY541" fmla="*/ 2151857 h 4987925"/>
              <a:gd name="connsiteX542" fmla="*/ 1611313 w 3376613"/>
              <a:gd name="connsiteY542" fmla="*/ 2169320 h 4987925"/>
              <a:gd name="connsiteX543" fmla="*/ 1588294 w 3376613"/>
              <a:gd name="connsiteY543" fmla="*/ 2187576 h 4987925"/>
              <a:gd name="connsiteX544" fmla="*/ 1565275 w 3376613"/>
              <a:gd name="connsiteY544" fmla="*/ 2210595 h 4987925"/>
              <a:gd name="connsiteX545" fmla="*/ 1539875 w 3376613"/>
              <a:gd name="connsiteY545" fmla="*/ 2235995 h 4987925"/>
              <a:gd name="connsiteX546" fmla="*/ 1513681 w 3376613"/>
              <a:gd name="connsiteY546" fmla="*/ 2264570 h 4987925"/>
              <a:gd name="connsiteX547" fmla="*/ 1485900 w 3376613"/>
              <a:gd name="connsiteY547" fmla="*/ 2297113 h 4987925"/>
              <a:gd name="connsiteX548" fmla="*/ 1457325 w 3376613"/>
              <a:gd name="connsiteY548" fmla="*/ 2333626 h 4987925"/>
              <a:gd name="connsiteX549" fmla="*/ 1444625 w 3376613"/>
              <a:gd name="connsiteY549" fmla="*/ 2350295 h 4987925"/>
              <a:gd name="connsiteX550" fmla="*/ 1431131 w 3376613"/>
              <a:gd name="connsiteY550" fmla="*/ 2366170 h 4987925"/>
              <a:gd name="connsiteX551" fmla="*/ 1418431 w 3376613"/>
              <a:gd name="connsiteY551" fmla="*/ 2381251 h 4987925"/>
              <a:gd name="connsiteX552" fmla="*/ 1404144 w 3376613"/>
              <a:gd name="connsiteY552" fmla="*/ 2394745 h 4987925"/>
              <a:gd name="connsiteX553" fmla="*/ 1390650 w 3376613"/>
              <a:gd name="connsiteY553" fmla="*/ 2409032 h 4987925"/>
              <a:gd name="connsiteX554" fmla="*/ 1376363 w 3376613"/>
              <a:gd name="connsiteY554" fmla="*/ 2421732 h 4987925"/>
              <a:gd name="connsiteX555" fmla="*/ 1362869 w 3376613"/>
              <a:gd name="connsiteY555" fmla="*/ 2433638 h 4987925"/>
              <a:gd name="connsiteX556" fmla="*/ 1347788 w 3376613"/>
              <a:gd name="connsiteY556" fmla="*/ 2445545 h 4987925"/>
              <a:gd name="connsiteX557" fmla="*/ 1333500 w 3376613"/>
              <a:gd name="connsiteY557" fmla="*/ 2455863 h 4987925"/>
              <a:gd name="connsiteX558" fmla="*/ 1318419 w 3376613"/>
              <a:gd name="connsiteY558" fmla="*/ 2466182 h 4987925"/>
              <a:gd name="connsiteX559" fmla="*/ 1304131 w 3376613"/>
              <a:gd name="connsiteY559" fmla="*/ 2474913 h 4987925"/>
              <a:gd name="connsiteX560" fmla="*/ 1289050 w 3376613"/>
              <a:gd name="connsiteY560" fmla="*/ 2483645 h 4987925"/>
              <a:gd name="connsiteX561" fmla="*/ 1273969 w 3376613"/>
              <a:gd name="connsiteY561" fmla="*/ 2490788 h 4987925"/>
              <a:gd name="connsiteX562" fmla="*/ 1258094 w 3376613"/>
              <a:gd name="connsiteY562" fmla="*/ 2498726 h 4987925"/>
              <a:gd name="connsiteX563" fmla="*/ 1243013 w 3376613"/>
              <a:gd name="connsiteY563" fmla="*/ 2505076 h 4987925"/>
              <a:gd name="connsiteX564" fmla="*/ 1227138 w 3376613"/>
              <a:gd name="connsiteY564" fmla="*/ 2509838 h 4987925"/>
              <a:gd name="connsiteX565" fmla="*/ 1212056 w 3376613"/>
              <a:gd name="connsiteY565" fmla="*/ 2514601 h 4987925"/>
              <a:gd name="connsiteX566" fmla="*/ 1196181 w 3376613"/>
              <a:gd name="connsiteY566" fmla="*/ 2518570 h 4987925"/>
              <a:gd name="connsiteX567" fmla="*/ 1181100 w 3376613"/>
              <a:gd name="connsiteY567" fmla="*/ 2521745 h 4987925"/>
              <a:gd name="connsiteX568" fmla="*/ 1164431 w 3376613"/>
              <a:gd name="connsiteY568" fmla="*/ 2524920 h 4987925"/>
              <a:gd name="connsiteX569" fmla="*/ 1149350 w 3376613"/>
              <a:gd name="connsiteY569" fmla="*/ 2527301 h 4987925"/>
              <a:gd name="connsiteX570" fmla="*/ 1132681 w 3376613"/>
              <a:gd name="connsiteY570" fmla="*/ 2528095 h 4987925"/>
              <a:gd name="connsiteX571" fmla="*/ 1116806 w 3376613"/>
              <a:gd name="connsiteY571" fmla="*/ 2528095 h 4987925"/>
              <a:gd name="connsiteX572" fmla="*/ 1100931 w 3376613"/>
              <a:gd name="connsiteY572" fmla="*/ 2527301 h 4987925"/>
              <a:gd name="connsiteX573" fmla="*/ 1085056 w 3376613"/>
              <a:gd name="connsiteY573" fmla="*/ 2526507 h 4987925"/>
              <a:gd name="connsiteX574" fmla="*/ 1069181 w 3376613"/>
              <a:gd name="connsiteY574" fmla="*/ 2524126 h 4987925"/>
              <a:gd name="connsiteX575" fmla="*/ 1053306 w 3376613"/>
              <a:gd name="connsiteY575" fmla="*/ 2520951 h 4987925"/>
              <a:gd name="connsiteX576" fmla="*/ 1037431 w 3376613"/>
              <a:gd name="connsiteY576" fmla="*/ 2516982 h 4987925"/>
              <a:gd name="connsiteX577" fmla="*/ 1021556 w 3376613"/>
              <a:gd name="connsiteY577" fmla="*/ 2513013 h 4987925"/>
              <a:gd name="connsiteX578" fmla="*/ 1006475 w 3376613"/>
              <a:gd name="connsiteY578" fmla="*/ 2507457 h 4987925"/>
              <a:gd name="connsiteX579" fmla="*/ 989806 w 3376613"/>
              <a:gd name="connsiteY579" fmla="*/ 2501901 h 4987925"/>
              <a:gd name="connsiteX580" fmla="*/ 974725 w 3376613"/>
              <a:gd name="connsiteY580" fmla="*/ 2494757 h 4987925"/>
              <a:gd name="connsiteX581" fmla="*/ 951706 w 3376613"/>
              <a:gd name="connsiteY581" fmla="*/ 2482851 h 4987925"/>
              <a:gd name="connsiteX582" fmla="*/ 930275 w 3376613"/>
              <a:gd name="connsiteY582" fmla="*/ 2470151 h 4987925"/>
              <a:gd name="connsiteX583" fmla="*/ 908844 w 3376613"/>
              <a:gd name="connsiteY583" fmla="*/ 2455070 h 4987925"/>
              <a:gd name="connsiteX584" fmla="*/ 888206 w 3376613"/>
              <a:gd name="connsiteY584" fmla="*/ 2439988 h 4987925"/>
              <a:gd name="connsiteX585" fmla="*/ 868363 w 3376613"/>
              <a:gd name="connsiteY585" fmla="*/ 2422526 h 4987925"/>
              <a:gd name="connsiteX586" fmla="*/ 849313 w 3376613"/>
              <a:gd name="connsiteY586" fmla="*/ 2403476 h 4987925"/>
              <a:gd name="connsiteX587" fmla="*/ 831056 w 3376613"/>
              <a:gd name="connsiteY587" fmla="*/ 2384426 h 4987925"/>
              <a:gd name="connsiteX588" fmla="*/ 813594 w 3376613"/>
              <a:gd name="connsiteY588" fmla="*/ 2363788 h 4987925"/>
              <a:gd name="connsiteX589" fmla="*/ 797719 w 3376613"/>
              <a:gd name="connsiteY589" fmla="*/ 2341563 h 4987925"/>
              <a:gd name="connsiteX590" fmla="*/ 781050 w 3376613"/>
              <a:gd name="connsiteY590" fmla="*/ 2318545 h 4987925"/>
              <a:gd name="connsiteX591" fmla="*/ 766763 w 3376613"/>
              <a:gd name="connsiteY591" fmla="*/ 2294732 h 4987925"/>
              <a:gd name="connsiteX592" fmla="*/ 751681 w 3376613"/>
              <a:gd name="connsiteY592" fmla="*/ 2269332 h 4987925"/>
              <a:gd name="connsiteX593" fmla="*/ 738981 w 3376613"/>
              <a:gd name="connsiteY593" fmla="*/ 2243138 h 4987925"/>
              <a:gd name="connsiteX594" fmla="*/ 726281 w 3376613"/>
              <a:gd name="connsiteY594" fmla="*/ 2216151 h 4987925"/>
              <a:gd name="connsiteX595" fmla="*/ 715169 w 3376613"/>
              <a:gd name="connsiteY595" fmla="*/ 2188370 h 4987925"/>
              <a:gd name="connsiteX596" fmla="*/ 704056 w 3376613"/>
              <a:gd name="connsiteY596" fmla="*/ 2159795 h 4987925"/>
              <a:gd name="connsiteX597" fmla="*/ 694531 w 3376613"/>
              <a:gd name="connsiteY597" fmla="*/ 2131220 h 4987925"/>
              <a:gd name="connsiteX598" fmla="*/ 685800 w 3376613"/>
              <a:gd name="connsiteY598" fmla="*/ 2101057 h 4987925"/>
              <a:gd name="connsiteX599" fmla="*/ 678656 w 3376613"/>
              <a:gd name="connsiteY599" fmla="*/ 2070895 h 4987925"/>
              <a:gd name="connsiteX600" fmla="*/ 671513 w 3376613"/>
              <a:gd name="connsiteY600" fmla="*/ 2039938 h 4987925"/>
              <a:gd name="connsiteX601" fmla="*/ 665956 w 3376613"/>
              <a:gd name="connsiteY601" fmla="*/ 2008188 h 4987925"/>
              <a:gd name="connsiteX602" fmla="*/ 661194 w 3376613"/>
              <a:gd name="connsiteY602" fmla="*/ 1976438 h 4987925"/>
              <a:gd name="connsiteX603" fmla="*/ 658019 w 3376613"/>
              <a:gd name="connsiteY603" fmla="*/ 1944688 h 4987925"/>
              <a:gd name="connsiteX604" fmla="*/ 655638 w 3376613"/>
              <a:gd name="connsiteY604" fmla="*/ 1912145 h 4987925"/>
              <a:gd name="connsiteX605" fmla="*/ 654050 w 3376613"/>
              <a:gd name="connsiteY605" fmla="*/ 1879601 h 4987925"/>
              <a:gd name="connsiteX606" fmla="*/ 654050 w 3376613"/>
              <a:gd name="connsiteY606" fmla="*/ 1846263 h 4987925"/>
              <a:gd name="connsiteX607" fmla="*/ 654844 w 3376613"/>
              <a:gd name="connsiteY607" fmla="*/ 1812132 h 4987925"/>
              <a:gd name="connsiteX608" fmla="*/ 657225 w 3376613"/>
              <a:gd name="connsiteY608" fmla="*/ 1779588 h 4987925"/>
              <a:gd name="connsiteX609" fmla="*/ 660400 w 3376613"/>
              <a:gd name="connsiteY609" fmla="*/ 1746251 h 4987925"/>
              <a:gd name="connsiteX610" fmla="*/ 664369 w 3376613"/>
              <a:gd name="connsiteY610" fmla="*/ 1712913 h 4987925"/>
              <a:gd name="connsiteX611" fmla="*/ 669925 w 3376613"/>
              <a:gd name="connsiteY611" fmla="*/ 1679576 h 4987925"/>
              <a:gd name="connsiteX612" fmla="*/ 676275 w 3376613"/>
              <a:gd name="connsiteY612" fmla="*/ 1646238 h 4987925"/>
              <a:gd name="connsiteX613" fmla="*/ 683419 w 3376613"/>
              <a:gd name="connsiteY613" fmla="*/ 1620045 h 4987925"/>
              <a:gd name="connsiteX614" fmla="*/ 690563 w 3376613"/>
              <a:gd name="connsiteY614" fmla="*/ 1593851 h 4987925"/>
              <a:gd name="connsiteX615" fmla="*/ 697706 w 3376613"/>
              <a:gd name="connsiteY615" fmla="*/ 1567657 h 4987925"/>
              <a:gd name="connsiteX616" fmla="*/ 704850 w 3376613"/>
              <a:gd name="connsiteY616" fmla="*/ 1542257 h 4987925"/>
              <a:gd name="connsiteX617" fmla="*/ 714375 w 3376613"/>
              <a:gd name="connsiteY617" fmla="*/ 1517651 h 4987925"/>
              <a:gd name="connsiteX618" fmla="*/ 723106 w 3376613"/>
              <a:gd name="connsiteY618" fmla="*/ 1493838 h 4987925"/>
              <a:gd name="connsiteX619" fmla="*/ 731838 w 3376613"/>
              <a:gd name="connsiteY619" fmla="*/ 1469232 h 4987925"/>
              <a:gd name="connsiteX620" fmla="*/ 742950 w 3376613"/>
              <a:gd name="connsiteY620" fmla="*/ 1445420 h 4987925"/>
              <a:gd name="connsiteX621" fmla="*/ 752475 w 3376613"/>
              <a:gd name="connsiteY621" fmla="*/ 1422401 h 4987925"/>
              <a:gd name="connsiteX622" fmla="*/ 763588 w 3376613"/>
              <a:gd name="connsiteY622" fmla="*/ 1399382 h 4987925"/>
              <a:gd name="connsiteX623" fmla="*/ 775494 w 3376613"/>
              <a:gd name="connsiteY623" fmla="*/ 1377951 h 4987925"/>
              <a:gd name="connsiteX624" fmla="*/ 786606 w 3376613"/>
              <a:gd name="connsiteY624" fmla="*/ 1355726 h 4987925"/>
              <a:gd name="connsiteX625" fmla="*/ 800100 w 3376613"/>
              <a:gd name="connsiteY625" fmla="*/ 1334294 h 4987925"/>
              <a:gd name="connsiteX626" fmla="*/ 812800 w 3376613"/>
              <a:gd name="connsiteY626" fmla="*/ 1313657 h 4987925"/>
              <a:gd name="connsiteX627" fmla="*/ 826294 w 3376613"/>
              <a:gd name="connsiteY627" fmla="*/ 1293019 h 4987925"/>
              <a:gd name="connsiteX628" fmla="*/ 839788 w 3376613"/>
              <a:gd name="connsiteY628" fmla="*/ 1273176 h 4987925"/>
              <a:gd name="connsiteX629" fmla="*/ 853281 w 3376613"/>
              <a:gd name="connsiteY629" fmla="*/ 1254126 h 4987925"/>
              <a:gd name="connsiteX630" fmla="*/ 868363 w 3376613"/>
              <a:gd name="connsiteY630" fmla="*/ 1234282 h 4987925"/>
              <a:gd name="connsiteX631" fmla="*/ 884238 w 3376613"/>
              <a:gd name="connsiteY631" fmla="*/ 1215232 h 4987925"/>
              <a:gd name="connsiteX632" fmla="*/ 899319 w 3376613"/>
              <a:gd name="connsiteY632" fmla="*/ 1197769 h 4987925"/>
              <a:gd name="connsiteX633" fmla="*/ 915988 w 3376613"/>
              <a:gd name="connsiteY633" fmla="*/ 1179513 h 4987925"/>
              <a:gd name="connsiteX634" fmla="*/ 931863 w 3376613"/>
              <a:gd name="connsiteY634" fmla="*/ 1162051 h 4987925"/>
              <a:gd name="connsiteX635" fmla="*/ 949325 w 3376613"/>
              <a:gd name="connsiteY635" fmla="*/ 1146176 h 4987925"/>
              <a:gd name="connsiteX636" fmla="*/ 965994 w 3376613"/>
              <a:gd name="connsiteY636" fmla="*/ 1129507 h 4987925"/>
              <a:gd name="connsiteX637" fmla="*/ 984250 w 3376613"/>
              <a:gd name="connsiteY637" fmla="*/ 1113632 h 4987925"/>
              <a:gd name="connsiteX638" fmla="*/ 1002506 w 3376613"/>
              <a:gd name="connsiteY638" fmla="*/ 1097757 h 4987925"/>
              <a:gd name="connsiteX639" fmla="*/ 1020763 w 3376613"/>
              <a:gd name="connsiteY639" fmla="*/ 1083469 h 4987925"/>
              <a:gd name="connsiteX640" fmla="*/ 1039813 w 3376613"/>
              <a:gd name="connsiteY640" fmla="*/ 1069182 h 4987925"/>
              <a:gd name="connsiteX641" fmla="*/ 1058863 w 3376613"/>
              <a:gd name="connsiteY641" fmla="*/ 1055688 h 4987925"/>
              <a:gd name="connsiteX642" fmla="*/ 1078706 w 3376613"/>
              <a:gd name="connsiteY642" fmla="*/ 1041401 h 4987925"/>
              <a:gd name="connsiteX643" fmla="*/ 1099344 w 3376613"/>
              <a:gd name="connsiteY643" fmla="*/ 1028701 h 4987925"/>
              <a:gd name="connsiteX644" fmla="*/ 1119981 w 3376613"/>
              <a:gd name="connsiteY644" fmla="*/ 1016001 h 4987925"/>
              <a:gd name="connsiteX645" fmla="*/ 1140619 w 3376613"/>
              <a:gd name="connsiteY645" fmla="*/ 1004888 h 4987925"/>
              <a:gd name="connsiteX646" fmla="*/ 1162050 w 3376613"/>
              <a:gd name="connsiteY646" fmla="*/ 993776 h 4987925"/>
              <a:gd name="connsiteX647" fmla="*/ 1184275 w 3376613"/>
              <a:gd name="connsiteY647" fmla="*/ 981869 h 4987925"/>
              <a:gd name="connsiteX648" fmla="*/ 1205706 w 3376613"/>
              <a:gd name="connsiteY648" fmla="*/ 972344 h 4987925"/>
              <a:gd name="connsiteX649" fmla="*/ 1227931 w 3376613"/>
              <a:gd name="connsiteY649" fmla="*/ 962819 h 4987925"/>
              <a:gd name="connsiteX650" fmla="*/ 1250950 w 3376613"/>
              <a:gd name="connsiteY650" fmla="*/ 952501 h 4987925"/>
              <a:gd name="connsiteX651" fmla="*/ 1273969 w 3376613"/>
              <a:gd name="connsiteY651" fmla="*/ 944563 h 4987925"/>
              <a:gd name="connsiteX652" fmla="*/ 1297781 w 3376613"/>
              <a:gd name="connsiteY652" fmla="*/ 935832 h 4987925"/>
              <a:gd name="connsiteX653" fmla="*/ 1320800 w 3376613"/>
              <a:gd name="connsiteY653" fmla="*/ 927894 h 4987925"/>
              <a:gd name="connsiteX654" fmla="*/ 1345406 w 3376613"/>
              <a:gd name="connsiteY654" fmla="*/ 920751 h 4987925"/>
              <a:gd name="connsiteX655" fmla="*/ 1370013 w 3376613"/>
              <a:gd name="connsiteY655" fmla="*/ 914401 h 4987925"/>
              <a:gd name="connsiteX656" fmla="*/ 1394619 w 3376613"/>
              <a:gd name="connsiteY656" fmla="*/ 908051 h 4987925"/>
              <a:gd name="connsiteX657" fmla="*/ 1420019 w 3376613"/>
              <a:gd name="connsiteY657" fmla="*/ 903288 h 4987925"/>
              <a:gd name="connsiteX658" fmla="*/ 1445419 w 3376613"/>
              <a:gd name="connsiteY658" fmla="*/ 896938 h 4987925"/>
              <a:gd name="connsiteX659" fmla="*/ 1470025 w 3376613"/>
              <a:gd name="connsiteY659" fmla="*/ 892969 h 4987925"/>
              <a:gd name="connsiteX660" fmla="*/ 1496219 w 3376613"/>
              <a:gd name="connsiteY660" fmla="*/ 889001 h 4987925"/>
              <a:gd name="connsiteX661" fmla="*/ 1522413 w 3376613"/>
              <a:gd name="connsiteY661" fmla="*/ 885826 h 4987925"/>
              <a:gd name="connsiteX662" fmla="*/ 1549400 w 3376613"/>
              <a:gd name="connsiteY662" fmla="*/ 883444 h 4987925"/>
              <a:gd name="connsiteX663" fmla="*/ 1576388 w 3376613"/>
              <a:gd name="connsiteY663" fmla="*/ 881063 h 4987925"/>
              <a:gd name="connsiteX664" fmla="*/ 1603375 w 3376613"/>
              <a:gd name="connsiteY664" fmla="*/ 879476 h 4987925"/>
              <a:gd name="connsiteX665" fmla="*/ 1599783 w 3376613"/>
              <a:gd name="connsiteY665" fmla="*/ 0 h 4987925"/>
              <a:gd name="connsiteX666" fmla="*/ 1652182 w 3376613"/>
              <a:gd name="connsiteY666" fmla="*/ 794 h 4987925"/>
              <a:gd name="connsiteX667" fmla="*/ 1704582 w 3376613"/>
              <a:gd name="connsiteY667" fmla="*/ 2381 h 4987925"/>
              <a:gd name="connsiteX668" fmla="*/ 1757776 w 3376613"/>
              <a:gd name="connsiteY668" fmla="*/ 6350 h 4987925"/>
              <a:gd name="connsiteX669" fmla="*/ 1810176 w 3376613"/>
              <a:gd name="connsiteY669" fmla="*/ 11112 h 4987925"/>
              <a:gd name="connsiteX670" fmla="*/ 1863369 w 3376613"/>
              <a:gd name="connsiteY670" fmla="*/ 18256 h 4987925"/>
              <a:gd name="connsiteX671" fmla="*/ 1917357 w 3376613"/>
              <a:gd name="connsiteY671" fmla="*/ 26194 h 4987925"/>
              <a:gd name="connsiteX672" fmla="*/ 1969757 w 3376613"/>
              <a:gd name="connsiteY672" fmla="*/ 35719 h 4987925"/>
              <a:gd name="connsiteX673" fmla="*/ 2022951 w 3376613"/>
              <a:gd name="connsiteY673" fmla="*/ 46831 h 4987925"/>
              <a:gd name="connsiteX674" fmla="*/ 2076939 w 3376613"/>
              <a:gd name="connsiteY674" fmla="*/ 58737 h 4987925"/>
              <a:gd name="connsiteX675" fmla="*/ 2130132 w 3376613"/>
              <a:gd name="connsiteY675" fmla="*/ 73025 h 4987925"/>
              <a:gd name="connsiteX676" fmla="*/ 2183326 w 3376613"/>
              <a:gd name="connsiteY676" fmla="*/ 88106 h 4987925"/>
              <a:gd name="connsiteX677" fmla="*/ 2236520 w 3376613"/>
              <a:gd name="connsiteY677" fmla="*/ 105569 h 4987925"/>
              <a:gd name="connsiteX678" fmla="*/ 2289713 w 3376613"/>
              <a:gd name="connsiteY678" fmla="*/ 123031 h 4987925"/>
              <a:gd name="connsiteX679" fmla="*/ 2342907 w 3376613"/>
              <a:gd name="connsiteY679" fmla="*/ 143669 h 4987925"/>
              <a:gd name="connsiteX680" fmla="*/ 2396101 w 3376613"/>
              <a:gd name="connsiteY680" fmla="*/ 165100 h 4987925"/>
              <a:gd name="connsiteX681" fmla="*/ 2438974 w 3376613"/>
              <a:gd name="connsiteY681" fmla="*/ 183356 h 4987925"/>
              <a:gd name="connsiteX682" fmla="*/ 2482640 w 3376613"/>
              <a:gd name="connsiteY682" fmla="*/ 203200 h 4987925"/>
              <a:gd name="connsiteX683" fmla="*/ 2523925 w 3376613"/>
              <a:gd name="connsiteY683" fmla="*/ 224631 h 4987925"/>
              <a:gd name="connsiteX684" fmla="*/ 2564416 w 3376613"/>
              <a:gd name="connsiteY684" fmla="*/ 245269 h 4987925"/>
              <a:gd name="connsiteX685" fmla="*/ 2604907 w 3376613"/>
              <a:gd name="connsiteY685" fmla="*/ 268287 h 4987925"/>
              <a:gd name="connsiteX686" fmla="*/ 2643809 w 3376613"/>
              <a:gd name="connsiteY686" fmla="*/ 292100 h 4987925"/>
              <a:gd name="connsiteX687" fmla="*/ 2681918 w 3376613"/>
              <a:gd name="connsiteY687" fmla="*/ 317500 h 4987925"/>
              <a:gd name="connsiteX688" fmla="*/ 2720027 w 3376613"/>
              <a:gd name="connsiteY688" fmla="*/ 342900 h 4987925"/>
              <a:gd name="connsiteX689" fmla="*/ 2756549 w 3376613"/>
              <a:gd name="connsiteY689" fmla="*/ 369887 h 4987925"/>
              <a:gd name="connsiteX690" fmla="*/ 2792275 w 3376613"/>
              <a:gd name="connsiteY690" fmla="*/ 396875 h 4987925"/>
              <a:gd name="connsiteX691" fmla="*/ 2826415 w 3376613"/>
              <a:gd name="connsiteY691" fmla="*/ 424656 h 4987925"/>
              <a:gd name="connsiteX692" fmla="*/ 2861348 w 3376613"/>
              <a:gd name="connsiteY692" fmla="*/ 454025 h 4987925"/>
              <a:gd name="connsiteX693" fmla="*/ 2893899 w 3376613"/>
              <a:gd name="connsiteY693" fmla="*/ 484187 h 4987925"/>
              <a:gd name="connsiteX694" fmla="*/ 2925657 w 3376613"/>
              <a:gd name="connsiteY694" fmla="*/ 515937 h 4987925"/>
              <a:gd name="connsiteX695" fmla="*/ 2956621 w 3376613"/>
              <a:gd name="connsiteY695" fmla="*/ 548481 h 4987925"/>
              <a:gd name="connsiteX696" fmla="*/ 2985996 w 3376613"/>
              <a:gd name="connsiteY696" fmla="*/ 581025 h 4987925"/>
              <a:gd name="connsiteX697" fmla="*/ 3015372 w 3376613"/>
              <a:gd name="connsiteY697" fmla="*/ 614362 h 4987925"/>
              <a:gd name="connsiteX698" fmla="*/ 3043159 w 3376613"/>
              <a:gd name="connsiteY698" fmla="*/ 648494 h 4987925"/>
              <a:gd name="connsiteX699" fmla="*/ 3070153 w 3376613"/>
              <a:gd name="connsiteY699" fmla="*/ 684212 h 4987925"/>
              <a:gd name="connsiteX700" fmla="*/ 3094765 w 3376613"/>
              <a:gd name="connsiteY700" fmla="*/ 719931 h 4987925"/>
              <a:gd name="connsiteX701" fmla="*/ 3120171 w 3376613"/>
              <a:gd name="connsiteY701" fmla="*/ 757237 h 4987925"/>
              <a:gd name="connsiteX702" fmla="*/ 3143989 w 3376613"/>
              <a:gd name="connsiteY702" fmla="*/ 794544 h 4987925"/>
              <a:gd name="connsiteX703" fmla="*/ 3166220 w 3376613"/>
              <a:gd name="connsiteY703" fmla="*/ 832644 h 4987925"/>
              <a:gd name="connsiteX704" fmla="*/ 3188450 w 3376613"/>
              <a:gd name="connsiteY704" fmla="*/ 872331 h 4987925"/>
              <a:gd name="connsiteX705" fmla="*/ 3208299 w 3376613"/>
              <a:gd name="connsiteY705" fmla="*/ 912019 h 4987925"/>
              <a:gd name="connsiteX706" fmla="*/ 3228147 w 3376613"/>
              <a:gd name="connsiteY706" fmla="*/ 951706 h 4987925"/>
              <a:gd name="connsiteX707" fmla="*/ 3246407 w 3376613"/>
              <a:gd name="connsiteY707" fmla="*/ 993775 h 4987925"/>
              <a:gd name="connsiteX708" fmla="*/ 3263080 w 3376613"/>
              <a:gd name="connsiteY708" fmla="*/ 1035050 h 4987925"/>
              <a:gd name="connsiteX709" fmla="*/ 3279753 w 3376613"/>
              <a:gd name="connsiteY709" fmla="*/ 1078706 h 4987925"/>
              <a:gd name="connsiteX710" fmla="*/ 3294043 w 3376613"/>
              <a:gd name="connsiteY710" fmla="*/ 1121569 h 4987925"/>
              <a:gd name="connsiteX711" fmla="*/ 3308335 w 3376613"/>
              <a:gd name="connsiteY711" fmla="*/ 1165225 h 4987925"/>
              <a:gd name="connsiteX712" fmla="*/ 3320243 w 3376613"/>
              <a:gd name="connsiteY712" fmla="*/ 1209675 h 4987925"/>
              <a:gd name="connsiteX713" fmla="*/ 3331359 w 3376613"/>
              <a:gd name="connsiteY713" fmla="*/ 1257300 h 4987925"/>
              <a:gd name="connsiteX714" fmla="*/ 3342474 w 3376613"/>
              <a:gd name="connsiteY714" fmla="*/ 1304131 h 4987925"/>
              <a:gd name="connsiteX715" fmla="*/ 3351207 w 3376613"/>
              <a:gd name="connsiteY715" fmla="*/ 1351756 h 4987925"/>
              <a:gd name="connsiteX716" fmla="*/ 3358353 w 3376613"/>
              <a:gd name="connsiteY716" fmla="*/ 1398588 h 4987925"/>
              <a:gd name="connsiteX717" fmla="*/ 3365498 w 3376613"/>
              <a:gd name="connsiteY717" fmla="*/ 1447006 h 4987925"/>
              <a:gd name="connsiteX718" fmla="*/ 3370261 w 3376613"/>
              <a:gd name="connsiteY718" fmla="*/ 1495425 h 4987925"/>
              <a:gd name="connsiteX719" fmla="*/ 3373437 w 3376613"/>
              <a:gd name="connsiteY719" fmla="*/ 1543050 h 4987925"/>
              <a:gd name="connsiteX720" fmla="*/ 3375819 w 3376613"/>
              <a:gd name="connsiteY720" fmla="*/ 1591469 h 4987925"/>
              <a:gd name="connsiteX721" fmla="*/ 3376613 w 3376613"/>
              <a:gd name="connsiteY721" fmla="*/ 1640681 h 4987925"/>
              <a:gd name="connsiteX722" fmla="*/ 3375819 w 3376613"/>
              <a:gd name="connsiteY722" fmla="*/ 1688306 h 4987925"/>
              <a:gd name="connsiteX723" fmla="*/ 3374231 w 3376613"/>
              <a:gd name="connsiteY723" fmla="*/ 1736725 h 4987925"/>
              <a:gd name="connsiteX724" fmla="*/ 3371849 w 3376613"/>
              <a:gd name="connsiteY724" fmla="*/ 1784350 h 4987925"/>
              <a:gd name="connsiteX725" fmla="*/ 3367086 w 3376613"/>
              <a:gd name="connsiteY725" fmla="*/ 1832769 h 4987925"/>
              <a:gd name="connsiteX726" fmla="*/ 3362322 w 3376613"/>
              <a:gd name="connsiteY726" fmla="*/ 1881188 h 4987925"/>
              <a:gd name="connsiteX727" fmla="*/ 3354383 w 3376613"/>
              <a:gd name="connsiteY727" fmla="*/ 1928019 h 4987925"/>
              <a:gd name="connsiteX728" fmla="*/ 3346443 w 3376613"/>
              <a:gd name="connsiteY728" fmla="*/ 1975644 h 4987925"/>
              <a:gd name="connsiteX729" fmla="*/ 3337710 w 3376613"/>
              <a:gd name="connsiteY729" fmla="*/ 2023269 h 4987925"/>
              <a:gd name="connsiteX730" fmla="*/ 3326595 w 3376613"/>
              <a:gd name="connsiteY730" fmla="*/ 2069306 h 4987925"/>
              <a:gd name="connsiteX731" fmla="*/ 3315480 w 3376613"/>
              <a:gd name="connsiteY731" fmla="*/ 2116138 h 4987925"/>
              <a:gd name="connsiteX732" fmla="*/ 3301983 w 3376613"/>
              <a:gd name="connsiteY732" fmla="*/ 2160588 h 4987925"/>
              <a:gd name="connsiteX733" fmla="*/ 3287692 w 3376613"/>
              <a:gd name="connsiteY733" fmla="*/ 2206625 h 4987925"/>
              <a:gd name="connsiteX734" fmla="*/ 3271813 w 3376613"/>
              <a:gd name="connsiteY734" fmla="*/ 2250281 h 4987925"/>
              <a:gd name="connsiteX735" fmla="*/ 3255935 w 3376613"/>
              <a:gd name="connsiteY735" fmla="*/ 2294731 h 4987925"/>
              <a:gd name="connsiteX736" fmla="*/ 3237674 w 3376613"/>
              <a:gd name="connsiteY736" fmla="*/ 2337594 h 4987925"/>
              <a:gd name="connsiteX737" fmla="*/ 3219413 w 3376613"/>
              <a:gd name="connsiteY737" fmla="*/ 2381250 h 4987925"/>
              <a:gd name="connsiteX738" fmla="*/ 3198771 w 3376613"/>
              <a:gd name="connsiteY738" fmla="*/ 2422525 h 4987925"/>
              <a:gd name="connsiteX739" fmla="*/ 3177335 w 3376613"/>
              <a:gd name="connsiteY739" fmla="*/ 2463006 h 4987925"/>
              <a:gd name="connsiteX740" fmla="*/ 3154311 w 3376613"/>
              <a:gd name="connsiteY740" fmla="*/ 2503488 h 4987925"/>
              <a:gd name="connsiteX741" fmla="*/ 3131287 w 3376613"/>
              <a:gd name="connsiteY741" fmla="*/ 2542381 h 4987925"/>
              <a:gd name="connsiteX742" fmla="*/ 3106675 w 3376613"/>
              <a:gd name="connsiteY742" fmla="*/ 2580481 h 4987925"/>
              <a:gd name="connsiteX743" fmla="*/ 3080475 w 3376613"/>
              <a:gd name="connsiteY743" fmla="*/ 2618581 h 4987925"/>
              <a:gd name="connsiteX744" fmla="*/ 3053481 w 3376613"/>
              <a:gd name="connsiteY744" fmla="*/ 2654300 h 4987925"/>
              <a:gd name="connsiteX745" fmla="*/ 3005845 w 3376613"/>
              <a:gd name="connsiteY745" fmla="*/ 2716213 h 4987925"/>
              <a:gd name="connsiteX746" fmla="*/ 2941536 w 3376613"/>
              <a:gd name="connsiteY746" fmla="*/ 2799556 h 4987925"/>
              <a:gd name="connsiteX747" fmla="*/ 2881197 w 3376613"/>
              <a:gd name="connsiteY747" fmla="*/ 2878931 h 4987925"/>
              <a:gd name="connsiteX748" fmla="*/ 2824827 w 3376613"/>
              <a:gd name="connsiteY748" fmla="*/ 2952750 h 4987925"/>
              <a:gd name="connsiteX749" fmla="*/ 2774015 w 3376613"/>
              <a:gd name="connsiteY749" fmla="*/ 3022600 h 4987925"/>
              <a:gd name="connsiteX750" fmla="*/ 2726379 w 3376613"/>
              <a:gd name="connsiteY750" fmla="*/ 3090863 h 4987925"/>
              <a:gd name="connsiteX751" fmla="*/ 2704149 w 3376613"/>
              <a:gd name="connsiteY751" fmla="*/ 3123406 h 4987925"/>
              <a:gd name="connsiteX752" fmla="*/ 2682712 w 3376613"/>
              <a:gd name="connsiteY752" fmla="*/ 3155156 h 4987925"/>
              <a:gd name="connsiteX753" fmla="*/ 2663658 w 3376613"/>
              <a:gd name="connsiteY753" fmla="*/ 3186906 h 4987925"/>
              <a:gd name="connsiteX754" fmla="*/ 2643809 w 3376613"/>
              <a:gd name="connsiteY754" fmla="*/ 3218656 h 4987925"/>
              <a:gd name="connsiteX755" fmla="*/ 2626343 w 3376613"/>
              <a:gd name="connsiteY755" fmla="*/ 3249613 h 4987925"/>
              <a:gd name="connsiteX756" fmla="*/ 2608876 w 3376613"/>
              <a:gd name="connsiteY756" fmla="*/ 3280569 h 4987925"/>
              <a:gd name="connsiteX757" fmla="*/ 2592203 w 3376613"/>
              <a:gd name="connsiteY757" fmla="*/ 3311525 h 4987925"/>
              <a:gd name="connsiteX758" fmla="*/ 2577913 w 3376613"/>
              <a:gd name="connsiteY758" fmla="*/ 3342481 h 4987925"/>
              <a:gd name="connsiteX759" fmla="*/ 2562828 w 3376613"/>
              <a:gd name="connsiteY759" fmla="*/ 3373438 h 4987925"/>
              <a:gd name="connsiteX760" fmla="*/ 2550125 w 3376613"/>
              <a:gd name="connsiteY760" fmla="*/ 3405188 h 4987925"/>
              <a:gd name="connsiteX761" fmla="*/ 2538216 w 3376613"/>
              <a:gd name="connsiteY761" fmla="*/ 3436144 h 4987925"/>
              <a:gd name="connsiteX762" fmla="*/ 2526307 w 3376613"/>
              <a:gd name="connsiteY762" fmla="*/ 3469481 h 4987925"/>
              <a:gd name="connsiteX763" fmla="*/ 2515985 w 3376613"/>
              <a:gd name="connsiteY763" fmla="*/ 3501231 h 4987925"/>
              <a:gd name="connsiteX764" fmla="*/ 2507252 w 3376613"/>
              <a:gd name="connsiteY764" fmla="*/ 3534569 h 4987925"/>
              <a:gd name="connsiteX765" fmla="*/ 2497725 w 3376613"/>
              <a:gd name="connsiteY765" fmla="*/ 3567906 h 4987925"/>
              <a:gd name="connsiteX766" fmla="*/ 2490579 w 3376613"/>
              <a:gd name="connsiteY766" fmla="*/ 3602038 h 4987925"/>
              <a:gd name="connsiteX767" fmla="*/ 2483434 w 3376613"/>
              <a:gd name="connsiteY767" fmla="*/ 3636963 h 4987925"/>
              <a:gd name="connsiteX768" fmla="*/ 2477877 w 3376613"/>
              <a:gd name="connsiteY768" fmla="*/ 3672681 h 4987925"/>
              <a:gd name="connsiteX769" fmla="*/ 2471525 w 3376613"/>
              <a:gd name="connsiteY769" fmla="*/ 3710781 h 4987925"/>
              <a:gd name="connsiteX770" fmla="*/ 2467555 w 3376613"/>
              <a:gd name="connsiteY770" fmla="*/ 3748088 h 4987925"/>
              <a:gd name="connsiteX771" fmla="*/ 2464380 w 3376613"/>
              <a:gd name="connsiteY771" fmla="*/ 3786981 h 4987925"/>
              <a:gd name="connsiteX772" fmla="*/ 2461998 w 3376613"/>
              <a:gd name="connsiteY772" fmla="*/ 3828256 h 4987925"/>
              <a:gd name="connsiteX773" fmla="*/ 2458028 w 3376613"/>
              <a:gd name="connsiteY773" fmla="*/ 3882231 h 4987925"/>
              <a:gd name="connsiteX774" fmla="*/ 2452471 w 3376613"/>
              <a:gd name="connsiteY774" fmla="*/ 3936206 h 4987925"/>
              <a:gd name="connsiteX775" fmla="*/ 2444531 w 3376613"/>
              <a:gd name="connsiteY775" fmla="*/ 3990181 h 4987925"/>
              <a:gd name="connsiteX776" fmla="*/ 2435798 w 3376613"/>
              <a:gd name="connsiteY776" fmla="*/ 4043363 h 4987925"/>
              <a:gd name="connsiteX777" fmla="*/ 2425477 w 3376613"/>
              <a:gd name="connsiteY777" fmla="*/ 4096544 h 4987925"/>
              <a:gd name="connsiteX778" fmla="*/ 2412774 w 3376613"/>
              <a:gd name="connsiteY778" fmla="*/ 4149725 h 4987925"/>
              <a:gd name="connsiteX779" fmla="*/ 2398483 w 3376613"/>
              <a:gd name="connsiteY779" fmla="*/ 4201319 h 4987925"/>
              <a:gd name="connsiteX780" fmla="*/ 2381810 w 3376613"/>
              <a:gd name="connsiteY780" fmla="*/ 4252913 h 4987925"/>
              <a:gd name="connsiteX781" fmla="*/ 2373871 w 3376613"/>
              <a:gd name="connsiteY781" fmla="*/ 4278313 h 4987925"/>
              <a:gd name="connsiteX782" fmla="*/ 2365137 w 3376613"/>
              <a:gd name="connsiteY782" fmla="*/ 4303713 h 4987925"/>
              <a:gd name="connsiteX783" fmla="*/ 2354817 w 3376613"/>
              <a:gd name="connsiteY783" fmla="*/ 4328319 h 4987925"/>
              <a:gd name="connsiteX784" fmla="*/ 2345289 w 3376613"/>
              <a:gd name="connsiteY784" fmla="*/ 4352131 h 4987925"/>
              <a:gd name="connsiteX785" fmla="*/ 2334968 w 3376613"/>
              <a:gd name="connsiteY785" fmla="*/ 4376738 h 4987925"/>
              <a:gd name="connsiteX786" fmla="*/ 2323059 w 3376613"/>
              <a:gd name="connsiteY786" fmla="*/ 4401344 h 4987925"/>
              <a:gd name="connsiteX787" fmla="*/ 2311944 w 3376613"/>
              <a:gd name="connsiteY787" fmla="*/ 4425156 h 4987925"/>
              <a:gd name="connsiteX788" fmla="*/ 2300829 w 3376613"/>
              <a:gd name="connsiteY788" fmla="*/ 4448969 h 4987925"/>
              <a:gd name="connsiteX789" fmla="*/ 2288126 w 3376613"/>
              <a:gd name="connsiteY789" fmla="*/ 4471988 h 4987925"/>
              <a:gd name="connsiteX790" fmla="*/ 2275423 w 3376613"/>
              <a:gd name="connsiteY790" fmla="*/ 4494213 h 4987925"/>
              <a:gd name="connsiteX791" fmla="*/ 2261926 w 3376613"/>
              <a:gd name="connsiteY791" fmla="*/ 4517231 h 4987925"/>
              <a:gd name="connsiteX792" fmla="*/ 2248429 w 3376613"/>
              <a:gd name="connsiteY792" fmla="*/ 4539456 h 4987925"/>
              <a:gd name="connsiteX793" fmla="*/ 2234138 w 3376613"/>
              <a:gd name="connsiteY793" fmla="*/ 4561681 h 4987925"/>
              <a:gd name="connsiteX794" fmla="*/ 2219847 w 3376613"/>
              <a:gd name="connsiteY794" fmla="*/ 4582319 h 4987925"/>
              <a:gd name="connsiteX795" fmla="*/ 2204762 w 3376613"/>
              <a:gd name="connsiteY795" fmla="*/ 4603750 h 4987925"/>
              <a:gd name="connsiteX796" fmla="*/ 2189677 w 3376613"/>
              <a:gd name="connsiteY796" fmla="*/ 4624388 h 4987925"/>
              <a:gd name="connsiteX797" fmla="*/ 2173799 w 3376613"/>
              <a:gd name="connsiteY797" fmla="*/ 4644231 h 4987925"/>
              <a:gd name="connsiteX798" fmla="*/ 2157920 w 3376613"/>
              <a:gd name="connsiteY798" fmla="*/ 4664075 h 4987925"/>
              <a:gd name="connsiteX799" fmla="*/ 2140453 w 3376613"/>
              <a:gd name="connsiteY799" fmla="*/ 4683919 h 4987925"/>
              <a:gd name="connsiteX800" fmla="*/ 2123781 w 3376613"/>
              <a:gd name="connsiteY800" fmla="*/ 4702175 h 4987925"/>
              <a:gd name="connsiteX801" fmla="*/ 2105520 w 3376613"/>
              <a:gd name="connsiteY801" fmla="*/ 4721225 h 4987925"/>
              <a:gd name="connsiteX802" fmla="*/ 2087260 w 3376613"/>
              <a:gd name="connsiteY802" fmla="*/ 4739481 h 4987925"/>
              <a:gd name="connsiteX803" fmla="*/ 2068999 w 3376613"/>
              <a:gd name="connsiteY803" fmla="*/ 4756150 h 4987925"/>
              <a:gd name="connsiteX804" fmla="*/ 2049151 w 3376613"/>
              <a:gd name="connsiteY804" fmla="*/ 4773613 h 4987925"/>
              <a:gd name="connsiteX805" fmla="*/ 2029302 w 3376613"/>
              <a:gd name="connsiteY805" fmla="*/ 4789488 h 4987925"/>
              <a:gd name="connsiteX806" fmla="*/ 2010248 w 3376613"/>
              <a:gd name="connsiteY806" fmla="*/ 4805363 h 4987925"/>
              <a:gd name="connsiteX807" fmla="*/ 1989605 w 3376613"/>
              <a:gd name="connsiteY807" fmla="*/ 4820444 h 4987925"/>
              <a:gd name="connsiteX808" fmla="*/ 1968169 w 3376613"/>
              <a:gd name="connsiteY808" fmla="*/ 4835525 h 4987925"/>
              <a:gd name="connsiteX809" fmla="*/ 1947527 w 3376613"/>
              <a:gd name="connsiteY809" fmla="*/ 4849019 h 4987925"/>
              <a:gd name="connsiteX810" fmla="*/ 1925297 w 3376613"/>
              <a:gd name="connsiteY810" fmla="*/ 4863306 h 4987925"/>
              <a:gd name="connsiteX811" fmla="*/ 1902273 w 3376613"/>
              <a:gd name="connsiteY811" fmla="*/ 4875213 h 4987925"/>
              <a:gd name="connsiteX812" fmla="*/ 1879248 w 3376613"/>
              <a:gd name="connsiteY812" fmla="*/ 4887913 h 4987925"/>
              <a:gd name="connsiteX813" fmla="*/ 1856224 w 3376613"/>
              <a:gd name="connsiteY813" fmla="*/ 4899819 h 4987925"/>
              <a:gd name="connsiteX814" fmla="*/ 1832406 w 3376613"/>
              <a:gd name="connsiteY814" fmla="*/ 4910138 h 4987925"/>
              <a:gd name="connsiteX815" fmla="*/ 1808588 w 3376613"/>
              <a:gd name="connsiteY815" fmla="*/ 4921250 h 4987925"/>
              <a:gd name="connsiteX816" fmla="*/ 1783182 w 3376613"/>
              <a:gd name="connsiteY816" fmla="*/ 4929981 h 4987925"/>
              <a:gd name="connsiteX817" fmla="*/ 1757776 w 3376613"/>
              <a:gd name="connsiteY817" fmla="*/ 4938713 h 4987925"/>
              <a:gd name="connsiteX818" fmla="*/ 1732370 w 3376613"/>
              <a:gd name="connsiteY818" fmla="*/ 4947444 h 4987925"/>
              <a:gd name="connsiteX819" fmla="*/ 1706170 w 3376613"/>
              <a:gd name="connsiteY819" fmla="*/ 4955381 h 4987925"/>
              <a:gd name="connsiteX820" fmla="*/ 1679176 w 3376613"/>
              <a:gd name="connsiteY820" fmla="*/ 4961731 h 4987925"/>
              <a:gd name="connsiteX821" fmla="*/ 1652976 w 3376613"/>
              <a:gd name="connsiteY821" fmla="*/ 4967288 h 4987925"/>
              <a:gd name="connsiteX822" fmla="*/ 1625189 w 3376613"/>
              <a:gd name="connsiteY822" fmla="*/ 4973638 h 4987925"/>
              <a:gd name="connsiteX823" fmla="*/ 1597401 w 3376613"/>
              <a:gd name="connsiteY823" fmla="*/ 4977606 h 4987925"/>
              <a:gd name="connsiteX824" fmla="*/ 1568819 w 3376613"/>
              <a:gd name="connsiteY824" fmla="*/ 4981575 h 4987925"/>
              <a:gd name="connsiteX825" fmla="*/ 1539443 w 3376613"/>
              <a:gd name="connsiteY825" fmla="*/ 4983956 h 4987925"/>
              <a:gd name="connsiteX826" fmla="*/ 1510068 w 3376613"/>
              <a:gd name="connsiteY826" fmla="*/ 4986338 h 4987925"/>
              <a:gd name="connsiteX827" fmla="*/ 1479898 w 3376613"/>
              <a:gd name="connsiteY827" fmla="*/ 4987925 h 4987925"/>
              <a:gd name="connsiteX828" fmla="*/ 1449729 w 3376613"/>
              <a:gd name="connsiteY828" fmla="*/ 4987925 h 4987925"/>
              <a:gd name="connsiteX829" fmla="*/ 1414001 w 3376613"/>
              <a:gd name="connsiteY829" fmla="*/ 4987131 h 4987925"/>
              <a:gd name="connsiteX830" fmla="*/ 1379862 w 3376613"/>
              <a:gd name="connsiteY830" fmla="*/ 4986338 h 4987925"/>
              <a:gd name="connsiteX831" fmla="*/ 1345723 w 3376613"/>
              <a:gd name="connsiteY831" fmla="*/ 4983956 h 4987925"/>
              <a:gd name="connsiteX832" fmla="*/ 1312377 w 3376613"/>
              <a:gd name="connsiteY832" fmla="*/ 4980781 h 4987925"/>
              <a:gd name="connsiteX833" fmla="*/ 1279826 w 3376613"/>
              <a:gd name="connsiteY833" fmla="*/ 4976813 h 4987925"/>
              <a:gd name="connsiteX834" fmla="*/ 1247275 w 3376613"/>
              <a:gd name="connsiteY834" fmla="*/ 4970463 h 4987925"/>
              <a:gd name="connsiteX835" fmla="*/ 1214723 w 3376613"/>
              <a:gd name="connsiteY835" fmla="*/ 4964906 h 4987925"/>
              <a:gd name="connsiteX836" fmla="*/ 1182966 w 3376613"/>
              <a:gd name="connsiteY836" fmla="*/ 4957763 h 4987925"/>
              <a:gd name="connsiteX837" fmla="*/ 1152002 w 3376613"/>
              <a:gd name="connsiteY837" fmla="*/ 4950619 h 4987925"/>
              <a:gd name="connsiteX838" fmla="*/ 1121039 w 3376613"/>
              <a:gd name="connsiteY838" fmla="*/ 4941094 h 4987925"/>
              <a:gd name="connsiteX839" fmla="*/ 1090869 w 3376613"/>
              <a:gd name="connsiteY839" fmla="*/ 4931569 h 4987925"/>
              <a:gd name="connsiteX840" fmla="*/ 1059905 w 3376613"/>
              <a:gd name="connsiteY840" fmla="*/ 4921250 h 4987925"/>
              <a:gd name="connsiteX841" fmla="*/ 1030530 w 3376613"/>
              <a:gd name="connsiteY841" fmla="*/ 4909344 h 4987925"/>
              <a:gd name="connsiteX842" fmla="*/ 1002742 w 3376613"/>
              <a:gd name="connsiteY842" fmla="*/ 4897438 h 4987925"/>
              <a:gd name="connsiteX843" fmla="*/ 974160 w 3376613"/>
              <a:gd name="connsiteY843" fmla="*/ 4883150 h 4987925"/>
              <a:gd name="connsiteX844" fmla="*/ 946373 w 3376613"/>
              <a:gd name="connsiteY844" fmla="*/ 4869656 h 4987925"/>
              <a:gd name="connsiteX845" fmla="*/ 918585 w 3376613"/>
              <a:gd name="connsiteY845" fmla="*/ 4853781 h 4987925"/>
              <a:gd name="connsiteX846" fmla="*/ 891591 w 3376613"/>
              <a:gd name="connsiteY846" fmla="*/ 4838700 h 4987925"/>
              <a:gd name="connsiteX847" fmla="*/ 865391 w 3376613"/>
              <a:gd name="connsiteY847" fmla="*/ 4821238 h 4987925"/>
              <a:gd name="connsiteX848" fmla="*/ 839191 w 3376613"/>
              <a:gd name="connsiteY848" fmla="*/ 4803775 h 4987925"/>
              <a:gd name="connsiteX849" fmla="*/ 813785 w 3376613"/>
              <a:gd name="connsiteY849" fmla="*/ 4784725 h 4987925"/>
              <a:gd name="connsiteX850" fmla="*/ 789173 w 3376613"/>
              <a:gd name="connsiteY850" fmla="*/ 4764881 h 4987925"/>
              <a:gd name="connsiteX851" fmla="*/ 764561 w 3376613"/>
              <a:gd name="connsiteY851" fmla="*/ 4745038 h 4987925"/>
              <a:gd name="connsiteX852" fmla="*/ 741537 w 3376613"/>
              <a:gd name="connsiteY852" fmla="*/ 4723606 h 4987925"/>
              <a:gd name="connsiteX853" fmla="*/ 718513 w 3376613"/>
              <a:gd name="connsiteY853" fmla="*/ 4701381 h 4987925"/>
              <a:gd name="connsiteX854" fmla="*/ 695489 w 3376613"/>
              <a:gd name="connsiteY854" fmla="*/ 4679156 h 4987925"/>
              <a:gd name="connsiteX855" fmla="*/ 673258 w 3376613"/>
              <a:gd name="connsiteY855" fmla="*/ 4655344 h 4987925"/>
              <a:gd name="connsiteX856" fmla="*/ 652616 w 3376613"/>
              <a:gd name="connsiteY856" fmla="*/ 4629944 h 4987925"/>
              <a:gd name="connsiteX857" fmla="*/ 631974 w 3376613"/>
              <a:gd name="connsiteY857" fmla="*/ 4604544 h 4987925"/>
              <a:gd name="connsiteX858" fmla="*/ 611331 w 3376613"/>
              <a:gd name="connsiteY858" fmla="*/ 4577556 h 4987925"/>
              <a:gd name="connsiteX859" fmla="*/ 592277 w 3376613"/>
              <a:gd name="connsiteY859" fmla="*/ 4550569 h 4987925"/>
              <a:gd name="connsiteX860" fmla="*/ 572428 w 3376613"/>
              <a:gd name="connsiteY860" fmla="*/ 4522788 h 4987925"/>
              <a:gd name="connsiteX861" fmla="*/ 566077 w 3376613"/>
              <a:gd name="connsiteY861" fmla="*/ 4510881 h 4987925"/>
              <a:gd name="connsiteX862" fmla="*/ 560519 w 3376613"/>
              <a:gd name="connsiteY862" fmla="*/ 4497388 h 4987925"/>
              <a:gd name="connsiteX863" fmla="*/ 554962 w 3376613"/>
              <a:gd name="connsiteY863" fmla="*/ 4485481 h 4987925"/>
              <a:gd name="connsiteX864" fmla="*/ 552580 w 3376613"/>
              <a:gd name="connsiteY864" fmla="*/ 4472781 h 4987925"/>
              <a:gd name="connsiteX865" fmla="*/ 550198 w 3376613"/>
              <a:gd name="connsiteY865" fmla="*/ 4459288 h 4987925"/>
              <a:gd name="connsiteX866" fmla="*/ 550198 w 3376613"/>
              <a:gd name="connsiteY866" fmla="*/ 4445794 h 4987925"/>
              <a:gd name="connsiteX867" fmla="*/ 550992 w 3376613"/>
              <a:gd name="connsiteY867" fmla="*/ 4432300 h 4987925"/>
              <a:gd name="connsiteX868" fmla="*/ 552580 w 3376613"/>
              <a:gd name="connsiteY868" fmla="*/ 4419600 h 4987925"/>
              <a:gd name="connsiteX869" fmla="*/ 555756 w 3376613"/>
              <a:gd name="connsiteY869" fmla="*/ 4406900 h 4987925"/>
              <a:gd name="connsiteX870" fmla="*/ 561313 w 3376613"/>
              <a:gd name="connsiteY870" fmla="*/ 4394994 h 4987925"/>
              <a:gd name="connsiteX871" fmla="*/ 566871 w 3376613"/>
              <a:gd name="connsiteY871" fmla="*/ 4382294 h 4987925"/>
              <a:gd name="connsiteX872" fmla="*/ 573222 w 3376613"/>
              <a:gd name="connsiteY872" fmla="*/ 4371181 h 4987925"/>
              <a:gd name="connsiteX873" fmla="*/ 581162 w 3376613"/>
              <a:gd name="connsiteY873" fmla="*/ 4360863 h 4987925"/>
              <a:gd name="connsiteX874" fmla="*/ 590689 w 3376613"/>
              <a:gd name="connsiteY874" fmla="*/ 4350544 h 4987925"/>
              <a:gd name="connsiteX875" fmla="*/ 601010 w 3376613"/>
              <a:gd name="connsiteY875" fmla="*/ 4341019 h 4987925"/>
              <a:gd name="connsiteX876" fmla="*/ 611331 w 3376613"/>
              <a:gd name="connsiteY876" fmla="*/ 4333081 h 4987925"/>
              <a:gd name="connsiteX877" fmla="*/ 624034 w 3376613"/>
              <a:gd name="connsiteY877" fmla="*/ 4326731 h 4987925"/>
              <a:gd name="connsiteX878" fmla="*/ 636737 w 3376613"/>
              <a:gd name="connsiteY878" fmla="*/ 4320381 h 4987925"/>
              <a:gd name="connsiteX879" fmla="*/ 649440 w 3376613"/>
              <a:gd name="connsiteY879" fmla="*/ 4315619 h 4987925"/>
              <a:gd name="connsiteX880" fmla="*/ 662143 w 3376613"/>
              <a:gd name="connsiteY880" fmla="*/ 4312444 h 4987925"/>
              <a:gd name="connsiteX881" fmla="*/ 674846 w 3376613"/>
              <a:gd name="connsiteY881" fmla="*/ 4310856 h 4987925"/>
              <a:gd name="connsiteX882" fmla="*/ 688343 w 3376613"/>
              <a:gd name="connsiteY882" fmla="*/ 4310856 h 4987925"/>
              <a:gd name="connsiteX883" fmla="*/ 701840 w 3376613"/>
              <a:gd name="connsiteY883" fmla="*/ 4311650 h 4987925"/>
              <a:gd name="connsiteX884" fmla="*/ 714543 w 3376613"/>
              <a:gd name="connsiteY884" fmla="*/ 4313238 h 4987925"/>
              <a:gd name="connsiteX885" fmla="*/ 727246 w 3376613"/>
              <a:gd name="connsiteY885" fmla="*/ 4316413 h 4987925"/>
              <a:gd name="connsiteX886" fmla="*/ 739949 w 3376613"/>
              <a:gd name="connsiteY886" fmla="*/ 4321175 h 4987925"/>
              <a:gd name="connsiteX887" fmla="*/ 751858 w 3376613"/>
              <a:gd name="connsiteY887" fmla="*/ 4327525 h 4987925"/>
              <a:gd name="connsiteX888" fmla="*/ 762973 w 3376613"/>
              <a:gd name="connsiteY888" fmla="*/ 4333875 h 4987925"/>
              <a:gd name="connsiteX889" fmla="*/ 774088 w 3376613"/>
              <a:gd name="connsiteY889" fmla="*/ 4341813 h 4987925"/>
              <a:gd name="connsiteX890" fmla="*/ 783616 w 3376613"/>
              <a:gd name="connsiteY890" fmla="*/ 4350544 h 4987925"/>
              <a:gd name="connsiteX891" fmla="*/ 793143 w 3376613"/>
              <a:gd name="connsiteY891" fmla="*/ 4360863 h 4987925"/>
              <a:gd name="connsiteX892" fmla="*/ 801876 w 3376613"/>
              <a:gd name="connsiteY892" fmla="*/ 4371975 h 4987925"/>
              <a:gd name="connsiteX893" fmla="*/ 815373 w 3376613"/>
              <a:gd name="connsiteY893" fmla="*/ 4393406 h 4987925"/>
              <a:gd name="connsiteX894" fmla="*/ 830458 w 3376613"/>
              <a:gd name="connsiteY894" fmla="*/ 4414044 h 4987925"/>
              <a:gd name="connsiteX895" fmla="*/ 844749 w 3376613"/>
              <a:gd name="connsiteY895" fmla="*/ 4433094 h 4987925"/>
              <a:gd name="connsiteX896" fmla="*/ 860627 w 3376613"/>
              <a:gd name="connsiteY896" fmla="*/ 4452144 h 4987925"/>
              <a:gd name="connsiteX897" fmla="*/ 876506 w 3376613"/>
              <a:gd name="connsiteY897" fmla="*/ 4470400 h 4987925"/>
              <a:gd name="connsiteX898" fmla="*/ 892385 w 3376613"/>
              <a:gd name="connsiteY898" fmla="*/ 4487863 h 4987925"/>
              <a:gd name="connsiteX899" fmla="*/ 909058 w 3376613"/>
              <a:gd name="connsiteY899" fmla="*/ 4505325 h 4987925"/>
              <a:gd name="connsiteX900" fmla="*/ 926524 w 3376613"/>
              <a:gd name="connsiteY900" fmla="*/ 4521200 h 4987925"/>
              <a:gd name="connsiteX901" fmla="*/ 943991 w 3376613"/>
              <a:gd name="connsiteY901" fmla="*/ 4537075 h 4987925"/>
              <a:gd name="connsiteX902" fmla="*/ 961457 w 3376613"/>
              <a:gd name="connsiteY902" fmla="*/ 4552156 h 4987925"/>
              <a:gd name="connsiteX903" fmla="*/ 979718 w 3376613"/>
              <a:gd name="connsiteY903" fmla="*/ 4566444 h 4987925"/>
              <a:gd name="connsiteX904" fmla="*/ 997979 w 3376613"/>
              <a:gd name="connsiteY904" fmla="*/ 4579938 h 4987925"/>
              <a:gd name="connsiteX905" fmla="*/ 1017033 w 3376613"/>
              <a:gd name="connsiteY905" fmla="*/ 4593431 h 4987925"/>
              <a:gd name="connsiteX906" fmla="*/ 1036881 w 3376613"/>
              <a:gd name="connsiteY906" fmla="*/ 4605338 h 4987925"/>
              <a:gd name="connsiteX907" fmla="*/ 1055936 w 3376613"/>
              <a:gd name="connsiteY907" fmla="*/ 4617244 h 4987925"/>
              <a:gd name="connsiteX908" fmla="*/ 1075784 w 3376613"/>
              <a:gd name="connsiteY908" fmla="*/ 4628356 h 4987925"/>
              <a:gd name="connsiteX909" fmla="*/ 1096427 w 3376613"/>
              <a:gd name="connsiteY909" fmla="*/ 4638675 h 4987925"/>
              <a:gd name="connsiteX910" fmla="*/ 1117069 w 3376613"/>
              <a:gd name="connsiteY910" fmla="*/ 4648994 h 4987925"/>
              <a:gd name="connsiteX911" fmla="*/ 1138505 w 3376613"/>
              <a:gd name="connsiteY911" fmla="*/ 4657725 h 4987925"/>
              <a:gd name="connsiteX912" fmla="*/ 1160735 w 3376613"/>
              <a:gd name="connsiteY912" fmla="*/ 4665663 h 4987925"/>
              <a:gd name="connsiteX913" fmla="*/ 1182966 w 3376613"/>
              <a:gd name="connsiteY913" fmla="*/ 4673600 h 4987925"/>
              <a:gd name="connsiteX914" fmla="*/ 1204402 w 3376613"/>
              <a:gd name="connsiteY914" fmla="*/ 4680744 h 4987925"/>
              <a:gd name="connsiteX915" fmla="*/ 1227426 w 3376613"/>
              <a:gd name="connsiteY915" fmla="*/ 4687094 h 4987925"/>
              <a:gd name="connsiteX916" fmla="*/ 1250450 w 3376613"/>
              <a:gd name="connsiteY916" fmla="*/ 4692650 h 4987925"/>
              <a:gd name="connsiteX917" fmla="*/ 1274269 w 3376613"/>
              <a:gd name="connsiteY917" fmla="*/ 4697413 h 4987925"/>
              <a:gd name="connsiteX918" fmla="*/ 1298087 w 3376613"/>
              <a:gd name="connsiteY918" fmla="*/ 4702175 h 4987925"/>
              <a:gd name="connsiteX919" fmla="*/ 1321905 w 3376613"/>
              <a:gd name="connsiteY919" fmla="*/ 4705350 h 4987925"/>
              <a:gd name="connsiteX920" fmla="*/ 1346517 w 3376613"/>
              <a:gd name="connsiteY920" fmla="*/ 4709319 h 4987925"/>
              <a:gd name="connsiteX921" fmla="*/ 1371923 w 3376613"/>
              <a:gd name="connsiteY921" fmla="*/ 4711700 h 4987925"/>
              <a:gd name="connsiteX922" fmla="*/ 1397329 w 3376613"/>
              <a:gd name="connsiteY922" fmla="*/ 4713288 h 4987925"/>
              <a:gd name="connsiteX923" fmla="*/ 1423529 w 3376613"/>
              <a:gd name="connsiteY923" fmla="*/ 4714081 h 4987925"/>
              <a:gd name="connsiteX924" fmla="*/ 1449729 w 3376613"/>
              <a:gd name="connsiteY924" fmla="*/ 4714875 h 4987925"/>
              <a:gd name="connsiteX925" fmla="*/ 1472753 w 3376613"/>
              <a:gd name="connsiteY925" fmla="*/ 4714081 h 4987925"/>
              <a:gd name="connsiteX926" fmla="*/ 1495777 w 3376613"/>
              <a:gd name="connsiteY926" fmla="*/ 4713288 h 4987925"/>
              <a:gd name="connsiteX927" fmla="*/ 1518801 w 3376613"/>
              <a:gd name="connsiteY927" fmla="*/ 4711700 h 4987925"/>
              <a:gd name="connsiteX928" fmla="*/ 1541031 w 3376613"/>
              <a:gd name="connsiteY928" fmla="*/ 4709319 h 4987925"/>
              <a:gd name="connsiteX929" fmla="*/ 1563261 w 3376613"/>
              <a:gd name="connsiteY929" fmla="*/ 4705350 h 4987925"/>
              <a:gd name="connsiteX930" fmla="*/ 1584698 w 3376613"/>
              <a:gd name="connsiteY930" fmla="*/ 4701381 h 4987925"/>
              <a:gd name="connsiteX931" fmla="*/ 1605340 w 3376613"/>
              <a:gd name="connsiteY931" fmla="*/ 4697413 h 4987925"/>
              <a:gd name="connsiteX932" fmla="*/ 1626776 w 3376613"/>
              <a:gd name="connsiteY932" fmla="*/ 4692650 h 4987925"/>
              <a:gd name="connsiteX933" fmla="*/ 1646625 w 3376613"/>
              <a:gd name="connsiteY933" fmla="*/ 4687094 h 4987925"/>
              <a:gd name="connsiteX934" fmla="*/ 1666473 w 3376613"/>
              <a:gd name="connsiteY934" fmla="*/ 4681538 h 4987925"/>
              <a:gd name="connsiteX935" fmla="*/ 1686322 w 3376613"/>
              <a:gd name="connsiteY935" fmla="*/ 4673600 h 4987925"/>
              <a:gd name="connsiteX936" fmla="*/ 1704582 w 3376613"/>
              <a:gd name="connsiteY936" fmla="*/ 4666456 h 4987925"/>
              <a:gd name="connsiteX937" fmla="*/ 1723637 w 3376613"/>
              <a:gd name="connsiteY937" fmla="*/ 4659313 h 4987925"/>
              <a:gd name="connsiteX938" fmla="*/ 1741897 w 3376613"/>
              <a:gd name="connsiteY938" fmla="*/ 4650581 h 4987925"/>
              <a:gd name="connsiteX939" fmla="*/ 1758570 w 3376613"/>
              <a:gd name="connsiteY939" fmla="*/ 4641056 h 4987925"/>
              <a:gd name="connsiteX940" fmla="*/ 1776831 w 3376613"/>
              <a:gd name="connsiteY940" fmla="*/ 4632325 h 4987925"/>
              <a:gd name="connsiteX941" fmla="*/ 1792709 w 3376613"/>
              <a:gd name="connsiteY941" fmla="*/ 4622006 h 4987925"/>
              <a:gd name="connsiteX942" fmla="*/ 1810176 w 3376613"/>
              <a:gd name="connsiteY942" fmla="*/ 4610894 h 4987925"/>
              <a:gd name="connsiteX943" fmla="*/ 1826055 w 3376613"/>
              <a:gd name="connsiteY943" fmla="*/ 4600575 h 4987925"/>
              <a:gd name="connsiteX944" fmla="*/ 1841933 w 3376613"/>
              <a:gd name="connsiteY944" fmla="*/ 4588669 h 4987925"/>
              <a:gd name="connsiteX945" fmla="*/ 1857812 w 3376613"/>
              <a:gd name="connsiteY945" fmla="*/ 4576763 h 4987925"/>
              <a:gd name="connsiteX946" fmla="*/ 1872103 w 3376613"/>
              <a:gd name="connsiteY946" fmla="*/ 4564856 h 4987925"/>
              <a:gd name="connsiteX947" fmla="*/ 1887188 w 3376613"/>
              <a:gd name="connsiteY947" fmla="*/ 4552156 h 4987925"/>
              <a:gd name="connsiteX948" fmla="*/ 1900685 w 3376613"/>
              <a:gd name="connsiteY948" fmla="*/ 4538663 h 4987925"/>
              <a:gd name="connsiteX949" fmla="*/ 1914181 w 3376613"/>
              <a:gd name="connsiteY949" fmla="*/ 4525169 h 4987925"/>
              <a:gd name="connsiteX950" fmla="*/ 1928472 w 3376613"/>
              <a:gd name="connsiteY950" fmla="*/ 4511675 h 4987925"/>
              <a:gd name="connsiteX951" fmla="*/ 1941175 w 3376613"/>
              <a:gd name="connsiteY951" fmla="*/ 4496594 h 4987925"/>
              <a:gd name="connsiteX952" fmla="*/ 1953878 w 3376613"/>
              <a:gd name="connsiteY952" fmla="*/ 4482306 h 4987925"/>
              <a:gd name="connsiteX953" fmla="*/ 1966581 w 3376613"/>
              <a:gd name="connsiteY953" fmla="*/ 4466431 h 4987925"/>
              <a:gd name="connsiteX954" fmla="*/ 1978490 w 3376613"/>
              <a:gd name="connsiteY954" fmla="*/ 4451350 h 4987925"/>
              <a:gd name="connsiteX955" fmla="*/ 2000721 w 3376613"/>
              <a:gd name="connsiteY955" fmla="*/ 4419600 h 4987925"/>
              <a:gd name="connsiteX956" fmla="*/ 2022951 w 3376613"/>
              <a:gd name="connsiteY956" fmla="*/ 4387056 h 4987925"/>
              <a:gd name="connsiteX957" fmla="*/ 2042799 w 3376613"/>
              <a:gd name="connsiteY957" fmla="*/ 4352131 h 4987925"/>
              <a:gd name="connsiteX958" fmla="*/ 2061060 w 3376613"/>
              <a:gd name="connsiteY958" fmla="*/ 4317206 h 4987925"/>
              <a:gd name="connsiteX959" fmla="*/ 2078526 w 3376613"/>
              <a:gd name="connsiteY959" fmla="*/ 4280694 h 4987925"/>
              <a:gd name="connsiteX960" fmla="*/ 2095199 w 3376613"/>
              <a:gd name="connsiteY960" fmla="*/ 4244181 h 4987925"/>
              <a:gd name="connsiteX961" fmla="*/ 2109490 w 3376613"/>
              <a:gd name="connsiteY961" fmla="*/ 4206875 h 4987925"/>
              <a:gd name="connsiteX962" fmla="*/ 2122193 w 3376613"/>
              <a:gd name="connsiteY962" fmla="*/ 4167981 h 4987925"/>
              <a:gd name="connsiteX963" fmla="*/ 2134896 w 3376613"/>
              <a:gd name="connsiteY963" fmla="*/ 4129088 h 4987925"/>
              <a:gd name="connsiteX964" fmla="*/ 2145217 w 3376613"/>
              <a:gd name="connsiteY964" fmla="*/ 4090194 h 4987925"/>
              <a:gd name="connsiteX965" fmla="*/ 2155538 w 3376613"/>
              <a:gd name="connsiteY965" fmla="*/ 4050506 h 4987925"/>
              <a:gd name="connsiteX966" fmla="*/ 2164271 w 3376613"/>
              <a:gd name="connsiteY966" fmla="*/ 4010819 h 4987925"/>
              <a:gd name="connsiteX967" fmla="*/ 2170623 w 3376613"/>
              <a:gd name="connsiteY967" fmla="*/ 3971131 h 4987925"/>
              <a:gd name="connsiteX968" fmla="*/ 2176975 w 3376613"/>
              <a:gd name="connsiteY968" fmla="*/ 3931444 h 4987925"/>
              <a:gd name="connsiteX969" fmla="*/ 2182532 w 3376613"/>
              <a:gd name="connsiteY969" fmla="*/ 3891756 h 4987925"/>
              <a:gd name="connsiteX970" fmla="*/ 2185708 w 3376613"/>
              <a:gd name="connsiteY970" fmla="*/ 3852863 h 4987925"/>
              <a:gd name="connsiteX971" fmla="*/ 2188883 w 3376613"/>
              <a:gd name="connsiteY971" fmla="*/ 3813175 h 4987925"/>
              <a:gd name="connsiteX972" fmla="*/ 2192059 w 3376613"/>
              <a:gd name="connsiteY972" fmla="*/ 3764756 h 4987925"/>
              <a:gd name="connsiteX973" fmla="*/ 2196029 w 3376613"/>
              <a:gd name="connsiteY973" fmla="*/ 3717925 h 4987925"/>
              <a:gd name="connsiteX974" fmla="*/ 2200793 w 3376613"/>
              <a:gd name="connsiteY974" fmla="*/ 3671888 h 4987925"/>
              <a:gd name="connsiteX975" fmla="*/ 2207144 w 3376613"/>
              <a:gd name="connsiteY975" fmla="*/ 3628231 h 4987925"/>
              <a:gd name="connsiteX976" fmla="*/ 2215083 w 3376613"/>
              <a:gd name="connsiteY976" fmla="*/ 3584575 h 4987925"/>
              <a:gd name="connsiteX977" fmla="*/ 2223023 w 3376613"/>
              <a:gd name="connsiteY977" fmla="*/ 3542506 h 4987925"/>
              <a:gd name="connsiteX978" fmla="*/ 2231756 w 3376613"/>
              <a:gd name="connsiteY978" fmla="*/ 3502025 h 4987925"/>
              <a:gd name="connsiteX979" fmla="*/ 2242871 w 3376613"/>
              <a:gd name="connsiteY979" fmla="*/ 3461544 h 4987925"/>
              <a:gd name="connsiteX980" fmla="*/ 2253987 w 3376613"/>
              <a:gd name="connsiteY980" fmla="*/ 3422650 h 4987925"/>
              <a:gd name="connsiteX981" fmla="*/ 2265895 w 3376613"/>
              <a:gd name="connsiteY981" fmla="*/ 3384550 h 4987925"/>
              <a:gd name="connsiteX982" fmla="*/ 2279393 w 3376613"/>
              <a:gd name="connsiteY982" fmla="*/ 3345656 h 4987925"/>
              <a:gd name="connsiteX983" fmla="*/ 2293683 w 3376613"/>
              <a:gd name="connsiteY983" fmla="*/ 3308350 h 4987925"/>
              <a:gd name="connsiteX984" fmla="*/ 2309562 w 3376613"/>
              <a:gd name="connsiteY984" fmla="*/ 3271838 h 4987925"/>
              <a:gd name="connsiteX985" fmla="*/ 2325441 w 3376613"/>
              <a:gd name="connsiteY985" fmla="*/ 3236119 h 4987925"/>
              <a:gd name="connsiteX986" fmla="*/ 2342907 w 3376613"/>
              <a:gd name="connsiteY986" fmla="*/ 3198813 h 4987925"/>
              <a:gd name="connsiteX987" fmla="*/ 2361962 w 3376613"/>
              <a:gd name="connsiteY987" fmla="*/ 3163094 h 4987925"/>
              <a:gd name="connsiteX988" fmla="*/ 2380223 w 3376613"/>
              <a:gd name="connsiteY988" fmla="*/ 3128169 h 4987925"/>
              <a:gd name="connsiteX989" fmla="*/ 2400865 w 3376613"/>
              <a:gd name="connsiteY989" fmla="*/ 3092450 h 4987925"/>
              <a:gd name="connsiteX990" fmla="*/ 2423095 w 3376613"/>
              <a:gd name="connsiteY990" fmla="*/ 3056731 h 4987925"/>
              <a:gd name="connsiteX991" fmla="*/ 2444531 w 3376613"/>
              <a:gd name="connsiteY991" fmla="*/ 3020219 h 4987925"/>
              <a:gd name="connsiteX992" fmla="*/ 2468349 w 3376613"/>
              <a:gd name="connsiteY992" fmla="*/ 2984500 h 4987925"/>
              <a:gd name="connsiteX993" fmla="*/ 2492167 w 3376613"/>
              <a:gd name="connsiteY993" fmla="*/ 2947988 h 4987925"/>
              <a:gd name="connsiteX994" fmla="*/ 2517573 w 3376613"/>
              <a:gd name="connsiteY994" fmla="*/ 2911475 h 4987925"/>
              <a:gd name="connsiteX995" fmla="*/ 2544567 w 3376613"/>
              <a:gd name="connsiteY995" fmla="*/ 2873375 h 4987925"/>
              <a:gd name="connsiteX996" fmla="*/ 2600143 w 3376613"/>
              <a:gd name="connsiteY996" fmla="*/ 2797969 h 4987925"/>
              <a:gd name="connsiteX997" fmla="*/ 2659688 w 3376613"/>
              <a:gd name="connsiteY997" fmla="*/ 2718594 h 4987925"/>
              <a:gd name="connsiteX998" fmla="*/ 2722409 w 3376613"/>
              <a:gd name="connsiteY998" fmla="*/ 2635250 h 4987925"/>
              <a:gd name="connsiteX999" fmla="*/ 2789894 w 3376613"/>
              <a:gd name="connsiteY999" fmla="*/ 2547938 h 4987925"/>
              <a:gd name="connsiteX1000" fmla="*/ 2837530 w 3376613"/>
              <a:gd name="connsiteY1000" fmla="*/ 2486819 h 4987925"/>
              <a:gd name="connsiteX1001" fmla="*/ 2858966 w 3376613"/>
              <a:gd name="connsiteY1001" fmla="*/ 2457450 h 4987925"/>
              <a:gd name="connsiteX1002" fmla="*/ 2880403 w 3376613"/>
              <a:gd name="connsiteY1002" fmla="*/ 2426494 h 4987925"/>
              <a:gd name="connsiteX1003" fmla="*/ 2901839 w 3376613"/>
              <a:gd name="connsiteY1003" fmla="*/ 2394744 h 4987925"/>
              <a:gd name="connsiteX1004" fmla="*/ 2921687 w 3376613"/>
              <a:gd name="connsiteY1004" fmla="*/ 2362200 h 4987925"/>
              <a:gd name="connsiteX1005" fmla="*/ 2939154 w 3376613"/>
              <a:gd name="connsiteY1005" fmla="*/ 2328863 h 4987925"/>
              <a:gd name="connsiteX1006" fmla="*/ 2957415 w 3376613"/>
              <a:gd name="connsiteY1006" fmla="*/ 2294731 h 4987925"/>
              <a:gd name="connsiteX1007" fmla="*/ 2974087 w 3376613"/>
              <a:gd name="connsiteY1007" fmla="*/ 2259806 h 4987925"/>
              <a:gd name="connsiteX1008" fmla="*/ 2989966 w 3376613"/>
              <a:gd name="connsiteY1008" fmla="*/ 2224088 h 4987925"/>
              <a:gd name="connsiteX1009" fmla="*/ 3004257 w 3376613"/>
              <a:gd name="connsiteY1009" fmla="*/ 2188369 h 4987925"/>
              <a:gd name="connsiteX1010" fmla="*/ 3018547 w 3376613"/>
              <a:gd name="connsiteY1010" fmla="*/ 2151856 h 4987925"/>
              <a:gd name="connsiteX1011" fmla="*/ 3030457 w 3376613"/>
              <a:gd name="connsiteY1011" fmla="*/ 2114550 h 4987925"/>
              <a:gd name="connsiteX1012" fmla="*/ 3043159 w 3376613"/>
              <a:gd name="connsiteY1012" fmla="*/ 2076450 h 4987925"/>
              <a:gd name="connsiteX1013" fmla="*/ 3053481 w 3376613"/>
              <a:gd name="connsiteY1013" fmla="*/ 2038350 h 4987925"/>
              <a:gd name="connsiteX1014" fmla="*/ 3063008 w 3376613"/>
              <a:gd name="connsiteY1014" fmla="*/ 2000250 h 4987925"/>
              <a:gd name="connsiteX1015" fmla="*/ 3071741 w 3376613"/>
              <a:gd name="connsiteY1015" fmla="*/ 1960563 h 4987925"/>
              <a:gd name="connsiteX1016" fmla="*/ 3079681 w 3376613"/>
              <a:gd name="connsiteY1016" fmla="*/ 1921669 h 4987925"/>
              <a:gd name="connsiteX1017" fmla="*/ 3086032 w 3376613"/>
              <a:gd name="connsiteY1017" fmla="*/ 1882775 h 4987925"/>
              <a:gd name="connsiteX1018" fmla="*/ 3091590 w 3376613"/>
              <a:gd name="connsiteY1018" fmla="*/ 1842294 h 4987925"/>
              <a:gd name="connsiteX1019" fmla="*/ 3095559 w 3376613"/>
              <a:gd name="connsiteY1019" fmla="*/ 1802606 h 4987925"/>
              <a:gd name="connsiteX1020" fmla="*/ 3100323 w 3376613"/>
              <a:gd name="connsiteY1020" fmla="*/ 1762919 h 4987925"/>
              <a:gd name="connsiteX1021" fmla="*/ 3101911 w 3376613"/>
              <a:gd name="connsiteY1021" fmla="*/ 1721644 h 4987925"/>
              <a:gd name="connsiteX1022" fmla="*/ 3103499 w 3376613"/>
              <a:gd name="connsiteY1022" fmla="*/ 1681956 h 4987925"/>
              <a:gd name="connsiteX1023" fmla="*/ 3103499 w 3376613"/>
              <a:gd name="connsiteY1023" fmla="*/ 1641475 h 4987925"/>
              <a:gd name="connsiteX1024" fmla="*/ 3102705 w 3376613"/>
              <a:gd name="connsiteY1024" fmla="*/ 1600200 h 4987925"/>
              <a:gd name="connsiteX1025" fmla="*/ 3101117 w 3376613"/>
              <a:gd name="connsiteY1025" fmla="*/ 1560513 h 4987925"/>
              <a:gd name="connsiteX1026" fmla="*/ 3097941 w 3376613"/>
              <a:gd name="connsiteY1026" fmla="*/ 1519238 h 4987925"/>
              <a:gd name="connsiteX1027" fmla="*/ 3093177 w 3376613"/>
              <a:gd name="connsiteY1027" fmla="*/ 1479550 h 4987925"/>
              <a:gd name="connsiteX1028" fmla="*/ 3088414 w 3376613"/>
              <a:gd name="connsiteY1028" fmla="*/ 1439069 h 4987925"/>
              <a:gd name="connsiteX1029" fmla="*/ 3082063 w 3376613"/>
              <a:gd name="connsiteY1029" fmla="*/ 1398588 h 4987925"/>
              <a:gd name="connsiteX1030" fmla="*/ 3074123 w 3376613"/>
              <a:gd name="connsiteY1030" fmla="*/ 1358900 h 4987925"/>
              <a:gd name="connsiteX1031" fmla="*/ 3065390 w 3376613"/>
              <a:gd name="connsiteY1031" fmla="*/ 1320006 h 4987925"/>
              <a:gd name="connsiteX1032" fmla="*/ 3055863 w 3376613"/>
              <a:gd name="connsiteY1032" fmla="*/ 1280319 h 4987925"/>
              <a:gd name="connsiteX1033" fmla="*/ 3048717 w 3376613"/>
              <a:gd name="connsiteY1033" fmla="*/ 1253331 h 4987925"/>
              <a:gd name="connsiteX1034" fmla="*/ 3040778 w 3376613"/>
              <a:gd name="connsiteY1034" fmla="*/ 1227138 h 4987925"/>
              <a:gd name="connsiteX1035" fmla="*/ 3031251 w 3376613"/>
              <a:gd name="connsiteY1035" fmla="*/ 1199356 h 4987925"/>
              <a:gd name="connsiteX1036" fmla="*/ 3021723 w 3376613"/>
              <a:gd name="connsiteY1036" fmla="*/ 1171575 h 4987925"/>
              <a:gd name="connsiteX1037" fmla="*/ 3012196 w 3376613"/>
              <a:gd name="connsiteY1037" fmla="*/ 1143000 h 4987925"/>
              <a:gd name="connsiteX1038" fmla="*/ 3000287 w 3376613"/>
              <a:gd name="connsiteY1038" fmla="*/ 1114425 h 4987925"/>
              <a:gd name="connsiteX1039" fmla="*/ 2988378 w 3376613"/>
              <a:gd name="connsiteY1039" fmla="*/ 1085850 h 4987925"/>
              <a:gd name="connsiteX1040" fmla="*/ 2974881 w 3376613"/>
              <a:gd name="connsiteY1040" fmla="*/ 1056481 h 4987925"/>
              <a:gd name="connsiteX1041" fmla="*/ 2960590 w 3376613"/>
              <a:gd name="connsiteY1041" fmla="*/ 1027113 h 4987925"/>
              <a:gd name="connsiteX1042" fmla="*/ 2945505 w 3376613"/>
              <a:gd name="connsiteY1042" fmla="*/ 997744 h 4987925"/>
              <a:gd name="connsiteX1043" fmla="*/ 2929627 w 3376613"/>
              <a:gd name="connsiteY1043" fmla="*/ 968375 h 4987925"/>
              <a:gd name="connsiteX1044" fmla="*/ 2912160 w 3376613"/>
              <a:gd name="connsiteY1044" fmla="*/ 939006 h 4987925"/>
              <a:gd name="connsiteX1045" fmla="*/ 2894693 w 3376613"/>
              <a:gd name="connsiteY1045" fmla="*/ 909638 h 4987925"/>
              <a:gd name="connsiteX1046" fmla="*/ 2874845 w 3376613"/>
              <a:gd name="connsiteY1046" fmla="*/ 880269 h 4987925"/>
              <a:gd name="connsiteX1047" fmla="*/ 2853409 w 3376613"/>
              <a:gd name="connsiteY1047" fmla="*/ 850900 h 4987925"/>
              <a:gd name="connsiteX1048" fmla="*/ 2832766 w 3376613"/>
              <a:gd name="connsiteY1048" fmla="*/ 821531 h 4987925"/>
              <a:gd name="connsiteX1049" fmla="*/ 2808948 w 3376613"/>
              <a:gd name="connsiteY1049" fmla="*/ 792956 h 4987925"/>
              <a:gd name="connsiteX1050" fmla="*/ 2784336 w 3376613"/>
              <a:gd name="connsiteY1050" fmla="*/ 764381 h 4987925"/>
              <a:gd name="connsiteX1051" fmla="*/ 2758930 w 3376613"/>
              <a:gd name="connsiteY1051" fmla="*/ 735806 h 4987925"/>
              <a:gd name="connsiteX1052" fmla="*/ 2731936 w 3376613"/>
              <a:gd name="connsiteY1052" fmla="*/ 707231 h 4987925"/>
              <a:gd name="connsiteX1053" fmla="*/ 2703355 w 3376613"/>
              <a:gd name="connsiteY1053" fmla="*/ 680244 h 4987925"/>
              <a:gd name="connsiteX1054" fmla="*/ 2673979 w 3376613"/>
              <a:gd name="connsiteY1054" fmla="*/ 652462 h 4987925"/>
              <a:gd name="connsiteX1055" fmla="*/ 2642221 w 3376613"/>
              <a:gd name="connsiteY1055" fmla="*/ 626269 h 4987925"/>
              <a:gd name="connsiteX1056" fmla="*/ 2609670 w 3376613"/>
              <a:gd name="connsiteY1056" fmla="*/ 600075 h 4987925"/>
              <a:gd name="connsiteX1057" fmla="*/ 2575531 w 3376613"/>
              <a:gd name="connsiteY1057" fmla="*/ 573881 h 4987925"/>
              <a:gd name="connsiteX1058" fmla="*/ 2539804 w 3376613"/>
              <a:gd name="connsiteY1058" fmla="*/ 550069 h 4987925"/>
              <a:gd name="connsiteX1059" fmla="*/ 2502489 w 3376613"/>
              <a:gd name="connsiteY1059" fmla="*/ 525462 h 4987925"/>
              <a:gd name="connsiteX1060" fmla="*/ 2463586 w 3376613"/>
              <a:gd name="connsiteY1060" fmla="*/ 502444 h 4987925"/>
              <a:gd name="connsiteX1061" fmla="*/ 2423095 w 3376613"/>
              <a:gd name="connsiteY1061" fmla="*/ 479425 h 4987925"/>
              <a:gd name="connsiteX1062" fmla="*/ 2380223 w 3376613"/>
              <a:gd name="connsiteY1062" fmla="*/ 457994 h 4987925"/>
              <a:gd name="connsiteX1063" fmla="*/ 2336556 w 3376613"/>
              <a:gd name="connsiteY1063" fmla="*/ 437356 h 4987925"/>
              <a:gd name="connsiteX1064" fmla="*/ 2290507 w 3376613"/>
              <a:gd name="connsiteY1064" fmla="*/ 416719 h 4987925"/>
              <a:gd name="connsiteX1065" fmla="*/ 2245253 w 3376613"/>
              <a:gd name="connsiteY1065" fmla="*/ 399256 h 4987925"/>
              <a:gd name="connsiteX1066" fmla="*/ 2199205 w 3376613"/>
              <a:gd name="connsiteY1066" fmla="*/ 381794 h 4987925"/>
              <a:gd name="connsiteX1067" fmla="*/ 2153951 w 3376613"/>
              <a:gd name="connsiteY1067" fmla="*/ 365919 h 4987925"/>
              <a:gd name="connsiteX1068" fmla="*/ 2107902 w 3376613"/>
              <a:gd name="connsiteY1068" fmla="*/ 351631 h 4987925"/>
              <a:gd name="connsiteX1069" fmla="*/ 2061854 w 3376613"/>
              <a:gd name="connsiteY1069" fmla="*/ 338137 h 4987925"/>
              <a:gd name="connsiteX1070" fmla="*/ 2016599 w 3376613"/>
              <a:gd name="connsiteY1070" fmla="*/ 326231 h 4987925"/>
              <a:gd name="connsiteX1071" fmla="*/ 1970551 w 3376613"/>
              <a:gd name="connsiteY1071" fmla="*/ 315119 h 4987925"/>
              <a:gd name="connsiteX1072" fmla="*/ 1925297 w 3376613"/>
              <a:gd name="connsiteY1072" fmla="*/ 305594 h 4987925"/>
              <a:gd name="connsiteX1073" fmla="*/ 1879248 w 3376613"/>
              <a:gd name="connsiteY1073" fmla="*/ 296862 h 4987925"/>
              <a:gd name="connsiteX1074" fmla="*/ 1833994 w 3376613"/>
              <a:gd name="connsiteY1074" fmla="*/ 290512 h 4987925"/>
              <a:gd name="connsiteX1075" fmla="*/ 1787945 w 3376613"/>
              <a:gd name="connsiteY1075" fmla="*/ 284956 h 4987925"/>
              <a:gd name="connsiteX1076" fmla="*/ 1743485 w 3376613"/>
              <a:gd name="connsiteY1076" fmla="*/ 279400 h 4987925"/>
              <a:gd name="connsiteX1077" fmla="*/ 1697437 w 3376613"/>
              <a:gd name="connsiteY1077" fmla="*/ 276225 h 4987925"/>
              <a:gd name="connsiteX1078" fmla="*/ 1652976 w 3376613"/>
              <a:gd name="connsiteY1078" fmla="*/ 273844 h 4987925"/>
              <a:gd name="connsiteX1079" fmla="*/ 1608516 w 3376613"/>
              <a:gd name="connsiteY1079" fmla="*/ 273050 h 4987925"/>
              <a:gd name="connsiteX1080" fmla="*/ 1564055 w 3376613"/>
              <a:gd name="connsiteY1080" fmla="*/ 273844 h 4987925"/>
              <a:gd name="connsiteX1081" fmla="*/ 1519595 w 3376613"/>
              <a:gd name="connsiteY1081" fmla="*/ 275431 h 4987925"/>
              <a:gd name="connsiteX1082" fmla="*/ 1475928 w 3376613"/>
              <a:gd name="connsiteY1082" fmla="*/ 277812 h 4987925"/>
              <a:gd name="connsiteX1083" fmla="*/ 1432262 w 3376613"/>
              <a:gd name="connsiteY1083" fmla="*/ 282575 h 4987925"/>
              <a:gd name="connsiteX1084" fmla="*/ 1389389 w 3376613"/>
              <a:gd name="connsiteY1084" fmla="*/ 288131 h 4987925"/>
              <a:gd name="connsiteX1085" fmla="*/ 1345723 w 3376613"/>
              <a:gd name="connsiteY1085" fmla="*/ 294481 h 4987925"/>
              <a:gd name="connsiteX1086" fmla="*/ 1303644 w 3376613"/>
              <a:gd name="connsiteY1086" fmla="*/ 301625 h 4987925"/>
              <a:gd name="connsiteX1087" fmla="*/ 1260771 w 3376613"/>
              <a:gd name="connsiteY1087" fmla="*/ 311150 h 4987925"/>
              <a:gd name="connsiteX1088" fmla="*/ 1219487 w 3376613"/>
              <a:gd name="connsiteY1088" fmla="*/ 321469 h 4987925"/>
              <a:gd name="connsiteX1089" fmla="*/ 1178996 w 3376613"/>
              <a:gd name="connsiteY1089" fmla="*/ 332581 h 4987925"/>
              <a:gd name="connsiteX1090" fmla="*/ 1137711 w 3376613"/>
              <a:gd name="connsiteY1090" fmla="*/ 346075 h 4987925"/>
              <a:gd name="connsiteX1091" fmla="*/ 1098015 w 3376613"/>
              <a:gd name="connsiteY1091" fmla="*/ 359569 h 4987925"/>
              <a:gd name="connsiteX1092" fmla="*/ 1057524 w 3376613"/>
              <a:gd name="connsiteY1092" fmla="*/ 374650 h 4987925"/>
              <a:gd name="connsiteX1093" fmla="*/ 1018621 w 3376613"/>
              <a:gd name="connsiteY1093" fmla="*/ 391319 h 4987925"/>
              <a:gd name="connsiteX1094" fmla="*/ 980512 w 3376613"/>
              <a:gd name="connsiteY1094" fmla="*/ 408781 h 4987925"/>
              <a:gd name="connsiteX1095" fmla="*/ 941609 w 3376613"/>
              <a:gd name="connsiteY1095" fmla="*/ 428625 h 4987925"/>
              <a:gd name="connsiteX1096" fmla="*/ 904294 w 3376613"/>
              <a:gd name="connsiteY1096" fmla="*/ 447675 h 4987925"/>
              <a:gd name="connsiteX1097" fmla="*/ 874124 w 3376613"/>
              <a:gd name="connsiteY1097" fmla="*/ 465931 h 4987925"/>
              <a:gd name="connsiteX1098" fmla="*/ 843955 w 3376613"/>
              <a:gd name="connsiteY1098" fmla="*/ 484187 h 4987925"/>
              <a:gd name="connsiteX1099" fmla="*/ 814579 w 3376613"/>
              <a:gd name="connsiteY1099" fmla="*/ 503237 h 4987925"/>
              <a:gd name="connsiteX1100" fmla="*/ 785203 w 3376613"/>
              <a:gd name="connsiteY1100" fmla="*/ 523875 h 4987925"/>
              <a:gd name="connsiteX1101" fmla="*/ 757416 w 3376613"/>
              <a:gd name="connsiteY1101" fmla="*/ 543719 h 4987925"/>
              <a:gd name="connsiteX1102" fmla="*/ 730422 w 3376613"/>
              <a:gd name="connsiteY1102" fmla="*/ 565944 h 4987925"/>
              <a:gd name="connsiteX1103" fmla="*/ 703428 w 3376613"/>
              <a:gd name="connsiteY1103" fmla="*/ 588169 h 4987925"/>
              <a:gd name="connsiteX1104" fmla="*/ 678816 w 3376613"/>
              <a:gd name="connsiteY1104" fmla="*/ 610394 h 4987925"/>
              <a:gd name="connsiteX1105" fmla="*/ 653410 w 3376613"/>
              <a:gd name="connsiteY1105" fmla="*/ 633412 h 4987925"/>
              <a:gd name="connsiteX1106" fmla="*/ 628798 w 3376613"/>
              <a:gd name="connsiteY1106" fmla="*/ 657225 h 4987925"/>
              <a:gd name="connsiteX1107" fmla="*/ 604980 w 3376613"/>
              <a:gd name="connsiteY1107" fmla="*/ 682625 h 4987925"/>
              <a:gd name="connsiteX1108" fmla="*/ 581956 w 3376613"/>
              <a:gd name="connsiteY1108" fmla="*/ 708025 h 4987925"/>
              <a:gd name="connsiteX1109" fmla="*/ 560519 w 3376613"/>
              <a:gd name="connsiteY1109" fmla="*/ 733425 h 4987925"/>
              <a:gd name="connsiteX1110" fmla="*/ 539083 w 3376613"/>
              <a:gd name="connsiteY1110" fmla="*/ 760412 h 4987925"/>
              <a:gd name="connsiteX1111" fmla="*/ 518441 w 3376613"/>
              <a:gd name="connsiteY1111" fmla="*/ 787400 h 4987925"/>
              <a:gd name="connsiteX1112" fmla="*/ 498592 w 3376613"/>
              <a:gd name="connsiteY1112" fmla="*/ 815181 h 4987925"/>
              <a:gd name="connsiteX1113" fmla="*/ 480332 w 3376613"/>
              <a:gd name="connsiteY1113" fmla="*/ 842962 h 4987925"/>
              <a:gd name="connsiteX1114" fmla="*/ 462071 w 3376613"/>
              <a:gd name="connsiteY1114" fmla="*/ 872331 h 4987925"/>
              <a:gd name="connsiteX1115" fmla="*/ 445399 w 3376613"/>
              <a:gd name="connsiteY1115" fmla="*/ 900906 h 4987925"/>
              <a:gd name="connsiteX1116" fmla="*/ 428726 w 3376613"/>
              <a:gd name="connsiteY1116" fmla="*/ 931069 h 4987925"/>
              <a:gd name="connsiteX1117" fmla="*/ 413641 w 3376613"/>
              <a:gd name="connsiteY1117" fmla="*/ 961231 h 4987925"/>
              <a:gd name="connsiteX1118" fmla="*/ 398556 w 3376613"/>
              <a:gd name="connsiteY1118" fmla="*/ 992188 h 4987925"/>
              <a:gd name="connsiteX1119" fmla="*/ 384265 w 3376613"/>
              <a:gd name="connsiteY1119" fmla="*/ 1023938 h 4987925"/>
              <a:gd name="connsiteX1120" fmla="*/ 370768 w 3376613"/>
              <a:gd name="connsiteY1120" fmla="*/ 1055688 h 4987925"/>
              <a:gd name="connsiteX1121" fmla="*/ 358859 w 3376613"/>
              <a:gd name="connsiteY1121" fmla="*/ 1087438 h 4987925"/>
              <a:gd name="connsiteX1122" fmla="*/ 347744 w 3376613"/>
              <a:gd name="connsiteY1122" fmla="*/ 1120775 h 4987925"/>
              <a:gd name="connsiteX1123" fmla="*/ 337423 w 3376613"/>
              <a:gd name="connsiteY1123" fmla="*/ 1154113 h 4987925"/>
              <a:gd name="connsiteX1124" fmla="*/ 327896 w 3376613"/>
              <a:gd name="connsiteY1124" fmla="*/ 1187450 h 4987925"/>
              <a:gd name="connsiteX1125" fmla="*/ 318369 w 3376613"/>
              <a:gd name="connsiteY1125" fmla="*/ 1221581 h 4987925"/>
              <a:gd name="connsiteX1126" fmla="*/ 311223 w 3376613"/>
              <a:gd name="connsiteY1126" fmla="*/ 1256506 h 4987925"/>
              <a:gd name="connsiteX1127" fmla="*/ 304078 w 3376613"/>
              <a:gd name="connsiteY1127" fmla="*/ 1291431 h 4987925"/>
              <a:gd name="connsiteX1128" fmla="*/ 298520 w 3376613"/>
              <a:gd name="connsiteY1128" fmla="*/ 1327150 h 4987925"/>
              <a:gd name="connsiteX1129" fmla="*/ 288993 w 3376613"/>
              <a:gd name="connsiteY1129" fmla="*/ 1390650 h 4987925"/>
              <a:gd name="connsiteX1130" fmla="*/ 282641 w 3376613"/>
              <a:gd name="connsiteY1130" fmla="*/ 1453356 h 4987925"/>
              <a:gd name="connsiteX1131" fmla="*/ 277084 w 3376613"/>
              <a:gd name="connsiteY1131" fmla="*/ 1516856 h 4987925"/>
              <a:gd name="connsiteX1132" fmla="*/ 274702 w 3376613"/>
              <a:gd name="connsiteY1132" fmla="*/ 1580356 h 4987925"/>
              <a:gd name="connsiteX1133" fmla="*/ 273114 w 3376613"/>
              <a:gd name="connsiteY1133" fmla="*/ 1642269 h 4987925"/>
              <a:gd name="connsiteX1134" fmla="*/ 273908 w 3376613"/>
              <a:gd name="connsiteY1134" fmla="*/ 1674019 h 4987925"/>
              <a:gd name="connsiteX1135" fmla="*/ 273908 w 3376613"/>
              <a:gd name="connsiteY1135" fmla="*/ 1704975 h 4987925"/>
              <a:gd name="connsiteX1136" fmla="*/ 275496 w 3376613"/>
              <a:gd name="connsiteY1136" fmla="*/ 1735931 h 4987925"/>
              <a:gd name="connsiteX1137" fmla="*/ 277084 w 3376613"/>
              <a:gd name="connsiteY1137" fmla="*/ 1766888 h 4987925"/>
              <a:gd name="connsiteX1138" fmla="*/ 278672 w 3376613"/>
              <a:gd name="connsiteY1138" fmla="*/ 1797050 h 4987925"/>
              <a:gd name="connsiteX1139" fmla="*/ 281848 w 3376613"/>
              <a:gd name="connsiteY1139" fmla="*/ 1828006 h 4987925"/>
              <a:gd name="connsiteX1140" fmla="*/ 281848 w 3376613"/>
              <a:gd name="connsiteY1140" fmla="*/ 1841500 h 4987925"/>
              <a:gd name="connsiteX1141" fmla="*/ 281054 w 3376613"/>
              <a:gd name="connsiteY1141" fmla="*/ 1855788 h 4987925"/>
              <a:gd name="connsiteX1142" fmla="*/ 279466 w 3376613"/>
              <a:gd name="connsiteY1142" fmla="*/ 1868488 h 4987925"/>
              <a:gd name="connsiteX1143" fmla="*/ 276290 w 3376613"/>
              <a:gd name="connsiteY1143" fmla="*/ 1881981 h 4987925"/>
              <a:gd name="connsiteX1144" fmla="*/ 271526 w 3376613"/>
              <a:gd name="connsiteY1144" fmla="*/ 1893888 h 4987925"/>
              <a:gd name="connsiteX1145" fmla="*/ 265969 w 3376613"/>
              <a:gd name="connsiteY1145" fmla="*/ 1906588 h 4987925"/>
              <a:gd name="connsiteX1146" fmla="*/ 258823 w 3376613"/>
              <a:gd name="connsiteY1146" fmla="*/ 1917700 h 4987925"/>
              <a:gd name="connsiteX1147" fmla="*/ 250884 w 3376613"/>
              <a:gd name="connsiteY1147" fmla="*/ 1927225 h 4987925"/>
              <a:gd name="connsiteX1148" fmla="*/ 242151 w 3376613"/>
              <a:gd name="connsiteY1148" fmla="*/ 1937544 h 4987925"/>
              <a:gd name="connsiteX1149" fmla="*/ 231830 w 3376613"/>
              <a:gd name="connsiteY1149" fmla="*/ 1946275 h 4987925"/>
              <a:gd name="connsiteX1150" fmla="*/ 221508 w 3376613"/>
              <a:gd name="connsiteY1150" fmla="*/ 1954213 h 4987925"/>
              <a:gd name="connsiteX1151" fmla="*/ 210393 w 3376613"/>
              <a:gd name="connsiteY1151" fmla="*/ 1960563 h 4987925"/>
              <a:gd name="connsiteX1152" fmla="*/ 197690 w 3376613"/>
              <a:gd name="connsiteY1152" fmla="*/ 1966913 h 4987925"/>
              <a:gd name="connsiteX1153" fmla="*/ 185781 w 3376613"/>
              <a:gd name="connsiteY1153" fmla="*/ 1971675 h 4987925"/>
              <a:gd name="connsiteX1154" fmla="*/ 171490 w 3376613"/>
              <a:gd name="connsiteY1154" fmla="*/ 1974850 h 4987925"/>
              <a:gd name="connsiteX1155" fmla="*/ 157993 w 3376613"/>
              <a:gd name="connsiteY1155" fmla="*/ 1976438 h 4987925"/>
              <a:gd name="connsiteX1156" fmla="*/ 143703 w 3376613"/>
              <a:gd name="connsiteY1156" fmla="*/ 1977231 h 4987925"/>
              <a:gd name="connsiteX1157" fmla="*/ 130206 w 3376613"/>
              <a:gd name="connsiteY1157" fmla="*/ 1976438 h 4987925"/>
              <a:gd name="connsiteX1158" fmla="*/ 117503 w 3376613"/>
              <a:gd name="connsiteY1158" fmla="*/ 1974850 h 4987925"/>
              <a:gd name="connsiteX1159" fmla="*/ 104006 w 3376613"/>
              <a:gd name="connsiteY1159" fmla="*/ 1971675 h 4987925"/>
              <a:gd name="connsiteX1160" fmla="*/ 92097 w 3376613"/>
              <a:gd name="connsiteY1160" fmla="*/ 1966913 h 4987925"/>
              <a:gd name="connsiteX1161" fmla="*/ 79394 w 3376613"/>
              <a:gd name="connsiteY1161" fmla="*/ 1960563 h 4987925"/>
              <a:gd name="connsiteX1162" fmla="*/ 69073 w 3376613"/>
              <a:gd name="connsiteY1162" fmla="*/ 1954213 h 4987925"/>
              <a:gd name="connsiteX1163" fmla="*/ 58751 w 3376613"/>
              <a:gd name="connsiteY1163" fmla="*/ 1946275 h 4987925"/>
              <a:gd name="connsiteX1164" fmla="*/ 48430 w 3376613"/>
              <a:gd name="connsiteY1164" fmla="*/ 1937544 h 4987925"/>
              <a:gd name="connsiteX1165" fmla="*/ 39697 w 3376613"/>
              <a:gd name="connsiteY1165" fmla="*/ 1927225 h 4987925"/>
              <a:gd name="connsiteX1166" fmla="*/ 31757 w 3376613"/>
              <a:gd name="connsiteY1166" fmla="*/ 1916906 h 4987925"/>
              <a:gd name="connsiteX1167" fmla="*/ 24612 w 3376613"/>
              <a:gd name="connsiteY1167" fmla="*/ 1905794 h 4987925"/>
              <a:gd name="connsiteX1168" fmla="*/ 19054 w 3376613"/>
              <a:gd name="connsiteY1168" fmla="*/ 1893094 h 4987925"/>
              <a:gd name="connsiteX1169" fmla="*/ 14291 w 3376613"/>
              <a:gd name="connsiteY1169" fmla="*/ 1881188 h 4987925"/>
              <a:gd name="connsiteX1170" fmla="*/ 11115 w 3376613"/>
              <a:gd name="connsiteY1170" fmla="*/ 1866900 h 4987925"/>
              <a:gd name="connsiteX1171" fmla="*/ 9527 w 3376613"/>
              <a:gd name="connsiteY1171" fmla="*/ 1853406 h 4987925"/>
              <a:gd name="connsiteX1172" fmla="*/ 6351 w 3376613"/>
              <a:gd name="connsiteY1172" fmla="*/ 1818481 h 4987925"/>
              <a:gd name="connsiteX1173" fmla="*/ 3970 w 3376613"/>
              <a:gd name="connsiteY1173" fmla="*/ 1783556 h 4987925"/>
              <a:gd name="connsiteX1174" fmla="*/ 2382 w 3376613"/>
              <a:gd name="connsiteY1174" fmla="*/ 1748631 h 4987925"/>
              <a:gd name="connsiteX1175" fmla="*/ 794 w 3376613"/>
              <a:gd name="connsiteY1175" fmla="*/ 1712913 h 4987925"/>
              <a:gd name="connsiteX1176" fmla="*/ 0 w 3376613"/>
              <a:gd name="connsiteY1176" fmla="*/ 1677988 h 4987925"/>
              <a:gd name="connsiteX1177" fmla="*/ 0 w 3376613"/>
              <a:gd name="connsiteY1177" fmla="*/ 1643063 h 4987925"/>
              <a:gd name="connsiteX1178" fmla="*/ 0 w 3376613"/>
              <a:gd name="connsiteY1178" fmla="*/ 1606550 h 4987925"/>
              <a:gd name="connsiteX1179" fmla="*/ 794 w 3376613"/>
              <a:gd name="connsiteY1179" fmla="*/ 1571625 h 4987925"/>
              <a:gd name="connsiteX1180" fmla="*/ 2382 w 3376613"/>
              <a:gd name="connsiteY1180" fmla="*/ 1535906 h 4987925"/>
              <a:gd name="connsiteX1181" fmla="*/ 4764 w 3376613"/>
              <a:gd name="connsiteY1181" fmla="*/ 1500188 h 4987925"/>
              <a:gd name="connsiteX1182" fmla="*/ 7145 w 3376613"/>
              <a:gd name="connsiteY1182" fmla="*/ 1464469 h 4987925"/>
              <a:gd name="connsiteX1183" fmla="*/ 9527 w 3376613"/>
              <a:gd name="connsiteY1183" fmla="*/ 1427956 h 4987925"/>
              <a:gd name="connsiteX1184" fmla="*/ 13497 w 3376613"/>
              <a:gd name="connsiteY1184" fmla="*/ 1392238 h 4987925"/>
              <a:gd name="connsiteX1185" fmla="*/ 17467 w 3376613"/>
              <a:gd name="connsiteY1185" fmla="*/ 1356519 h 4987925"/>
              <a:gd name="connsiteX1186" fmla="*/ 22230 w 3376613"/>
              <a:gd name="connsiteY1186" fmla="*/ 1320800 h 4987925"/>
              <a:gd name="connsiteX1187" fmla="*/ 26994 w 3376613"/>
              <a:gd name="connsiteY1187" fmla="*/ 1285081 h 4987925"/>
              <a:gd name="connsiteX1188" fmla="*/ 34933 w 3376613"/>
              <a:gd name="connsiteY1188" fmla="*/ 1241425 h 4987925"/>
              <a:gd name="connsiteX1189" fmla="*/ 43667 w 3376613"/>
              <a:gd name="connsiteY1189" fmla="*/ 1199356 h 4987925"/>
              <a:gd name="connsiteX1190" fmla="*/ 53194 w 3376613"/>
              <a:gd name="connsiteY1190" fmla="*/ 1156494 h 4987925"/>
              <a:gd name="connsiteX1191" fmla="*/ 64309 w 3376613"/>
              <a:gd name="connsiteY1191" fmla="*/ 1114425 h 4987925"/>
              <a:gd name="connsiteX1192" fmla="*/ 75424 w 3376613"/>
              <a:gd name="connsiteY1192" fmla="*/ 1073150 h 4987925"/>
              <a:gd name="connsiteX1193" fmla="*/ 88921 w 3376613"/>
              <a:gd name="connsiteY1193" fmla="*/ 1032669 h 4987925"/>
              <a:gd name="connsiteX1194" fmla="*/ 102418 w 3376613"/>
              <a:gd name="connsiteY1194" fmla="*/ 992981 h 4987925"/>
              <a:gd name="connsiteX1195" fmla="*/ 117503 w 3376613"/>
              <a:gd name="connsiteY1195" fmla="*/ 952500 h 4987925"/>
              <a:gd name="connsiteX1196" fmla="*/ 133381 w 3376613"/>
              <a:gd name="connsiteY1196" fmla="*/ 913606 h 4987925"/>
              <a:gd name="connsiteX1197" fmla="*/ 150848 w 3376613"/>
              <a:gd name="connsiteY1197" fmla="*/ 875506 h 4987925"/>
              <a:gd name="connsiteX1198" fmla="*/ 168315 w 3376613"/>
              <a:gd name="connsiteY1198" fmla="*/ 837406 h 4987925"/>
              <a:gd name="connsiteX1199" fmla="*/ 187369 w 3376613"/>
              <a:gd name="connsiteY1199" fmla="*/ 800100 h 4987925"/>
              <a:gd name="connsiteX1200" fmla="*/ 208011 w 3376613"/>
              <a:gd name="connsiteY1200" fmla="*/ 763587 h 4987925"/>
              <a:gd name="connsiteX1201" fmla="*/ 228654 w 3376613"/>
              <a:gd name="connsiteY1201" fmla="*/ 727869 h 4987925"/>
              <a:gd name="connsiteX1202" fmla="*/ 250884 w 3376613"/>
              <a:gd name="connsiteY1202" fmla="*/ 692150 h 4987925"/>
              <a:gd name="connsiteX1203" fmla="*/ 273908 w 3376613"/>
              <a:gd name="connsiteY1203" fmla="*/ 658019 h 4987925"/>
              <a:gd name="connsiteX1204" fmla="*/ 298520 w 3376613"/>
              <a:gd name="connsiteY1204" fmla="*/ 624681 h 4987925"/>
              <a:gd name="connsiteX1205" fmla="*/ 322338 w 3376613"/>
              <a:gd name="connsiteY1205" fmla="*/ 591344 h 4987925"/>
              <a:gd name="connsiteX1206" fmla="*/ 348538 w 3376613"/>
              <a:gd name="connsiteY1206" fmla="*/ 558800 h 4987925"/>
              <a:gd name="connsiteX1207" fmla="*/ 375532 w 3376613"/>
              <a:gd name="connsiteY1207" fmla="*/ 527050 h 4987925"/>
              <a:gd name="connsiteX1208" fmla="*/ 403320 w 3376613"/>
              <a:gd name="connsiteY1208" fmla="*/ 496887 h 4987925"/>
              <a:gd name="connsiteX1209" fmla="*/ 432696 w 3376613"/>
              <a:gd name="connsiteY1209" fmla="*/ 466725 h 4987925"/>
              <a:gd name="connsiteX1210" fmla="*/ 462071 w 3376613"/>
              <a:gd name="connsiteY1210" fmla="*/ 437356 h 4987925"/>
              <a:gd name="connsiteX1211" fmla="*/ 493035 w 3376613"/>
              <a:gd name="connsiteY1211" fmla="*/ 408781 h 4987925"/>
              <a:gd name="connsiteX1212" fmla="*/ 524792 w 3376613"/>
              <a:gd name="connsiteY1212" fmla="*/ 381000 h 4987925"/>
              <a:gd name="connsiteX1213" fmla="*/ 557344 w 3376613"/>
              <a:gd name="connsiteY1213" fmla="*/ 353219 h 4987925"/>
              <a:gd name="connsiteX1214" fmla="*/ 590689 w 3376613"/>
              <a:gd name="connsiteY1214" fmla="*/ 327025 h 4987925"/>
              <a:gd name="connsiteX1215" fmla="*/ 624828 w 3376613"/>
              <a:gd name="connsiteY1215" fmla="*/ 301625 h 4987925"/>
              <a:gd name="connsiteX1216" fmla="*/ 660555 w 3376613"/>
              <a:gd name="connsiteY1216" fmla="*/ 277019 h 4987925"/>
              <a:gd name="connsiteX1217" fmla="*/ 696283 w 3376613"/>
              <a:gd name="connsiteY1217" fmla="*/ 254000 h 4987925"/>
              <a:gd name="connsiteX1218" fmla="*/ 732804 w 3376613"/>
              <a:gd name="connsiteY1218" fmla="*/ 231775 h 4987925"/>
              <a:gd name="connsiteX1219" fmla="*/ 770913 w 3376613"/>
              <a:gd name="connsiteY1219" fmla="*/ 209550 h 4987925"/>
              <a:gd name="connsiteX1220" fmla="*/ 814579 w 3376613"/>
              <a:gd name="connsiteY1220" fmla="*/ 184944 h 4987925"/>
              <a:gd name="connsiteX1221" fmla="*/ 860627 w 3376613"/>
              <a:gd name="connsiteY1221" fmla="*/ 163512 h 4987925"/>
              <a:gd name="connsiteX1222" fmla="*/ 905882 w 3376613"/>
              <a:gd name="connsiteY1222" fmla="*/ 142081 h 4987925"/>
              <a:gd name="connsiteX1223" fmla="*/ 951930 w 3376613"/>
              <a:gd name="connsiteY1223" fmla="*/ 122237 h 4987925"/>
              <a:gd name="connsiteX1224" fmla="*/ 998772 w 3376613"/>
              <a:gd name="connsiteY1224" fmla="*/ 104775 h 4987925"/>
              <a:gd name="connsiteX1225" fmla="*/ 1046409 w 3376613"/>
              <a:gd name="connsiteY1225" fmla="*/ 87312 h 4987925"/>
              <a:gd name="connsiteX1226" fmla="*/ 1094839 w 3376613"/>
              <a:gd name="connsiteY1226" fmla="*/ 72231 h 4987925"/>
              <a:gd name="connsiteX1227" fmla="*/ 1143269 w 3376613"/>
              <a:gd name="connsiteY1227" fmla="*/ 58737 h 4987925"/>
              <a:gd name="connsiteX1228" fmla="*/ 1192493 w 3376613"/>
              <a:gd name="connsiteY1228" fmla="*/ 46831 h 4987925"/>
              <a:gd name="connsiteX1229" fmla="*/ 1242511 w 3376613"/>
              <a:gd name="connsiteY1229" fmla="*/ 34925 h 4987925"/>
              <a:gd name="connsiteX1230" fmla="*/ 1291735 w 3376613"/>
              <a:gd name="connsiteY1230" fmla="*/ 26194 h 4987925"/>
              <a:gd name="connsiteX1231" fmla="*/ 1342547 w 3376613"/>
              <a:gd name="connsiteY1231" fmla="*/ 18256 h 4987925"/>
              <a:gd name="connsiteX1232" fmla="*/ 1393359 w 3376613"/>
              <a:gd name="connsiteY1232" fmla="*/ 11112 h 4987925"/>
              <a:gd name="connsiteX1233" fmla="*/ 1444965 w 3376613"/>
              <a:gd name="connsiteY1233" fmla="*/ 6350 h 4987925"/>
              <a:gd name="connsiteX1234" fmla="*/ 1495777 w 3376613"/>
              <a:gd name="connsiteY1234" fmla="*/ 2381 h 4987925"/>
              <a:gd name="connsiteX1235" fmla="*/ 1547383 w 3376613"/>
              <a:gd name="connsiteY1235" fmla="*/ 794 h 498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Lst>
            <a:rect l="l" t="t" r="r" b="b"/>
            <a:pathLst>
              <a:path w="3376613" h="4987925">
                <a:moveTo>
                  <a:pt x="1630363" y="877888"/>
                </a:moveTo>
                <a:lnTo>
                  <a:pt x="1658144" y="877888"/>
                </a:lnTo>
                <a:lnTo>
                  <a:pt x="1685925" y="877888"/>
                </a:lnTo>
                <a:lnTo>
                  <a:pt x="1714500" y="877888"/>
                </a:lnTo>
                <a:lnTo>
                  <a:pt x="1743075" y="879476"/>
                </a:lnTo>
                <a:lnTo>
                  <a:pt x="1771650" y="881063"/>
                </a:lnTo>
                <a:lnTo>
                  <a:pt x="1800225" y="883444"/>
                </a:lnTo>
                <a:lnTo>
                  <a:pt x="1829594" y="885826"/>
                </a:lnTo>
                <a:lnTo>
                  <a:pt x="1858963" y="889001"/>
                </a:lnTo>
                <a:lnTo>
                  <a:pt x="1888331" y="892969"/>
                </a:lnTo>
                <a:lnTo>
                  <a:pt x="1918494" y="897732"/>
                </a:lnTo>
                <a:lnTo>
                  <a:pt x="1948657" y="904082"/>
                </a:lnTo>
                <a:lnTo>
                  <a:pt x="1973263" y="908844"/>
                </a:lnTo>
                <a:lnTo>
                  <a:pt x="1998663" y="914401"/>
                </a:lnTo>
                <a:lnTo>
                  <a:pt x="2023269" y="920751"/>
                </a:lnTo>
                <a:lnTo>
                  <a:pt x="2047875" y="927894"/>
                </a:lnTo>
                <a:lnTo>
                  <a:pt x="2071688" y="935832"/>
                </a:lnTo>
                <a:lnTo>
                  <a:pt x="2094707" y="943769"/>
                </a:lnTo>
                <a:lnTo>
                  <a:pt x="2116138" y="952501"/>
                </a:lnTo>
                <a:lnTo>
                  <a:pt x="2138363" y="962026"/>
                </a:lnTo>
                <a:lnTo>
                  <a:pt x="2159794" y="971551"/>
                </a:lnTo>
                <a:lnTo>
                  <a:pt x="2179638" y="981869"/>
                </a:lnTo>
                <a:lnTo>
                  <a:pt x="2200275" y="993776"/>
                </a:lnTo>
                <a:lnTo>
                  <a:pt x="2220119" y="1004888"/>
                </a:lnTo>
                <a:lnTo>
                  <a:pt x="2239169" y="1016001"/>
                </a:lnTo>
                <a:lnTo>
                  <a:pt x="2258219" y="1028701"/>
                </a:lnTo>
                <a:lnTo>
                  <a:pt x="2276475" y="1041401"/>
                </a:lnTo>
                <a:lnTo>
                  <a:pt x="2293938" y="1054894"/>
                </a:lnTo>
                <a:lnTo>
                  <a:pt x="2311400" y="1068388"/>
                </a:lnTo>
                <a:lnTo>
                  <a:pt x="2327275" y="1082676"/>
                </a:lnTo>
                <a:lnTo>
                  <a:pt x="2343944" y="1096169"/>
                </a:lnTo>
                <a:lnTo>
                  <a:pt x="2359819" y="1111251"/>
                </a:lnTo>
                <a:lnTo>
                  <a:pt x="2374900" y="1126332"/>
                </a:lnTo>
                <a:lnTo>
                  <a:pt x="2389982" y="1142207"/>
                </a:lnTo>
                <a:lnTo>
                  <a:pt x="2403475" y="1157288"/>
                </a:lnTo>
                <a:lnTo>
                  <a:pt x="2417763" y="1173163"/>
                </a:lnTo>
                <a:lnTo>
                  <a:pt x="2431257" y="1189038"/>
                </a:lnTo>
                <a:lnTo>
                  <a:pt x="2443163" y="1205707"/>
                </a:lnTo>
                <a:lnTo>
                  <a:pt x="2467769" y="1239044"/>
                </a:lnTo>
                <a:lnTo>
                  <a:pt x="2490788" y="1273176"/>
                </a:lnTo>
                <a:lnTo>
                  <a:pt x="2512219" y="1308101"/>
                </a:lnTo>
                <a:lnTo>
                  <a:pt x="2531269" y="1344613"/>
                </a:lnTo>
                <a:lnTo>
                  <a:pt x="2549525" y="1380332"/>
                </a:lnTo>
                <a:lnTo>
                  <a:pt x="2566194" y="1416051"/>
                </a:lnTo>
                <a:lnTo>
                  <a:pt x="2581275" y="1452563"/>
                </a:lnTo>
                <a:lnTo>
                  <a:pt x="2594769" y="1488282"/>
                </a:lnTo>
                <a:lnTo>
                  <a:pt x="2606675" y="1524795"/>
                </a:lnTo>
                <a:lnTo>
                  <a:pt x="2616994" y="1560513"/>
                </a:lnTo>
                <a:lnTo>
                  <a:pt x="2627313" y="1596232"/>
                </a:lnTo>
                <a:lnTo>
                  <a:pt x="2635251" y="1630363"/>
                </a:lnTo>
                <a:lnTo>
                  <a:pt x="2642394" y="1664495"/>
                </a:lnTo>
                <a:lnTo>
                  <a:pt x="2647951" y="1698626"/>
                </a:lnTo>
                <a:lnTo>
                  <a:pt x="2652713" y="1731170"/>
                </a:lnTo>
                <a:lnTo>
                  <a:pt x="2656682" y="1762126"/>
                </a:lnTo>
                <a:lnTo>
                  <a:pt x="2659857" y="1792288"/>
                </a:lnTo>
                <a:lnTo>
                  <a:pt x="2661444" y="1820863"/>
                </a:lnTo>
                <a:lnTo>
                  <a:pt x="2662238" y="1847851"/>
                </a:lnTo>
                <a:lnTo>
                  <a:pt x="2661444" y="1862138"/>
                </a:lnTo>
                <a:lnTo>
                  <a:pt x="2659857" y="1875632"/>
                </a:lnTo>
                <a:lnTo>
                  <a:pt x="2656682" y="1888332"/>
                </a:lnTo>
                <a:lnTo>
                  <a:pt x="2651125" y="1901032"/>
                </a:lnTo>
                <a:lnTo>
                  <a:pt x="2646363" y="1913732"/>
                </a:lnTo>
                <a:lnTo>
                  <a:pt x="2639219" y="1924845"/>
                </a:lnTo>
                <a:lnTo>
                  <a:pt x="2632075" y="1935957"/>
                </a:lnTo>
                <a:lnTo>
                  <a:pt x="2622551" y="1945482"/>
                </a:lnTo>
                <a:lnTo>
                  <a:pt x="2613025" y="1954213"/>
                </a:lnTo>
                <a:lnTo>
                  <a:pt x="2603501" y="1961357"/>
                </a:lnTo>
                <a:lnTo>
                  <a:pt x="2591594" y="1969295"/>
                </a:lnTo>
                <a:lnTo>
                  <a:pt x="2579688" y="1974851"/>
                </a:lnTo>
                <a:lnTo>
                  <a:pt x="2567782" y="1979613"/>
                </a:lnTo>
                <a:lnTo>
                  <a:pt x="2554288" y="1983582"/>
                </a:lnTo>
                <a:lnTo>
                  <a:pt x="2540794" y="1985170"/>
                </a:lnTo>
                <a:lnTo>
                  <a:pt x="2526507" y="1985963"/>
                </a:lnTo>
                <a:lnTo>
                  <a:pt x="2513013" y="1985963"/>
                </a:lnTo>
                <a:lnTo>
                  <a:pt x="2498725" y="1983582"/>
                </a:lnTo>
                <a:lnTo>
                  <a:pt x="2486025" y="1980407"/>
                </a:lnTo>
                <a:lnTo>
                  <a:pt x="2472532" y="1976438"/>
                </a:lnTo>
                <a:lnTo>
                  <a:pt x="2460625" y="1970882"/>
                </a:lnTo>
                <a:lnTo>
                  <a:pt x="2449513" y="1964532"/>
                </a:lnTo>
                <a:lnTo>
                  <a:pt x="2438401" y="1955801"/>
                </a:lnTo>
                <a:lnTo>
                  <a:pt x="2428875" y="1947863"/>
                </a:lnTo>
                <a:lnTo>
                  <a:pt x="2420938" y="1938338"/>
                </a:lnTo>
                <a:lnTo>
                  <a:pt x="2412207" y="1927226"/>
                </a:lnTo>
                <a:lnTo>
                  <a:pt x="2405063" y="1916907"/>
                </a:lnTo>
                <a:lnTo>
                  <a:pt x="2399507" y="1905001"/>
                </a:lnTo>
                <a:lnTo>
                  <a:pt x="2395538" y="1892301"/>
                </a:lnTo>
                <a:lnTo>
                  <a:pt x="2391569" y="1879601"/>
                </a:lnTo>
                <a:lnTo>
                  <a:pt x="2389982" y="1865313"/>
                </a:lnTo>
                <a:lnTo>
                  <a:pt x="2388394" y="1851820"/>
                </a:lnTo>
                <a:lnTo>
                  <a:pt x="2388394" y="1840707"/>
                </a:lnTo>
                <a:lnTo>
                  <a:pt x="2386013" y="1819276"/>
                </a:lnTo>
                <a:lnTo>
                  <a:pt x="2382838" y="1787526"/>
                </a:lnTo>
                <a:lnTo>
                  <a:pt x="2378075" y="1747045"/>
                </a:lnTo>
                <a:lnTo>
                  <a:pt x="2374107" y="1724026"/>
                </a:lnTo>
                <a:lnTo>
                  <a:pt x="2370138" y="1701007"/>
                </a:lnTo>
                <a:lnTo>
                  <a:pt x="2364582" y="1675607"/>
                </a:lnTo>
                <a:lnTo>
                  <a:pt x="2357438" y="1648620"/>
                </a:lnTo>
                <a:lnTo>
                  <a:pt x="2350294" y="1621632"/>
                </a:lnTo>
                <a:lnTo>
                  <a:pt x="2341563" y="1593057"/>
                </a:lnTo>
                <a:lnTo>
                  <a:pt x="2332038" y="1564482"/>
                </a:lnTo>
                <a:lnTo>
                  <a:pt x="2320132" y="1535113"/>
                </a:lnTo>
                <a:lnTo>
                  <a:pt x="2308225" y="1506538"/>
                </a:lnTo>
                <a:lnTo>
                  <a:pt x="2293938" y="1477170"/>
                </a:lnTo>
                <a:lnTo>
                  <a:pt x="2278063" y="1447801"/>
                </a:lnTo>
                <a:lnTo>
                  <a:pt x="2260600" y="1419226"/>
                </a:lnTo>
                <a:lnTo>
                  <a:pt x="2242344" y="1390651"/>
                </a:lnTo>
                <a:lnTo>
                  <a:pt x="2232025" y="1377157"/>
                </a:lnTo>
                <a:lnTo>
                  <a:pt x="2221707" y="1363663"/>
                </a:lnTo>
                <a:lnTo>
                  <a:pt x="2209800" y="1350169"/>
                </a:lnTo>
                <a:lnTo>
                  <a:pt x="2198688" y="1336676"/>
                </a:lnTo>
                <a:lnTo>
                  <a:pt x="2186782" y="1324769"/>
                </a:lnTo>
                <a:lnTo>
                  <a:pt x="2174082" y="1311276"/>
                </a:lnTo>
                <a:lnTo>
                  <a:pt x="2161382" y="1299369"/>
                </a:lnTo>
                <a:lnTo>
                  <a:pt x="2147094" y="1288257"/>
                </a:lnTo>
                <a:lnTo>
                  <a:pt x="2133600" y="1276351"/>
                </a:lnTo>
                <a:lnTo>
                  <a:pt x="2118519" y="1265238"/>
                </a:lnTo>
                <a:lnTo>
                  <a:pt x="2104232" y="1254919"/>
                </a:lnTo>
                <a:lnTo>
                  <a:pt x="2088357" y="1244601"/>
                </a:lnTo>
                <a:lnTo>
                  <a:pt x="2072482" y="1235076"/>
                </a:lnTo>
                <a:lnTo>
                  <a:pt x="2055019" y="1226344"/>
                </a:lnTo>
                <a:lnTo>
                  <a:pt x="2038350" y="1216819"/>
                </a:lnTo>
                <a:lnTo>
                  <a:pt x="2019300" y="1208882"/>
                </a:lnTo>
                <a:lnTo>
                  <a:pt x="2001044" y="1201738"/>
                </a:lnTo>
                <a:lnTo>
                  <a:pt x="1981994" y="1193801"/>
                </a:lnTo>
                <a:lnTo>
                  <a:pt x="1962150" y="1187451"/>
                </a:lnTo>
                <a:lnTo>
                  <a:pt x="1940719" y="1181894"/>
                </a:lnTo>
                <a:lnTo>
                  <a:pt x="1920082" y="1177132"/>
                </a:lnTo>
                <a:lnTo>
                  <a:pt x="1898650" y="1172369"/>
                </a:lnTo>
                <a:lnTo>
                  <a:pt x="1851819" y="1164432"/>
                </a:lnTo>
                <a:lnTo>
                  <a:pt x="1806575" y="1158082"/>
                </a:lnTo>
                <a:lnTo>
                  <a:pt x="1761331" y="1154113"/>
                </a:lnTo>
                <a:lnTo>
                  <a:pt x="1717675" y="1150938"/>
                </a:lnTo>
                <a:lnTo>
                  <a:pt x="1674019" y="1150144"/>
                </a:lnTo>
                <a:lnTo>
                  <a:pt x="1632744" y="1150938"/>
                </a:lnTo>
                <a:lnTo>
                  <a:pt x="1592263" y="1153319"/>
                </a:lnTo>
                <a:lnTo>
                  <a:pt x="1550988" y="1156494"/>
                </a:lnTo>
                <a:lnTo>
                  <a:pt x="1512888" y="1162051"/>
                </a:lnTo>
                <a:lnTo>
                  <a:pt x="1474788" y="1169988"/>
                </a:lnTo>
                <a:lnTo>
                  <a:pt x="1437481" y="1177926"/>
                </a:lnTo>
                <a:lnTo>
                  <a:pt x="1401763" y="1188244"/>
                </a:lnTo>
                <a:lnTo>
                  <a:pt x="1366838" y="1200151"/>
                </a:lnTo>
                <a:lnTo>
                  <a:pt x="1333500" y="1213644"/>
                </a:lnTo>
                <a:lnTo>
                  <a:pt x="1300956" y="1228726"/>
                </a:lnTo>
                <a:lnTo>
                  <a:pt x="1270000" y="1244601"/>
                </a:lnTo>
                <a:lnTo>
                  <a:pt x="1239838" y="1262857"/>
                </a:lnTo>
                <a:lnTo>
                  <a:pt x="1210469" y="1281907"/>
                </a:lnTo>
                <a:lnTo>
                  <a:pt x="1182688" y="1303338"/>
                </a:lnTo>
                <a:lnTo>
                  <a:pt x="1156494" y="1325563"/>
                </a:lnTo>
                <a:lnTo>
                  <a:pt x="1131094" y="1349376"/>
                </a:lnTo>
                <a:lnTo>
                  <a:pt x="1107281" y="1375569"/>
                </a:lnTo>
                <a:lnTo>
                  <a:pt x="1084263" y="1401763"/>
                </a:lnTo>
                <a:lnTo>
                  <a:pt x="1063625" y="1429544"/>
                </a:lnTo>
                <a:lnTo>
                  <a:pt x="1043781" y="1459707"/>
                </a:lnTo>
                <a:lnTo>
                  <a:pt x="1024731" y="1491457"/>
                </a:lnTo>
                <a:lnTo>
                  <a:pt x="1008063" y="1524001"/>
                </a:lnTo>
                <a:lnTo>
                  <a:pt x="992188" y="1557338"/>
                </a:lnTo>
                <a:lnTo>
                  <a:pt x="977900" y="1592263"/>
                </a:lnTo>
                <a:lnTo>
                  <a:pt x="965200" y="1628776"/>
                </a:lnTo>
                <a:lnTo>
                  <a:pt x="954088" y="1667670"/>
                </a:lnTo>
                <a:lnTo>
                  <a:pt x="944563" y="1706563"/>
                </a:lnTo>
                <a:lnTo>
                  <a:pt x="938213" y="1731170"/>
                </a:lnTo>
                <a:lnTo>
                  <a:pt x="934244" y="1755776"/>
                </a:lnTo>
                <a:lnTo>
                  <a:pt x="931069" y="1778795"/>
                </a:lnTo>
                <a:lnTo>
                  <a:pt x="929481" y="1802607"/>
                </a:lnTo>
                <a:lnTo>
                  <a:pt x="927894" y="1826420"/>
                </a:lnTo>
                <a:lnTo>
                  <a:pt x="927100" y="1849438"/>
                </a:lnTo>
                <a:lnTo>
                  <a:pt x="927100" y="1871663"/>
                </a:lnTo>
                <a:lnTo>
                  <a:pt x="927894" y="1893888"/>
                </a:lnTo>
                <a:lnTo>
                  <a:pt x="929481" y="1916113"/>
                </a:lnTo>
                <a:lnTo>
                  <a:pt x="931863" y="1938338"/>
                </a:lnTo>
                <a:lnTo>
                  <a:pt x="934244" y="1958976"/>
                </a:lnTo>
                <a:lnTo>
                  <a:pt x="938213" y="1979613"/>
                </a:lnTo>
                <a:lnTo>
                  <a:pt x="942975" y="2000251"/>
                </a:lnTo>
                <a:lnTo>
                  <a:pt x="946944" y="2019301"/>
                </a:lnTo>
                <a:lnTo>
                  <a:pt x="952500" y="2038351"/>
                </a:lnTo>
                <a:lnTo>
                  <a:pt x="958056" y="2057401"/>
                </a:lnTo>
                <a:lnTo>
                  <a:pt x="963613" y="2074070"/>
                </a:lnTo>
                <a:lnTo>
                  <a:pt x="969963" y="2091532"/>
                </a:lnTo>
                <a:lnTo>
                  <a:pt x="977900" y="2108201"/>
                </a:lnTo>
                <a:lnTo>
                  <a:pt x="985044" y="2124076"/>
                </a:lnTo>
                <a:lnTo>
                  <a:pt x="992188" y="2138363"/>
                </a:lnTo>
                <a:lnTo>
                  <a:pt x="1000125" y="2153445"/>
                </a:lnTo>
                <a:lnTo>
                  <a:pt x="1008856" y="2166145"/>
                </a:lnTo>
                <a:lnTo>
                  <a:pt x="1017588" y="2179638"/>
                </a:lnTo>
                <a:lnTo>
                  <a:pt x="1025525" y="2190751"/>
                </a:lnTo>
                <a:lnTo>
                  <a:pt x="1035050" y="2201863"/>
                </a:lnTo>
                <a:lnTo>
                  <a:pt x="1043781" y="2212182"/>
                </a:lnTo>
                <a:lnTo>
                  <a:pt x="1052513" y="2220913"/>
                </a:lnTo>
                <a:lnTo>
                  <a:pt x="1062831" y="2228851"/>
                </a:lnTo>
                <a:lnTo>
                  <a:pt x="1071563" y="2235995"/>
                </a:lnTo>
                <a:lnTo>
                  <a:pt x="1081088" y="2241551"/>
                </a:lnTo>
                <a:lnTo>
                  <a:pt x="1090613" y="2246313"/>
                </a:lnTo>
                <a:lnTo>
                  <a:pt x="1098550" y="2249488"/>
                </a:lnTo>
                <a:lnTo>
                  <a:pt x="1107281" y="2251870"/>
                </a:lnTo>
                <a:lnTo>
                  <a:pt x="1115219" y="2252663"/>
                </a:lnTo>
                <a:lnTo>
                  <a:pt x="1124744" y="2252663"/>
                </a:lnTo>
                <a:lnTo>
                  <a:pt x="1133475" y="2251870"/>
                </a:lnTo>
                <a:lnTo>
                  <a:pt x="1142206" y="2249488"/>
                </a:lnTo>
                <a:lnTo>
                  <a:pt x="1151731" y="2246313"/>
                </a:lnTo>
                <a:lnTo>
                  <a:pt x="1160463" y="2242345"/>
                </a:lnTo>
                <a:lnTo>
                  <a:pt x="1169988" y="2236788"/>
                </a:lnTo>
                <a:lnTo>
                  <a:pt x="1180306" y="2230438"/>
                </a:lnTo>
                <a:lnTo>
                  <a:pt x="1189831" y="2222501"/>
                </a:lnTo>
                <a:lnTo>
                  <a:pt x="1199356" y="2213770"/>
                </a:lnTo>
                <a:lnTo>
                  <a:pt x="1209675" y="2204245"/>
                </a:lnTo>
                <a:lnTo>
                  <a:pt x="1219200" y="2193132"/>
                </a:lnTo>
                <a:lnTo>
                  <a:pt x="1229519" y="2181226"/>
                </a:lnTo>
                <a:lnTo>
                  <a:pt x="1239838" y="2167732"/>
                </a:lnTo>
                <a:lnTo>
                  <a:pt x="1272381" y="2126457"/>
                </a:lnTo>
                <a:lnTo>
                  <a:pt x="1304925" y="2088357"/>
                </a:lnTo>
                <a:lnTo>
                  <a:pt x="1337469" y="2052638"/>
                </a:lnTo>
                <a:lnTo>
                  <a:pt x="1370013" y="2018507"/>
                </a:lnTo>
                <a:lnTo>
                  <a:pt x="1402556" y="1987551"/>
                </a:lnTo>
                <a:lnTo>
                  <a:pt x="1419225" y="1973263"/>
                </a:lnTo>
                <a:lnTo>
                  <a:pt x="1435100" y="1958976"/>
                </a:lnTo>
                <a:lnTo>
                  <a:pt x="1452563" y="1946276"/>
                </a:lnTo>
                <a:lnTo>
                  <a:pt x="1468438" y="1934370"/>
                </a:lnTo>
                <a:lnTo>
                  <a:pt x="1485106" y="1921670"/>
                </a:lnTo>
                <a:lnTo>
                  <a:pt x="1500981" y="1911351"/>
                </a:lnTo>
                <a:lnTo>
                  <a:pt x="1517650" y="1900238"/>
                </a:lnTo>
                <a:lnTo>
                  <a:pt x="1534319" y="1890713"/>
                </a:lnTo>
                <a:lnTo>
                  <a:pt x="1550194" y="1881982"/>
                </a:lnTo>
                <a:lnTo>
                  <a:pt x="1567657" y="1872457"/>
                </a:lnTo>
                <a:lnTo>
                  <a:pt x="1583531" y="1865313"/>
                </a:lnTo>
                <a:lnTo>
                  <a:pt x="1600200" y="1858170"/>
                </a:lnTo>
                <a:lnTo>
                  <a:pt x="1616075" y="1851820"/>
                </a:lnTo>
                <a:lnTo>
                  <a:pt x="1632744" y="1846263"/>
                </a:lnTo>
                <a:lnTo>
                  <a:pt x="1648619" y="1839913"/>
                </a:lnTo>
                <a:lnTo>
                  <a:pt x="1666081" y="1835945"/>
                </a:lnTo>
                <a:lnTo>
                  <a:pt x="1682750" y="1831976"/>
                </a:lnTo>
                <a:lnTo>
                  <a:pt x="1698625" y="1828801"/>
                </a:lnTo>
                <a:lnTo>
                  <a:pt x="1715294" y="1826420"/>
                </a:lnTo>
                <a:lnTo>
                  <a:pt x="1731169" y="1824832"/>
                </a:lnTo>
                <a:lnTo>
                  <a:pt x="1747838" y="1823245"/>
                </a:lnTo>
                <a:lnTo>
                  <a:pt x="1763713" y="1822451"/>
                </a:lnTo>
                <a:lnTo>
                  <a:pt x="1769269" y="1822451"/>
                </a:lnTo>
                <a:lnTo>
                  <a:pt x="1793081" y="1823245"/>
                </a:lnTo>
                <a:lnTo>
                  <a:pt x="1817688" y="1825626"/>
                </a:lnTo>
                <a:lnTo>
                  <a:pt x="1842294" y="1829595"/>
                </a:lnTo>
                <a:lnTo>
                  <a:pt x="1866107" y="1834357"/>
                </a:lnTo>
                <a:lnTo>
                  <a:pt x="1889919" y="1840707"/>
                </a:lnTo>
                <a:lnTo>
                  <a:pt x="1912144" y="1850232"/>
                </a:lnTo>
                <a:lnTo>
                  <a:pt x="1935163" y="1858963"/>
                </a:lnTo>
                <a:lnTo>
                  <a:pt x="1958182" y="1870076"/>
                </a:lnTo>
                <a:lnTo>
                  <a:pt x="1980407" y="1882776"/>
                </a:lnTo>
                <a:lnTo>
                  <a:pt x="2001044" y="1897063"/>
                </a:lnTo>
                <a:lnTo>
                  <a:pt x="2022475" y="1912938"/>
                </a:lnTo>
                <a:lnTo>
                  <a:pt x="2043113" y="1928813"/>
                </a:lnTo>
                <a:lnTo>
                  <a:pt x="2063750" y="1947070"/>
                </a:lnTo>
                <a:lnTo>
                  <a:pt x="2082800" y="1967707"/>
                </a:lnTo>
                <a:lnTo>
                  <a:pt x="2102644" y="1987551"/>
                </a:lnTo>
                <a:lnTo>
                  <a:pt x="2120900" y="2010570"/>
                </a:lnTo>
                <a:lnTo>
                  <a:pt x="2136775" y="2031207"/>
                </a:lnTo>
                <a:lnTo>
                  <a:pt x="2151063" y="2052638"/>
                </a:lnTo>
                <a:lnTo>
                  <a:pt x="2164557" y="2074070"/>
                </a:lnTo>
                <a:lnTo>
                  <a:pt x="2175669" y="2096295"/>
                </a:lnTo>
                <a:lnTo>
                  <a:pt x="2186782" y="2118520"/>
                </a:lnTo>
                <a:lnTo>
                  <a:pt x="2195513" y="2141538"/>
                </a:lnTo>
                <a:lnTo>
                  <a:pt x="2202657" y="2163763"/>
                </a:lnTo>
                <a:lnTo>
                  <a:pt x="2209007" y="2187576"/>
                </a:lnTo>
                <a:lnTo>
                  <a:pt x="2214563" y="2211388"/>
                </a:lnTo>
                <a:lnTo>
                  <a:pt x="2218532" y="2235995"/>
                </a:lnTo>
                <a:lnTo>
                  <a:pt x="2220913" y="2260601"/>
                </a:lnTo>
                <a:lnTo>
                  <a:pt x="2221707" y="2284413"/>
                </a:lnTo>
                <a:lnTo>
                  <a:pt x="2221707" y="2309020"/>
                </a:lnTo>
                <a:lnTo>
                  <a:pt x="2220119" y="2334420"/>
                </a:lnTo>
                <a:lnTo>
                  <a:pt x="2216944" y="2359820"/>
                </a:lnTo>
                <a:lnTo>
                  <a:pt x="2212975" y="2385220"/>
                </a:lnTo>
                <a:lnTo>
                  <a:pt x="2207419" y="2410620"/>
                </a:lnTo>
                <a:lnTo>
                  <a:pt x="2200275" y="2436020"/>
                </a:lnTo>
                <a:lnTo>
                  <a:pt x="2193132" y="2461420"/>
                </a:lnTo>
                <a:lnTo>
                  <a:pt x="2183607" y="2487613"/>
                </a:lnTo>
                <a:lnTo>
                  <a:pt x="2172494" y="2513013"/>
                </a:lnTo>
                <a:lnTo>
                  <a:pt x="2161382" y="2539207"/>
                </a:lnTo>
                <a:lnTo>
                  <a:pt x="2147888" y="2565401"/>
                </a:lnTo>
                <a:lnTo>
                  <a:pt x="2133600" y="2590801"/>
                </a:lnTo>
                <a:lnTo>
                  <a:pt x="2117725" y="2616995"/>
                </a:lnTo>
                <a:lnTo>
                  <a:pt x="2101850" y="2643188"/>
                </a:lnTo>
                <a:lnTo>
                  <a:pt x="2082800" y="2667795"/>
                </a:lnTo>
                <a:lnTo>
                  <a:pt x="2064544" y="2693195"/>
                </a:lnTo>
                <a:lnTo>
                  <a:pt x="2043907" y="2719388"/>
                </a:lnTo>
                <a:lnTo>
                  <a:pt x="2021682" y="2744789"/>
                </a:lnTo>
                <a:lnTo>
                  <a:pt x="1998663" y="2769395"/>
                </a:lnTo>
                <a:lnTo>
                  <a:pt x="1974057" y="2794795"/>
                </a:lnTo>
                <a:lnTo>
                  <a:pt x="1943100" y="2824957"/>
                </a:lnTo>
                <a:lnTo>
                  <a:pt x="1912938" y="2851945"/>
                </a:lnTo>
                <a:lnTo>
                  <a:pt x="1886744" y="2875757"/>
                </a:lnTo>
                <a:lnTo>
                  <a:pt x="1861344" y="2897189"/>
                </a:lnTo>
                <a:lnTo>
                  <a:pt x="1825625" y="2927351"/>
                </a:lnTo>
                <a:lnTo>
                  <a:pt x="1812131" y="2940051"/>
                </a:lnTo>
                <a:lnTo>
                  <a:pt x="1801019" y="2951957"/>
                </a:lnTo>
                <a:lnTo>
                  <a:pt x="1790700" y="2962276"/>
                </a:lnTo>
                <a:lnTo>
                  <a:pt x="1783557" y="2974182"/>
                </a:lnTo>
                <a:lnTo>
                  <a:pt x="1777207" y="2984501"/>
                </a:lnTo>
                <a:lnTo>
                  <a:pt x="1774031" y="2996407"/>
                </a:lnTo>
                <a:lnTo>
                  <a:pt x="1771650" y="3008313"/>
                </a:lnTo>
                <a:lnTo>
                  <a:pt x="1770857" y="3021013"/>
                </a:lnTo>
                <a:lnTo>
                  <a:pt x="1771650" y="3036095"/>
                </a:lnTo>
                <a:lnTo>
                  <a:pt x="1774825" y="3051176"/>
                </a:lnTo>
                <a:lnTo>
                  <a:pt x="1778794" y="3070226"/>
                </a:lnTo>
                <a:lnTo>
                  <a:pt x="1783557" y="3091657"/>
                </a:lnTo>
                <a:lnTo>
                  <a:pt x="1798638" y="3140870"/>
                </a:lnTo>
                <a:lnTo>
                  <a:pt x="1809750" y="3179764"/>
                </a:lnTo>
                <a:lnTo>
                  <a:pt x="1818481" y="3216276"/>
                </a:lnTo>
                <a:lnTo>
                  <a:pt x="1825625" y="3251995"/>
                </a:lnTo>
                <a:lnTo>
                  <a:pt x="1832769" y="3286126"/>
                </a:lnTo>
                <a:lnTo>
                  <a:pt x="1836738" y="3318670"/>
                </a:lnTo>
                <a:lnTo>
                  <a:pt x="1839913" y="3351214"/>
                </a:lnTo>
                <a:lnTo>
                  <a:pt x="1840707" y="3381376"/>
                </a:lnTo>
                <a:lnTo>
                  <a:pt x="1841500" y="3410745"/>
                </a:lnTo>
                <a:lnTo>
                  <a:pt x="1839913" y="3438526"/>
                </a:lnTo>
                <a:lnTo>
                  <a:pt x="1837531" y="3464720"/>
                </a:lnTo>
                <a:lnTo>
                  <a:pt x="1834357" y="3490914"/>
                </a:lnTo>
                <a:lnTo>
                  <a:pt x="1829594" y="3515520"/>
                </a:lnTo>
                <a:lnTo>
                  <a:pt x="1823244" y="3539332"/>
                </a:lnTo>
                <a:lnTo>
                  <a:pt x="1816100" y="3562351"/>
                </a:lnTo>
                <a:lnTo>
                  <a:pt x="1808957" y="3582989"/>
                </a:lnTo>
                <a:lnTo>
                  <a:pt x="1800225" y="3603626"/>
                </a:lnTo>
                <a:lnTo>
                  <a:pt x="1789907" y="3623470"/>
                </a:lnTo>
                <a:lnTo>
                  <a:pt x="1779588" y="3641726"/>
                </a:lnTo>
                <a:lnTo>
                  <a:pt x="1767681" y="3659982"/>
                </a:lnTo>
                <a:lnTo>
                  <a:pt x="1756569" y="3677445"/>
                </a:lnTo>
                <a:lnTo>
                  <a:pt x="1743869" y="3692526"/>
                </a:lnTo>
                <a:lnTo>
                  <a:pt x="1730375" y="3707607"/>
                </a:lnTo>
                <a:lnTo>
                  <a:pt x="1717675" y="3721895"/>
                </a:lnTo>
                <a:lnTo>
                  <a:pt x="1702594" y="3735389"/>
                </a:lnTo>
                <a:lnTo>
                  <a:pt x="1689100" y="3748089"/>
                </a:lnTo>
                <a:lnTo>
                  <a:pt x="1673225" y="3759201"/>
                </a:lnTo>
                <a:lnTo>
                  <a:pt x="1658938" y="3771107"/>
                </a:lnTo>
                <a:lnTo>
                  <a:pt x="1643063" y="3780632"/>
                </a:lnTo>
                <a:lnTo>
                  <a:pt x="1627981" y="3790157"/>
                </a:lnTo>
                <a:lnTo>
                  <a:pt x="1611313" y="3799682"/>
                </a:lnTo>
                <a:lnTo>
                  <a:pt x="1596231" y="3808414"/>
                </a:lnTo>
                <a:lnTo>
                  <a:pt x="1579563" y="3815557"/>
                </a:lnTo>
                <a:lnTo>
                  <a:pt x="1560513" y="3824289"/>
                </a:lnTo>
                <a:lnTo>
                  <a:pt x="1541463" y="3831432"/>
                </a:lnTo>
                <a:lnTo>
                  <a:pt x="1521619" y="3836989"/>
                </a:lnTo>
                <a:lnTo>
                  <a:pt x="1500981" y="3841751"/>
                </a:lnTo>
                <a:lnTo>
                  <a:pt x="1480344" y="3845720"/>
                </a:lnTo>
                <a:lnTo>
                  <a:pt x="1458913" y="3848895"/>
                </a:lnTo>
                <a:lnTo>
                  <a:pt x="1436688" y="3851276"/>
                </a:lnTo>
                <a:lnTo>
                  <a:pt x="1415256" y="3851276"/>
                </a:lnTo>
                <a:lnTo>
                  <a:pt x="1397794" y="3851276"/>
                </a:lnTo>
                <a:lnTo>
                  <a:pt x="1380331" y="3849689"/>
                </a:lnTo>
                <a:lnTo>
                  <a:pt x="1363663" y="3848101"/>
                </a:lnTo>
                <a:lnTo>
                  <a:pt x="1346200" y="3845720"/>
                </a:lnTo>
                <a:lnTo>
                  <a:pt x="1329531" y="3842545"/>
                </a:lnTo>
                <a:lnTo>
                  <a:pt x="1311275" y="3839370"/>
                </a:lnTo>
                <a:lnTo>
                  <a:pt x="1293813" y="3835401"/>
                </a:lnTo>
                <a:lnTo>
                  <a:pt x="1276350" y="3829845"/>
                </a:lnTo>
                <a:lnTo>
                  <a:pt x="1258888" y="3825082"/>
                </a:lnTo>
                <a:lnTo>
                  <a:pt x="1241425" y="3817939"/>
                </a:lnTo>
                <a:lnTo>
                  <a:pt x="1223963" y="3810795"/>
                </a:lnTo>
                <a:lnTo>
                  <a:pt x="1205706" y="3803651"/>
                </a:lnTo>
                <a:lnTo>
                  <a:pt x="1189038" y="3795714"/>
                </a:lnTo>
                <a:lnTo>
                  <a:pt x="1171575" y="3785395"/>
                </a:lnTo>
                <a:lnTo>
                  <a:pt x="1154906" y="3775870"/>
                </a:lnTo>
                <a:lnTo>
                  <a:pt x="1137444" y="3766345"/>
                </a:lnTo>
                <a:lnTo>
                  <a:pt x="1120775" y="3754439"/>
                </a:lnTo>
                <a:lnTo>
                  <a:pt x="1104106" y="3742532"/>
                </a:lnTo>
                <a:lnTo>
                  <a:pt x="1087438" y="3729832"/>
                </a:lnTo>
                <a:lnTo>
                  <a:pt x="1071563" y="3717132"/>
                </a:lnTo>
                <a:lnTo>
                  <a:pt x="1054894" y="3702845"/>
                </a:lnTo>
                <a:lnTo>
                  <a:pt x="1039813" y="3688557"/>
                </a:lnTo>
                <a:lnTo>
                  <a:pt x="1023938" y="3672682"/>
                </a:lnTo>
                <a:lnTo>
                  <a:pt x="1008856" y="3656807"/>
                </a:lnTo>
                <a:lnTo>
                  <a:pt x="993775" y="3639345"/>
                </a:lnTo>
                <a:lnTo>
                  <a:pt x="979488" y="3622676"/>
                </a:lnTo>
                <a:lnTo>
                  <a:pt x="964406" y="3603626"/>
                </a:lnTo>
                <a:lnTo>
                  <a:pt x="950913" y="3584576"/>
                </a:lnTo>
                <a:lnTo>
                  <a:pt x="937419" y="3565526"/>
                </a:lnTo>
                <a:lnTo>
                  <a:pt x="924719" y="3544095"/>
                </a:lnTo>
                <a:lnTo>
                  <a:pt x="911225" y="3522664"/>
                </a:lnTo>
                <a:lnTo>
                  <a:pt x="899319" y="3501232"/>
                </a:lnTo>
                <a:lnTo>
                  <a:pt x="893763" y="3488532"/>
                </a:lnTo>
                <a:lnTo>
                  <a:pt x="889000" y="3475832"/>
                </a:lnTo>
                <a:lnTo>
                  <a:pt x="885825" y="3462339"/>
                </a:lnTo>
                <a:lnTo>
                  <a:pt x="884238" y="3449639"/>
                </a:lnTo>
                <a:lnTo>
                  <a:pt x="882650" y="3435351"/>
                </a:lnTo>
                <a:lnTo>
                  <a:pt x="884238" y="3422651"/>
                </a:lnTo>
                <a:lnTo>
                  <a:pt x="886619" y="3409951"/>
                </a:lnTo>
                <a:lnTo>
                  <a:pt x="889794" y="3397251"/>
                </a:lnTo>
                <a:lnTo>
                  <a:pt x="893763" y="3384551"/>
                </a:lnTo>
                <a:lnTo>
                  <a:pt x="899319" y="3372645"/>
                </a:lnTo>
                <a:lnTo>
                  <a:pt x="905669" y="3361532"/>
                </a:lnTo>
                <a:lnTo>
                  <a:pt x="914400" y="3351214"/>
                </a:lnTo>
                <a:lnTo>
                  <a:pt x="923131" y="3340895"/>
                </a:lnTo>
                <a:lnTo>
                  <a:pt x="932656" y="3331370"/>
                </a:lnTo>
                <a:lnTo>
                  <a:pt x="943769" y="3323432"/>
                </a:lnTo>
                <a:lnTo>
                  <a:pt x="955675" y="3315495"/>
                </a:lnTo>
                <a:lnTo>
                  <a:pt x="968375" y="3309939"/>
                </a:lnTo>
                <a:lnTo>
                  <a:pt x="981075" y="3305176"/>
                </a:lnTo>
                <a:lnTo>
                  <a:pt x="994569" y="3302001"/>
                </a:lnTo>
                <a:lnTo>
                  <a:pt x="1008063" y="3300414"/>
                </a:lnTo>
                <a:lnTo>
                  <a:pt x="1020763" y="3299620"/>
                </a:lnTo>
                <a:lnTo>
                  <a:pt x="1034256" y="3300414"/>
                </a:lnTo>
                <a:lnTo>
                  <a:pt x="1046956" y="3302795"/>
                </a:lnTo>
                <a:lnTo>
                  <a:pt x="1059656" y="3305970"/>
                </a:lnTo>
                <a:lnTo>
                  <a:pt x="1072356" y="3309939"/>
                </a:lnTo>
                <a:lnTo>
                  <a:pt x="1083469" y="3315495"/>
                </a:lnTo>
                <a:lnTo>
                  <a:pt x="1095375" y="3322639"/>
                </a:lnTo>
                <a:lnTo>
                  <a:pt x="1106488" y="3330576"/>
                </a:lnTo>
                <a:lnTo>
                  <a:pt x="1116013" y="3339307"/>
                </a:lnTo>
                <a:lnTo>
                  <a:pt x="1125538" y="3349626"/>
                </a:lnTo>
                <a:lnTo>
                  <a:pt x="1133475" y="3359945"/>
                </a:lnTo>
                <a:lnTo>
                  <a:pt x="1140619" y="3371851"/>
                </a:lnTo>
                <a:lnTo>
                  <a:pt x="1150938" y="3390107"/>
                </a:lnTo>
                <a:lnTo>
                  <a:pt x="1161256" y="3406776"/>
                </a:lnTo>
                <a:lnTo>
                  <a:pt x="1171575" y="3422651"/>
                </a:lnTo>
                <a:lnTo>
                  <a:pt x="1182688" y="3438526"/>
                </a:lnTo>
                <a:lnTo>
                  <a:pt x="1193006" y="3452020"/>
                </a:lnTo>
                <a:lnTo>
                  <a:pt x="1204119" y="3465514"/>
                </a:lnTo>
                <a:lnTo>
                  <a:pt x="1216025" y="3478214"/>
                </a:lnTo>
                <a:lnTo>
                  <a:pt x="1227138" y="3489326"/>
                </a:lnTo>
                <a:lnTo>
                  <a:pt x="1239044" y="3500439"/>
                </a:lnTo>
                <a:lnTo>
                  <a:pt x="1250156" y="3509964"/>
                </a:lnTo>
                <a:lnTo>
                  <a:pt x="1261269" y="3519489"/>
                </a:lnTo>
                <a:lnTo>
                  <a:pt x="1273175" y="3528220"/>
                </a:lnTo>
                <a:lnTo>
                  <a:pt x="1285081" y="3535364"/>
                </a:lnTo>
                <a:lnTo>
                  <a:pt x="1296988" y="3542507"/>
                </a:lnTo>
                <a:lnTo>
                  <a:pt x="1308100" y="3548857"/>
                </a:lnTo>
                <a:lnTo>
                  <a:pt x="1319213" y="3554414"/>
                </a:lnTo>
                <a:lnTo>
                  <a:pt x="1330325" y="3559970"/>
                </a:lnTo>
                <a:lnTo>
                  <a:pt x="1341438" y="3563939"/>
                </a:lnTo>
                <a:lnTo>
                  <a:pt x="1351756" y="3567114"/>
                </a:lnTo>
                <a:lnTo>
                  <a:pt x="1362869" y="3570289"/>
                </a:lnTo>
                <a:lnTo>
                  <a:pt x="1373188" y="3572670"/>
                </a:lnTo>
                <a:lnTo>
                  <a:pt x="1382713" y="3575051"/>
                </a:lnTo>
                <a:lnTo>
                  <a:pt x="1402556" y="3576639"/>
                </a:lnTo>
                <a:lnTo>
                  <a:pt x="1420813" y="3577432"/>
                </a:lnTo>
                <a:lnTo>
                  <a:pt x="1436688" y="3575845"/>
                </a:lnTo>
                <a:lnTo>
                  <a:pt x="1444625" y="3574257"/>
                </a:lnTo>
                <a:lnTo>
                  <a:pt x="1451769" y="3572670"/>
                </a:lnTo>
                <a:lnTo>
                  <a:pt x="1458119" y="3570289"/>
                </a:lnTo>
                <a:lnTo>
                  <a:pt x="1463675" y="3567907"/>
                </a:lnTo>
                <a:lnTo>
                  <a:pt x="1473994" y="3563939"/>
                </a:lnTo>
                <a:lnTo>
                  <a:pt x="1485106" y="3558382"/>
                </a:lnTo>
                <a:lnTo>
                  <a:pt x="1496219" y="3550445"/>
                </a:lnTo>
                <a:lnTo>
                  <a:pt x="1508125" y="3542507"/>
                </a:lnTo>
                <a:lnTo>
                  <a:pt x="1520031" y="3532189"/>
                </a:lnTo>
                <a:lnTo>
                  <a:pt x="1525588" y="3526632"/>
                </a:lnTo>
                <a:lnTo>
                  <a:pt x="1530350" y="3519489"/>
                </a:lnTo>
                <a:lnTo>
                  <a:pt x="1536700" y="3513139"/>
                </a:lnTo>
                <a:lnTo>
                  <a:pt x="1541463" y="3505995"/>
                </a:lnTo>
                <a:lnTo>
                  <a:pt x="1546225" y="3498057"/>
                </a:lnTo>
                <a:lnTo>
                  <a:pt x="1550194" y="3488532"/>
                </a:lnTo>
                <a:lnTo>
                  <a:pt x="1554163" y="3479007"/>
                </a:lnTo>
                <a:lnTo>
                  <a:pt x="1557338" y="3468689"/>
                </a:lnTo>
                <a:lnTo>
                  <a:pt x="1560513" y="3456782"/>
                </a:lnTo>
                <a:lnTo>
                  <a:pt x="1563688" y="3444876"/>
                </a:lnTo>
                <a:lnTo>
                  <a:pt x="1566069" y="3431382"/>
                </a:lnTo>
                <a:lnTo>
                  <a:pt x="1566863" y="3417889"/>
                </a:lnTo>
                <a:lnTo>
                  <a:pt x="1567657" y="3402807"/>
                </a:lnTo>
                <a:lnTo>
                  <a:pt x="1567657" y="3387726"/>
                </a:lnTo>
                <a:lnTo>
                  <a:pt x="1566863" y="3370264"/>
                </a:lnTo>
                <a:lnTo>
                  <a:pt x="1565275" y="3352801"/>
                </a:lnTo>
                <a:lnTo>
                  <a:pt x="1562894" y="3333751"/>
                </a:lnTo>
                <a:lnTo>
                  <a:pt x="1558925" y="3313114"/>
                </a:lnTo>
                <a:lnTo>
                  <a:pt x="1554957" y="3292476"/>
                </a:lnTo>
                <a:lnTo>
                  <a:pt x="1550194" y="3270251"/>
                </a:lnTo>
                <a:lnTo>
                  <a:pt x="1543844" y="3245645"/>
                </a:lnTo>
                <a:lnTo>
                  <a:pt x="1536700" y="3221039"/>
                </a:lnTo>
                <a:lnTo>
                  <a:pt x="1528763" y="3193257"/>
                </a:lnTo>
                <a:lnTo>
                  <a:pt x="1521619" y="3166270"/>
                </a:lnTo>
                <a:lnTo>
                  <a:pt x="1516063" y="3140870"/>
                </a:lnTo>
                <a:lnTo>
                  <a:pt x="1511300" y="3117057"/>
                </a:lnTo>
                <a:lnTo>
                  <a:pt x="1507331" y="3094038"/>
                </a:lnTo>
                <a:lnTo>
                  <a:pt x="1504156" y="3071020"/>
                </a:lnTo>
                <a:lnTo>
                  <a:pt x="1500981" y="3048795"/>
                </a:lnTo>
                <a:lnTo>
                  <a:pt x="1500188" y="3028951"/>
                </a:lnTo>
                <a:lnTo>
                  <a:pt x="1499394" y="3009107"/>
                </a:lnTo>
                <a:lnTo>
                  <a:pt x="1500188" y="2989263"/>
                </a:lnTo>
                <a:lnTo>
                  <a:pt x="1501775" y="2971801"/>
                </a:lnTo>
                <a:lnTo>
                  <a:pt x="1504156" y="2953545"/>
                </a:lnTo>
                <a:lnTo>
                  <a:pt x="1507331" y="2936876"/>
                </a:lnTo>
                <a:lnTo>
                  <a:pt x="1511300" y="2920207"/>
                </a:lnTo>
                <a:lnTo>
                  <a:pt x="1515269" y="2904332"/>
                </a:lnTo>
                <a:lnTo>
                  <a:pt x="1520031" y="2889251"/>
                </a:lnTo>
                <a:lnTo>
                  <a:pt x="1526381" y="2874170"/>
                </a:lnTo>
                <a:lnTo>
                  <a:pt x="1533525" y="2860676"/>
                </a:lnTo>
                <a:lnTo>
                  <a:pt x="1540669" y="2846389"/>
                </a:lnTo>
                <a:lnTo>
                  <a:pt x="1547813" y="2833689"/>
                </a:lnTo>
                <a:lnTo>
                  <a:pt x="1556544" y="2820989"/>
                </a:lnTo>
                <a:lnTo>
                  <a:pt x="1566069" y="2807495"/>
                </a:lnTo>
                <a:lnTo>
                  <a:pt x="1574800" y="2795589"/>
                </a:lnTo>
                <a:lnTo>
                  <a:pt x="1585119" y="2782889"/>
                </a:lnTo>
                <a:lnTo>
                  <a:pt x="1607344" y="2759870"/>
                </a:lnTo>
                <a:lnTo>
                  <a:pt x="1631157" y="2736057"/>
                </a:lnTo>
                <a:lnTo>
                  <a:pt x="1656557" y="2713038"/>
                </a:lnTo>
                <a:lnTo>
                  <a:pt x="1683544" y="2689226"/>
                </a:lnTo>
                <a:lnTo>
                  <a:pt x="1730375" y="2648745"/>
                </a:lnTo>
                <a:lnTo>
                  <a:pt x="1754981" y="2625726"/>
                </a:lnTo>
                <a:lnTo>
                  <a:pt x="1781175" y="2601120"/>
                </a:lnTo>
                <a:lnTo>
                  <a:pt x="1793081" y="2588420"/>
                </a:lnTo>
                <a:lnTo>
                  <a:pt x="1808957" y="2571751"/>
                </a:lnTo>
                <a:lnTo>
                  <a:pt x="1824831" y="2553495"/>
                </a:lnTo>
                <a:lnTo>
                  <a:pt x="1843088" y="2531270"/>
                </a:lnTo>
                <a:lnTo>
                  <a:pt x="1861344" y="2507457"/>
                </a:lnTo>
                <a:lnTo>
                  <a:pt x="1878807" y="2481263"/>
                </a:lnTo>
                <a:lnTo>
                  <a:pt x="1896269" y="2454276"/>
                </a:lnTo>
                <a:lnTo>
                  <a:pt x="1904207" y="2439988"/>
                </a:lnTo>
                <a:lnTo>
                  <a:pt x="1912144" y="2424907"/>
                </a:lnTo>
                <a:lnTo>
                  <a:pt x="1919288" y="2410620"/>
                </a:lnTo>
                <a:lnTo>
                  <a:pt x="1925638" y="2395538"/>
                </a:lnTo>
                <a:lnTo>
                  <a:pt x="1931194" y="2380457"/>
                </a:lnTo>
                <a:lnTo>
                  <a:pt x="1935957" y="2364582"/>
                </a:lnTo>
                <a:lnTo>
                  <a:pt x="1940719" y="2349501"/>
                </a:lnTo>
                <a:lnTo>
                  <a:pt x="1943894" y="2333626"/>
                </a:lnTo>
                <a:lnTo>
                  <a:pt x="1946275" y="2318545"/>
                </a:lnTo>
                <a:lnTo>
                  <a:pt x="1947863" y="2301876"/>
                </a:lnTo>
                <a:lnTo>
                  <a:pt x="1947863" y="2286001"/>
                </a:lnTo>
                <a:lnTo>
                  <a:pt x="1946275" y="2270920"/>
                </a:lnTo>
                <a:lnTo>
                  <a:pt x="1943100" y="2255045"/>
                </a:lnTo>
                <a:lnTo>
                  <a:pt x="1939132" y="2240757"/>
                </a:lnTo>
                <a:lnTo>
                  <a:pt x="1933575" y="2224882"/>
                </a:lnTo>
                <a:lnTo>
                  <a:pt x="1927225" y="2210595"/>
                </a:lnTo>
                <a:lnTo>
                  <a:pt x="1918494" y="2195513"/>
                </a:lnTo>
                <a:lnTo>
                  <a:pt x="1907381" y="2181226"/>
                </a:lnTo>
                <a:lnTo>
                  <a:pt x="1890713" y="2161382"/>
                </a:lnTo>
                <a:lnTo>
                  <a:pt x="1881188" y="2152651"/>
                </a:lnTo>
                <a:lnTo>
                  <a:pt x="1872457" y="2143920"/>
                </a:lnTo>
                <a:lnTo>
                  <a:pt x="1863725" y="2135982"/>
                </a:lnTo>
                <a:lnTo>
                  <a:pt x="1854994" y="2128838"/>
                </a:lnTo>
                <a:lnTo>
                  <a:pt x="1846263" y="2122488"/>
                </a:lnTo>
                <a:lnTo>
                  <a:pt x="1837531" y="2116932"/>
                </a:lnTo>
                <a:lnTo>
                  <a:pt x="1828800" y="2112170"/>
                </a:lnTo>
                <a:lnTo>
                  <a:pt x="1819275" y="2107407"/>
                </a:lnTo>
                <a:lnTo>
                  <a:pt x="1810544" y="2103438"/>
                </a:lnTo>
                <a:lnTo>
                  <a:pt x="1801813" y="2100263"/>
                </a:lnTo>
                <a:lnTo>
                  <a:pt x="1793081" y="2098676"/>
                </a:lnTo>
                <a:lnTo>
                  <a:pt x="1784350" y="2097088"/>
                </a:lnTo>
                <a:lnTo>
                  <a:pt x="1776413" y="2096295"/>
                </a:lnTo>
                <a:lnTo>
                  <a:pt x="1766888" y="2096295"/>
                </a:lnTo>
                <a:lnTo>
                  <a:pt x="1757363" y="2096295"/>
                </a:lnTo>
                <a:lnTo>
                  <a:pt x="1747044" y="2097882"/>
                </a:lnTo>
                <a:lnTo>
                  <a:pt x="1734344" y="2100263"/>
                </a:lnTo>
                <a:lnTo>
                  <a:pt x="1720850" y="2104232"/>
                </a:lnTo>
                <a:lnTo>
                  <a:pt x="1704975" y="2110582"/>
                </a:lnTo>
                <a:lnTo>
                  <a:pt x="1689100" y="2117726"/>
                </a:lnTo>
                <a:lnTo>
                  <a:pt x="1671638" y="2126457"/>
                </a:lnTo>
                <a:lnTo>
                  <a:pt x="1653381" y="2137570"/>
                </a:lnTo>
                <a:lnTo>
                  <a:pt x="1632744" y="2151857"/>
                </a:lnTo>
                <a:lnTo>
                  <a:pt x="1611313" y="2169320"/>
                </a:lnTo>
                <a:lnTo>
                  <a:pt x="1588294" y="2187576"/>
                </a:lnTo>
                <a:lnTo>
                  <a:pt x="1565275" y="2210595"/>
                </a:lnTo>
                <a:lnTo>
                  <a:pt x="1539875" y="2235995"/>
                </a:lnTo>
                <a:lnTo>
                  <a:pt x="1513681" y="2264570"/>
                </a:lnTo>
                <a:lnTo>
                  <a:pt x="1485900" y="2297113"/>
                </a:lnTo>
                <a:lnTo>
                  <a:pt x="1457325" y="2333626"/>
                </a:lnTo>
                <a:lnTo>
                  <a:pt x="1444625" y="2350295"/>
                </a:lnTo>
                <a:lnTo>
                  <a:pt x="1431131" y="2366170"/>
                </a:lnTo>
                <a:lnTo>
                  <a:pt x="1418431" y="2381251"/>
                </a:lnTo>
                <a:lnTo>
                  <a:pt x="1404144" y="2394745"/>
                </a:lnTo>
                <a:lnTo>
                  <a:pt x="1390650" y="2409032"/>
                </a:lnTo>
                <a:lnTo>
                  <a:pt x="1376363" y="2421732"/>
                </a:lnTo>
                <a:lnTo>
                  <a:pt x="1362869" y="2433638"/>
                </a:lnTo>
                <a:lnTo>
                  <a:pt x="1347788" y="2445545"/>
                </a:lnTo>
                <a:lnTo>
                  <a:pt x="1333500" y="2455863"/>
                </a:lnTo>
                <a:lnTo>
                  <a:pt x="1318419" y="2466182"/>
                </a:lnTo>
                <a:lnTo>
                  <a:pt x="1304131" y="2474913"/>
                </a:lnTo>
                <a:lnTo>
                  <a:pt x="1289050" y="2483645"/>
                </a:lnTo>
                <a:lnTo>
                  <a:pt x="1273969" y="2490788"/>
                </a:lnTo>
                <a:lnTo>
                  <a:pt x="1258094" y="2498726"/>
                </a:lnTo>
                <a:lnTo>
                  <a:pt x="1243013" y="2505076"/>
                </a:lnTo>
                <a:lnTo>
                  <a:pt x="1227138" y="2509838"/>
                </a:lnTo>
                <a:lnTo>
                  <a:pt x="1212056" y="2514601"/>
                </a:lnTo>
                <a:lnTo>
                  <a:pt x="1196181" y="2518570"/>
                </a:lnTo>
                <a:lnTo>
                  <a:pt x="1181100" y="2521745"/>
                </a:lnTo>
                <a:lnTo>
                  <a:pt x="1164431" y="2524920"/>
                </a:lnTo>
                <a:lnTo>
                  <a:pt x="1149350" y="2527301"/>
                </a:lnTo>
                <a:lnTo>
                  <a:pt x="1132681" y="2528095"/>
                </a:lnTo>
                <a:lnTo>
                  <a:pt x="1116806" y="2528095"/>
                </a:lnTo>
                <a:lnTo>
                  <a:pt x="1100931" y="2527301"/>
                </a:lnTo>
                <a:lnTo>
                  <a:pt x="1085056" y="2526507"/>
                </a:lnTo>
                <a:lnTo>
                  <a:pt x="1069181" y="2524126"/>
                </a:lnTo>
                <a:lnTo>
                  <a:pt x="1053306" y="2520951"/>
                </a:lnTo>
                <a:lnTo>
                  <a:pt x="1037431" y="2516982"/>
                </a:lnTo>
                <a:lnTo>
                  <a:pt x="1021556" y="2513013"/>
                </a:lnTo>
                <a:lnTo>
                  <a:pt x="1006475" y="2507457"/>
                </a:lnTo>
                <a:lnTo>
                  <a:pt x="989806" y="2501901"/>
                </a:lnTo>
                <a:lnTo>
                  <a:pt x="974725" y="2494757"/>
                </a:lnTo>
                <a:lnTo>
                  <a:pt x="951706" y="2482851"/>
                </a:lnTo>
                <a:lnTo>
                  <a:pt x="930275" y="2470151"/>
                </a:lnTo>
                <a:lnTo>
                  <a:pt x="908844" y="2455070"/>
                </a:lnTo>
                <a:lnTo>
                  <a:pt x="888206" y="2439988"/>
                </a:lnTo>
                <a:lnTo>
                  <a:pt x="868363" y="2422526"/>
                </a:lnTo>
                <a:lnTo>
                  <a:pt x="849313" y="2403476"/>
                </a:lnTo>
                <a:lnTo>
                  <a:pt x="831056" y="2384426"/>
                </a:lnTo>
                <a:lnTo>
                  <a:pt x="813594" y="2363788"/>
                </a:lnTo>
                <a:lnTo>
                  <a:pt x="797719" y="2341563"/>
                </a:lnTo>
                <a:lnTo>
                  <a:pt x="781050" y="2318545"/>
                </a:lnTo>
                <a:lnTo>
                  <a:pt x="766763" y="2294732"/>
                </a:lnTo>
                <a:lnTo>
                  <a:pt x="751681" y="2269332"/>
                </a:lnTo>
                <a:lnTo>
                  <a:pt x="738981" y="2243138"/>
                </a:lnTo>
                <a:lnTo>
                  <a:pt x="726281" y="2216151"/>
                </a:lnTo>
                <a:lnTo>
                  <a:pt x="715169" y="2188370"/>
                </a:lnTo>
                <a:lnTo>
                  <a:pt x="704056" y="2159795"/>
                </a:lnTo>
                <a:lnTo>
                  <a:pt x="694531" y="2131220"/>
                </a:lnTo>
                <a:lnTo>
                  <a:pt x="685800" y="2101057"/>
                </a:lnTo>
                <a:lnTo>
                  <a:pt x="678656" y="2070895"/>
                </a:lnTo>
                <a:lnTo>
                  <a:pt x="671513" y="2039938"/>
                </a:lnTo>
                <a:lnTo>
                  <a:pt x="665956" y="2008188"/>
                </a:lnTo>
                <a:lnTo>
                  <a:pt x="661194" y="1976438"/>
                </a:lnTo>
                <a:lnTo>
                  <a:pt x="658019" y="1944688"/>
                </a:lnTo>
                <a:lnTo>
                  <a:pt x="655638" y="1912145"/>
                </a:lnTo>
                <a:lnTo>
                  <a:pt x="654050" y="1879601"/>
                </a:lnTo>
                <a:lnTo>
                  <a:pt x="654050" y="1846263"/>
                </a:lnTo>
                <a:lnTo>
                  <a:pt x="654844" y="1812132"/>
                </a:lnTo>
                <a:lnTo>
                  <a:pt x="657225" y="1779588"/>
                </a:lnTo>
                <a:lnTo>
                  <a:pt x="660400" y="1746251"/>
                </a:lnTo>
                <a:lnTo>
                  <a:pt x="664369" y="1712913"/>
                </a:lnTo>
                <a:lnTo>
                  <a:pt x="669925" y="1679576"/>
                </a:lnTo>
                <a:lnTo>
                  <a:pt x="676275" y="1646238"/>
                </a:lnTo>
                <a:lnTo>
                  <a:pt x="683419" y="1620045"/>
                </a:lnTo>
                <a:lnTo>
                  <a:pt x="690563" y="1593851"/>
                </a:lnTo>
                <a:lnTo>
                  <a:pt x="697706" y="1567657"/>
                </a:lnTo>
                <a:lnTo>
                  <a:pt x="704850" y="1542257"/>
                </a:lnTo>
                <a:lnTo>
                  <a:pt x="714375" y="1517651"/>
                </a:lnTo>
                <a:lnTo>
                  <a:pt x="723106" y="1493838"/>
                </a:lnTo>
                <a:lnTo>
                  <a:pt x="731838" y="1469232"/>
                </a:lnTo>
                <a:lnTo>
                  <a:pt x="742950" y="1445420"/>
                </a:lnTo>
                <a:lnTo>
                  <a:pt x="752475" y="1422401"/>
                </a:lnTo>
                <a:lnTo>
                  <a:pt x="763588" y="1399382"/>
                </a:lnTo>
                <a:lnTo>
                  <a:pt x="775494" y="1377951"/>
                </a:lnTo>
                <a:lnTo>
                  <a:pt x="786606" y="1355726"/>
                </a:lnTo>
                <a:lnTo>
                  <a:pt x="800100" y="1334294"/>
                </a:lnTo>
                <a:lnTo>
                  <a:pt x="812800" y="1313657"/>
                </a:lnTo>
                <a:lnTo>
                  <a:pt x="826294" y="1293019"/>
                </a:lnTo>
                <a:lnTo>
                  <a:pt x="839788" y="1273176"/>
                </a:lnTo>
                <a:lnTo>
                  <a:pt x="853281" y="1254126"/>
                </a:lnTo>
                <a:lnTo>
                  <a:pt x="868363" y="1234282"/>
                </a:lnTo>
                <a:lnTo>
                  <a:pt x="884238" y="1215232"/>
                </a:lnTo>
                <a:lnTo>
                  <a:pt x="899319" y="1197769"/>
                </a:lnTo>
                <a:lnTo>
                  <a:pt x="915988" y="1179513"/>
                </a:lnTo>
                <a:lnTo>
                  <a:pt x="931863" y="1162051"/>
                </a:lnTo>
                <a:lnTo>
                  <a:pt x="949325" y="1146176"/>
                </a:lnTo>
                <a:lnTo>
                  <a:pt x="965994" y="1129507"/>
                </a:lnTo>
                <a:lnTo>
                  <a:pt x="984250" y="1113632"/>
                </a:lnTo>
                <a:lnTo>
                  <a:pt x="1002506" y="1097757"/>
                </a:lnTo>
                <a:lnTo>
                  <a:pt x="1020763" y="1083469"/>
                </a:lnTo>
                <a:lnTo>
                  <a:pt x="1039813" y="1069182"/>
                </a:lnTo>
                <a:lnTo>
                  <a:pt x="1058863" y="1055688"/>
                </a:lnTo>
                <a:lnTo>
                  <a:pt x="1078706" y="1041401"/>
                </a:lnTo>
                <a:lnTo>
                  <a:pt x="1099344" y="1028701"/>
                </a:lnTo>
                <a:lnTo>
                  <a:pt x="1119981" y="1016001"/>
                </a:lnTo>
                <a:lnTo>
                  <a:pt x="1140619" y="1004888"/>
                </a:lnTo>
                <a:lnTo>
                  <a:pt x="1162050" y="993776"/>
                </a:lnTo>
                <a:lnTo>
                  <a:pt x="1184275" y="981869"/>
                </a:lnTo>
                <a:lnTo>
                  <a:pt x="1205706" y="972344"/>
                </a:lnTo>
                <a:lnTo>
                  <a:pt x="1227931" y="962819"/>
                </a:lnTo>
                <a:lnTo>
                  <a:pt x="1250950" y="952501"/>
                </a:lnTo>
                <a:lnTo>
                  <a:pt x="1273969" y="944563"/>
                </a:lnTo>
                <a:lnTo>
                  <a:pt x="1297781" y="935832"/>
                </a:lnTo>
                <a:lnTo>
                  <a:pt x="1320800" y="927894"/>
                </a:lnTo>
                <a:lnTo>
                  <a:pt x="1345406" y="920751"/>
                </a:lnTo>
                <a:lnTo>
                  <a:pt x="1370013" y="914401"/>
                </a:lnTo>
                <a:lnTo>
                  <a:pt x="1394619" y="908051"/>
                </a:lnTo>
                <a:lnTo>
                  <a:pt x="1420019" y="903288"/>
                </a:lnTo>
                <a:lnTo>
                  <a:pt x="1445419" y="896938"/>
                </a:lnTo>
                <a:lnTo>
                  <a:pt x="1470025" y="892969"/>
                </a:lnTo>
                <a:lnTo>
                  <a:pt x="1496219" y="889001"/>
                </a:lnTo>
                <a:lnTo>
                  <a:pt x="1522413" y="885826"/>
                </a:lnTo>
                <a:lnTo>
                  <a:pt x="1549400" y="883444"/>
                </a:lnTo>
                <a:lnTo>
                  <a:pt x="1576388" y="881063"/>
                </a:lnTo>
                <a:lnTo>
                  <a:pt x="1603375" y="879476"/>
                </a:lnTo>
                <a:close/>
                <a:moveTo>
                  <a:pt x="1599783" y="0"/>
                </a:moveTo>
                <a:lnTo>
                  <a:pt x="1652182" y="794"/>
                </a:lnTo>
                <a:lnTo>
                  <a:pt x="1704582" y="2381"/>
                </a:lnTo>
                <a:lnTo>
                  <a:pt x="1757776" y="6350"/>
                </a:lnTo>
                <a:lnTo>
                  <a:pt x="1810176" y="11112"/>
                </a:lnTo>
                <a:lnTo>
                  <a:pt x="1863369" y="18256"/>
                </a:lnTo>
                <a:lnTo>
                  <a:pt x="1917357" y="26194"/>
                </a:lnTo>
                <a:lnTo>
                  <a:pt x="1969757" y="35719"/>
                </a:lnTo>
                <a:lnTo>
                  <a:pt x="2022951" y="46831"/>
                </a:lnTo>
                <a:lnTo>
                  <a:pt x="2076939" y="58737"/>
                </a:lnTo>
                <a:lnTo>
                  <a:pt x="2130132" y="73025"/>
                </a:lnTo>
                <a:lnTo>
                  <a:pt x="2183326" y="88106"/>
                </a:lnTo>
                <a:lnTo>
                  <a:pt x="2236520" y="105569"/>
                </a:lnTo>
                <a:lnTo>
                  <a:pt x="2289713" y="123031"/>
                </a:lnTo>
                <a:lnTo>
                  <a:pt x="2342907" y="143669"/>
                </a:lnTo>
                <a:lnTo>
                  <a:pt x="2396101" y="165100"/>
                </a:lnTo>
                <a:lnTo>
                  <a:pt x="2438974" y="183356"/>
                </a:lnTo>
                <a:lnTo>
                  <a:pt x="2482640" y="203200"/>
                </a:lnTo>
                <a:lnTo>
                  <a:pt x="2523925" y="224631"/>
                </a:lnTo>
                <a:lnTo>
                  <a:pt x="2564416" y="245269"/>
                </a:lnTo>
                <a:lnTo>
                  <a:pt x="2604907" y="268287"/>
                </a:lnTo>
                <a:lnTo>
                  <a:pt x="2643809" y="292100"/>
                </a:lnTo>
                <a:lnTo>
                  <a:pt x="2681918" y="317500"/>
                </a:lnTo>
                <a:lnTo>
                  <a:pt x="2720027" y="342900"/>
                </a:lnTo>
                <a:lnTo>
                  <a:pt x="2756549" y="369887"/>
                </a:lnTo>
                <a:lnTo>
                  <a:pt x="2792275" y="396875"/>
                </a:lnTo>
                <a:lnTo>
                  <a:pt x="2826415" y="424656"/>
                </a:lnTo>
                <a:lnTo>
                  <a:pt x="2861348" y="454025"/>
                </a:lnTo>
                <a:lnTo>
                  <a:pt x="2893899" y="484187"/>
                </a:lnTo>
                <a:lnTo>
                  <a:pt x="2925657" y="515937"/>
                </a:lnTo>
                <a:lnTo>
                  <a:pt x="2956621" y="548481"/>
                </a:lnTo>
                <a:lnTo>
                  <a:pt x="2985996" y="581025"/>
                </a:lnTo>
                <a:lnTo>
                  <a:pt x="3015372" y="614362"/>
                </a:lnTo>
                <a:lnTo>
                  <a:pt x="3043159" y="648494"/>
                </a:lnTo>
                <a:lnTo>
                  <a:pt x="3070153" y="684212"/>
                </a:lnTo>
                <a:lnTo>
                  <a:pt x="3094765" y="719931"/>
                </a:lnTo>
                <a:lnTo>
                  <a:pt x="3120171" y="757237"/>
                </a:lnTo>
                <a:lnTo>
                  <a:pt x="3143989" y="794544"/>
                </a:lnTo>
                <a:lnTo>
                  <a:pt x="3166220" y="832644"/>
                </a:lnTo>
                <a:lnTo>
                  <a:pt x="3188450" y="872331"/>
                </a:lnTo>
                <a:lnTo>
                  <a:pt x="3208299" y="912019"/>
                </a:lnTo>
                <a:lnTo>
                  <a:pt x="3228147" y="951706"/>
                </a:lnTo>
                <a:lnTo>
                  <a:pt x="3246407" y="993775"/>
                </a:lnTo>
                <a:lnTo>
                  <a:pt x="3263080" y="1035050"/>
                </a:lnTo>
                <a:lnTo>
                  <a:pt x="3279753" y="1078706"/>
                </a:lnTo>
                <a:lnTo>
                  <a:pt x="3294043" y="1121569"/>
                </a:lnTo>
                <a:lnTo>
                  <a:pt x="3308335" y="1165225"/>
                </a:lnTo>
                <a:lnTo>
                  <a:pt x="3320243" y="1209675"/>
                </a:lnTo>
                <a:lnTo>
                  <a:pt x="3331359" y="1257300"/>
                </a:lnTo>
                <a:lnTo>
                  <a:pt x="3342474" y="1304131"/>
                </a:lnTo>
                <a:lnTo>
                  <a:pt x="3351207" y="1351756"/>
                </a:lnTo>
                <a:lnTo>
                  <a:pt x="3358353" y="1398588"/>
                </a:lnTo>
                <a:lnTo>
                  <a:pt x="3365498" y="1447006"/>
                </a:lnTo>
                <a:lnTo>
                  <a:pt x="3370261" y="1495425"/>
                </a:lnTo>
                <a:lnTo>
                  <a:pt x="3373437" y="1543050"/>
                </a:lnTo>
                <a:lnTo>
                  <a:pt x="3375819" y="1591469"/>
                </a:lnTo>
                <a:lnTo>
                  <a:pt x="3376613" y="1640681"/>
                </a:lnTo>
                <a:lnTo>
                  <a:pt x="3375819" y="1688306"/>
                </a:lnTo>
                <a:lnTo>
                  <a:pt x="3374231" y="1736725"/>
                </a:lnTo>
                <a:lnTo>
                  <a:pt x="3371849" y="1784350"/>
                </a:lnTo>
                <a:lnTo>
                  <a:pt x="3367086" y="1832769"/>
                </a:lnTo>
                <a:lnTo>
                  <a:pt x="3362322" y="1881188"/>
                </a:lnTo>
                <a:lnTo>
                  <a:pt x="3354383" y="1928019"/>
                </a:lnTo>
                <a:lnTo>
                  <a:pt x="3346443" y="1975644"/>
                </a:lnTo>
                <a:lnTo>
                  <a:pt x="3337710" y="2023269"/>
                </a:lnTo>
                <a:lnTo>
                  <a:pt x="3326595" y="2069306"/>
                </a:lnTo>
                <a:lnTo>
                  <a:pt x="3315480" y="2116138"/>
                </a:lnTo>
                <a:lnTo>
                  <a:pt x="3301983" y="2160588"/>
                </a:lnTo>
                <a:lnTo>
                  <a:pt x="3287692" y="2206625"/>
                </a:lnTo>
                <a:lnTo>
                  <a:pt x="3271813" y="2250281"/>
                </a:lnTo>
                <a:lnTo>
                  <a:pt x="3255935" y="2294731"/>
                </a:lnTo>
                <a:lnTo>
                  <a:pt x="3237674" y="2337594"/>
                </a:lnTo>
                <a:lnTo>
                  <a:pt x="3219413" y="2381250"/>
                </a:lnTo>
                <a:lnTo>
                  <a:pt x="3198771" y="2422525"/>
                </a:lnTo>
                <a:lnTo>
                  <a:pt x="3177335" y="2463006"/>
                </a:lnTo>
                <a:lnTo>
                  <a:pt x="3154311" y="2503488"/>
                </a:lnTo>
                <a:lnTo>
                  <a:pt x="3131287" y="2542381"/>
                </a:lnTo>
                <a:lnTo>
                  <a:pt x="3106675" y="2580481"/>
                </a:lnTo>
                <a:lnTo>
                  <a:pt x="3080475" y="2618581"/>
                </a:lnTo>
                <a:lnTo>
                  <a:pt x="3053481" y="2654300"/>
                </a:lnTo>
                <a:lnTo>
                  <a:pt x="3005845" y="2716213"/>
                </a:lnTo>
                <a:lnTo>
                  <a:pt x="2941536" y="2799556"/>
                </a:lnTo>
                <a:lnTo>
                  <a:pt x="2881197" y="2878931"/>
                </a:lnTo>
                <a:lnTo>
                  <a:pt x="2824827" y="2952750"/>
                </a:lnTo>
                <a:lnTo>
                  <a:pt x="2774015" y="3022600"/>
                </a:lnTo>
                <a:lnTo>
                  <a:pt x="2726379" y="3090863"/>
                </a:lnTo>
                <a:lnTo>
                  <a:pt x="2704149" y="3123406"/>
                </a:lnTo>
                <a:lnTo>
                  <a:pt x="2682712" y="3155156"/>
                </a:lnTo>
                <a:lnTo>
                  <a:pt x="2663658" y="3186906"/>
                </a:lnTo>
                <a:lnTo>
                  <a:pt x="2643809" y="3218656"/>
                </a:lnTo>
                <a:lnTo>
                  <a:pt x="2626343" y="3249613"/>
                </a:lnTo>
                <a:lnTo>
                  <a:pt x="2608876" y="3280569"/>
                </a:lnTo>
                <a:lnTo>
                  <a:pt x="2592203" y="3311525"/>
                </a:lnTo>
                <a:lnTo>
                  <a:pt x="2577913" y="3342481"/>
                </a:lnTo>
                <a:lnTo>
                  <a:pt x="2562828" y="3373438"/>
                </a:lnTo>
                <a:lnTo>
                  <a:pt x="2550125" y="3405188"/>
                </a:lnTo>
                <a:lnTo>
                  <a:pt x="2538216" y="3436144"/>
                </a:lnTo>
                <a:lnTo>
                  <a:pt x="2526307" y="3469481"/>
                </a:lnTo>
                <a:lnTo>
                  <a:pt x="2515985" y="3501231"/>
                </a:lnTo>
                <a:lnTo>
                  <a:pt x="2507252" y="3534569"/>
                </a:lnTo>
                <a:lnTo>
                  <a:pt x="2497725" y="3567906"/>
                </a:lnTo>
                <a:lnTo>
                  <a:pt x="2490579" y="3602038"/>
                </a:lnTo>
                <a:lnTo>
                  <a:pt x="2483434" y="3636963"/>
                </a:lnTo>
                <a:lnTo>
                  <a:pt x="2477877" y="3672681"/>
                </a:lnTo>
                <a:lnTo>
                  <a:pt x="2471525" y="3710781"/>
                </a:lnTo>
                <a:lnTo>
                  <a:pt x="2467555" y="3748088"/>
                </a:lnTo>
                <a:lnTo>
                  <a:pt x="2464380" y="3786981"/>
                </a:lnTo>
                <a:lnTo>
                  <a:pt x="2461998" y="3828256"/>
                </a:lnTo>
                <a:lnTo>
                  <a:pt x="2458028" y="3882231"/>
                </a:lnTo>
                <a:lnTo>
                  <a:pt x="2452471" y="3936206"/>
                </a:lnTo>
                <a:lnTo>
                  <a:pt x="2444531" y="3990181"/>
                </a:lnTo>
                <a:lnTo>
                  <a:pt x="2435798" y="4043363"/>
                </a:lnTo>
                <a:lnTo>
                  <a:pt x="2425477" y="4096544"/>
                </a:lnTo>
                <a:lnTo>
                  <a:pt x="2412774" y="4149725"/>
                </a:lnTo>
                <a:lnTo>
                  <a:pt x="2398483" y="4201319"/>
                </a:lnTo>
                <a:lnTo>
                  <a:pt x="2381810" y="4252913"/>
                </a:lnTo>
                <a:lnTo>
                  <a:pt x="2373871" y="4278313"/>
                </a:lnTo>
                <a:lnTo>
                  <a:pt x="2365137" y="4303713"/>
                </a:lnTo>
                <a:lnTo>
                  <a:pt x="2354817" y="4328319"/>
                </a:lnTo>
                <a:lnTo>
                  <a:pt x="2345289" y="4352131"/>
                </a:lnTo>
                <a:lnTo>
                  <a:pt x="2334968" y="4376738"/>
                </a:lnTo>
                <a:lnTo>
                  <a:pt x="2323059" y="4401344"/>
                </a:lnTo>
                <a:lnTo>
                  <a:pt x="2311944" y="4425156"/>
                </a:lnTo>
                <a:lnTo>
                  <a:pt x="2300829" y="4448969"/>
                </a:lnTo>
                <a:lnTo>
                  <a:pt x="2288126" y="4471988"/>
                </a:lnTo>
                <a:lnTo>
                  <a:pt x="2275423" y="4494213"/>
                </a:lnTo>
                <a:lnTo>
                  <a:pt x="2261926" y="4517231"/>
                </a:lnTo>
                <a:lnTo>
                  <a:pt x="2248429" y="4539456"/>
                </a:lnTo>
                <a:lnTo>
                  <a:pt x="2234138" y="4561681"/>
                </a:lnTo>
                <a:lnTo>
                  <a:pt x="2219847" y="4582319"/>
                </a:lnTo>
                <a:lnTo>
                  <a:pt x="2204762" y="4603750"/>
                </a:lnTo>
                <a:lnTo>
                  <a:pt x="2189677" y="4624388"/>
                </a:lnTo>
                <a:lnTo>
                  <a:pt x="2173799" y="4644231"/>
                </a:lnTo>
                <a:lnTo>
                  <a:pt x="2157920" y="4664075"/>
                </a:lnTo>
                <a:lnTo>
                  <a:pt x="2140453" y="4683919"/>
                </a:lnTo>
                <a:lnTo>
                  <a:pt x="2123781" y="4702175"/>
                </a:lnTo>
                <a:lnTo>
                  <a:pt x="2105520" y="4721225"/>
                </a:lnTo>
                <a:lnTo>
                  <a:pt x="2087260" y="4739481"/>
                </a:lnTo>
                <a:lnTo>
                  <a:pt x="2068999" y="4756150"/>
                </a:lnTo>
                <a:lnTo>
                  <a:pt x="2049151" y="4773613"/>
                </a:lnTo>
                <a:lnTo>
                  <a:pt x="2029302" y="4789488"/>
                </a:lnTo>
                <a:lnTo>
                  <a:pt x="2010248" y="4805363"/>
                </a:lnTo>
                <a:lnTo>
                  <a:pt x="1989605" y="4820444"/>
                </a:lnTo>
                <a:lnTo>
                  <a:pt x="1968169" y="4835525"/>
                </a:lnTo>
                <a:lnTo>
                  <a:pt x="1947527" y="4849019"/>
                </a:lnTo>
                <a:lnTo>
                  <a:pt x="1925297" y="4863306"/>
                </a:lnTo>
                <a:lnTo>
                  <a:pt x="1902273" y="4875213"/>
                </a:lnTo>
                <a:lnTo>
                  <a:pt x="1879248" y="4887913"/>
                </a:lnTo>
                <a:lnTo>
                  <a:pt x="1856224" y="4899819"/>
                </a:lnTo>
                <a:lnTo>
                  <a:pt x="1832406" y="4910138"/>
                </a:lnTo>
                <a:lnTo>
                  <a:pt x="1808588" y="4921250"/>
                </a:lnTo>
                <a:lnTo>
                  <a:pt x="1783182" y="4929981"/>
                </a:lnTo>
                <a:lnTo>
                  <a:pt x="1757776" y="4938713"/>
                </a:lnTo>
                <a:lnTo>
                  <a:pt x="1732370" y="4947444"/>
                </a:lnTo>
                <a:lnTo>
                  <a:pt x="1706170" y="4955381"/>
                </a:lnTo>
                <a:lnTo>
                  <a:pt x="1679176" y="4961731"/>
                </a:lnTo>
                <a:lnTo>
                  <a:pt x="1652976" y="4967288"/>
                </a:lnTo>
                <a:lnTo>
                  <a:pt x="1625189" y="4973638"/>
                </a:lnTo>
                <a:lnTo>
                  <a:pt x="1597401" y="4977606"/>
                </a:lnTo>
                <a:lnTo>
                  <a:pt x="1568819" y="4981575"/>
                </a:lnTo>
                <a:lnTo>
                  <a:pt x="1539443" y="4983956"/>
                </a:lnTo>
                <a:lnTo>
                  <a:pt x="1510068" y="4986338"/>
                </a:lnTo>
                <a:lnTo>
                  <a:pt x="1479898" y="4987925"/>
                </a:lnTo>
                <a:lnTo>
                  <a:pt x="1449729" y="4987925"/>
                </a:lnTo>
                <a:lnTo>
                  <a:pt x="1414001" y="4987131"/>
                </a:lnTo>
                <a:lnTo>
                  <a:pt x="1379862" y="4986338"/>
                </a:lnTo>
                <a:lnTo>
                  <a:pt x="1345723" y="4983956"/>
                </a:lnTo>
                <a:lnTo>
                  <a:pt x="1312377" y="4980781"/>
                </a:lnTo>
                <a:lnTo>
                  <a:pt x="1279826" y="4976813"/>
                </a:lnTo>
                <a:lnTo>
                  <a:pt x="1247275" y="4970463"/>
                </a:lnTo>
                <a:lnTo>
                  <a:pt x="1214723" y="4964906"/>
                </a:lnTo>
                <a:lnTo>
                  <a:pt x="1182966" y="4957763"/>
                </a:lnTo>
                <a:lnTo>
                  <a:pt x="1152002" y="4950619"/>
                </a:lnTo>
                <a:lnTo>
                  <a:pt x="1121039" y="4941094"/>
                </a:lnTo>
                <a:lnTo>
                  <a:pt x="1090869" y="4931569"/>
                </a:lnTo>
                <a:lnTo>
                  <a:pt x="1059905" y="4921250"/>
                </a:lnTo>
                <a:lnTo>
                  <a:pt x="1030530" y="4909344"/>
                </a:lnTo>
                <a:lnTo>
                  <a:pt x="1002742" y="4897438"/>
                </a:lnTo>
                <a:lnTo>
                  <a:pt x="974160" y="4883150"/>
                </a:lnTo>
                <a:lnTo>
                  <a:pt x="946373" y="4869656"/>
                </a:lnTo>
                <a:lnTo>
                  <a:pt x="918585" y="4853781"/>
                </a:lnTo>
                <a:lnTo>
                  <a:pt x="891591" y="4838700"/>
                </a:lnTo>
                <a:lnTo>
                  <a:pt x="865391" y="4821238"/>
                </a:lnTo>
                <a:lnTo>
                  <a:pt x="839191" y="4803775"/>
                </a:lnTo>
                <a:lnTo>
                  <a:pt x="813785" y="4784725"/>
                </a:lnTo>
                <a:lnTo>
                  <a:pt x="789173" y="4764881"/>
                </a:lnTo>
                <a:lnTo>
                  <a:pt x="764561" y="4745038"/>
                </a:lnTo>
                <a:lnTo>
                  <a:pt x="741537" y="4723606"/>
                </a:lnTo>
                <a:lnTo>
                  <a:pt x="718513" y="4701381"/>
                </a:lnTo>
                <a:lnTo>
                  <a:pt x="695489" y="4679156"/>
                </a:lnTo>
                <a:lnTo>
                  <a:pt x="673258" y="4655344"/>
                </a:lnTo>
                <a:lnTo>
                  <a:pt x="652616" y="4629944"/>
                </a:lnTo>
                <a:lnTo>
                  <a:pt x="631974" y="4604544"/>
                </a:lnTo>
                <a:lnTo>
                  <a:pt x="611331" y="4577556"/>
                </a:lnTo>
                <a:lnTo>
                  <a:pt x="592277" y="4550569"/>
                </a:lnTo>
                <a:lnTo>
                  <a:pt x="572428" y="4522788"/>
                </a:lnTo>
                <a:lnTo>
                  <a:pt x="566077" y="4510881"/>
                </a:lnTo>
                <a:lnTo>
                  <a:pt x="560519" y="4497388"/>
                </a:lnTo>
                <a:lnTo>
                  <a:pt x="554962" y="4485481"/>
                </a:lnTo>
                <a:lnTo>
                  <a:pt x="552580" y="4472781"/>
                </a:lnTo>
                <a:lnTo>
                  <a:pt x="550198" y="4459288"/>
                </a:lnTo>
                <a:lnTo>
                  <a:pt x="550198" y="4445794"/>
                </a:lnTo>
                <a:lnTo>
                  <a:pt x="550992" y="4432300"/>
                </a:lnTo>
                <a:lnTo>
                  <a:pt x="552580" y="4419600"/>
                </a:lnTo>
                <a:lnTo>
                  <a:pt x="555756" y="4406900"/>
                </a:lnTo>
                <a:lnTo>
                  <a:pt x="561313" y="4394994"/>
                </a:lnTo>
                <a:lnTo>
                  <a:pt x="566871" y="4382294"/>
                </a:lnTo>
                <a:lnTo>
                  <a:pt x="573222" y="4371181"/>
                </a:lnTo>
                <a:lnTo>
                  <a:pt x="581162" y="4360863"/>
                </a:lnTo>
                <a:lnTo>
                  <a:pt x="590689" y="4350544"/>
                </a:lnTo>
                <a:lnTo>
                  <a:pt x="601010" y="4341019"/>
                </a:lnTo>
                <a:lnTo>
                  <a:pt x="611331" y="4333081"/>
                </a:lnTo>
                <a:lnTo>
                  <a:pt x="624034" y="4326731"/>
                </a:lnTo>
                <a:lnTo>
                  <a:pt x="636737" y="4320381"/>
                </a:lnTo>
                <a:lnTo>
                  <a:pt x="649440" y="4315619"/>
                </a:lnTo>
                <a:lnTo>
                  <a:pt x="662143" y="4312444"/>
                </a:lnTo>
                <a:lnTo>
                  <a:pt x="674846" y="4310856"/>
                </a:lnTo>
                <a:lnTo>
                  <a:pt x="688343" y="4310856"/>
                </a:lnTo>
                <a:lnTo>
                  <a:pt x="701840" y="4311650"/>
                </a:lnTo>
                <a:lnTo>
                  <a:pt x="714543" y="4313238"/>
                </a:lnTo>
                <a:lnTo>
                  <a:pt x="727246" y="4316413"/>
                </a:lnTo>
                <a:lnTo>
                  <a:pt x="739949" y="4321175"/>
                </a:lnTo>
                <a:lnTo>
                  <a:pt x="751858" y="4327525"/>
                </a:lnTo>
                <a:lnTo>
                  <a:pt x="762973" y="4333875"/>
                </a:lnTo>
                <a:lnTo>
                  <a:pt x="774088" y="4341813"/>
                </a:lnTo>
                <a:lnTo>
                  <a:pt x="783616" y="4350544"/>
                </a:lnTo>
                <a:lnTo>
                  <a:pt x="793143" y="4360863"/>
                </a:lnTo>
                <a:lnTo>
                  <a:pt x="801876" y="4371975"/>
                </a:lnTo>
                <a:lnTo>
                  <a:pt x="815373" y="4393406"/>
                </a:lnTo>
                <a:lnTo>
                  <a:pt x="830458" y="4414044"/>
                </a:lnTo>
                <a:lnTo>
                  <a:pt x="844749" y="4433094"/>
                </a:lnTo>
                <a:lnTo>
                  <a:pt x="860627" y="4452144"/>
                </a:lnTo>
                <a:lnTo>
                  <a:pt x="876506" y="4470400"/>
                </a:lnTo>
                <a:lnTo>
                  <a:pt x="892385" y="4487863"/>
                </a:lnTo>
                <a:lnTo>
                  <a:pt x="909058" y="4505325"/>
                </a:lnTo>
                <a:lnTo>
                  <a:pt x="926524" y="4521200"/>
                </a:lnTo>
                <a:lnTo>
                  <a:pt x="943991" y="4537075"/>
                </a:lnTo>
                <a:lnTo>
                  <a:pt x="961457" y="4552156"/>
                </a:lnTo>
                <a:lnTo>
                  <a:pt x="979718" y="4566444"/>
                </a:lnTo>
                <a:lnTo>
                  <a:pt x="997979" y="4579938"/>
                </a:lnTo>
                <a:lnTo>
                  <a:pt x="1017033" y="4593431"/>
                </a:lnTo>
                <a:lnTo>
                  <a:pt x="1036881" y="4605338"/>
                </a:lnTo>
                <a:lnTo>
                  <a:pt x="1055936" y="4617244"/>
                </a:lnTo>
                <a:lnTo>
                  <a:pt x="1075784" y="4628356"/>
                </a:lnTo>
                <a:lnTo>
                  <a:pt x="1096427" y="4638675"/>
                </a:lnTo>
                <a:lnTo>
                  <a:pt x="1117069" y="4648994"/>
                </a:lnTo>
                <a:lnTo>
                  <a:pt x="1138505" y="4657725"/>
                </a:lnTo>
                <a:lnTo>
                  <a:pt x="1160735" y="4665663"/>
                </a:lnTo>
                <a:lnTo>
                  <a:pt x="1182966" y="4673600"/>
                </a:lnTo>
                <a:lnTo>
                  <a:pt x="1204402" y="4680744"/>
                </a:lnTo>
                <a:lnTo>
                  <a:pt x="1227426" y="4687094"/>
                </a:lnTo>
                <a:lnTo>
                  <a:pt x="1250450" y="4692650"/>
                </a:lnTo>
                <a:lnTo>
                  <a:pt x="1274269" y="4697413"/>
                </a:lnTo>
                <a:lnTo>
                  <a:pt x="1298087" y="4702175"/>
                </a:lnTo>
                <a:lnTo>
                  <a:pt x="1321905" y="4705350"/>
                </a:lnTo>
                <a:lnTo>
                  <a:pt x="1346517" y="4709319"/>
                </a:lnTo>
                <a:lnTo>
                  <a:pt x="1371923" y="4711700"/>
                </a:lnTo>
                <a:lnTo>
                  <a:pt x="1397329" y="4713288"/>
                </a:lnTo>
                <a:lnTo>
                  <a:pt x="1423529" y="4714081"/>
                </a:lnTo>
                <a:lnTo>
                  <a:pt x="1449729" y="4714875"/>
                </a:lnTo>
                <a:lnTo>
                  <a:pt x="1472753" y="4714081"/>
                </a:lnTo>
                <a:lnTo>
                  <a:pt x="1495777" y="4713288"/>
                </a:lnTo>
                <a:lnTo>
                  <a:pt x="1518801" y="4711700"/>
                </a:lnTo>
                <a:lnTo>
                  <a:pt x="1541031" y="4709319"/>
                </a:lnTo>
                <a:lnTo>
                  <a:pt x="1563261" y="4705350"/>
                </a:lnTo>
                <a:lnTo>
                  <a:pt x="1584698" y="4701381"/>
                </a:lnTo>
                <a:lnTo>
                  <a:pt x="1605340" y="4697413"/>
                </a:lnTo>
                <a:lnTo>
                  <a:pt x="1626776" y="4692650"/>
                </a:lnTo>
                <a:lnTo>
                  <a:pt x="1646625" y="4687094"/>
                </a:lnTo>
                <a:lnTo>
                  <a:pt x="1666473" y="4681538"/>
                </a:lnTo>
                <a:lnTo>
                  <a:pt x="1686322" y="4673600"/>
                </a:lnTo>
                <a:lnTo>
                  <a:pt x="1704582" y="4666456"/>
                </a:lnTo>
                <a:lnTo>
                  <a:pt x="1723637" y="4659313"/>
                </a:lnTo>
                <a:lnTo>
                  <a:pt x="1741897" y="4650581"/>
                </a:lnTo>
                <a:lnTo>
                  <a:pt x="1758570" y="4641056"/>
                </a:lnTo>
                <a:lnTo>
                  <a:pt x="1776831" y="4632325"/>
                </a:lnTo>
                <a:lnTo>
                  <a:pt x="1792709" y="4622006"/>
                </a:lnTo>
                <a:lnTo>
                  <a:pt x="1810176" y="4610894"/>
                </a:lnTo>
                <a:lnTo>
                  <a:pt x="1826055" y="4600575"/>
                </a:lnTo>
                <a:lnTo>
                  <a:pt x="1841933" y="4588669"/>
                </a:lnTo>
                <a:lnTo>
                  <a:pt x="1857812" y="4576763"/>
                </a:lnTo>
                <a:lnTo>
                  <a:pt x="1872103" y="4564856"/>
                </a:lnTo>
                <a:lnTo>
                  <a:pt x="1887188" y="4552156"/>
                </a:lnTo>
                <a:lnTo>
                  <a:pt x="1900685" y="4538663"/>
                </a:lnTo>
                <a:lnTo>
                  <a:pt x="1914181" y="4525169"/>
                </a:lnTo>
                <a:lnTo>
                  <a:pt x="1928472" y="4511675"/>
                </a:lnTo>
                <a:lnTo>
                  <a:pt x="1941175" y="4496594"/>
                </a:lnTo>
                <a:lnTo>
                  <a:pt x="1953878" y="4482306"/>
                </a:lnTo>
                <a:lnTo>
                  <a:pt x="1966581" y="4466431"/>
                </a:lnTo>
                <a:lnTo>
                  <a:pt x="1978490" y="4451350"/>
                </a:lnTo>
                <a:lnTo>
                  <a:pt x="2000721" y="4419600"/>
                </a:lnTo>
                <a:lnTo>
                  <a:pt x="2022951" y="4387056"/>
                </a:lnTo>
                <a:lnTo>
                  <a:pt x="2042799" y="4352131"/>
                </a:lnTo>
                <a:lnTo>
                  <a:pt x="2061060" y="4317206"/>
                </a:lnTo>
                <a:lnTo>
                  <a:pt x="2078526" y="4280694"/>
                </a:lnTo>
                <a:lnTo>
                  <a:pt x="2095199" y="4244181"/>
                </a:lnTo>
                <a:lnTo>
                  <a:pt x="2109490" y="4206875"/>
                </a:lnTo>
                <a:lnTo>
                  <a:pt x="2122193" y="4167981"/>
                </a:lnTo>
                <a:lnTo>
                  <a:pt x="2134896" y="4129088"/>
                </a:lnTo>
                <a:lnTo>
                  <a:pt x="2145217" y="4090194"/>
                </a:lnTo>
                <a:lnTo>
                  <a:pt x="2155538" y="4050506"/>
                </a:lnTo>
                <a:lnTo>
                  <a:pt x="2164271" y="4010819"/>
                </a:lnTo>
                <a:lnTo>
                  <a:pt x="2170623" y="3971131"/>
                </a:lnTo>
                <a:lnTo>
                  <a:pt x="2176975" y="3931444"/>
                </a:lnTo>
                <a:lnTo>
                  <a:pt x="2182532" y="3891756"/>
                </a:lnTo>
                <a:lnTo>
                  <a:pt x="2185708" y="3852863"/>
                </a:lnTo>
                <a:lnTo>
                  <a:pt x="2188883" y="3813175"/>
                </a:lnTo>
                <a:lnTo>
                  <a:pt x="2192059" y="3764756"/>
                </a:lnTo>
                <a:lnTo>
                  <a:pt x="2196029" y="3717925"/>
                </a:lnTo>
                <a:lnTo>
                  <a:pt x="2200793" y="3671888"/>
                </a:lnTo>
                <a:lnTo>
                  <a:pt x="2207144" y="3628231"/>
                </a:lnTo>
                <a:lnTo>
                  <a:pt x="2215083" y="3584575"/>
                </a:lnTo>
                <a:lnTo>
                  <a:pt x="2223023" y="3542506"/>
                </a:lnTo>
                <a:lnTo>
                  <a:pt x="2231756" y="3502025"/>
                </a:lnTo>
                <a:lnTo>
                  <a:pt x="2242871" y="3461544"/>
                </a:lnTo>
                <a:lnTo>
                  <a:pt x="2253987" y="3422650"/>
                </a:lnTo>
                <a:lnTo>
                  <a:pt x="2265895" y="3384550"/>
                </a:lnTo>
                <a:lnTo>
                  <a:pt x="2279393" y="3345656"/>
                </a:lnTo>
                <a:lnTo>
                  <a:pt x="2293683" y="3308350"/>
                </a:lnTo>
                <a:lnTo>
                  <a:pt x="2309562" y="3271838"/>
                </a:lnTo>
                <a:lnTo>
                  <a:pt x="2325441" y="3236119"/>
                </a:lnTo>
                <a:lnTo>
                  <a:pt x="2342907" y="3198813"/>
                </a:lnTo>
                <a:lnTo>
                  <a:pt x="2361962" y="3163094"/>
                </a:lnTo>
                <a:lnTo>
                  <a:pt x="2380223" y="3128169"/>
                </a:lnTo>
                <a:lnTo>
                  <a:pt x="2400865" y="3092450"/>
                </a:lnTo>
                <a:lnTo>
                  <a:pt x="2423095" y="3056731"/>
                </a:lnTo>
                <a:lnTo>
                  <a:pt x="2444531" y="3020219"/>
                </a:lnTo>
                <a:lnTo>
                  <a:pt x="2468349" y="2984500"/>
                </a:lnTo>
                <a:lnTo>
                  <a:pt x="2492167" y="2947988"/>
                </a:lnTo>
                <a:lnTo>
                  <a:pt x="2517573" y="2911475"/>
                </a:lnTo>
                <a:lnTo>
                  <a:pt x="2544567" y="2873375"/>
                </a:lnTo>
                <a:lnTo>
                  <a:pt x="2600143" y="2797969"/>
                </a:lnTo>
                <a:lnTo>
                  <a:pt x="2659688" y="2718594"/>
                </a:lnTo>
                <a:lnTo>
                  <a:pt x="2722409" y="2635250"/>
                </a:lnTo>
                <a:lnTo>
                  <a:pt x="2789894" y="2547938"/>
                </a:lnTo>
                <a:lnTo>
                  <a:pt x="2837530" y="2486819"/>
                </a:lnTo>
                <a:lnTo>
                  <a:pt x="2858966" y="2457450"/>
                </a:lnTo>
                <a:lnTo>
                  <a:pt x="2880403" y="2426494"/>
                </a:lnTo>
                <a:lnTo>
                  <a:pt x="2901839" y="2394744"/>
                </a:lnTo>
                <a:lnTo>
                  <a:pt x="2921687" y="2362200"/>
                </a:lnTo>
                <a:lnTo>
                  <a:pt x="2939154" y="2328863"/>
                </a:lnTo>
                <a:lnTo>
                  <a:pt x="2957415" y="2294731"/>
                </a:lnTo>
                <a:lnTo>
                  <a:pt x="2974087" y="2259806"/>
                </a:lnTo>
                <a:lnTo>
                  <a:pt x="2989966" y="2224088"/>
                </a:lnTo>
                <a:lnTo>
                  <a:pt x="3004257" y="2188369"/>
                </a:lnTo>
                <a:lnTo>
                  <a:pt x="3018547" y="2151856"/>
                </a:lnTo>
                <a:lnTo>
                  <a:pt x="3030457" y="2114550"/>
                </a:lnTo>
                <a:lnTo>
                  <a:pt x="3043159" y="2076450"/>
                </a:lnTo>
                <a:lnTo>
                  <a:pt x="3053481" y="2038350"/>
                </a:lnTo>
                <a:lnTo>
                  <a:pt x="3063008" y="2000250"/>
                </a:lnTo>
                <a:lnTo>
                  <a:pt x="3071741" y="1960563"/>
                </a:lnTo>
                <a:lnTo>
                  <a:pt x="3079681" y="1921669"/>
                </a:lnTo>
                <a:lnTo>
                  <a:pt x="3086032" y="1882775"/>
                </a:lnTo>
                <a:lnTo>
                  <a:pt x="3091590" y="1842294"/>
                </a:lnTo>
                <a:lnTo>
                  <a:pt x="3095559" y="1802606"/>
                </a:lnTo>
                <a:lnTo>
                  <a:pt x="3100323" y="1762919"/>
                </a:lnTo>
                <a:lnTo>
                  <a:pt x="3101911" y="1721644"/>
                </a:lnTo>
                <a:lnTo>
                  <a:pt x="3103499" y="1681956"/>
                </a:lnTo>
                <a:lnTo>
                  <a:pt x="3103499" y="1641475"/>
                </a:lnTo>
                <a:lnTo>
                  <a:pt x="3102705" y="1600200"/>
                </a:lnTo>
                <a:lnTo>
                  <a:pt x="3101117" y="1560513"/>
                </a:lnTo>
                <a:lnTo>
                  <a:pt x="3097941" y="1519238"/>
                </a:lnTo>
                <a:lnTo>
                  <a:pt x="3093177" y="1479550"/>
                </a:lnTo>
                <a:lnTo>
                  <a:pt x="3088414" y="1439069"/>
                </a:lnTo>
                <a:lnTo>
                  <a:pt x="3082063" y="1398588"/>
                </a:lnTo>
                <a:lnTo>
                  <a:pt x="3074123" y="1358900"/>
                </a:lnTo>
                <a:lnTo>
                  <a:pt x="3065390" y="1320006"/>
                </a:lnTo>
                <a:lnTo>
                  <a:pt x="3055863" y="1280319"/>
                </a:lnTo>
                <a:lnTo>
                  <a:pt x="3048717" y="1253331"/>
                </a:lnTo>
                <a:lnTo>
                  <a:pt x="3040778" y="1227138"/>
                </a:lnTo>
                <a:lnTo>
                  <a:pt x="3031251" y="1199356"/>
                </a:lnTo>
                <a:lnTo>
                  <a:pt x="3021723" y="1171575"/>
                </a:lnTo>
                <a:lnTo>
                  <a:pt x="3012196" y="1143000"/>
                </a:lnTo>
                <a:lnTo>
                  <a:pt x="3000287" y="1114425"/>
                </a:lnTo>
                <a:lnTo>
                  <a:pt x="2988378" y="1085850"/>
                </a:lnTo>
                <a:lnTo>
                  <a:pt x="2974881" y="1056481"/>
                </a:lnTo>
                <a:lnTo>
                  <a:pt x="2960590" y="1027113"/>
                </a:lnTo>
                <a:lnTo>
                  <a:pt x="2945505" y="997744"/>
                </a:lnTo>
                <a:lnTo>
                  <a:pt x="2929627" y="968375"/>
                </a:lnTo>
                <a:lnTo>
                  <a:pt x="2912160" y="939006"/>
                </a:lnTo>
                <a:lnTo>
                  <a:pt x="2894693" y="909638"/>
                </a:lnTo>
                <a:lnTo>
                  <a:pt x="2874845" y="880269"/>
                </a:lnTo>
                <a:lnTo>
                  <a:pt x="2853409" y="850900"/>
                </a:lnTo>
                <a:lnTo>
                  <a:pt x="2832766" y="821531"/>
                </a:lnTo>
                <a:lnTo>
                  <a:pt x="2808948" y="792956"/>
                </a:lnTo>
                <a:lnTo>
                  <a:pt x="2784336" y="764381"/>
                </a:lnTo>
                <a:lnTo>
                  <a:pt x="2758930" y="735806"/>
                </a:lnTo>
                <a:lnTo>
                  <a:pt x="2731936" y="707231"/>
                </a:lnTo>
                <a:lnTo>
                  <a:pt x="2703355" y="680244"/>
                </a:lnTo>
                <a:lnTo>
                  <a:pt x="2673979" y="652462"/>
                </a:lnTo>
                <a:lnTo>
                  <a:pt x="2642221" y="626269"/>
                </a:lnTo>
                <a:lnTo>
                  <a:pt x="2609670" y="600075"/>
                </a:lnTo>
                <a:lnTo>
                  <a:pt x="2575531" y="573881"/>
                </a:lnTo>
                <a:lnTo>
                  <a:pt x="2539804" y="550069"/>
                </a:lnTo>
                <a:lnTo>
                  <a:pt x="2502489" y="525462"/>
                </a:lnTo>
                <a:lnTo>
                  <a:pt x="2463586" y="502444"/>
                </a:lnTo>
                <a:lnTo>
                  <a:pt x="2423095" y="479425"/>
                </a:lnTo>
                <a:lnTo>
                  <a:pt x="2380223" y="457994"/>
                </a:lnTo>
                <a:lnTo>
                  <a:pt x="2336556" y="437356"/>
                </a:lnTo>
                <a:lnTo>
                  <a:pt x="2290507" y="416719"/>
                </a:lnTo>
                <a:lnTo>
                  <a:pt x="2245253" y="399256"/>
                </a:lnTo>
                <a:lnTo>
                  <a:pt x="2199205" y="381794"/>
                </a:lnTo>
                <a:lnTo>
                  <a:pt x="2153951" y="365919"/>
                </a:lnTo>
                <a:lnTo>
                  <a:pt x="2107902" y="351631"/>
                </a:lnTo>
                <a:lnTo>
                  <a:pt x="2061854" y="338137"/>
                </a:lnTo>
                <a:lnTo>
                  <a:pt x="2016599" y="326231"/>
                </a:lnTo>
                <a:lnTo>
                  <a:pt x="1970551" y="315119"/>
                </a:lnTo>
                <a:lnTo>
                  <a:pt x="1925297" y="305594"/>
                </a:lnTo>
                <a:lnTo>
                  <a:pt x="1879248" y="296862"/>
                </a:lnTo>
                <a:lnTo>
                  <a:pt x="1833994" y="290512"/>
                </a:lnTo>
                <a:lnTo>
                  <a:pt x="1787945" y="284956"/>
                </a:lnTo>
                <a:lnTo>
                  <a:pt x="1743485" y="279400"/>
                </a:lnTo>
                <a:lnTo>
                  <a:pt x="1697437" y="276225"/>
                </a:lnTo>
                <a:lnTo>
                  <a:pt x="1652976" y="273844"/>
                </a:lnTo>
                <a:lnTo>
                  <a:pt x="1608516" y="273050"/>
                </a:lnTo>
                <a:lnTo>
                  <a:pt x="1564055" y="273844"/>
                </a:lnTo>
                <a:lnTo>
                  <a:pt x="1519595" y="275431"/>
                </a:lnTo>
                <a:lnTo>
                  <a:pt x="1475928" y="277812"/>
                </a:lnTo>
                <a:lnTo>
                  <a:pt x="1432262" y="282575"/>
                </a:lnTo>
                <a:lnTo>
                  <a:pt x="1389389" y="288131"/>
                </a:lnTo>
                <a:lnTo>
                  <a:pt x="1345723" y="294481"/>
                </a:lnTo>
                <a:lnTo>
                  <a:pt x="1303644" y="301625"/>
                </a:lnTo>
                <a:lnTo>
                  <a:pt x="1260771" y="311150"/>
                </a:lnTo>
                <a:lnTo>
                  <a:pt x="1219487" y="321469"/>
                </a:lnTo>
                <a:lnTo>
                  <a:pt x="1178996" y="332581"/>
                </a:lnTo>
                <a:lnTo>
                  <a:pt x="1137711" y="346075"/>
                </a:lnTo>
                <a:lnTo>
                  <a:pt x="1098015" y="359569"/>
                </a:lnTo>
                <a:lnTo>
                  <a:pt x="1057524" y="374650"/>
                </a:lnTo>
                <a:lnTo>
                  <a:pt x="1018621" y="391319"/>
                </a:lnTo>
                <a:lnTo>
                  <a:pt x="980512" y="408781"/>
                </a:lnTo>
                <a:lnTo>
                  <a:pt x="941609" y="428625"/>
                </a:lnTo>
                <a:lnTo>
                  <a:pt x="904294" y="447675"/>
                </a:lnTo>
                <a:lnTo>
                  <a:pt x="874124" y="465931"/>
                </a:lnTo>
                <a:lnTo>
                  <a:pt x="843955" y="484187"/>
                </a:lnTo>
                <a:lnTo>
                  <a:pt x="814579" y="503237"/>
                </a:lnTo>
                <a:lnTo>
                  <a:pt x="785203" y="523875"/>
                </a:lnTo>
                <a:lnTo>
                  <a:pt x="757416" y="543719"/>
                </a:lnTo>
                <a:lnTo>
                  <a:pt x="730422" y="565944"/>
                </a:lnTo>
                <a:lnTo>
                  <a:pt x="703428" y="588169"/>
                </a:lnTo>
                <a:lnTo>
                  <a:pt x="678816" y="610394"/>
                </a:lnTo>
                <a:lnTo>
                  <a:pt x="653410" y="633412"/>
                </a:lnTo>
                <a:lnTo>
                  <a:pt x="628798" y="657225"/>
                </a:lnTo>
                <a:lnTo>
                  <a:pt x="604980" y="682625"/>
                </a:lnTo>
                <a:lnTo>
                  <a:pt x="581956" y="708025"/>
                </a:lnTo>
                <a:lnTo>
                  <a:pt x="560519" y="733425"/>
                </a:lnTo>
                <a:lnTo>
                  <a:pt x="539083" y="760412"/>
                </a:lnTo>
                <a:lnTo>
                  <a:pt x="518441" y="787400"/>
                </a:lnTo>
                <a:lnTo>
                  <a:pt x="498592" y="815181"/>
                </a:lnTo>
                <a:lnTo>
                  <a:pt x="480332" y="842962"/>
                </a:lnTo>
                <a:lnTo>
                  <a:pt x="462071" y="872331"/>
                </a:lnTo>
                <a:lnTo>
                  <a:pt x="445399" y="900906"/>
                </a:lnTo>
                <a:lnTo>
                  <a:pt x="428726" y="931069"/>
                </a:lnTo>
                <a:lnTo>
                  <a:pt x="413641" y="961231"/>
                </a:lnTo>
                <a:lnTo>
                  <a:pt x="398556" y="992188"/>
                </a:lnTo>
                <a:lnTo>
                  <a:pt x="384265" y="1023938"/>
                </a:lnTo>
                <a:lnTo>
                  <a:pt x="370768" y="1055688"/>
                </a:lnTo>
                <a:lnTo>
                  <a:pt x="358859" y="1087438"/>
                </a:lnTo>
                <a:lnTo>
                  <a:pt x="347744" y="1120775"/>
                </a:lnTo>
                <a:lnTo>
                  <a:pt x="337423" y="1154113"/>
                </a:lnTo>
                <a:lnTo>
                  <a:pt x="327896" y="1187450"/>
                </a:lnTo>
                <a:lnTo>
                  <a:pt x="318369" y="1221581"/>
                </a:lnTo>
                <a:lnTo>
                  <a:pt x="311223" y="1256506"/>
                </a:lnTo>
                <a:lnTo>
                  <a:pt x="304078" y="1291431"/>
                </a:lnTo>
                <a:lnTo>
                  <a:pt x="298520" y="1327150"/>
                </a:lnTo>
                <a:lnTo>
                  <a:pt x="288993" y="1390650"/>
                </a:lnTo>
                <a:lnTo>
                  <a:pt x="282641" y="1453356"/>
                </a:lnTo>
                <a:lnTo>
                  <a:pt x="277084" y="1516856"/>
                </a:lnTo>
                <a:lnTo>
                  <a:pt x="274702" y="1580356"/>
                </a:lnTo>
                <a:lnTo>
                  <a:pt x="273114" y="1642269"/>
                </a:lnTo>
                <a:lnTo>
                  <a:pt x="273908" y="1674019"/>
                </a:lnTo>
                <a:lnTo>
                  <a:pt x="273908" y="1704975"/>
                </a:lnTo>
                <a:lnTo>
                  <a:pt x="275496" y="1735931"/>
                </a:lnTo>
                <a:lnTo>
                  <a:pt x="277084" y="1766888"/>
                </a:lnTo>
                <a:lnTo>
                  <a:pt x="278672" y="1797050"/>
                </a:lnTo>
                <a:lnTo>
                  <a:pt x="281848" y="1828006"/>
                </a:lnTo>
                <a:lnTo>
                  <a:pt x="281848" y="1841500"/>
                </a:lnTo>
                <a:lnTo>
                  <a:pt x="281054" y="1855788"/>
                </a:lnTo>
                <a:lnTo>
                  <a:pt x="279466" y="1868488"/>
                </a:lnTo>
                <a:lnTo>
                  <a:pt x="276290" y="1881981"/>
                </a:lnTo>
                <a:lnTo>
                  <a:pt x="271526" y="1893888"/>
                </a:lnTo>
                <a:lnTo>
                  <a:pt x="265969" y="1906588"/>
                </a:lnTo>
                <a:lnTo>
                  <a:pt x="258823" y="1917700"/>
                </a:lnTo>
                <a:lnTo>
                  <a:pt x="250884" y="1927225"/>
                </a:lnTo>
                <a:lnTo>
                  <a:pt x="242151" y="1937544"/>
                </a:lnTo>
                <a:lnTo>
                  <a:pt x="231830" y="1946275"/>
                </a:lnTo>
                <a:lnTo>
                  <a:pt x="221508" y="1954213"/>
                </a:lnTo>
                <a:lnTo>
                  <a:pt x="210393" y="1960563"/>
                </a:lnTo>
                <a:lnTo>
                  <a:pt x="197690" y="1966913"/>
                </a:lnTo>
                <a:lnTo>
                  <a:pt x="185781" y="1971675"/>
                </a:lnTo>
                <a:lnTo>
                  <a:pt x="171490" y="1974850"/>
                </a:lnTo>
                <a:lnTo>
                  <a:pt x="157993" y="1976438"/>
                </a:lnTo>
                <a:lnTo>
                  <a:pt x="143703" y="1977231"/>
                </a:lnTo>
                <a:lnTo>
                  <a:pt x="130206" y="1976438"/>
                </a:lnTo>
                <a:lnTo>
                  <a:pt x="117503" y="1974850"/>
                </a:lnTo>
                <a:lnTo>
                  <a:pt x="104006" y="1971675"/>
                </a:lnTo>
                <a:lnTo>
                  <a:pt x="92097" y="1966913"/>
                </a:lnTo>
                <a:lnTo>
                  <a:pt x="79394" y="1960563"/>
                </a:lnTo>
                <a:lnTo>
                  <a:pt x="69073" y="1954213"/>
                </a:lnTo>
                <a:lnTo>
                  <a:pt x="58751" y="1946275"/>
                </a:lnTo>
                <a:lnTo>
                  <a:pt x="48430" y="1937544"/>
                </a:lnTo>
                <a:lnTo>
                  <a:pt x="39697" y="1927225"/>
                </a:lnTo>
                <a:lnTo>
                  <a:pt x="31757" y="1916906"/>
                </a:lnTo>
                <a:lnTo>
                  <a:pt x="24612" y="1905794"/>
                </a:lnTo>
                <a:lnTo>
                  <a:pt x="19054" y="1893094"/>
                </a:lnTo>
                <a:lnTo>
                  <a:pt x="14291" y="1881188"/>
                </a:lnTo>
                <a:lnTo>
                  <a:pt x="11115" y="1866900"/>
                </a:lnTo>
                <a:lnTo>
                  <a:pt x="9527" y="1853406"/>
                </a:lnTo>
                <a:lnTo>
                  <a:pt x="6351" y="1818481"/>
                </a:lnTo>
                <a:lnTo>
                  <a:pt x="3970" y="1783556"/>
                </a:lnTo>
                <a:lnTo>
                  <a:pt x="2382" y="1748631"/>
                </a:lnTo>
                <a:lnTo>
                  <a:pt x="794" y="1712913"/>
                </a:lnTo>
                <a:lnTo>
                  <a:pt x="0" y="1677988"/>
                </a:lnTo>
                <a:lnTo>
                  <a:pt x="0" y="1643063"/>
                </a:lnTo>
                <a:lnTo>
                  <a:pt x="0" y="1606550"/>
                </a:lnTo>
                <a:lnTo>
                  <a:pt x="794" y="1571625"/>
                </a:lnTo>
                <a:lnTo>
                  <a:pt x="2382" y="1535906"/>
                </a:lnTo>
                <a:lnTo>
                  <a:pt x="4764" y="1500188"/>
                </a:lnTo>
                <a:lnTo>
                  <a:pt x="7145" y="1464469"/>
                </a:lnTo>
                <a:lnTo>
                  <a:pt x="9527" y="1427956"/>
                </a:lnTo>
                <a:lnTo>
                  <a:pt x="13497" y="1392238"/>
                </a:lnTo>
                <a:lnTo>
                  <a:pt x="17467" y="1356519"/>
                </a:lnTo>
                <a:lnTo>
                  <a:pt x="22230" y="1320800"/>
                </a:lnTo>
                <a:lnTo>
                  <a:pt x="26994" y="1285081"/>
                </a:lnTo>
                <a:lnTo>
                  <a:pt x="34933" y="1241425"/>
                </a:lnTo>
                <a:lnTo>
                  <a:pt x="43667" y="1199356"/>
                </a:lnTo>
                <a:lnTo>
                  <a:pt x="53194" y="1156494"/>
                </a:lnTo>
                <a:lnTo>
                  <a:pt x="64309" y="1114425"/>
                </a:lnTo>
                <a:lnTo>
                  <a:pt x="75424" y="1073150"/>
                </a:lnTo>
                <a:lnTo>
                  <a:pt x="88921" y="1032669"/>
                </a:lnTo>
                <a:lnTo>
                  <a:pt x="102418" y="992981"/>
                </a:lnTo>
                <a:lnTo>
                  <a:pt x="117503" y="952500"/>
                </a:lnTo>
                <a:lnTo>
                  <a:pt x="133381" y="913606"/>
                </a:lnTo>
                <a:lnTo>
                  <a:pt x="150848" y="875506"/>
                </a:lnTo>
                <a:lnTo>
                  <a:pt x="168315" y="837406"/>
                </a:lnTo>
                <a:lnTo>
                  <a:pt x="187369" y="800100"/>
                </a:lnTo>
                <a:lnTo>
                  <a:pt x="208011" y="763587"/>
                </a:lnTo>
                <a:lnTo>
                  <a:pt x="228654" y="727869"/>
                </a:lnTo>
                <a:lnTo>
                  <a:pt x="250884" y="692150"/>
                </a:lnTo>
                <a:lnTo>
                  <a:pt x="273908" y="658019"/>
                </a:lnTo>
                <a:lnTo>
                  <a:pt x="298520" y="624681"/>
                </a:lnTo>
                <a:lnTo>
                  <a:pt x="322338" y="591344"/>
                </a:lnTo>
                <a:lnTo>
                  <a:pt x="348538" y="558800"/>
                </a:lnTo>
                <a:lnTo>
                  <a:pt x="375532" y="527050"/>
                </a:lnTo>
                <a:lnTo>
                  <a:pt x="403320" y="496887"/>
                </a:lnTo>
                <a:lnTo>
                  <a:pt x="432696" y="466725"/>
                </a:lnTo>
                <a:lnTo>
                  <a:pt x="462071" y="437356"/>
                </a:lnTo>
                <a:lnTo>
                  <a:pt x="493035" y="408781"/>
                </a:lnTo>
                <a:lnTo>
                  <a:pt x="524792" y="381000"/>
                </a:lnTo>
                <a:lnTo>
                  <a:pt x="557344" y="353219"/>
                </a:lnTo>
                <a:lnTo>
                  <a:pt x="590689" y="327025"/>
                </a:lnTo>
                <a:lnTo>
                  <a:pt x="624828" y="301625"/>
                </a:lnTo>
                <a:lnTo>
                  <a:pt x="660555" y="277019"/>
                </a:lnTo>
                <a:lnTo>
                  <a:pt x="696283" y="254000"/>
                </a:lnTo>
                <a:lnTo>
                  <a:pt x="732804" y="231775"/>
                </a:lnTo>
                <a:lnTo>
                  <a:pt x="770913" y="209550"/>
                </a:lnTo>
                <a:lnTo>
                  <a:pt x="814579" y="184944"/>
                </a:lnTo>
                <a:lnTo>
                  <a:pt x="860627" y="163512"/>
                </a:lnTo>
                <a:lnTo>
                  <a:pt x="905882" y="142081"/>
                </a:lnTo>
                <a:lnTo>
                  <a:pt x="951930" y="122237"/>
                </a:lnTo>
                <a:lnTo>
                  <a:pt x="998772" y="104775"/>
                </a:lnTo>
                <a:lnTo>
                  <a:pt x="1046409" y="87312"/>
                </a:lnTo>
                <a:lnTo>
                  <a:pt x="1094839" y="72231"/>
                </a:lnTo>
                <a:lnTo>
                  <a:pt x="1143269" y="58737"/>
                </a:lnTo>
                <a:lnTo>
                  <a:pt x="1192493" y="46831"/>
                </a:lnTo>
                <a:lnTo>
                  <a:pt x="1242511" y="34925"/>
                </a:lnTo>
                <a:lnTo>
                  <a:pt x="1291735" y="26194"/>
                </a:lnTo>
                <a:lnTo>
                  <a:pt x="1342547" y="18256"/>
                </a:lnTo>
                <a:lnTo>
                  <a:pt x="1393359" y="11112"/>
                </a:lnTo>
                <a:lnTo>
                  <a:pt x="1444965" y="6350"/>
                </a:lnTo>
                <a:lnTo>
                  <a:pt x="1495777" y="2381"/>
                </a:lnTo>
                <a:lnTo>
                  <a:pt x="1547383" y="794"/>
                </a:lnTo>
                <a:close/>
              </a:path>
            </a:pathLst>
          </a:custGeom>
          <a:solidFill>
            <a:srgbClr val="39ABB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87" name="Freeform 76"/>
          <p:cNvSpPr/>
          <p:nvPr/>
        </p:nvSpPr>
        <p:spPr bwMode="auto">
          <a:xfrm>
            <a:off x="7232037" y="3090961"/>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19A5B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88" name="任意多边形 187"/>
          <p:cNvSpPr/>
          <p:nvPr/>
        </p:nvSpPr>
        <p:spPr bwMode="auto">
          <a:xfrm rot="900000">
            <a:off x="6543066" y="41694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55C3C8"/>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89" name="任意多边形 188"/>
          <p:cNvSpPr/>
          <p:nvPr/>
        </p:nvSpPr>
        <p:spPr bwMode="auto">
          <a:xfrm>
            <a:off x="5095179" y="4328876"/>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19A5BE"/>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90" name="矩形 189"/>
          <p:cNvSpPr/>
          <p:nvPr/>
        </p:nvSpPr>
        <p:spPr>
          <a:xfrm>
            <a:off x="7644061" y="1350896"/>
            <a:ext cx="3380486" cy="326051"/>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1" name="矩形 190"/>
          <p:cNvSpPr/>
          <p:nvPr/>
        </p:nvSpPr>
        <p:spPr>
          <a:xfrm>
            <a:off x="8229600" y="2828821"/>
            <a:ext cx="3380486" cy="326051"/>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2" name="矩形 191"/>
          <p:cNvSpPr/>
          <p:nvPr/>
        </p:nvSpPr>
        <p:spPr>
          <a:xfrm>
            <a:off x="7644061" y="4157891"/>
            <a:ext cx="3380486" cy="326051"/>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3" name="矩形 192"/>
          <p:cNvSpPr/>
          <p:nvPr/>
        </p:nvSpPr>
        <p:spPr>
          <a:xfrm>
            <a:off x="1329188" y="1350896"/>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4" name="矩形 193"/>
          <p:cNvSpPr/>
          <p:nvPr/>
        </p:nvSpPr>
        <p:spPr>
          <a:xfrm>
            <a:off x="691116" y="2828821"/>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5" name="矩形 194"/>
          <p:cNvSpPr/>
          <p:nvPr/>
        </p:nvSpPr>
        <p:spPr>
          <a:xfrm>
            <a:off x="1329188" y="4157891"/>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196" name="矩形 195"/>
          <p:cNvSpPr/>
          <p:nvPr/>
        </p:nvSpPr>
        <p:spPr>
          <a:xfrm>
            <a:off x="7644061" y="1575668"/>
            <a:ext cx="3380486" cy="51789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97" name="矩形 196"/>
          <p:cNvSpPr/>
          <p:nvPr/>
        </p:nvSpPr>
        <p:spPr>
          <a:xfrm>
            <a:off x="8229600" y="3053593"/>
            <a:ext cx="3380486" cy="51789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98" name="矩形 197"/>
          <p:cNvSpPr/>
          <p:nvPr/>
        </p:nvSpPr>
        <p:spPr>
          <a:xfrm>
            <a:off x="7644061" y="4382663"/>
            <a:ext cx="3380486" cy="51789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99" name="矩形 198"/>
          <p:cNvSpPr/>
          <p:nvPr/>
        </p:nvSpPr>
        <p:spPr>
          <a:xfrm>
            <a:off x="1329188" y="1575668"/>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200" name="矩形 199"/>
          <p:cNvSpPr/>
          <p:nvPr/>
        </p:nvSpPr>
        <p:spPr>
          <a:xfrm>
            <a:off x="691116" y="3053593"/>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201" name="矩形 200"/>
          <p:cNvSpPr/>
          <p:nvPr/>
        </p:nvSpPr>
        <p:spPr>
          <a:xfrm>
            <a:off x="1329188" y="4382663"/>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30"/>
                                        </p:tgtEl>
                                        <p:attrNameLst>
                                          <p:attrName>style.visibility</p:attrName>
                                        </p:attrNameLst>
                                      </p:cBhvr>
                                      <p:to>
                                        <p:strVal val="visible"/>
                                      </p:to>
                                    </p:set>
                                    <p:anim calcmode="lin" valueType="num">
                                      <p:cBhvr>
                                        <p:cTn id="11" dur="1000" fill="hold"/>
                                        <p:tgtEl>
                                          <p:spTgt spid="130"/>
                                        </p:tgtEl>
                                        <p:attrNameLst>
                                          <p:attrName>ppt_w</p:attrName>
                                        </p:attrNameLst>
                                      </p:cBhvr>
                                      <p:tavLst>
                                        <p:tav tm="0">
                                          <p:val>
                                            <p:fltVal val="0"/>
                                          </p:val>
                                        </p:tav>
                                        <p:tav tm="100000">
                                          <p:val>
                                            <p:strVal val="#ppt_w"/>
                                          </p:val>
                                        </p:tav>
                                      </p:tavLst>
                                    </p:anim>
                                    <p:anim calcmode="lin" valueType="num">
                                      <p:cBhvr>
                                        <p:cTn id="12" dur="1000" fill="hold"/>
                                        <p:tgtEl>
                                          <p:spTgt spid="130"/>
                                        </p:tgtEl>
                                        <p:attrNameLst>
                                          <p:attrName>ppt_h</p:attrName>
                                        </p:attrNameLst>
                                      </p:cBhvr>
                                      <p:tavLst>
                                        <p:tav tm="0">
                                          <p:val>
                                            <p:fltVal val="0"/>
                                          </p:val>
                                        </p:tav>
                                        <p:tav tm="100000">
                                          <p:val>
                                            <p:strVal val="#ppt_h"/>
                                          </p:val>
                                        </p:tav>
                                      </p:tavLst>
                                    </p:anim>
                                    <p:anim calcmode="lin" valueType="num">
                                      <p:cBhvr>
                                        <p:cTn id="13" dur="1000" fill="hold"/>
                                        <p:tgtEl>
                                          <p:spTgt spid="130"/>
                                        </p:tgtEl>
                                        <p:attrNameLst>
                                          <p:attrName>style.rotation</p:attrName>
                                        </p:attrNameLst>
                                      </p:cBhvr>
                                      <p:tavLst>
                                        <p:tav tm="0">
                                          <p:val>
                                            <p:fltVal val="90"/>
                                          </p:val>
                                        </p:tav>
                                        <p:tav tm="100000">
                                          <p:val>
                                            <p:fltVal val="0"/>
                                          </p:val>
                                        </p:tav>
                                      </p:tavLst>
                                    </p:anim>
                                    <p:animEffect transition="in" filter="fade">
                                      <p:cBhvr>
                                        <p:cTn id="14" dur="1000"/>
                                        <p:tgtEl>
                                          <p:spTgt spid="130"/>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84"/>
                                        </p:tgtEl>
                                        <p:attrNameLst>
                                          <p:attrName>style.visibility</p:attrName>
                                        </p:attrNameLst>
                                      </p:cBhvr>
                                      <p:to>
                                        <p:strVal val="visible"/>
                                      </p:to>
                                    </p:set>
                                    <p:anim calcmode="lin" valueType="num">
                                      <p:cBhvr>
                                        <p:cTn id="18" dur="500" fill="hold"/>
                                        <p:tgtEl>
                                          <p:spTgt spid="184"/>
                                        </p:tgtEl>
                                        <p:attrNameLst>
                                          <p:attrName>ppt_w</p:attrName>
                                        </p:attrNameLst>
                                      </p:cBhvr>
                                      <p:tavLst>
                                        <p:tav tm="0">
                                          <p:val>
                                            <p:fltVal val="0"/>
                                          </p:val>
                                        </p:tav>
                                        <p:tav tm="100000">
                                          <p:val>
                                            <p:strVal val="#ppt_w"/>
                                          </p:val>
                                        </p:tav>
                                      </p:tavLst>
                                    </p:anim>
                                    <p:anim calcmode="lin" valueType="num">
                                      <p:cBhvr>
                                        <p:cTn id="19" dur="500" fill="hold"/>
                                        <p:tgtEl>
                                          <p:spTgt spid="184"/>
                                        </p:tgtEl>
                                        <p:attrNameLst>
                                          <p:attrName>ppt_h</p:attrName>
                                        </p:attrNameLst>
                                      </p:cBhvr>
                                      <p:tavLst>
                                        <p:tav tm="0">
                                          <p:val>
                                            <p:fltVal val="0"/>
                                          </p:val>
                                        </p:tav>
                                        <p:tav tm="100000">
                                          <p:val>
                                            <p:strVal val="#ppt_h"/>
                                          </p:val>
                                        </p:tav>
                                      </p:tavLst>
                                    </p:anim>
                                    <p:animEffect transition="in" filter="fade">
                                      <p:cBhvr>
                                        <p:cTn id="20" dur="500"/>
                                        <p:tgtEl>
                                          <p:spTgt spid="18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5"/>
                                        </p:tgtEl>
                                        <p:attrNameLst>
                                          <p:attrName>style.visibility</p:attrName>
                                        </p:attrNameLst>
                                      </p:cBhvr>
                                      <p:to>
                                        <p:strVal val="visible"/>
                                      </p:to>
                                    </p:set>
                                    <p:anim calcmode="lin" valueType="num">
                                      <p:cBhvr>
                                        <p:cTn id="23" dur="500" fill="hold"/>
                                        <p:tgtEl>
                                          <p:spTgt spid="185"/>
                                        </p:tgtEl>
                                        <p:attrNameLst>
                                          <p:attrName>ppt_w</p:attrName>
                                        </p:attrNameLst>
                                      </p:cBhvr>
                                      <p:tavLst>
                                        <p:tav tm="0">
                                          <p:val>
                                            <p:fltVal val="0"/>
                                          </p:val>
                                        </p:tav>
                                        <p:tav tm="100000">
                                          <p:val>
                                            <p:strVal val="#ppt_w"/>
                                          </p:val>
                                        </p:tav>
                                      </p:tavLst>
                                    </p:anim>
                                    <p:anim calcmode="lin" valueType="num">
                                      <p:cBhvr>
                                        <p:cTn id="24" dur="500" fill="hold"/>
                                        <p:tgtEl>
                                          <p:spTgt spid="185"/>
                                        </p:tgtEl>
                                        <p:attrNameLst>
                                          <p:attrName>ppt_h</p:attrName>
                                        </p:attrNameLst>
                                      </p:cBhvr>
                                      <p:tavLst>
                                        <p:tav tm="0">
                                          <p:val>
                                            <p:fltVal val="0"/>
                                          </p:val>
                                        </p:tav>
                                        <p:tav tm="100000">
                                          <p:val>
                                            <p:strVal val="#ppt_h"/>
                                          </p:val>
                                        </p:tav>
                                      </p:tavLst>
                                    </p:anim>
                                    <p:animEffect transition="in" filter="fade">
                                      <p:cBhvr>
                                        <p:cTn id="25" dur="500"/>
                                        <p:tgtEl>
                                          <p:spTgt spid="18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9"/>
                                        </p:tgtEl>
                                        <p:attrNameLst>
                                          <p:attrName>style.visibility</p:attrName>
                                        </p:attrNameLst>
                                      </p:cBhvr>
                                      <p:to>
                                        <p:strVal val="visible"/>
                                      </p:to>
                                    </p:set>
                                    <p:anim calcmode="lin" valueType="num">
                                      <p:cBhvr>
                                        <p:cTn id="28" dur="500" fill="hold"/>
                                        <p:tgtEl>
                                          <p:spTgt spid="189"/>
                                        </p:tgtEl>
                                        <p:attrNameLst>
                                          <p:attrName>ppt_w</p:attrName>
                                        </p:attrNameLst>
                                      </p:cBhvr>
                                      <p:tavLst>
                                        <p:tav tm="0">
                                          <p:val>
                                            <p:fltVal val="0"/>
                                          </p:val>
                                        </p:tav>
                                        <p:tav tm="100000">
                                          <p:val>
                                            <p:strVal val="#ppt_w"/>
                                          </p:val>
                                        </p:tav>
                                      </p:tavLst>
                                    </p:anim>
                                    <p:anim calcmode="lin" valueType="num">
                                      <p:cBhvr>
                                        <p:cTn id="29" dur="500" fill="hold"/>
                                        <p:tgtEl>
                                          <p:spTgt spid="189"/>
                                        </p:tgtEl>
                                        <p:attrNameLst>
                                          <p:attrName>ppt_h</p:attrName>
                                        </p:attrNameLst>
                                      </p:cBhvr>
                                      <p:tavLst>
                                        <p:tav tm="0">
                                          <p:val>
                                            <p:fltVal val="0"/>
                                          </p:val>
                                        </p:tav>
                                        <p:tav tm="100000">
                                          <p:val>
                                            <p:strVal val="#ppt_h"/>
                                          </p:val>
                                        </p:tav>
                                      </p:tavLst>
                                    </p:anim>
                                    <p:animEffect transition="in" filter="fade">
                                      <p:cBhvr>
                                        <p:cTn id="30" dur="500"/>
                                        <p:tgtEl>
                                          <p:spTgt spid="18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8"/>
                                        </p:tgtEl>
                                        <p:attrNameLst>
                                          <p:attrName>style.visibility</p:attrName>
                                        </p:attrNameLst>
                                      </p:cBhvr>
                                      <p:to>
                                        <p:strVal val="visible"/>
                                      </p:to>
                                    </p:set>
                                    <p:anim calcmode="lin" valueType="num">
                                      <p:cBhvr>
                                        <p:cTn id="33" dur="500" fill="hold"/>
                                        <p:tgtEl>
                                          <p:spTgt spid="188"/>
                                        </p:tgtEl>
                                        <p:attrNameLst>
                                          <p:attrName>ppt_w</p:attrName>
                                        </p:attrNameLst>
                                      </p:cBhvr>
                                      <p:tavLst>
                                        <p:tav tm="0">
                                          <p:val>
                                            <p:fltVal val="0"/>
                                          </p:val>
                                        </p:tav>
                                        <p:tav tm="100000">
                                          <p:val>
                                            <p:strVal val="#ppt_w"/>
                                          </p:val>
                                        </p:tav>
                                      </p:tavLst>
                                    </p:anim>
                                    <p:anim calcmode="lin" valueType="num">
                                      <p:cBhvr>
                                        <p:cTn id="34" dur="500" fill="hold"/>
                                        <p:tgtEl>
                                          <p:spTgt spid="188"/>
                                        </p:tgtEl>
                                        <p:attrNameLst>
                                          <p:attrName>ppt_h</p:attrName>
                                        </p:attrNameLst>
                                      </p:cBhvr>
                                      <p:tavLst>
                                        <p:tav tm="0">
                                          <p:val>
                                            <p:fltVal val="0"/>
                                          </p:val>
                                        </p:tav>
                                        <p:tav tm="100000">
                                          <p:val>
                                            <p:strVal val="#ppt_h"/>
                                          </p:val>
                                        </p:tav>
                                      </p:tavLst>
                                    </p:anim>
                                    <p:animEffect transition="in" filter="fade">
                                      <p:cBhvr>
                                        <p:cTn id="35" dur="500"/>
                                        <p:tgtEl>
                                          <p:spTgt spid="18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7"/>
                                        </p:tgtEl>
                                        <p:attrNameLst>
                                          <p:attrName>style.visibility</p:attrName>
                                        </p:attrNameLst>
                                      </p:cBhvr>
                                      <p:to>
                                        <p:strVal val="visible"/>
                                      </p:to>
                                    </p:set>
                                    <p:anim calcmode="lin" valueType="num">
                                      <p:cBhvr>
                                        <p:cTn id="38" dur="500" fill="hold"/>
                                        <p:tgtEl>
                                          <p:spTgt spid="187"/>
                                        </p:tgtEl>
                                        <p:attrNameLst>
                                          <p:attrName>ppt_w</p:attrName>
                                        </p:attrNameLst>
                                      </p:cBhvr>
                                      <p:tavLst>
                                        <p:tav tm="0">
                                          <p:val>
                                            <p:fltVal val="0"/>
                                          </p:val>
                                        </p:tav>
                                        <p:tav tm="100000">
                                          <p:val>
                                            <p:strVal val="#ppt_w"/>
                                          </p:val>
                                        </p:tav>
                                      </p:tavLst>
                                    </p:anim>
                                    <p:anim calcmode="lin" valueType="num">
                                      <p:cBhvr>
                                        <p:cTn id="39" dur="500" fill="hold"/>
                                        <p:tgtEl>
                                          <p:spTgt spid="187"/>
                                        </p:tgtEl>
                                        <p:attrNameLst>
                                          <p:attrName>ppt_h</p:attrName>
                                        </p:attrNameLst>
                                      </p:cBhvr>
                                      <p:tavLst>
                                        <p:tav tm="0">
                                          <p:val>
                                            <p:fltVal val="0"/>
                                          </p:val>
                                        </p:tav>
                                        <p:tav tm="100000">
                                          <p:val>
                                            <p:strVal val="#ppt_h"/>
                                          </p:val>
                                        </p:tav>
                                      </p:tavLst>
                                    </p:anim>
                                    <p:animEffect transition="in" filter="fade">
                                      <p:cBhvr>
                                        <p:cTn id="40" dur="500"/>
                                        <p:tgtEl>
                                          <p:spTgt spid="18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500" fill="hold"/>
                                        <p:tgtEl>
                                          <p:spTgt spid="186"/>
                                        </p:tgtEl>
                                        <p:attrNameLst>
                                          <p:attrName>ppt_w</p:attrName>
                                        </p:attrNameLst>
                                      </p:cBhvr>
                                      <p:tavLst>
                                        <p:tav tm="0">
                                          <p:val>
                                            <p:fltVal val="0"/>
                                          </p:val>
                                        </p:tav>
                                        <p:tav tm="100000">
                                          <p:val>
                                            <p:strVal val="#ppt_w"/>
                                          </p:val>
                                        </p:tav>
                                      </p:tavLst>
                                    </p:anim>
                                    <p:anim calcmode="lin" valueType="num">
                                      <p:cBhvr>
                                        <p:cTn id="44" dur="500" fill="hold"/>
                                        <p:tgtEl>
                                          <p:spTgt spid="186"/>
                                        </p:tgtEl>
                                        <p:attrNameLst>
                                          <p:attrName>ppt_h</p:attrName>
                                        </p:attrNameLst>
                                      </p:cBhvr>
                                      <p:tavLst>
                                        <p:tav tm="0">
                                          <p:val>
                                            <p:fltVal val="0"/>
                                          </p:val>
                                        </p:tav>
                                        <p:tav tm="100000">
                                          <p:val>
                                            <p:strVal val="#ppt_h"/>
                                          </p:val>
                                        </p:tav>
                                      </p:tavLst>
                                    </p:anim>
                                    <p:animEffect transition="in" filter="fade">
                                      <p:cBhvr>
                                        <p:cTn id="45" dur="500"/>
                                        <p:tgtEl>
                                          <p:spTgt spid="186"/>
                                        </p:tgtEl>
                                      </p:cBhvr>
                                    </p:animEffect>
                                  </p:childTnLst>
                                </p:cTn>
                              </p:par>
                            </p:childTnLst>
                          </p:cTn>
                        </p:par>
                        <p:par>
                          <p:cTn id="46" fill="hold">
                            <p:stCondLst>
                              <p:cond delay="2000"/>
                            </p:stCondLst>
                            <p:childTnLst>
                              <p:par>
                                <p:cTn id="47" presetID="2" presetClass="entr" presetSubtype="2" fill="hold" grpId="0" nodeType="afterEffect">
                                  <p:stCondLst>
                                    <p:cond delay="0"/>
                                  </p:stCondLst>
                                  <p:childTnLst>
                                    <p:set>
                                      <p:cBhvr>
                                        <p:cTn id="48" dur="1" fill="hold">
                                          <p:stCondLst>
                                            <p:cond delay="0"/>
                                          </p:stCondLst>
                                        </p:cTn>
                                        <p:tgtEl>
                                          <p:spTgt spid="190"/>
                                        </p:tgtEl>
                                        <p:attrNameLst>
                                          <p:attrName>style.visibility</p:attrName>
                                        </p:attrNameLst>
                                      </p:cBhvr>
                                      <p:to>
                                        <p:strVal val="visible"/>
                                      </p:to>
                                    </p:set>
                                    <p:anim calcmode="lin" valueType="num">
                                      <p:cBhvr additive="base">
                                        <p:cTn id="49" dur="500" fill="hold"/>
                                        <p:tgtEl>
                                          <p:spTgt spid="190"/>
                                        </p:tgtEl>
                                        <p:attrNameLst>
                                          <p:attrName>ppt_x</p:attrName>
                                        </p:attrNameLst>
                                      </p:cBhvr>
                                      <p:tavLst>
                                        <p:tav tm="0">
                                          <p:val>
                                            <p:strVal val="1+#ppt_w/2"/>
                                          </p:val>
                                        </p:tav>
                                        <p:tav tm="100000">
                                          <p:val>
                                            <p:strVal val="#ppt_x"/>
                                          </p:val>
                                        </p:tav>
                                      </p:tavLst>
                                    </p:anim>
                                    <p:anim calcmode="lin" valueType="num">
                                      <p:cBhvr additive="base">
                                        <p:cTn id="50" dur="500" fill="hold"/>
                                        <p:tgtEl>
                                          <p:spTgt spid="19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91"/>
                                        </p:tgtEl>
                                        <p:attrNameLst>
                                          <p:attrName>style.visibility</p:attrName>
                                        </p:attrNameLst>
                                      </p:cBhvr>
                                      <p:to>
                                        <p:strVal val="visible"/>
                                      </p:to>
                                    </p:set>
                                    <p:anim calcmode="lin" valueType="num">
                                      <p:cBhvr additive="base">
                                        <p:cTn id="53" dur="500" fill="hold"/>
                                        <p:tgtEl>
                                          <p:spTgt spid="191"/>
                                        </p:tgtEl>
                                        <p:attrNameLst>
                                          <p:attrName>ppt_x</p:attrName>
                                        </p:attrNameLst>
                                      </p:cBhvr>
                                      <p:tavLst>
                                        <p:tav tm="0">
                                          <p:val>
                                            <p:strVal val="1+#ppt_w/2"/>
                                          </p:val>
                                        </p:tav>
                                        <p:tav tm="100000">
                                          <p:val>
                                            <p:strVal val="#ppt_x"/>
                                          </p:val>
                                        </p:tav>
                                      </p:tavLst>
                                    </p:anim>
                                    <p:anim calcmode="lin" valueType="num">
                                      <p:cBhvr additive="base">
                                        <p:cTn id="54" dur="500" fill="hold"/>
                                        <p:tgtEl>
                                          <p:spTgt spid="19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92"/>
                                        </p:tgtEl>
                                        <p:attrNameLst>
                                          <p:attrName>style.visibility</p:attrName>
                                        </p:attrNameLst>
                                      </p:cBhvr>
                                      <p:to>
                                        <p:strVal val="visible"/>
                                      </p:to>
                                    </p:set>
                                    <p:anim calcmode="lin" valueType="num">
                                      <p:cBhvr additive="base">
                                        <p:cTn id="57" dur="500" fill="hold"/>
                                        <p:tgtEl>
                                          <p:spTgt spid="192"/>
                                        </p:tgtEl>
                                        <p:attrNameLst>
                                          <p:attrName>ppt_x</p:attrName>
                                        </p:attrNameLst>
                                      </p:cBhvr>
                                      <p:tavLst>
                                        <p:tav tm="0">
                                          <p:val>
                                            <p:strVal val="1+#ppt_w/2"/>
                                          </p:val>
                                        </p:tav>
                                        <p:tav tm="100000">
                                          <p:val>
                                            <p:strVal val="#ppt_x"/>
                                          </p:val>
                                        </p:tav>
                                      </p:tavLst>
                                    </p:anim>
                                    <p:anim calcmode="lin" valueType="num">
                                      <p:cBhvr additive="base">
                                        <p:cTn id="58" dur="500" fill="hold"/>
                                        <p:tgtEl>
                                          <p:spTgt spid="19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3"/>
                                        </p:tgtEl>
                                        <p:attrNameLst>
                                          <p:attrName>style.visibility</p:attrName>
                                        </p:attrNameLst>
                                      </p:cBhvr>
                                      <p:to>
                                        <p:strVal val="visible"/>
                                      </p:to>
                                    </p:set>
                                    <p:anim calcmode="lin" valueType="num">
                                      <p:cBhvr additive="base">
                                        <p:cTn id="61" dur="500" fill="hold"/>
                                        <p:tgtEl>
                                          <p:spTgt spid="193"/>
                                        </p:tgtEl>
                                        <p:attrNameLst>
                                          <p:attrName>ppt_x</p:attrName>
                                        </p:attrNameLst>
                                      </p:cBhvr>
                                      <p:tavLst>
                                        <p:tav tm="0">
                                          <p:val>
                                            <p:strVal val="0-#ppt_w/2"/>
                                          </p:val>
                                        </p:tav>
                                        <p:tav tm="100000">
                                          <p:val>
                                            <p:strVal val="#ppt_x"/>
                                          </p:val>
                                        </p:tav>
                                      </p:tavLst>
                                    </p:anim>
                                    <p:anim calcmode="lin" valueType="num">
                                      <p:cBhvr additive="base">
                                        <p:cTn id="62" dur="500" fill="hold"/>
                                        <p:tgtEl>
                                          <p:spTgt spid="19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94"/>
                                        </p:tgtEl>
                                        <p:attrNameLst>
                                          <p:attrName>style.visibility</p:attrName>
                                        </p:attrNameLst>
                                      </p:cBhvr>
                                      <p:to>
                                        <p:strVal val="visible"/>
                                      </p:to>
                                    </p:set>
                                    <p:anim calcmode="lin" valueType="num">
                                      <p:cBhvr additive="base">
                                        <p:cTn id="65" dur="500" fill="hold"/>
                                        <p:tgtEl>
                                          <p:spTgt spid="194"/>
                                        </p:tgtEl>
                                        <p:attrNameLst>
                                          <p:attrName>ppt_x</p:attrName>
                                        </p:attrNameLst>
                                      </p:cBhvr>
                                      <p:tavLst>
                                        <p:tav tm="0">
                                          <p:val>
                                            <p:strVal val="0-#ppt_w/2"/>
                                          </p:val>
                                        </p:tav>
                                        <p:tav tm="100000">
                                          <p:val>
                                            <p:strVal val="#ppt_x"/>
                                          </p:val>
                                        </p:tav>
                                      </p:tavLst>
                                    </p:anim>
                                    <p:anim calcmode="lin" valueType="num">
                                      <p:cBhvr additive="base">
                                        <p:cTn id="66" dur="500" fill="hold"/>
                                        <p:tgtEl>
                                          <p:spTgt spid="194"/>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95"/>
                                        </p:tgtEl>
                                        <p:attrNameLst>
                                          <p:attrName>style.visibility</p:attrName>
                                        </p:attrNameLst>
                                      </p:cBhvr>
                                      <p:to>
                                        <p:strVal val="visible"/>
                                      </p:to>
                                    </p:set>
                                    <p:anim calcmode="lin" valueType="num">
                                      <p:cBhvr additive="base">
                                        <p:cTn id="69" dur="500" fill="hold"/>
                                        <p:tgtEl>
                                          <p:spTgt spid="195"/>
                                        </p:tgtEl>
                                        <p:attrNameLst>
                                          <p:attrName>ppt_x</p:attrName>
                                        </p:attrNameLst>
                                      </p:cBhvr>
                                      <p:tavLst>
                                        <p:tav tm="0">
                                          <p:val>
                                            <p:strVal val="0-#ppt_w/2"/>
                                          </p:val>
                                        </p:tav>
                                        <p:tav tm="100000">
                                          <p:val>
                                            <p:strVal val="#ppt_x"/>
                                          </p:val>
                                        </p:tav>
                                      </p:tavLst>
                                    </p:anim>
                                    <p:anim calcmode="lin" valueType="num">
                                      <p:cBhvr additive="base">
                                        <p:cTn id="70" dur="500" fill="hold"/>
                                        <p:tgtEl>
                                          <p:spTgt spid="195"/>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196"/>
                                        </p:tgtEl>
                                        <p:attrNameLst>
                                          <p:attrName>style.visibility</p:attrName>
                                        </p:attrNameLst>
                                      </p:cBhvr>
                                      <p:to>
                                        <p:strVal val="visible"/>
                                      </p:to>
                                    </p:set>
                                    <p:anim calcmode="lin" valueType="num">
                                      <p:cBhvr additive="base">
                                        <p:cTn id="73" dur="500" fill="hold"/>
                                        <p:tgtEl>
                                          <p:spTgt spid="196"/>
                                        </p:tgtEl>
                                        <p:attrNameLst>
                                          <p:attrName>ppt_x</p:attrName>
                                        </p:attrNameLst>
                                      </p:cBhvr>
                                      <p:tavLst>
                                        <p:tav tm="0">
                                          <p:val>
                                            <p:strVal val="1+#ppt_w/2"/>
                                          </p:val>
                                        </p:tav>
                                        <p:tav tm="100000">
                                          <p:val>
                                            <p:strVal val="#ppt_x"/>
                                          </p:val>
                                        </p:tav>
                                      </p:tavLst>
                                    </p:anim>
                                    <p:anim calcmode="lin" valueType="num">
                                      <p:cBhvr additive="base">
                                        <p:cTn id="74" dur="500" fill="hold"/>
                                        <p:tgtEl>
                                          <p:spTgt spid="19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97"/>
                                        </p:tgtEl>
                                        <p:attrNameLst>
                                          <p:attrName>style.visibility</p:attrName>
                                        </p:attrNameLst>
                                      </p:cBhvr>
                                      <p:to>
                                        <p:strVal val="visible"/>
                                      </p:to>
                                    </p:set>
                                    <p:anim calcmode="lin" valueType="num">
                                      <p:cBhvr additive="base">
                                        <p:cTn id="77" dur="500" fill="hold"/>
                                        <p:tgtEl>
                                          <p:spTgt spid="197"/>
                                        </p:tgtEl>
                                        <p:attrNameLst>
                                          <p:attrName>ppt_x</p:attrName>
                                        </p:attrNameLst>
                                      </p:cBhvr>
                                      <p:tavLst>
                                        <p:tav tm="0">
                                          <p:val>
                                            <p:strVal val="1+#ppt_w/2"/>
                                          </p:val>
                                        </p:tav>
                                        <p:tav tm="100000">
                                          <p:val>
                                            <p:strVal val="#ppt_x"/>
                                          </p:val>
                                        </p:tav>
                                      </p:tavLst>
                                    </p:anim>
                                    <p:anim calcmode="lin" valueType="num">
                                      <p:cBhvr additive="base">
                                        <p:cTn id="78" dur="500" fill="hold"/>
                                        <p:tgtEl>
                                          <p:spTgt spid="197"/>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198"/>
                                        </p:tgtEl>
                                        <p:attrNameLst>
                                          <p:attrName>style.visibility</p:attrName>
                                        </p:attrNameLst>
                                      </p:cBhvr>
                                      <p:to>
                                        <p:strVal val="visible"/>
                                      </p:to>
                                    </p:set>
                                    <p:anim calcmode="lin" valueType="num">
                                      <p:cBhvr additive="base">
                                        <p:cTn id="81" dur="500" fill="hold"/>
                                        <p:tgtEl>
                                          <p:spTgt spid="198"/>
                                        </p:tgtEl>
                                        <p:attrNameLst>
                                          <p:attrName>ppt_x</p:attrName>
                                        </p:attrNameLst>
                                      </p:cBhvr>
                                      <p:tavLst>
                                        <p:tav tm="0">
                                          <p:val>
                                            <p:strVal val="1+#ppt_w/2"/>
                                          </p:val>
                                        </p:tav>
                                        <p:tav tm="100000">
                                          <p:val>
                                            <p:strVal val="#ppt_x"/>
                                          </p:val>
                                        </p:tav>
                                      </p:tavLst>
                                    </p:anim>
                                    <p:anim calcmode="lin" valueType="num">
                                      <p:cBhvr additive="base">
                                        <p:cTn id="82" dur="500" fill="hold"/>
                                        <p:tgtEl>
                                          <p:spTgt spid="19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99"/>
                                        </p:tgtEl>
                                        <p:attrNameLst>
                                          <p:attrName>style.visibility</p:attrName>
                                        </p:attrNameLst>
                                      </p:cBhvr>
                                      <p:to>
                                        <p:strVal val="visible"/>
                                      </p:to>
                                    </p:set>
                                    <p:anim calcmode="lin" valueType="num">
                                      <p:cBhvr additive="base">
                                        <p:cTn id="85" dur="500" fill="hold"/>
                                        <p:tgtEl>
                                          <p:spTgt spid="199"/>
                                        </p:tgtEl>
                                        <p:attrNameLst>
                                          <p:attrName>ppt_x</p:attrName>
                                        </p:attrNameLst>
                                      </p:cBhvr>
                                      <p:tavLst>
                                        <p:tav tm="0">
                                          <p:val>
                                            <p:strVal val="0-#ppt_w/2"/>
                                          </p:val>
                                        </p:tav>
                                        <p:tav tm="100000">
                                          <p:val>
                                            <p:strVal val="#ppt_x"/>
                                          </p:val>
                                        </p:tav>
                                      </p:tavLst>
                                    </p:anim>
                                    <p:anim calcmode="lin" valueType="num">
                                      <p:cBhvr additive="base">
                                        <p:cTn id="86" dur="500" fill="hold"/>
                                        <p:tgtEl>
                                          <p:spTgt spid="19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00"/>
                                        </p:tgtEl>
                                        <p:attrNameLst>
                                          <p:attrName>style.visibility</p:attrName>
                                        </p:attrNameLst>
                                      </p:cBhvr>
                                      <p:to>
                                        <p:strVal val="visible"/>
                                      </p:to>
                                    </p:set>
                                    <p:anim calcmode="lin" valueType="num">
                                      <p:cBhvr additive="base">
                                        <p:cTn id="89" dur="500" fill="hold"/>
                                        <p:tgtEl>
                                          <p:spTgt spid="200"/>
                                        </p:tgtEl>
                                        <p:attrNameLst>
                                          <p:attrName>ppt_x</p:attrName>
                                        </p:attrNameLst>
                                      </p:cBhvr>
                                      <p:tavLst>
                                        <p:tav tm="0">
                                          <p:val>
                                            <p:strVal val="0-#ppt_w/2"/>
                                          </p:val>
                                        </p:tav>
                                        <p:tav tm="100000">
                                          <p:val>
                                            <p:strVal val="#ppt_x"/>
                                          </p:val>
                                        </p:tav>
                                      </p:tavLst>
                                    </p:anim>
                                    <p:anim calcmode="lin" valueType="num">
                                      <p:cBhvr additive="base">
                                        <p:cTn id="90" dur="500" fill="hold"/>
                                        <p:tgtEl>
                                          <p:spTgt spid="200"/>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01"/>
                                        </p:tgtEl>
                                        <p:attrNameLst>
                                          <p:attrName>style.visibility</p:attrName>
                                        </p:attrNameLst>
                                      </p:cBhvr>
                                      <p:to>
                                        <p:strVal val="visible"/>
                                      </p:to>
                                    </p:set>
                                    <p:anim calcmode="lin" valueType="num">
                                      <p:cBhvr additive="base">
                                        <p:cTn id="93" dur="500" fill="hold"/>
                                        <p:tgtEl>
                                          <p:spTgt spid="201"/>
                                        </p:tgtEl>
                                        <p:attrNameLst>
                                          <p:attrName>ppt_x</p:attrName>
                                        </p:attrNameLst>
                                      </p:cBhvr>
                                      <p:tavLst>
                                        <p:tav tm="0">
                                          <p:val>
                                            <p:strVal val="0-#ppt_w/2"/>
                                          </p:val>
                                        </p:tav>
                                        <p:tav tm="100000">
                                          <p:val>
                                            <p:strVal val="#ppt_x"/>
                                          </p:val>
                                        </p:tav>
                                      </p:tavLst>
                                    </p:anim>
                                    <p:anim calcmode="lin" valueType="num">
                                      <p:cBhvr additive="base">
                                        <p:cTn id="94" dur="500" fill="hold"/>
                                        <p:tgtEl>
                                          <p:spTgt spid="2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184" grpId="0" animBg="1"/>
      <p:bldP spid="185" grpId="0" animBg="1"/>
      <p:bldP spid="186" grpId="0" animBg="1"/>
      <p:bldP spid="187" grpId="0" animBg="1"/>
      <p:bldP spid="188" grpId="0" animBg="1"/>
      <p:bldP spid="189" grpId="0" animBg="1"/>
      <p:bldP spid="190" grpId="0"/>
      <p:bldP spid="191" grpId="0"/>
      <p:bldP spid="192" grpId="0"/>
      <p:bldP spid="193" grpId="0"/>
      <p:bldP spid="194" grpId="0"/>
      <p:bldP spid="195" grpId="0"/>
      <p:bldP spid="196" grpId="0"/>
      <p:bldP spid="197" grpId="0"/>
      <p:bldP spid="198" grpId="0"/>
      <p:bldP spid="199" grpId="0"/>
      <p:bldP spid="200" grpId="0"/>
      <p:bldP spid="20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5116957" y="3191122"/>
            <a:ext cx="1939635" cy="2466636"/>
          </a:xfrm>
          <a:custGeom>
            <a:avLst/>
            <a:gdLst>
              <a:gd name="connsiteX0" fmla="*/ 632392 w 1284473"/>
              <a:gd name="connsiteY0" fmla="*/ 0 h 1633466"/>
              <a:gd name="connsiteX1" fmla="*/ 642814 w 1284473"/>
              <a:gd name="connsiteY1" fmla="*/ 0 h 1633466"/>
              <a:gd name="connsiteX2" fmla="*/ 653222 w 1284473"/>
              <a:gd name="connsiteY2" fmla="*/ 0 h 1633466"/>
              <a:gd name="connsiteX3" fmla="*/ 662999 w 1284473"/>
              <a:gd name="connsiteY3" fmla="*/ 316 h 1633466"/>
              <a:gd name="connsiteX4" fmla="*/ 672776 w 1284473"/>
              <a:gd name="connsiteY4" fmla="*/ 1263 h 1633466"/>
              <a:gd name="connsiteX5" fmla="*/ 681606 w 1284473"/>
              <a:gd name="connsiteY5" fmla="*/ 2210 h 1633466"/>
              <a:gd name="connsiteX6" fmla="*/ 690752 w 1284473"/>
              <a:gd name="connsiteY6" fmla="*/ 3472 h 1633466"/>
              <a:gd name="connsiteX7" fmla="*/ 699268 w 1284473"/>
              <a:gd name="connsiteY7" fmla="*/ 5050 h 1633466"/>
              <a:gd name="connsiteX8" fmla="*/ 707152 w 1284473"/>
              <a:gd name="connsiteY8" fmla="*/ 6944 h 1633466"/>
              <a:gd name="connsiteX9" fmla="*/ 715037 w 1284473"/>
              <a:gd name="connsiteY9" fmla="*/ 8838 h 1633466"/>
              <a:gd name="connsiteX10" fmla="*/ 722921 w 1284473"/>
              <a:gd name="connsiteY10" fmla="*/ 11047 h 1633466"/>
              <a:gd name="connsiteX11" fmla="*/ 730175 w 1284473"/>
              <a:gd name="connsiteY11" fmla="*/ 13888 h 1633466"/>
              <a:gd name="connsiteX12" fmla="*/ 736798 w 1284473"/>
              <a:gd name="connsiteY12" fmla="*/ 16413 h 1633466"/>
              <a:gd name="connsiteX13" fmla="*/ 743421 w 1284473"/>
              <a:gd name="connsiteY13" fmla="*/ 19254 h 1633466"/>
              <a:gd name="connsiteX14" fmla="*/ 749729 w 1284473"/>
              <a:gd name="connsiteY14" fmla="*/ 22410 h 1633466"/>
              <a:gd name="connsiteX15" fmla="*/ 755405 w 1284473"/>
              <a:gd name="connsiteY15" fmla="*/ 25882 h 1633466"/>
              <a:gd name="connsiteX16" fmla="*/ 761082 w 1284473"/>
              <a:gd name="connsiteY16" fmla="*/ 29354 h 1633466"/>
              <a:gd name="connsiteX17" fmla="*/ 766444 w 1284473"/>
              <a:gd name="connsiteY17" fmla="*/ 33142 h 1633466"/>
              <a:gd name="connsiteX18" fmla="*/ 771805 w 1284473"/>
              <a:gd name="connsiteY18" fmla="*/ 36929 h 1633466"/>
              <a:gd name="connsiteX19" fmla="*/ 776536 w 1284473"/>
              <a:gd name="connsiteY19" fmla="*/ 41033 h 1633466"/>
              <a:gd name="connsiteX20" fmla="*/ 780951 w 1284473"/>
              <a:gd name="connsiteY20" fmla="*/ 45136 h 1633466"/>
              <a:gd name="connsiteX21" fmla="*/ 785682 w 1284473"/>
              <a:gd name="connsiteY21" fmla="*/ 49555 h 1633466"/>
              <a:gd name="connsiteX22" fmla="*/ 789467 w 1284473"/>
              <a:gd name="connsiteY22" fmla="*/ 54290 h 1633466"/>
              <a:gd name="connsiteX23" fmla="*/ 793251 w 1284473"/>
              <a:gd name="connsiteY23" fmla="*/ 58709 h 1633466"/>
              <a:gd name="connsiteX24" fmla="*/ 797036 w 1284473"/>
              <a:gd name="connsiteY24" fmla="*/ 63443 h 1633466"/>
              <a:gd name="connsiteX25" fmla="*/ 800505 w 1284473"/>
              <a:gd name="connsiteY25" fmla="*/ 68493 h 1633466"/>
              <a:gd name="connsiteX26" fmla="*/ 803343 w 1284473"/>
              <a:gd name="connsiteY26" fmla="*/ 73543 h 1633466"/>
              <a:gd name="connsiteX27" fmla="*/ 806182 w 1284473"/>
              <a:gd name="connsiteY27" fmla="*/ 78278 h 1633466"/>
              <a:gd name="connsiteX28" fmla="*/ 809020 w 1284473"/>
              <a:gd name="connsiteY28" fmla="*/ 83644 h 1633466"/>
              <a:gd name="connsiteX29" fmla="*/ 811543 w 1284473"/>
              <a:gd name="connsiteY29" fmla="*/ 88694 h 1633466"/>
              <a:gd name="connsiteX30" fmla="*/ 815959 w 1284473"/>
              <a:gd name="connsiteY30" fmla="*/ 99425 h 1633466"/>
              <a:gd name="connsiteX31" fmla="*/ 819743 w 1284473"/>
              <a:gd name="connsiteY31" fmla="*/ 110473 h 1633466"/>
              <a:gd name="connsiteX32" fmla="*/ 822897 w 1284473"/>
              <a:gd name="connsiteY32" fmla="*/ 121520 h 1633466"/>
              <a:gd name="connsiteX33" fmla="*/ 825420 w 1284473"/>
              <a:gd name="connsiteY33" fmla="*/ 132567 h 1633466"/>
              <a:gd name="connsiteX34" fmla="*/ 827312 w 1284473"/>
              <a:gd name="connsiteY34" fmla="*/ 143930 h 1633466"/>
              <a:gd name="connsiteX35" fmla="*/ 828889 w 1284473"/>
              <a:gd name="connsiteY35" fmla="*/ 154977 h 1633466"/>
              <a:gd name="connsiteX36" fmla="*/ 830151 w 1284473"/>
              <a:gd name="connsiteY36" fmla="*/ 166025 h 1633466"/>
              <a:gd name="connsiteX37" fmla="*/ 830782 w 1284473"/>
              <a:gd name="connsiteY37" fmla="*/ 177072 h 1633466"/>
              <a:gd name="connsiteX38" fmla="*/ 831097 w 1284473"/>
              <a:gd name="connsiteY38" fmla="*/ 187488 h 1633466"/>
              <a:gd name="connsiteX39" fmla="*/ 831097 w 1284473"/>
              <a:gd name="connsiteY39" fmla="*/ 197904 h 1633466"/>
              <a:gd name="connsiteX40" fmla="*/ 830466 w 1284473"/>
              <a:gd name="connsiteY40" fmla="*/ 217473 h 1633466"/>
              <a:gd name="connsiteX41" fmla="*/ 829836 w 1284473"/>
              <a:gd name="connsiteY41" fmla="*/ 234833 h 1633466"/>
              <a:gd name="connsiteX42" fmla="*/ 828574 w 1284473"/>
              <a:gd name="connsiteY42" fmla="*/ 249984 h 1633466"/>
              <a:gd name="connsiteX43" fmla="*/ 828259 w 1284473"/>
              <a:gd name="connsiteY43" fmla="*/ 261662 h 1633466"/>
              <a:gd name="connsiteX44" fmla="*/ 833620 w 1284473"/>
              <a:gd name="connsiteY44" fmla="*/ 263241 h 1633466"/>
              <a:gd name="connsiteX45" fmla="*/ 838035 w 1284473"/>
              <a:gd name="connsiteY45" fmla="*/ 265450 h 1633466"/>
              <a:gd name="connsiteX46" fmla="*/ 841820 w 1284473"/>
              <a:gd name="connsiteY46" fmla="*/ 267660 h 1633466"/>
              <a:gd name="connsiteX47" fmla="*/ 844974 w 1284473"/>
              <a:gd name="connsiteY47" fmla="*/ 269869 h 1633466"/>
              <a:gd name="connsiteX48" fmla="*/ 847497 w 1284473"/>
              <a:gd name="connsiteY48" fmla="*/ 272710 h 1633466"/>
              <a:gd name="connsiteX49" fmla="*/ 849705 w 1284473"/>
              <a:gd name="connsiteY49" fmla="*/ 275550 h 1633466"/>
              <a:gd name="connsiteX50" fmla="*/ 851281 w 1284473"/>
              <a:gd name="connsiteY50" fmla="*/ 278707 h 1633466"/>
              <a:gd name="connsiteX51" fmla="*/ 852543 w 1284473"/>
              <a:gd name="connsiteY51" fmla="*/ 281548 h 1633466"/>
              <a:gd name="connsiteX52" fmla="*/ 853489 w 1284473"/>
              <a:gd name="connsiteY52" fmla="*/ 285020 h 1633466"/>
              <a:gd name="connsiteX53" fmla="*/ 853805 w 1284473"/>
              <a:gd name="connsiteY53" fmla="*/ 288492 h 1633466"/>
              <a:gd name="connsiteX54" fmla="*/ 853805 w 1284473"/>
              <a:gd name="connsiteY54" fmla="*/ 292279 h 1633466"/>
              <a:gd name="connsiteX55" fmla="*/ 853489 w 1284473"/>
              <a:gd name="connsiteY55" fmla="*/ 296067 h 1633466"/>
              <a:gd name="connsiteX56" fmla="*/ 852858 w 1284473"/>
              <a:gd name="connsiteY56" fmla="*/ 299854 h 1633466"/>
              <a:gd name="connsiteX57" fmla="*/ 852228 w 1284473"/>
              <a:gd name="connsiteY57" fmla="*/ 303958 h 1633466"/>
              <a:gd name="connsiteX58" fmla="*/ 849389 w 1284473"/>
              <a:gd name="connsiteY58" fmla="*/ 312164 h 1633466"/>
              <a:gd name="connsiteX59" fmla="*/ 846235 w 1284473"/>
              <a:gd name="connsiteY59" fmla="*/ 320371 h 1633466"/>
              <a:gd name="connsiteX60" fmla="*/ 842451 w 1284473"/>
              <a:gd name="connsiteY60" fmla="*/ 328893 h 1633466"/>
              <a:gd name="connsiteX61" fmla="*/ 834882 w 1284473"/>
              <a:gd name="connsiteY61" fmla="*/ 345306 h 1633466"/>
              <a:gd name="connsiteX62" fmla="*/ 831097 w 1284473"/>
              <a:gd name="connsiteY62" fmla="*/ 352881 h 1633466"/>
              <a:gd name="connsiteX63" fmla="*/ 827943 w 1284473"/>
              <a:gd name="connsiteY63" fmla="*/ 360141 h 1633466"/>
              <a:gd name="connsiteX64" fmla="*/ 825420 w 1284473"/>
              <a:gd name="connsiteY64" fmla="*/ 366454 h 1633466"/>
              <a:gd name="connsiteX65" fmla="*/ 824474 w 1284473"/>
              <a:gd name="connsiteY65" fmla="*/ 369610 h 1633466"/>
              <a:gd name="connsiteX66" fmla="*/ 824159 w 1284473"/>
              <a:gd name="connsiteY66" fmla="*/ 372451 h 1633466"/>
              <a:gd name="connsiteX67" fmla="*/ 823213 w 1284473"/>
              <a:gd name="connsiteY67" fmla="*/ 377185 h 1633466"/>
              <a:gd name="connsiteX68" fmla="*/ 822266 w 1284473"/>
              <a:gd name="connsiteY68" fmla="*/ 381604 h 1633466"/>
              <a:gd name="connsiteX69" fmla="*/ 820374 w 1284473"/>
              <a:gd name="connsiteY69" fmla="*/ 386023 h 1633466"/>
              <a:gd name="connsiteX70" fmla="*/ 819113 w 1284473"/>
              <a:gd name="connsiteY70" fmla="*/ 389811 h 1633466"/>
              <a:gd name="connsiteX71" fmla="*/ 816905 w 1284473"/>
              <a:gd name="connsiteY71" fmla="*/ 392651 h 1633466"/>
              <a:gd name="connsiteX72" fmla="*/ 815013 w 1284473"/>
              <a:gd name="connsiteY72" fmla="*/ 395808 h 1633466"/>
              <a:gd name="connsiteX73" fmla="*/ 812490 w 1284473"/>
              <a:gd name="connsiteY73" fmla="*/ 398964 h 1633466"/>
              <a:gd name="connsiteX74" fmla="*/ 809967 w 1284473"/>
              <a:gd name="connsiteY74" fmla="*/ 401489 h 1633466"/>
              <a:gd name="connsiteX75" fmla="*/ 807128 w 1284473"/>
              <a:gd name="connsiteY75" fmla="*/ 403383 h 1633466"/>
              <a:gd name="connsiteX76" fmla="*/ 804605 w 1284473"/>
              <a:gd name="connsiteY76" fmla="*/ 405277 h 1633466"/>
              <a:gd name="connsiteX77" fmla="*/ 801767 w 1284473"/>
              <a:gd name="connsiteY77" fmla="*/ 406855 h 1633466"/>
              <a:gd name="connsiteX78" fmla="*/ 798613 w 1284473"/>
              <a:gd name="connsiteY78" fmla="*/ 408433 h 1633466"/>
              <a:gd name="connsiteX79" fmla="*/ 795459 w 1284473"/>
              <a:gd name="connsiteY79" fmla="*/ 409380 h 1633466"/>
              <a:gd name="connsiteX80" fmla="*/ 792305 w 1284473"/>
              <a:gd name="connsiteY80" fmla="*/ 410011 h 1633466"/>
              <a:gd name="connsiteX81" fmla="*/ 789467 w 1284473"/>
              <a:gd name="connsiteY81" fmla="*/ 410327 h 1633466"/>
              <a:gd name="connsiteX82" fmla="*/ 785998 w 1284473"/>
              <a:gd name="connsiteY82" fmla="*/ 410327 h 1633466"/>
              <a:gd name="connsiteX83" fmla="*/ 785051 w 1284473"/>
              <a:gd name="connsiteY83" fmla="*/ 413799 h 1633466"/>
              <a:gd name="connsiteX84" fmla="*/ 784105 w 1284473"/>
              <a:gd name="connsiteY84" fmla="*/ 417587 h 1633466"/>
              <a:gd name="connsiteX85" fmla="*/ 782213 w 1284473"/>
              <a:gd name="connsiteY85" fmla="*/ 421690 h 1633466"/>
              <a:gd name="connsiteX86" fmla="*/ 780636 w 1284473"/>
              <a:gd name="connsiteY86" fmla="*/ 424215 h 1633466"/>
              <a:gd name="connsiteX87" fmla="*/ 779059 w 1284473"/>
              <a:gd name="connsiteY87" fmla="*/ 426425 h 1633466"/>
              <a:gd name="connsiteX88" fmla="*/ 776851 w 1284473"/>
              <a:gd name="connsiteY88" fmla="*/ 428634 h 1633466"/>
              <a:gd name="connsiteX89" fmla="*/ 774959 w 1284473"/>
              <a:gd name="connsiteY89" fmla="*/ 430843 h 1633466"/>
              <a:gd name="connsiteX90" fmla="*/ 772121 w 1284473"/>
              <a:gd name="connsiteY90" fmla="*/ 432737 h 1633466"/>
              <a:gd name="connsiteX91" fmla="*/ 769282 w 1284473"/>
              <a:gd name="connsiteY91" fmla="*/ 434947 h 1633466"/>
              <a:gd name="connsiteX92" fmla="*/ 765813 w 1284473"/>
              <a:gd name="connsiteY92" fmla="*/ 436209 h 1633466"/>
              <a:gd name="connsiteX93" fmla="*/ 762029 w 1284473"/>
              <a:gd name="connsiteY93" fmla="*/ 437787 h 1633466"/>
              <a:gd name="connsiteX94" fmla="*/ 762344 w 1284473"/>
              <a:gd name="connsiteY94" fmla="*/ 447572 h 1633466"/>
              <a:gd name="connsiteX95" fmla="*/ 762659 w 1284473"/>
              <a:gd name="connsiteY95" fmla="*/ 457672 h 1633466"/>
              <a:gd name="connsiteX96" fmla="*/ 763605 w 1284473"/>
              <a:gd name="connsiteY96" fmla="*/ 467457 h 1633466"/>
              <a:gd name="connsiteX97" fmla="*/ 764236 w 1284473"/>
              <a:gd name="connsiteY97" fmla="*/ 476295 h 1633466"/>
              <a:gd name="connsiteX98" fmla="*/ 765498 w 1284473"/>
              <a:gd name="connsiteY98" fmla="*/ 485448 h 1633466"/>
              <a:gd name="connsiteX99" fmla="*/ 767075 w 1284473"/>
              <a:gd name="connsiteY99" fmla="*/ 493971 h 1633466"/>
              <a:gd name="connsiteX100" fmla="*/ 768652 w 1284473"/>
              <a:gd name="connsiteY100" fmla="*/ 502493 h 1633466"/>
              <a:gd name="connsiteX101" fmla="*/ 770228 w 1284473"/>
              <a:gd name="connsiteY101" fmla="*/ 510384 h 1633466"/>
              <a:gd name="connsiteX102" fmla="*/ 772751 w 1284473"/>
              <a:gd name="connsiteY102" fmla="*/ 518590 h 1633466"/>
              <a:gd name="connsiteX103" fmla="*/ 774959 w 1284473"/>
              <a:gd name="connsiteY103" fmla="*/ 526166 h 1633466"/>
              <a:gd name="connsiteX104" fmla="*/ 777482 w 1284473"/>
              <a:gd name="connsiteY104" fmla="*/ 533425 h 1633466"/>
              <a:gd name="connsiteX105" fmla="*/ 780321 w 1284473"/>
              <a:gd name="connsiteY105" fmla="*/ 540054 h 1633466"/>
              <a:gd name="connsiteX106" fmla="*/ 783159 w 1284473"/>
              <a:gd name="connsiteY106" fmla="*/ 546998 h 1633466"/>
              <a:gd name="connsiteX107" fmla="*/ 786628 w 1284473"/>
              <a:gd name="connsiteY107" fmla="*/ 553626 h 1633466"/>
              <a:gd name="connsiteX108" fmla="*/ 789782 w 1284473"/>
              <a:gd name="connsiteY108" fmla="*/ 560254 h 1633466"/>
              <a:gd name="connsiteX109" fmla="*/ 793567 w 1284473"/>
              <a:gd name="connsiteY109" fmla="*/ 565936 h 1633466"/>
              <a:gd name="connsiteX110" fmla="*/ 797036 w 1284473"/>
              <a:gd name="connsiteY110" fmla="*/ 571933 h 1633466"/>
              <a:gd name="connsiteX111" fmla="*/ 800820 w 1284473"/>
              <a:gd name="connsiteY111" fmla="*/ 577930 h 1633466"/>
              <a:gd name="connsiteX112" fmla="*/ 804920 w 1284473"/>
              <a:gd name="connsiteY112" fmla="*/ 583296 h 1633466"/>
              <a:gd name="connsiteX113" fmla="*/ 809020 w 1284473"/>
              <a:gd name="connsiteY113" fmla="*/ 588661 h 1633466"/>
              <a:gd name="connsiteX114" fmla="*/ 813436 w 1284473"/>
              <a:gd name="connsiteY114" fmla="*/ 593396 h 1633466"/>
              <a:gd name="connsiteX115" fmla="*/ 817851 w 1284473"/>
              <a:gd name="connsiteY115" fmla="*/ 598131 h 1633466"/>
              <a:gd name="connsiteX116" fmla="*/ 822582 w 1284473"/>
              <a:gd name="connsiteY116" fmla="*/ 602865 h 1633466"/>
              <a:gd name="connsiteX117" fmla="*/ 827312 w 1284473"/>
              <a:gd name="connsiteY117" fmla="*/ 607600 h 1633466"/>
              <a:gd name="connsiteX118" fmla="*/ 832043 w 1284473"/>
              <a:gd name="connsiteY118" fmla="*/ 611703 h 1633466"/>
              <a:gd name="connsiteX119" fmla="*/ 837089 w 1284473"/>
              <a:gd name="connsiteY119" fmla="*/ 615806 h 1633466"/>
              <a:gd name="connsiteX120" fmla="*/ 847182 w 1284473"/>
              <a:gd name="connsiteY120" fmla="*/ 623381 h 1633466"/>
              <a:gd name="connsiteX121" fmla="*/ 857905 w 1284473"/>
              <a:gd name="connsiteY121" fmla="*/ 630325 h 1633466"/>
              <a:gd name="connsiteX122" fmla="*/ 868627 w 1284473"/>
              <a:gd name="connsiteY122" fmla="*/ 636954 h 1633466"/>
              <a:gd name="connsiteX123" fmla="*/ 879981 w 1284473"/>
              <a:gd name="connsiteY123" fmla="*/ 642320 h 1633466"/>
              <a:gd name="connsiteX124" fmla="*/ 891335 w 1284473"/>
              <a:gd name="connsiteY124" fmla="*/ 648001 h 1633466"/>
              <a:gd name="connsiteX125" fmla="*/ 903319 w 1284473"/>
              <a:gd name="connsiteY125" fmla="*/ 652736 h 1633466"/>
              <a:gd name="connsiteX126" fmla="*/ 914989 w 1284473"/>
              <a:gd name="connsiteY126" fmla="*/ 656839 h 1633466"/>
              <a:gd name="connsiteX127" fmla="*/ 926658 w 1284473"/>
              <a:gd name="connsiteY127" fmla="*/ 660942 h 1633466"/>
              <a:gd name="connsiteX128" fmla="*/ 938327 w 1284473"/>
              <a:gd name="connsiteY128" fmla="*/ 664414 h 1633466"/>
              <a:gd name="connsiteX129" fmla="*/ 949996 w 1284473"/>
              <a:gd name="connsiteY129" fmla="*/ 667571 h 1633466"/>
              <a:gd name="connsiteX130" fmla="*/ 961665 w 1284473"/>
              <a:gd name="connsiteY130" fmla="*/ 670727 h 1633466"/>
              <a:gd name="connsiteX131" fmla="*/ 984688 w 1284473"/>
              <a:gd name="connsiteY131" fmla="*/ 676093 h 1633466"/>
              <a:gd name="connsiteX132" fmla="*/ 1006765 w 1284473"/>
              <a:gd name="connsiteY132" fmla="*/ 680827 h 1633466"/>
              <a:gd name="connsiteX133" fmla="*/ 1026949 w 1284473"/>
              <a:gd name="connsiteY133" fmla="*/ 685246 h 1633466"/>
              <a:gd name="connsiteX134" fmla="*/ 1045557 w 1284473"/>
              <a:gd name="connsiteY134" fmla="*/ 689665 h 1633466"/>
              <a:gd name="connsiteX135" fmla="*/ 1054387 w 1284473"/>
              <a:gd name="connsiteY135" fmla="*/ 692506 h 1633466"/>
              <a:gd name="connsiteX136" fmla="*/ 1062587 w 1284473"/>
              <a:gd name="connsiteY136" fmla="*/ 695031 h 1633466"/>
              <a:gd name="connsiteX137" fmla="*/ 1070472 w 1284473"/>
              <a:gd name="connsiteY137" fmla="*/ 698503 h 1633466"/>
              <a:gd name="connsiteX138" fmla="*/ 1078356 w 1284473"/>
              <a:gd name="connsiteY138" fmla="*/ 702290 h 1633466"/>
              <a:gd name="connsiteX139" fmla="*/ 1085925 w 1284473"/>
              <a:gd name="connsiteY139" fmla="*/ 706709 h 1633466"/>
              <a:gd name="connsiteX140" fmla="*/ 1093179 w 1284473"/>
              <a:gd name="connsiteY140" fmla="*/ 711444 h 1633466"/>
              <a:gd name="connsiteX141" fmla="*/ 1100433 w 1284473"/>
              <a:gd name="connsiteY141" fmla="*/ 716178 h 1633466"/>
              <a:gd name="connsiteX142" fmla="*/ 1107056 w 1284473"/>
              <a:gd name="connsiteY142" fmla="*/ 721860 h 1633466"/>
              <a:gd name="connsiteX143" fmla="*/ 1113679 w 1284473"/>
              <a:gd name="connsiteY143" fmla="*/ 727226 h 1633466"/>
              <a:gd name="connsiteX144" fmla="*/ 1119671 w 1284473"/>
              <a:gd name="connsiteY144" fmla="*/ 733538 h 1633466"/>
              <a:gd name="connsiteX145" fmla="*/ 1125664 w 1284473"/>
              <a:gd name="connsiteY145" fmla="*/ 740167 h 1633466"/>
              <a:gd name="connsiteX146" fmla="*/ 1131025 w 1284473"/>
              <a:gd name="connsiteY146" fmla="*/ 747111 h 1633466"/>
              <a:gd name="connsiteX147" fmla="*/ 1136702 w 1284473"/>
              <a:gd name="connsiteY147" fmla="*/ 754055 h 1633466"/>
              <a:gd name="connsiteX148" fmla="*/ 1141748 w 1284473"/>
              <a:gd name="connsiteY148" fmla="*/ 761946 h 1633466"/>
              <a:gd name="connsiteX149" fmla="*/ 1146794 w 1284473"/>
              <a:gd name="connsiteY149" fmla="*/ 769837 h 1633466"/>
              <a:gd name="connsiteX150" fmla="*/ 1151209 w 1284473"/>
              <a:gd name="connsiteY150" fmla="*/ 778043 h 1633466"/>
              <a:gd name="connsiteX151" fmla="*/ 1155309 w 1284473"/>
              <a:gd name="connsiteY151" fmla="*/ 786565 h 1633466"/>
              <a:gd name="connsiteX152" fmla="*/ 1159409 w 1284473"/>
              <a:gd name="connsiteY152" fmla="*/ 795719 h 1633466"/>
              <a:gd name="connsiteX153" fmla="*/ 1162879 w 1284473"/>
              <a:gd name="connsiteY153" fmla="*/ 805188 h 1633466"/>
              <a:gd name="connsiteX154" fmla="*/ 1166348 w 1284473"/>
              <a:gd name="connsiteY154" fmla="*/ 814973 h 1633466"/>
              <a:gd name="connsiteX155" fmla="*/ 1169502 w 1284473"/>
              <a:gd name="connsiteY155" fmla="*/ 825073 h 1633466"/>
              <a:gd name="connsiteX156" fmla="*/ 1172340 w 1284473"/>
              <a:gd name="connsiteY156" fmla="*/ 835173 h 1633466"/>
              <a:gd name="connsiteX157" fmla="*/ 1174548 w 1284473"/>
              <a:gd name="connsiteY157" fmla="*/ 845905 h 1633466"/>
              <a:gd name="connsiteX158" fmla="*/ 1176755 w 1284473"/>
              <a:gd name="connsiteY158" fmla="*/ 856952 h 1633466"/>
              <a:gd name="connsiteX159" fmla="*/ 1178648 w 1284473"/>
              <a:gd name="connsiteY159" fmla="*/ 867999 h 1633466"/>
              <a:gd name="connsiteX160" fmla="*/ 1180225 w 1284473"/>
              <a:gd name="connsiteY160" fmla="*/ 879994 h 1633466"/>
              <a:gd name="connsiteX161" fmla="*/ 1181486 w 1284473"/>
              <a:gd name="connsiteY161" fmla="*/ 891988 h 1633466"/>
              <a:gd name="connsiteX162" fmla="*/ 1182432 w 1284473"/>
              <a:gd name="connsiteY162" fmla="*/ 903982 h 1633466"/>
              <a:gd name="connsiteX163" fmla="*/ 1183378 w 1284473"/>
              <a:gd name="connsiteY163" fmla="*/ 916923 h 1633466"/>
              <a:gd name="connsiteX164" fmla="*/ 1183694 w 1284473"/>
              <a:gd name="connsiteY164" fmla="*/ 929548 h 1633466"/>
              <a:gd name="connsiteX165" fmla="*/ 1183694 w 1284473"/>
              <a:gd name="connsiteY165" fmla="*/ 942805 h 1633466"/>
              <a:gd name="connsiteX166" fmla="*/ 1183378 w 1284473"/>
              <a:gd name="connsiteY166" fmla="*/ 956062 h 1633466"/>
              <a:gd name="connsiteX167" fmla="*/ 1182432 w 1284473"/>
              <a:gd name="connsiteY167" fmla="*/ 982575 h 1633466"/>
              <a:gd name="connsiteX168" fmla="*/ 1182117 w 1284473"/>
              <a:gd name="connsiteY168" fmla="*/ 1009404 h 1633466"/>
              <a:gd name="connsiteX169" fmla="*/ 1182117 w 1284473"/>
              <a:gd name="connsiteY169" fmla="*/ 1035602 h 1633466"/>
              <a:gd name="connsiteX170" fmla="*/ 1182432 w 1284473"/>
              <a:gd name="connsiteY170" fmla="*/ 1061169 h 1633466"/>
              <a:gd name="connsiteX171" fmla="*/ 1183378 w 1284473"/>
              <a:gd name="connsiteY171" fmla="*/ 1086735 h 1633466"/>
              <a:gd name="connsiteX172" fmla="*/ 1184324 w 1284473"/>
              <a:gd name="connsiteY172" fmla="*/ 1111671 h 1633466"/>
              <a:gd name="connsiteX173" fmla="*/ 1185901 w 1284473"/>
              <a:gd name="connsiteY173" fmla="*/ 1136921 h 1633466"/>
              <a:gd name="connsiteX174" fmla="*/ 1188109 w 1284473"/>
              <a:gd name="connsiteY174" fmla="*/ 1161857 h 1633466"/>
              <a:gd name="connsiteX175" fmla="*/ 1190947 w 1284473"/>
              <a:gd name="connsiteY175" fmla="*/ 1186476 h 1633466"/>
              <a:gd name="connsiteX176" fmla="*/ 1194417 w 1284473"/>
              <a:gd name="connsiteY176" fmla="*/ 1211096 h 1633466"/>
              <a:gd name="connsiteX177" fmla="*/ 1198517 w 1284473"/>
              <a:gd name="connsiteY177" fmla="*/ 1235716 h 1633466"/>
              <a:gd name="connsiteX178" fmla="*/ 1203247 w 1284473"/>
              <a:gd name="connsiteY178" fmla="*/ 1260651 h 1633466"/>
              <a:gd name="connsiteX179" fmla="*/ 1209240 w 1284473"/>
              <a:gd name="connsiteY179" fmla="*/ 1284955 h 1633466"/>
              <a:gd name="connsiteX180" fmla="*/ 1215547 w 1284473"/>
              <a:gd name="connsiteY180" fmla="*/ 1309890 h 1633466"/>
              <a:gd name="connsiteX181" fmla="*/ 1222801 w 1284473"/>
              <a:gd name="connsiteY181" fmla="*/ 1335141 h 1633466"/>
              <a:gd name="connsiteX182" fmla="*/ 1226901 w 1284473"/>
              <a:gd name="connsiteY182" fmla="*/ 1347451 h 1633466"/>
              <a:gd name="connsiteX183" fmla="*/ 1231316 w 1284473"/>
              <a:gd name="connsiteY183" fmla="*/ 1360076 h 1633466"/>
              <a:gd name="connsiteX184" fmla="*/ 1239832 w 1284473"/>
              <a:gd name="connsiteY184" fmla="*/ 1386274 h 1633466"/>
              <a:gd name="connsiteX185" fmla="*/ 1248032 w 1284473"/>
              <a:gd name="connsiteY185" fmla="*/ 1413419 h 1633466"/>
              <a:gd name="connsiteX186" fmla="*/ 1256231 w 1284473"/>
              <a:gd name="connsiteY186" fmla="*/ 1442142 h 1633466"/>
              <a:gd name="connsiteX187" fmla="*/ 1263801 w 1284473"/>
              <a:gd name="connsiteY187" fmla="*/ 1471811 h 1633466"/>
              <a:gd name="connsiteX188" fmla="*/ 1271054 w 1284473"/>
              <a:gd name="connsiteY188" fmla="*/ 1502112 h 1633466"/>
              <a:gd name="connsiteX189" fmla="*/ 1278308 w 1284473"/>
              <a:gd name="connsiteY189" fmla="*/ 1533045 h 1633466"/>
              <a:gd name="connsiteX190" fmla="*/ 1284473 w 1284473"/>
              <a:gd name="connsiteY190" fmla="*/ 1561836 h 1633466"/>
              <a:gd name="connsiteX191" fmla="*/ 1275388 w 1284473"/>
              <a:gd name="connsiteY191" fmla="*/ 1564261 h 1633466"/>
              <a:gd name="connsiteX192" fmla="*/ 1098317 w 1284473"/>
              <a:gd name="connsiteY192" fmla="*/ 1597315 h 1633466"/>
              <a:gd name="connsiteX193" fmla="*/ 1094441 w 1284473"/>
              <a:gd name="connsiteY193" fmla="*/ 1580390 h 1633466"/>
              <a:gd name="connsiteX194" fmla="*/ 1088764 w 1284473"/>
              <a:gd name="connsiteY194" fmla="*/ 1552614 h 1633466"/>
              <a:gd name="connsiteX195" fmla="*/ 1084033 w 1284473"/>
              <a:gd name="connsiteY195" fmla="*/ 1526416 h 1633466"/>
              <a:gd name="connsiteX196" fmla="*/ 1080564 w 1284473"/>
              <a:gd name="connsiteY196" fmla="*/ 1502428 h 1633466"/>
              <a:gd name="connsiteX197" fmla="*/ 1078987 w 1284473"/>
              <a:gd name="connsiteY197" fmla="*/ 1491696 h 1633466"/>
              <a:gd name="connsiteX198" fmla="*/ 1078041 w 1284473"/>
              <a:gd name="connsiteY198" fmla="*/ 1481912 h 1633466"/>
              <a:gd name="connsiteX199" fmla="*/ 1074572 w 1284473"/>
              <a:gd name="connsiteY199" fmla="*/ 1444667 h 1633466"/>
              <a:gd name="connsiteX200" fmla="*/ 1070787 w 1284473"/>
              <a:gd name="connsiteY200" fmla="*/ 1409631 h 1633466"/>
              <a:gd name="connsiteX201" fmla="*/ 1067003 w 1284473"/>
              <a:gd name="connsiteY201" fmla="*/ 1377436 h 1633466"/>
              <a:gd name="connsiteX202" fmla="*/ 1062903 w 1284473"/>
              <a:gd name="connsiteY202" fmla="*/ 1348398 h 1633466"/>
              <a:gd name="connsiteX203" fmla="*/ 1058803 w 1284473"/>
              <a:gd name="connsiteY203" fmla="*/ 1322200 h 1633466"/>
              <a:gd name="connsiteX204" fmla="*/ 1054703 w 1284473"/>
              <a:gd name="connsiteY204" fmla="*/ 1300421 h 1633466"/>
              <a:gd name="connsiteX205" fmla="*/ 1050287 w 1284473"/>
              <a:gd name="connsiteY205" fmla="*/ 1282114 h 1633466"/>
              <a:gd name="connsiteX206" fmla="*/ 1048395 w 1284473"/>
              <a:gd name="connsiteY206" fmla="*/ 1274223 h 1633466"/>
              <a:gd name="connsiteX207" fmla="*/ 1046503 w 1284473"/>
              <a:gd name="connsiteY207" fmla="*/ 1267910 h 1633466"/>
              <a:gd name="connsiteX208" fmla="*/ 1042718 w 1284473"/>
              <a:gd name="connsiteY208" fmla="*/ 1256863 h 1633466"/>
              <a:gd name="connsiteX209" fmla="*/ 1041141 w 1284473"/>
              <a:gd name="connsiteY209" fmla="*/ 1252444 h 1633466"/>
              <a:gd name="connsiteX210" fmla="*/ 1038934 w 1284473"/>
              <a:gd name="connsiteY210" fmla="*/ 1248025 h 1633466"/>
              <a:gd name="connsiteX211" fmla="*/ 1037357 w 1284473"/>
              <a:gd name="connsiteY211" fmla="*/ 1244238 h 1633466"/>
              <a:gd name="connsiteX212" fmla="*/ 1035149 w 1284473"/>
              <a:gd name="connsiteY212" fmla="*/ 1241713 h 1633466"/>
              <a:gd name="connsiteX213" fmla="*/ 1033257 w 1284473"/>
              <a:gd name="connsiteY213" fmla="*/ 1239188 h 1633466"/>
              <a:gd name="connsiteX214" fmla="*/ 1031049 w 1284473"/>
              <a:gd name="connsiteY214" fmla="*/ 1237925 h 1633466"/>
              <a:gd name="connsiteX215" fmla="*/ 1029157 w 1284473"/>
              <a:gd name="connsiteY215" fmla="*/ 1236978 h 1633466"/>
              <a:gd name="connsiteX216" fmla="*/ 1026949 w 1284473"/>
              <a:gd name="connsiteY216" fmla="*/ 1236978 h 1633466"/>
              <a:gd name="connsiteX217" fmla="*/ 1024426 w 1284473"/>
              <a:gd name="connsiteY217" fmla="*/ 1237925 h 1633466"/>
              <a:gd name="connsiteX218" fmla="*/ 1022218 w 1284473"/>
              <a:gd name="connsiteY218" fmla="*/ 1239503 h 1633466"/>
              <a:gd name="connsiteX219" fmla="*/ 1019695 w 1284473"/>
              <a:gd name="connsiteY219" fmla="*/ 1242344 h 1633466"/>
              <a:gd name="connsiteX220" fmla="*/ 1017172 w 1284473"/>
              <a:gd name="connsiteY220" fmla="*/ 1245816 h 1633466"/>
              <a:gd name="connsiteX221" fmla="*/ 1014649 w 1284473"/>
              <a:gd name="connsiteY221" fmla="*/ 1250235 h 1633466"/>
              <a:gd name="connsiteX222" fmla="*/ 1011811 w 1284473"/>
              <a:gd name="connsiteY222" fmla="*/ 1255601 h 1633466"/>
              <a:gd name="connsiteX223" fmla="*/ 1006134 w 1284473"/>
              <a:gd name="connsiteY223" fmla="*/ 1268542 h 1633466"/>
              <a:gd name="connsiteX224" fmla="*/ 1000457 w 1284473"/>
              <a:gd name="connsiteY224" fmla="*/ 1282745 h 1633466"/>
              <a:gd name="connsiteX225" fmla="*/ 994149 w 1284473"/>
              <a:gd name="connsiteY225" fmla="*/ 1299474 h 1633466"/>
              <a:gd name="connsiteX226" fmla="*/ 990680 w 1284473"/>
              <a:gd name="connsiteY226" fmla="*/ 1309574 h 1633466"/>
              <a:gd name="connsiteX227" fmla="*/ 987211 w 1284473"/>
              <a:gd name="connsiteY227" fmla="*/ 1320622 h 1633466"/>
              <a:gd name="connsiteX228" fmla="*/ 983742 w 1284473"/>
              <a:gd name="connsiteY228" fmla="*/ 1332616 h 1633466"/>
              <a:gd name="connsiteX229" fmla="*/ 979957 w 1284473"/>
              <a:gd name="connsiteY229" fmla="*/ 1346504 h 1633466"/>
              <a:gd name="connsiteX230" fmla="*/ 976173 w 1284473"/>
              <a:gd name="connsiteY230" fmla="*/ 1361654 h 1633466"/>
              <a:gd name="connsiteX231" fmla="*/ 972073 w 1284473"/>
              <a:gd name="connsiteY231" fmla="*/ 1378699 h 1633466"/>
              <a:gd name="connsiteX232" fmla="*/ 963242 w 1284473"/>
              <a:gd name="connsiteY232" fmla="*/ 1418469 h 1633466"/>
              <a:gd name="connsiteX233" fmla="*/ 953150 w 1284473"/>
              <a:gd name="connsiteY233" fmla="*/ 1466761 h 1633466"/>
              <a:gd name="connsiteX234" fmla="*/ 950627 w 1284473"/>
              <a:gd name="connsiteY234" fmla="*/ 1479702 h 1633466"/>
              <a:gd name="connsiteX235" fmla="*/ 949050 w 1284473"/>
              <a:gd name="connsiteY235" fmla="*/ 1493275 h 1633466"/>
              <a:gd name="connsiteX236" fmla="*/ 947788 w 1284473"/>
              <a:gd name="connsiteY236" fmla="*/ 1507163 h 1633466"/>
              <a:gd name="connsiteX237" fmla="*/ 946527 w 1284473"/>
              <a:gd name="connsiteY237" fmla="*/ 1520735 h 1633466"/>
              <a:gd name="connsiteX238" fmla="*/ 946211 w 1284473"/>
              <a:gd name="connsiteY238" fmla="*/ 1534623 h 1633466"/>
              <a:gd name="connsiteX239" fmla="*/ 946211 w 1284473"/>
              <a:gd name="connsiteY239" fmla="*/ 1548827 h 1633466"/>
              <a:gd name="connsiteX240" fmla="*/ 946527 w 1284473"/>
              <a:gd name="connsiteY240" fmla="*/ 1563346 h 1633466"/>
              <a:gd name="connsiteX241" fmla="*/ 947158 w 1284473"/>
              <a:gd name="connsiteY241" fmla="*/ 1577865 h 1633466"/>
              <a:gd name="connsiteX242" fmla="*/ 948734 w 1284473"/>
              <a:gd name="connsiteY242" fmla="*/ 1592700 h 1633466"/>
              <a:gd name="connsiteX243" fmla="*/ 949996 w 1284473"/>
              <a:gd name="connsiteY243" fmla="*/ 1607851 h 1633466"/>
              <a:gd name="connsiteX244" fmla="*/ 950959 w 1284473"/>
              <a:gd name="connsiteY244" fmla="*/ 1615557 h 1633466"/>
              <a:gd name="connsiteX245" fmla="*/ 861084 w 1284473"/>
              <a:gd name="connsiteY245" fmla="*/ 1625485 h 1633466"/>
              <a:gd name="connsiteX246" fmla="*/ 642341 w 1284473"/>
              <a:gd name="connsiteY246" fmla="*/ 1633466 h 1633466"/>
              <a:gd name="connsiteX247" fmla="*/ 423599 w 1284473"/>
              <a:gd name="connsiteY247" fmla="*/ 1625485 h 1633466"/>
              <a:gd name="connsiteX248" fmla="*/ 333942 w 1284473"/>
              <a:gd name="connsiteY248" fmla="*/ 1615581 h 1633466"/>
              <a:gd name="connsiteX249" fmla="*/ 334909 w 1284473"/>
              <a:gd name="connsiteY249" fmla="*/ 1607851 h 1633466"/>
              <a:gd name="connsiteX250" fmla="*/ 336488 w 1284473"/>
              <a:gd name="connsiteY250" fmla="*/ 1592700 h 1633466"/>
              <a:gd name="connsiteX251" fmla="*/ 337751 w 1284473"/>
              <a:gd name="connsiteY251" fmla="*/ 1577865 h 1633466"/>
              <a:gd name="connsiteX252" fmla="*/ 338383 w 1284473"/>
              <a:gd name="connsiteY252" fmla="*/ 1563346 h 1633466"/>
              <a:gd name="connsiteX253" fmla="*/ 338698 w 1284473"/>
              <a:gd name="connsiteY253" fmla="*/ 1548827 h 1633466"/>
              <a:gd name="connsiteX254" fmla="*/ 338698 w 1284473"/>
              <a:gd name="connsiteY254" fmla="*/ 1534623 h 1633466"/>
              <a:gd name="connsiteX255" fmla="*/ 338383 w 1284473"/>
              <a:gd name="connsiteY255" fmla="*/ 1520735 h 1633466"/>
              <a:gd name="connsiteX256" fmla="*/ 337435 w 1284473"/>
              <a:gd name="connsiteY256" fmla="*/ 1507163 h 1633466"/>
              <a:gd name="connsiteX257" fmla="*/ 336172 w 1284473"/>
              <a:gd name="connsiteY257" fmla="*/ 1493275 h 1633466"/>
              <a:gd name="connsiteX258" fmla="*/ 334277 w 1284473"/>
              <a:gd name="connsiteY258" fmla="*/ 1479702 h 1633466"/>
              <a:gd name="connsiteX259" fmla="*/ 332067 w 1284473"/>
              <a:gd name="connsiteY259" fmla="*/ 1466761 h 1633466"/>
              <a:gd name="connsiteX260" fmla="*/ 321961 w 1284473"/>
              <a:gd name="connsiteY260" fmla="*/ 1418469 h 1633466"/>
              <a:gd name="connsiteX261" fmla="*/ 312803 w 1284473"/>
              <a:gd name="connsiteY261" fmla="*/ 1378699 h 1633466"/>
              <a:gd name="connsiteX262" fmla="*/ 308697 w 1284473"/>
              <a:gd name="connsiteY262" fmla="*/ 1361654 h 1633466"/>
              <a:gd name="connsiteX263" fmla="*/ 304908 w 1284473"/>
              <a:gd name="connsiteY263" fmla="*/ 1346504 h 1633466"/>
              <a:gd name="connsiteX264" fmla="*/ 301118 w 1284473"/>
              <a:gd name="connsiteY264" fmla="*/ 1332616 h 1633466"/>
              <a:gd name="connsiteX265" fmla="*/ 297644 w 1284473"/>
              <a:gd name="connsiteY265" fmla="*/ 1320622 h 1633466"/>
              <a:gd name="connsiteX266" fmla="*/ 294171 w 1284473"/>
              <a:gd name="connsiteY266" fmla="*/ 1309574 h 1633466"/>
              <a:gd name="connsiteX267" fmla="*/ 290697 w 1284473"/>
              <a:gd name="connsiteY267" fmla="*/ 1299474 h 1633466"/>
              <a:gd name="connsiteX268" fmla="*/ 284697 w 1284473"/>
              <a:gd name="connsiteY268" fmla="*/ 1282745 h 1633466"/>
              <a:gd name="connsiteX269" fmla="*/ 278696 w 1284473"/>
              <a:gd name="connsiteY269" fmla="*/ 1268542 h 1633466"/>
              <a:gd name="connsiteX270" fmla="*/ 273328 w 1284473"/>
              <a:gd name="connsiteY270" fmla="*/ 1255601 h 1633466"/>
              <a:gd name="connsiteX271" fmla="*/ 270486 w 1284473"/>
              <a:gd name="connsiteY271" fmla="*/ 1250235 h 1633466"/>
              <a:gd name="connsiteX272" fmla="*/ 267643 w 1284473"/>
              <a:gd name="connsiteY272" fmla="*/ 1245816 h 1633466"/>
              <a:gd name="connsiteX273" fmla="*/ 265117 w 1284473"/>
              <a:gd name="connsiteY273" fmla="*/ 1242344 h 1633466"/>
              <a:gd name="connsiteX274" fmla="*/ 262591 w 1284473"/>
              <a:gd name="connsiteY274" fmla="*/ 1239503 h 1633466"/>
              <a:gd name="connsiteX275" fmla="*/ 260380 w 1284473"/>
              <a:gd name="connsiteY275" fmla="*/ 1237925 h 1633466"/>
              <a:gd name="connsiteX276" fmla="*/ 258169 w 1284473"/>
              <a:gd name="connsiteY276" fmla="*/ 1236978 h 1633466"/>
              <a:gd name="connsiteX277" fmla="*/ 255959 w 1284473"/>
              <a:gd name="connsiteY277" fmla="*/ 1236978 h 1633466"/>
              <a:gd name="connsiteX278" fmla="*/ 253748 w 1284473"/>
              <a:gd name="connsiteY278" fmla="*/ 1237925 h 1633466"/>
              <a:gd name="connsiteX279" fmla="*/ 251853 w 1284473"/>
              <a:gd name="connsiteY279" fmla="*/ 1239188 h 1633466"/>
              <a:gd name="connsiteX280" fmla="*/ 249643 w 1284473"/>
              <a:gd name="connsiteY280" fmla="*/ 1241713 h 1633466"/>
              <a:gd name="connsiteX281" fmla="*/ 247748 w 1284473"/>
              <a:gd name="connsiteY281" fmla="*/ 1244238 h 1633466"/>
              <a:gd name="connsiteX282" fmla="*/ 245853 w 1284473"/>
              <a:gd name="connsiteY282" fmla="*/ 1248025 h 1633466"/>
              <a:gd name="connsiteX283" fmla="*/ 243958 w 1284473"/>
              <a:gd name="connsiteY283" fmla="*/ 1252444 h 1633466"/>
              <a:gd name="connsiteX284" fmla="*/ 242064 w 1284473"/>
              <a:gd name="connsiteY284" fmla="*/ 1256863 h 1633466"/>
              <a:gd name="connsiteX285" fmla="*/ 238274 w 1284473"/>
              <a:gd name="connsiteY285" fmla="*/ 1267910 h 1633466"/>
              <a:gd name="connsiteX286" fmla="*/ 236695 w 1284473"/>
              <a:gd name="connsiteY286" fmla="*/ 1274223 h 1633466"/>
              <a:gd name="connsiteX287" fmla="*/ 234484 w 1284473"/>
              <a:gd name="connsiteY287" fmla="*/ 1282114 h 1633466"/>
              <a:gd name="connsiteX288" fmla="*/ 230379 w 1284473"/>
              <a:gd name="connsiteY288" fmla="*/ 1300421 h 1633466"/>
              <a:gd name="connsiteX289" fmla="*/ 226274 w 1284473"/>
              <a:gd name="connsiteY289" fmla="*/ 1322200 h 1633466"/>
              <a:gd name="connsiteX290" fmla="*/ 222168 w 1284473"/>
              <a:gd name="connsiteY290" fmla="*/ 1348398 h 1633466"/>
              <a:gd name="connsiteX291" fmla="*/ 218063 w 1284473"/>
              <a:gd name="connsiteY291" fmla="*/ 1377436 h 1633466"/>
              <a:gd name="connsiteX292" fmla="*/ 214273 w 1284473"/>
              <a:gd name="connsiteY292" fmla="*/ 1409631 h 1633466"/>
              <a:gd name="connsiteX293" fmla="*/ 210484 w 1284473"/>
              <a:gd name="connsiteY293" fmla="*/ 1444667 h 1633466"/>
              <a:gd name="connsiteX294" fmla="*/ 207010 w 1284473"/>
              <a:gd name="connsiteY294" fmla="*/ 1481912 h 1633466"/>
              <a:gd name="connsiteX295" fmla="*/ 205747 w 1284473"/>
              <a:gd name="connsiteY295" fmla="*/ 1491696 h 1633466"/>
              <a:gd name="connsiteX296" fmla="*/ 204483 w 1284473"/>
              <a:gd name="connsiteY296" fmla="*/ 1502428 h 1633466"/>
              <a:gd name="connsiteX297" fmla="*/ 201010 w 1284473"/>
              <a:gd name="connsiteY297" fmla="*/ 1526416 h 1633466"/>
              <a:gd name="connsiteX298" fmla="*/ 196273 w 1284473"/>
              <a:gd name="connsiteY298" fmla="*/ 1552614 h 1633466"/>
              <a:gd name="connsiteX299" fmla="*/ 190272 w 1284473"/>
              <a:gd name="connsiteY299" fmla="*/ 1580390 h 1633466"/>
              <a:gd name="connsiteX300" fmla="*/ 186391 w 1284473"/>
              <a:gd name="connsiteY300" fmla="*/ 1597320 h 1633466"/>
              <a:gd name="connsiteX301" fmla="*/ 9295 w 1284473"/>
              <a:gd name="connsiteY301" fmla="*/ 1564261 h 1633466"/>
              <a:gd name="connsiteX302" fmla="*/ 0 w 1284473"/>
              <a:gd name="connsiteY302" fmla="*/ 1561779 h 1633466"/>
              <a:gd name="connsiteX303" fmla="*/ 6161 w 1284473"/>
              <a:gd name="connsiteY303" fmla="*/ 1533045 h 1633466"/>
              <a:gd name="connsiteX304" fmla="*/ 13425 w 1284473"/>
              <a:gd name="connsiteY304" fmla="*/ 1502112 h 1633466"/>
              <a:gd name="connsiteX305" fmla="*/ 20688 w 1284473"/>
              <a:gd name="connsiteY305" fmla="*/ 1471811 h 1633466"/>
              <a:gd name="connsiteX306" fmla="*/ 28267 w 1284473"/>
              <a:gd name="connsiteY306" fmla="*/ 1442142 h 1633466"/>
              <a:gd name="connsiteX307" fmla="*/ 36478 w 1284473"/>
              <a:gd name="connsiteY307" fmla="*/ 1413419 h 1633466"/>
              <a:gd name="connsiteX308" fmla="*/ 45005 w 1284473"/>
              <a:gd name="connsiteY308" fmla="*/ 1386274 h 1633466"/>
              <a:gd name="connsiteX309" fmla="*/ 53531 w 1284473"/>
              <a:gd name="connsiteY309" fmla="*/ 1360076 h 1633466"/>
              <a:gd name="connsiteX310" fmla="*/ 57637 w 1284473"/>
              <a:gd name="connsiteY310" fmla="*/ 1347451 h 1633466"/>
              <a:gd name="connsiteX311" fmla="*/ 61742 w 1284473"/>
              <a:gd name="connsiteY311" fmla="*/ 1335141 h 1633466"/>
              <a:gd name="connsiteX312" fmla="*/ 69005 w 1284473"/>
              <a:gd name="connsiteY312" fmla="*/ 1309890 h 1633466"/>
              <a:gd name="connsiteX313" fmla="*/ 75637 w 1284473"/>
              <a:gd name="connsiteY313" fmla="*/ 1284955 h 1633466"/>
              <a:gd name="connsiteX314" fmla="*/ 81322 w 1284473"/>
              <a:gd name="connsiteY314" fmla="*/ 1260651 h 1633466"/>
              <a:gd name="connsiteX315" fmla="*/ 86374 w 1284473"/>
              <a:gd name="connsiteY315" fmla="*/ 1235716 h 1633466"/>
              <a:gd name="connsiteX316" fmla="*/ 90480 w 1284473"/>
              <a:gd name="connsiteY316" fmla="*/ 1211096 h 1633466"/>
              <a:gd name="connsiteX317" fmla="*/ 93954 w 1284473"/>
              <a:gd name="connsiteY317" fmla="*/ 1186476 h 1633466"/>
              <a:gd name="connsiteX318" fmla="*/ 96796 w 1284473"/>
              <a:gd name="connsiteY318" fmla="*/ 1161857 h 1633466"/>
              <a:gd name="connsiteX319" fmla="*/ 98691 w 1284473"/>
              <a:gd name="connsiteY319" fmla="*/ 1136921 h 1633466"/>
              <a:gd name="connsiteX320" fmla="*/ 100585 w 1284473"/>
              <a:gd name="connsiteY320" fmla="*/ 1111671 h 1633466"/>
              <a:gd name="connsiteX321" fmla="*/ 101533 w 1284473"/>
              <a:gd name="connsiteY321" fmla="*/ 1086735 h 1633466"/>
              <a:gd name="connsiteX322" fmla="*/ 102164 w 1284473"/>
              <a:gd name="connsiteY322" fmla="*/ 1061169 h 1633466"/>
              <a:gd name="connsiteX323" fmla="*/ 102480 w 1284473"/>
              <a:gd name="connsiteY323" fmla="*/ 1035602 h 1633466"/>
              <a:gd name="connsiteX324" fmla="*/ 102480 w 1284473"/>
              <a:gd name="connsiteY324" fmla="*/ 1009404 h 1633466"/>
              <a:gd name="connsiteX325" fmla="*/ 101849 w 1284473"/>
              <a:gd name="connsiteY325" fmla="*/ 982575 h 1633466"/>
              <a:gd name="connsiteX326" fmla="*/ 101217 w 1284473"/>
              <a:gd name="connsiteY326" fmla="*/ 956062 h 1633466"/>
              <a:gd name="connsiteX327" fmla="*/ 101217 w 1284473"/>
              <a:gd name="connsiteY327" fmla="*/ 942805 h 1633466"/>
              <a:gd name="connsiteX328" fmla="*/ 101217 w 1284473"/>
              <a:gd name="connsiteY328" fmla="*/ 929548 h 1633466"/>
              <a:gd name="connsiteX329" fmla="*/ 101533 w 1284473"/>
              <a:gd name="connsiteY329" fmla="*/ 916923 h 1633466"/>
              <a:gd name="connsiteX330" fmla="*/ 102164 w 1284473"/>
              <a:gd name="connsiteY330" fmla="*/ 903982 h 1633466"/>
              <a:gd name="connsiteX331" fmla="*/ 103428 w 1284473"/>
              <a:gd name="connsiteY331" fmla="*/ 891988 h 1633466"/>
              <a:gd name="connsiteX332" fmla="*/ 104375 w 1284473"/>
              <a:gd name="connsiteY332" fmla="*/ 879994 h 1633466"/>
              <a:gd name="connsiteX333" fmla="*/ 105954 w 1284473"/>
              <a:gd name="connsiteY333" fmla="*/ 867999 h 1633466"/>
              <a:gd name="connsiteX334" fmla="*/ 108165 w 1284473"/>
              <a:gd name="connsiteY334" fmla="*/ 856952 h 1633466"/>
              <a:gd name="connsiteX335" fmla="*/ 110059 w 1284473"/>
              <a:gd name="connsiteY335" fmla="*/ 845905 h 1633466"/>
              <a:gd name="connsiteX336" fmla="*/ 112586 w 1284473"/>
              <a:gd name="connsiteY336" fmla="*/ 835173 h 1633466"/>
              <a:gd name="connsiteX337" fmla="*/ 115428 w 1284473"/>
              <a:gd name="connsiteY337" fmla="*/ 825073 h 1633466"/>
              <a:gd name="connsiteX338" fmla="*/ 118586 w 1284473"/>
              <a:gd name="connsiteY338" fmla="*/ 814973 h 1633466"/>
              <a:gd name="connsiteX339" fmla="*/ 122060 w 1284473"/>
              <a:gd name="connsiteY339" fmla="*/ 805188 h 1633466"/>
              <a:gd name="connsiteX340" fmla="*/ 125534 w 1284473"/>
              <a:gd name="connsiteY340" fmla="*/ 795719 h 1633466"/>
              <a:gd name="connsiteX341" fmla="*/ 129639 w 1284473"/>
              <a:gd name="connsiteY341" fmla="*/ 786565 h 1633466"/>
              <a:gd name="connsiteX342" fmla="*/ 133744 w 1284473"/>
              <a:gd name="connsiteY342" fmla="*/ 778043 h 1633466"/>
              <a:gd name="connsiteX343" fmla="*/ 138165 w 1284473"/>
              <a:gd name="connsiteY343" fmla="*/ 769837 h 1633466"/>
              <a:gd name="connsiteX344" fmla="*/ 142902 w 1284473"/>
              <a:gd name="connsiteY344" fmla="*/ 761946 h 1633466"/>
              <a:gd name="connsiteX345" fmla="*/ 148271 w 1284473"/>
              <a:gd name="connsiteY345" fmla="*/ 754055 h 1633466"/>
              <a:gd name="connsiteX346" fmla="*/ 153324 w 1284473"/>
              <a:gd name="connsiteY346" fmla="*/ 747111 h 1633466"/>
              <a:gd name="connsiteX347" fmla="*/ 159324 w 1284473"/>
              <a:gd name="connsiteY347" fmla="*/ 740167 h 1633466"/>
              <a:gd name="connsiteX348" fmla="*/ 165008 w 1284473"/>
              <a:gd name="connsiteY348" fmla="*/ 733538 h 1633466"/>
              <a:gd name="connsiteX349" fmla="*/ 171324 w 1284473"/>
              <a:gd name="connsiteY349" fmla="*/ 727226 h 1633466"/>
              <a:gd name="connsiteX350" fmla="*/ 177956 w 1284473"/>
              <a:gd name="connsiteY350" fmla="*/ 721860 h 1633466"/>
              <a:gd name="connsiteX351" fmla="*/ 184588 w 1284473"/>
              <a:gd name="connsiteY351" fmla="*/ 716178 h 1633466"/>
              <a:gd name="connsiteX352" fmla="*/ 191851 w 1284473"/>
              <a:gd name="connsiteY352" fmla="*/ 711444 h 1633466"/>
              <a:gd name="connsiteX353" fmla="*/ 198799 w 1284473"/>
              <a:gd name="connsiteY353" fmla="*/ 706709 h 1633466"/>
              <a:gd name="connsiteX354" fmla="*/ 206694 w 1284473"/>
              <a:gd name="connsiteY354" fmla="*/ 702290 h 1633466"/>
              <a:gd name="connsiteX355" fmla="*/ 214589 w 1284473"/>
              <a:gd name="connsiteY355" fmla="*/ 698503 h 1633466"/>
              <a:gd name="connsiteX356" fmla="*/ 222484 w 1284473"/>
              <a:gd name="connsiteY356" fmla="*/ 695031 h 1633466"/>
              <a:gd name="connsiteX357" fmla="*/ 230695 w 1284473"/>
              <a:gd name="connsiteY357" fmla="*/ 692506 h 1633466"/>
              <a:gd name="connsiteX358" fmla="*/ 239221 w 1284473"/>
              <a:gd name="connsiteY358" fmla="*/ 689665 h 1633466"/>
              <a:gd name="connsiteX359" fmla="*/ 258169 w 1284473"/>
              <a:gd name="connsiteY359" fmla="*/ 685246 h 1633466"/>
              <a:gd name="connsiteX360" fmla="*/ 278381 w 1284473"/>
              <a:gd name="connsiteY360" fmla="*/ 680827 h 1633466"/>
              <a:gd name="connsiteX361" fmla="*/ 300487 w 1284473"/>
              <a:gd name="connsiteY361" fmla="*/ 676093 h 1633466"/>
              <a:gd name="connsiteX362" fmla="*/ 323224 w 1284473"/>
              <a:gd name="connsiteY362" fmla="*/ 670727 h 1633466"/>
              <a:gd name="connsiteX363" fmla="*/ 334909 w 1284473"/>
              <a:gd name="connsiteY363" fmla="*/ 667571 h 1633466"/>
              <a:gd name="connsiteX364" fmla="*/ 346909 w 1284473"/>
              <a:gd name="connsiteY364" fmla="*/ 664414 h 1633466"/>
              <a:gd name="connsiteX365" fmla="*/ 358594 w 1284473"/>
              <a:gd name="connsiteY365" fmla="*/ 660942 h 1633466"/>
              <a:gd name="connsiteX366" fmla="*/ 370278 w 1284473"/>
              <a:gd name="connsiteY366" fmla="*/ 656839 h 1633466"/>
              <a:gd name="connsiteX367" fmla="*/ 381963 w 1284473"/>
              <a:gd name="connsiteY367" fmla="*/ 652736 h 1633466"/>
              <a:gd name="connsiteX368" fmla="*/ 393648 w 1284473"/>
              <a:gd name="connsiteY368" fmla="*/ 648001 h 1633466"/>
              <a:gd name="connsiteX369" fmla="*/ 405016 w 1284473"/>
              <a:gd name="connsiteY369" fmla="*/ 642320 h 1633466"/>
              <a:gd name="connsiteX370" fmla="*/ 416069 w 1284473"/>
              <a:gd name="connsiteY370" fmla="*/ 636954 h 1633466"/>
              <a:gd name="connsiteX371" fmla="*/ 427122 w 1284473"/>
              <a:gd name="connsiteY371" fmla="*/ 630325 h 1633466"/>
              <a:gd name="connsiteX372" fmla="*/ 437860 w 1284473"/>
              <a:gd name="connsiteY372" fmla="*/ 623381 h 1633466"/>
              <a:gd name="connsiteX373" fmla="*/ 448281 w 1284473"/>
              <a:gd name="connsiteY373" fmla="*/ 615806 h 1633466"/>
              <a:gd name="connsiteX374" fmla="*/ 453018 w 1284473"/>
              <a:gd name="connsiteY374" fmla="*/ 611703 h 1633466"/>
              <a:gd name="connsiteX375" fmla="*/ 458071 w 1284473"/>
              <a:gd name="connsiteY375" fmla="*/ 607600 h 1633466"/>
              <a:gd name="connsiteX376" fmla="*/ 462808 w 1284473"/>
              <a:gd name="connsiteY376" fmla="*/ 602865 h 1633466"/>
              <a:gd name="connsiteX377" fmla="*/ 467229 w 1284473"/>
              <a:gd name="connsiteY377" fmla="*/ 598131 h 1633466"/>
              <a:gd name="connsiteX378" fmla="*/ 471650 w 1284473"/>
              <a:gd name="connsiteY378" fmla="*/ 593396 h 1633466"/>
              <a:gd name="connsiteX379" fmla="*/ 476387 w 1284473"/>
              <a:gd name="connsiteY379" fmla="*/ 588661 h 1633466"/>
              <a:gd name="connsiteX380" fmla="*/ 480493 w 1284473"/>
              <a:gd name="connsiteY380" fmla="*/ 583296 h 1633466"/>
              <a:gd name="connsiteX381" fmla="*/ 484598 w 1284473"/>
              <a:gd name="connsiteY381" fmla="*/ 577930 h 1633466"/>
              <a:gd name="connsiteX382" fmla="*/ 488388 w 1284473"/>
              <a:gd name="connsiteY382" fmla="*/ 571933 h 1633466"/>
              <a:gd name="connsiteX383" fmla="*/ 491861 w 1284473"/>
              <a:gd name="connsiteY383" fmla="*/ 565936 h 1633466"/>
              <a:gd name="connsiteX384" fmla="*/ 495651 w 1284473"/>
              <a:gd name="connsiteY384" fmla="*/ 560254 h 1633466"/>
              <a:gd name="connsiteX385" fmla="*/ 498809 w 1284473"/>
              <a:gd name="connsiteY385" fmla="*/ 553626 h 1633466"/>
              <a:gd name="connsiteX386" fmla="*/ 502283 w 1284473"/>
              <a:gd name="connsiteY386" fmla="*/ 546998 h 1633466"/>
              <a:gd name="connsiteX387" fmla="*/ 504809 w 1284473"/>
              <a:gd name="connsiteY387" fmla="*/ 540054 h 1633466"/>
              <a:gd name="connsiteX388" fmla="*/ 507651 w 1284473"/>
              <a:gd name="connsiteY388" fmla="*/ 533425 h 1633466"/>
              <a:gd name="connsiteX389" fmla="*/ 510494 w 1284473"/>
              <a:gd name="connsiteY389" fmla="*/ 526166 h 1633466"/>
              <a:gd name="connsiteX390" fmla="*/ 512704 w 1284473"/>
              <a:gd name="connsiteY390" fmla="*/ 518590 h 1633466"/>
              <a:gd name="connsiteX391" fmla="*/ 514915 w 1284473"/>
              <a:gd name="connsiteY391" fmla="*/ 510384 h 1633466"/>
              <a:gd name="connsiteX392" fmla="*/ 516810 w 1284473"/>
              <a:gd name="connsiteY392" fmla="*/ 502493 h 1633466"/>
              <a:gd name="connsiteX393" fmla="*/ 518389 w 1284473"/>
              <a:gd name="connsiteY393" fmla="*/ 493971 h 1633466"/>
              <a:gd name="connsiteX394" fmla="*/ 519652 w 1284473"/>
              <a:gd name="connsiteY394" fmla="*/ 485448 h 1633466"/>
              <a:gd name="connsiteX395" fmla="*/ 520915 w 1284473"/>
              <a:gd name="connsiteY395" fmla="*/ 476295 h 1633466"/>
              <a:gd name="connsiteX396" fmla="*/ 521862 w 1284473"/>
              <a:gd name="connsiteY396" fmla="*/ 467457 h 1633466"/>
              <a:gd name="connsiteX397" fmla="*/ 522494 w 1284473"/>
              <a:gd name="connsiteY397" fmla="*/ 457672 h 1633466"/>
              <a:gd name="connsiteX398" fmla="*/ 522810 w 1284473"/>
              <a:gd name="connsiteY398" fmla="*/ 447572 h 1633466"/>
              <a:gd name="connsiteX399" fmla="*/ 523126 w 1284473"/>
              <a:gd name="connsiteY399" fmla="*/ 437787 h 1633466"/>
              <a:gd name="connsiteX400" fmla="*/ 519336 w 1284473"/>
              <a:gd name="connsiteY400" fmla="*/ 436209 h 1633466"/>
              <a:gd name="connsiteX401" fmla="*/ 515862 w 1284473"/>
              <a:gd name="connsiteY401" fmla="*/ 434947 h 1633466"/>
              <a:gd name="connsiteX402" fmla="*/ 513336 w 1284473"/>
              <a:gd name="connsiteY402" fmla="*/ 432737 h 1633466"/>
              <a:gd name="connsiteX403" fmla="*/ 510494 w 1284473"/>
              <a:gd name="connsiteY403" fmla="*/ 430843 h 1633466"/>
              <a:gd name="connsiteX404" fmla="*/ 507967 w 1284473"/>
              <a:gd name="connsiteY404" fmla="*/ 428634 h 1633466"/>
              <a:gd name="connsiteX405" fmla="*/ 506388 w 1284473"/>
              <a:gd name="connsiteY405" fmla="*/ 426425 h 1633466"/>
              <a:gd name="connsiteX406" fmla="*/ 504493 w 1284473"/>
              <a:gd name="connsiteY406" fmla="*/ 424215 h 1633466"/>
              <a:gd name="connsiteX407" fmla="*/ 503230 w 1284473"/>
              <a:gd name="connsiteY407" fmla="*/ 421690 h 1633466"/>
              <a:gd name="connsiteX408" fmla="*/ 501020 w 1284473"/>
              <a:gd name="connsiteY408" fmla="*/ 417587 h 1633466"/>
              <a:gd name="connsiteX409" fmla="*/ 500072 w 1284473"/>
              <a:gd name="connsiteY409" fmla="*/ 413799 h 1633466"/>
              <a:gd name="connsiteX410" fmla="*/ 499125 w 1284473"/>
              <a:gd name="connsiteY410" fmla="*/ 410327 h 1633466"/>
              <a:gd name="connsiteX411" fmla="*/ 495967 w 1284473"/>
              <a:gd name="connsiteY411" fmla="*/ 410327 h 1633466"/>
              <a:gd name="connsiteX412" fmla="*/ 492809 w 1284473"/>
              <a:gd name="connsiteY412" fmla="*/ 410011 h 1633466"/>
              <a:gd name="connsiteX413" fmla="*/ 489651 w 1284473"/>
              <a:gd name="connsiteY413" fmla="*/ 409380 h 1633466"/>
              <a:gd name="connsiteX414" fmla="*/ 486493 w 1284473"/>
              <a:gd name="connsiteY414" fmla="*/ 408433 h 1633466"/>
              <a:gd name="connsiteX415" fmla="*/ 483651 w 1284473"/>
              <a:gd name="connsiteY415" fmla="*/ 406855 h 1633466"/>
              <a:gd name="connsiteX416" fmla="*/ 480808 w 1284473"/>
              <a:gd name="connsiteY416" fmla="*/ 405277 h 1633466"/>
              <a:gd name="connsiteX417" fmla="*/ 477966 w 1284473"/>
              <a:gd name="connsiteY417" fmla="*/ 403383 h 1633466"/>
              <a:gd name="connsiteX418" fmla="*/ 475124 w 1284473"/>
              <a:gd name="connsiteY418" fmla="*/ 401489 h 1633466"/>
              <a:gd name="connsiteX419" fmla="*/ 472913 w 1284473"/>
              <a:gd name="connsiteY419" fmla="*/ 398964 h 1633466"/>
              <a:gd name="connsiteX420" fmla="*/ 470387 w 1284473"/>
              <a:gd name="connsiteY420" fmla="*/ 395808 h 1633466"/>
              <a:gd name="connsiteX421" fmla="*/ 468492 w 1284473"/>
              <a:gd name="connsiteY421" fmla="*/ 392651 h 1633466"/>
              <a:gd name="connsiteX422" fmla="*/ 466282 w 1284473"/>
              <a:gd name="connsiteY422" fmla="*/ 389811 h 1633466"/>
              <a:gd name="connsiteX423" fmla="*/ 465018 w 1284473"/>
              <a:gd name="connsiteY423" fmla="*/ 386023 h 1633466"/>
              <a:gd name="connsiteX424" fmla="*/ 463124 w 1284473"/>
              <a:gd name="connsiteY424" fmla="*/ 381604 h 1633466"/>
              <a:gd name="connsiteX425" fmla="*/ 462176 w 1284473"/>
              <a:gd name="connsiteY425" fmla="*/ 377185 h 1633466"/>
              <a:gd name="connsiteX426" fmla="*/ 461229 w 1284473"/>
              <a:gd name="connsiteY426" fmla="*/ 372451 h 1633466"/>
              <a:gd name="connsiteX427" fmla="*/ 460597 w 1284473"/>
              <a:gd name="connsiteY427" fmla="*/ 369610 h 1633466"/>
              <a:gd name="connsiteX428" fmla="*/ 459650 w 1284473"/>
              <a:gd name="connsiteY428" fmla="*/ 366454 h 1633466"/>
              <a:gd name="connsiteX429" fmla="*/ 457439 w 1284473"/>
              <a:gd name="connsiteY429" fmla="*/ 360141 h 1633466"/>
              <a:gd name="connsiteX430" fmla="*/ 454281 w 1284473"/>
              <a:gd name="connsiteY430" fmla="*/ 352881 h 1633466"/>
              <a:gd name="connsiteX431" fmla="*/ 450492 w 1284473"/>
              <a:gd name="connsiteY431" fmla="*/ 345306 h 1633466"/>
              <a:gd name="connsiteX432" fmla="*/ 442912 w 1284473"/>
              <a:gd name="connsiteY432" fmla="*/ 328893 h 1633466"/>
              <a:gd name="connsiteX433" fmla="*/ 439123 w 1284473"/>
              <a:gd name="connsiteY433" fmla="*/ 320371 h 1633466"/>
              <a:gd name="connsiteX434" fmla="*/ 435965 w 1284473"/>
              <a:gd name="connsiteY434" fmla="*/ 312164 h 1633466"/>
              <a:gd name="connsiteX435" fmla="*/ 433123 w 1284473"/>
              <a:gd name="connsiteY435" fmla="*/ 303958 h 1633466"/>
              <a:gd name="connsiteX436" fmla="*/ 432491 w 1284473"/>
              <a:gd name="connsiteY436" fmla="*/ 299854 h 1633466"/>
              <a:gd name="connsiteX437" fmla="*/ 431859 w 1284473"/>
              <a:gd name="connsiteY437" fmla="*/ 296067 h 1633466"/>
              <a:gd name="connsiteX438" fmla="*/ 431544 w 1284473"/>
              <a:gd name="connsiteY438" fmla="*/ 292279 h 1633466"/>
              <a:gd name="connsiteX439" fmla="*/ 431544 w 1284473"/>
              <a:gd name="connsiteY439" fmla="*/ 288492 h 1633466"/>
              <a:gd name="connsiteX440" fmla="*/ 431859 w 1284473"/>
              <a:gd name="connsiteY440" fmla="*/ 285020 h 1633466"/>
              <a:gd name="connsiteX441" fmla="*/ 432491 w 1284473"/>
              <a:gd name="connsiteY441" fmla="*/ 281548 h 1633466"/>
              <a:gd name="connsiteX442" fmla="*/ 433754 w 1284473"/>
              <a:gd name="connsiteY442" fmla="*/ 278707 h 1633466"/>
              <a:gd name="connsiteX443" fmla="*/ 435649 w 1284473"/>
              <a:gd name="connsiteY443" fmla="*/ 275550 h 1633466"/>
              <a:gd name="connsiteX444" fmla="*/ 437544 w 1284473"/>
              <a:gd name="connsiteY444" fmla="*/ 272710 h 1633466"/>
              <a:gd name="connsiteX445" fmla="*/ 440386 w 1284473"/>
              <a:gd name="connsiteY445" fmla="*/ 269869 h 1633466"/>
              <a:gd name="connsiteX446" fmla="*/ 443544 w 1284473"/>
              <a:gd name="connsiteY446" fmla="*/ 267660 h 1633466"/>
              <a:gd name="connsiteX447" fmla="*/ 447334 w 1284473"/>
              <a:gd name="connsiteY447" fmla="*/ 265450 h 1633466"/>
              <a:gd name="connsiteX448" fmla="*/ 451755 w 1284473"/>
              <a:gd name="connsiteY448" fmla="*/ 263241 h 1633466"/>
              <a:gd name="connsiteX449" fmla="*/ 456808 w 1284473"/>
              <a:gd name="connsiteY449" fmla="*/ 261662 h 1633466"/>
              <a:gd name="connsiteX450" fmla="*/ 456492 w 1284473"/>
              <a:gd name="connsiteY450" fmla="*/ 249984 h 1633466"/>
              <a:gd name="connsiteX451" fmla="*/ 455544 w 1284473"/>
              <a:gd name="connsiteY451" fmla="*/ 234833 h 1633466"/>
              <a:gd name="connsiteX452" fmla="*/ 454913 w 1284473"/>
              <a:gd name="connsiteY452" fmla="*/ 217473 h 1633466"/>
              <a:gd name="connsiteX453" fmla="*/ 454281 w 1284473"/>
              <a:gd name="connsiteY453" fmla="*/ 197904 h 1633466"/>
              <a:gd name="connsiteX454" fmla="*/ 454281 w 1284473"/>
              <a:gd name="connsiteY454" fmla="*/ 187488 h 1633466"/>
              <a:gd name="connsiteX455" fmla="*/ 454597 w 1284473"/>
              <a:gd name="connsiteY455" fmla="*/ 177072 h 1633466"/>
              <a:gd name="connsiteX456" fmla="*/ 455229 w 1284473"/>
              <a:gd name="connsiteY456" fmla="*/ 166025 h 1633466"/>
              <a:gd name="connsiteX457" fmla="*/ 456176 w 1284473"/>
              <a:gd name="connsiteY457" fmla="*/ 154977 h 1633466"/>
              <a:gd name="connsiteX458" fmla="*/ 458071 w 1284473"/>
              <a:gd name="connsiteY458" fmla="*/ 143930 h 1633466"/>
              <a:gd name="connsiteX459" fmla="*/ 459650 w 1284473"/>
              <a:gd name="connsiteY459" fmla="*/ 132567 h 1633466"/>
              <a:gd name="connsiteX460" fmla="*/ 462176 w 1284473"/>
              <a:gd name="connsiteY460" fmla="*/ 121520 h 1633466"/>
              <a:gd name="connsiteX461" fmla="*/ 465650 w 1284473"/>
              <a:gd name="connsiteY461" fmla="*/ 110473 h 1633466"/>
              <a:gd name="connsiteX462" fmla="*/ 469124 w 1284473"/>
              <a:gd name="connsiteY462" fmla="*/ 99425 h 1633466"/>
              <a:gd name="connsiteX463" fmla="*/ 473545 w 1284473"/>
              <a:gd name="connsiteY463" fmla="*/ 88694 h 1633466"/>
              <a:gd name="connsiteX464" fmla="*/ 476387 w 1284473"/>
              <a:gd name="connsiteY464" fmla="*/ 83644 h 1633466"/>
              <a:gd name="connsiteX465" fmla="*/ 478914 w 1284473"/>
              <a:gd name="connsiteY465" fmla="*/ 78278 h 1633466"/>
              <a:gd name="connsiteX466" fmla="*/ 481756 w 1284473"/>
              <a:gd name="connsiteY466" fmla="*/ 73543 h 1633466"/>
              <a:gd name="connsiteX467" fmla="*/ 484914 w 1284473"/>
              <a:gd name="connsiteY467" fmla="*/ 68493 h 1633466"/>
              <a:gd name="connsiteX468" fmla="*/ 488388 w 1284473"/>
              <a:gd name="connsiteY468" fmla="*/ 63443 h 1633466"/>
              <a:gd name="connsiteX469" fmla="*/ 492177 w 1284473"/>
              <a:gd name="connsiteY469" fmla="*/ 58709 h 1633466"/>
              <a:gd name="connsiteX470" fmla="*/ 495967 w 1284473"/>
              <a:gd name="connsiteY470" fmla="*/ 54290 h 1633466"/>
              <a:gd name="connsiteX471" fmla="*/ 499756 w 1284473"/>
              <a:gd name="connsiteY471" fmla="*/ 49555 h 1633466"/>
              <a:gd name="connsiteX472" fmla="*/ 504178 w 1284473"/>
              <a:gd name="connsiteY472" fmla="*/ 45136 h 1633466"/>
              <a:gd name="connsiteX473" fmla="*/ 508599 w 1284473"/>
              <a:gd name="connsiteY473" fmla="*/ 41033 h 1633466"/>
              <a:gd name="connsiteX474" fmla="*/ 513652 w 1284473"/>
              <a:gd name="connsiteY474" fmla="*/ 36929 h 1633466"/>
              <a:gd name="connsiteX475" fmla="*/ 518704 w 1284473"/>
              <a:gd name="connsiteY475" fmla="*/ 33142 h 1633466"/>
              <a:gd name="connsiteX476" fmla="*/ 524389 w 1284473"/>
              <a:gd name="connsiteY476" fmla="*/ 29354 h 1633466"/>
              <a:gd name="connsiteX477" fmla="*/ 529757 w 1284473"/>
              <a:gd name="connsiteY477" fmla="*/ 25882 h 1633466"/>
              <a:gd name="connsiteX478" fmla="*/ 535758 w 1284473"/>
              <a:gd name="connsiteY478" fmla="*/ 22410 h 1633466"/>
              <a:gd name="connsiteX479" fmla="*/ 541758 w 1284473"/>
              <a:gd name="connsiteY479" fmla="*/ 19254 h 1633466"/>
              <a:gd name="connsiteX480" fmla="*/ 548390 w 1284473"/>
              <a:gd name="connsiteY480" fmla="*/ 16413 h 1633466"/>
              <a:gd name="connsiteX481" fmla="*/ 555337 w 1284473"/>
              <a:gd name="connsiteY481" fmla="*/ 13888 h 1633466"/>
              <a:gd name="connsiteX482" fmla="*/ 562601 w 1284473"/>
              <a:gd name="connsiteY482" fmla="*/ 11047 h 1633466"/>
              <a:gd name="connsiteX483" fmla="*/ 570180 w 1284473"/>
              <a:gd name="connsiteY483" fmla="*/ 8838 h 1633466"/>
              <a:gd name="connsiteX484" fmla="*/ 577759 w 1284473"/>
              <a:gd name="connsiteY484" fmla="*/ 6944 h 1633466"/>
              <a:gd name="connsiteX485" fmla="*/ 585970 w 1284473"/>
              <a:gd name="connsiteY485" fmla="*/ 5050 h 1633466"/>
              <a:gd name="connsiteX486" fmla="*/ 594812 w 1284473"/>
              <a:gd name="connsiteY486" fmla="*/ 3472 h 1633466"/>
              <a:gd name="connsiteX487" fmla="*/ 603655 w 1284473"/>
              <a:gd name="connsiteY487" fmla="*/ 2210 h 1633466"/>
              <a:gd name="connsiteX488" fmla="*/ 612813 w 1284473"/>
              <a:gd name="connsiteY488" fmla="*/ 1263 h 1633466"/>
              <a:gd name="connsiteX489" fmla="*/ 622287 w 1284473"/>
              <a:gd name="connsiteY489" fmla="*/ 316 h 1633466"/>
              <a:gd name="connsiteX490" fmla="*/ 632392 w 1284473"/>
              <a:gd name="connsiteY490" fmla="*/ 0 h 163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Lst>
            <a:rect l="l" t="t" r="r" b="b"/>
            <a:pathLst>
              <a:path w="1284473" h="1633466">
                <a:moveTo>
                  <a:pt x="632392" y="0"/>
                </a:moveTo>
                <a:lnTo>
                  <a:pt x="642814" y="0"/>
                </a:lnTo>
                <a:lnTo>
                  <a:pt x="653222" y="0"/>
                </a:lnTo>
                <a:lnTo>
                  <a:pt x="662999" y="316"/>
                </a:lnTo>
                <a:lnTo>
                  <a:pt x="672776" y="1263"/>
                </a:lnTo>
                <a:lnTo>
                  <a:pt x="681606" y="2210"/>
                </a:lnTo>
                <a:lnTo>
                  <a:pt x="690752" y="3472"/>
                </a:lnTo>
                <a:lnTo>
                  <a:pt x="699268" y="5050"/>
                </a:lnTo>
                <a:lnTo>
                  <a:pt x="707152" y="6944"/>
                </a:lnTo>
                <a:lnTo>
                  <a:pt x="715037" y="8838"/>
                </a:lnTo>
                <a:lnTo>
                  <a:pt x="722921" y="11047"/>
                </a:lnTo>
                <a:lnTo>
                  <a:pt x="730175" y="13888"/>
                </a:lnTo>
                <a:lnTo>
                  <a:pt x="736798" y="16413"/>
                </a:lnTo>
                <a:lnTo>
                  <a:pt x="743421" y="19254"/>
                </a:lnTo>
                <a:lnTo>
                  <a:pt x="749729" y="22410"/>
                </a:lnTo>
                <a:lnTo>
                  <a:pt x="755405" y="25882"/>
                </a:lnTo>
                <a:lnTo>
                  <a:pt x="761082" y="29354"/>
                </a:lnTo>
                <a:lnTo>
                  <a:pt x="766444" y="33142"/>
                </a:lnTo>
                <a:lnTo>
                  <a:pt x="771805" y="36929"/>
                </a:lnTo>
                <a:lnTo>
                  <a:pt x="776536" y="41033"/>
                </a:lnTo>
                <a:lnTo>
                  <a:pt x="780951" y="45136"/>
                </a:lnTo>
                <a:lnTo>
                  <a:pt x="785682" y="49555"/>
                </a:lnTo>
                <a:lnTo>
                  <a:pt x="789467" y="54290"/>
                </a:lnTo>
                <a:lnTo>
                  <a:pt x="793251" y="58709"/>
                </a:lnTo>
                <a:lnTo>
                  <a:pt x="797036" y="63443"/>
                </a:lnTo>
                <a:lnTo>
                  <a:pt x="800505" y="68493"/>
                </a:lnTo>
                <a:lnTo>
                  <a:pt x="803343" y="73543"/>
                </a:lnTo>
                <a:lnTo>
                  <a:pt x="806182" y="78278"/>
                </a:lnTo>
                <a:lnTo>
                  <a:pt x="809020" y="83644"/>
                </a:lnTo>
                <a:lnTo>
                  <a:pt x="811543" y="88694"/>
                </a:lnTo>
                <a:lnTo>
                  <a:pt x="815959" y="99425"/>
                </a:lnTo>
                <a:lnTo>
                  <a:pt x="819743" y="110473"/>
                </a:lnTo>
                <a:lnTo>
                  <a:pt x="822897" y="121520"/>
                </a:lnTo>
                <a:lnTo>
                  <a:pt x="825420" y="132567"/>
                </a:lnTo>
                <a:lnTo>
                  <a:pt x="827312" y="143930"/>
                </a:lnTo>
                <a:lnTo>
                  <a:pt x="828889" y="154977"/>
                </a:lnTo>
                <a:lnTo>
                  <a:pt x="830151" y="166025"/>
                </a:lnTo>
                <a:lnTo>
                  <a:pt x="830782" y="177072"/>
                </a:lnTo>
                <a:lnTo>
                  <a:pt x="831097" y="187488"/>
                </a:lnTo>
                <a:lnTo>
                  <a:pt x="831097" y="197904"/>
                </a:lnTo>
                <a:lnTo>
                  <a:pt x="830466" y="217473"/>
                </a:lnTo>
                <a:lnTo>
                  <a:pt x="829836" y="234833"/>
                </a:lnTo>
                <a:lnTo>
                  <a:pt x="828574" y="249984"/>
                </a:lnTo>
                <a:lnTo>
                  <a:pt x="828259" y="261662"/>
                </a:lnTo>
                <a:lnTo>
                  <a:pt x="833620" y="263241"/>
                </a:lnTo>
                <a:lnTo>
                  <a:pt x="838035" y="265450"/>
                </a:lnTo>
                <a:lnTo>
                  <a:pt x="841820" y="267660"/>
                </a:lnTo>
                <a:lnTo>
                  <a:pt x="844974" y="269869"/>
                </a:lnTo>
                <a:lnTo>
                  <a:pt x="847497" y="272710"/>
                </a:lnTo>
                <a:lnTo>
                  <a:pt x="849705" y="275550"/>
                </a:lnTo>
                <a:lnTo>
                  <a:pt x="851281" y="278707"/>
                </a:lnTo>
                <a:lnTo>
                  <a:pt x="852543" y="281548"/>
                </a:lnTo>
                <a:lnTo>
                  <a:pt x="853489" y="285020"/>
                </a:lnTo>
                <a:lnTo>
                  <a:pt x="853805" y="288492"/>
                </a:lnTo>
                <a:lnTo>
                  <a:pt x="853805" y="292279"/>
                </a:lnTo>
                <a:lnTo>
                  <a:pt x="853489" y="296067"/>
                </a:lnTo>
                <a:lnTo>
                  <a:pt x="852858" y="299854"/>
                </a:lnTo>
                <a:lnTo>
                  <a:pt x="852228" y="303958"/>
                </a:lnTo>
                <a:lnTo>
                  <a:pt x="849389" y="312164"/>
                </a:lnTo>
                <a:lnTo>
                  <a:pt x="846235" y="320371"/>
                </a:lnTo>
                <a:lnTo>
                  <a:pt x="842451" y="328893"/>
                </a:lnTo>
                <a:lnTo>
                  <a:pt x="834882" y="345306"/>
                </a:lnTo>
                <a:lnTo>
                  <a:pt x="831097" y="352881"/>
                </a:lnTo>
                <a:lnTo>
                  <a:pt x="827943" y="360141"/>
                </a:lnTo>
                <a:lnTo>
                  <a:pt x="825420" y="366454"/>
                </a:lnTo>
                <a:lnTo>
                  <a:pt x="824474" y="369610"/>
                </a:lnTo>
                <a:lnTo>
                  <a:pt x="824159" y="372451"/>
                </a:lnTo>
                <a:lnTo>
                  <a:pt x="823213" y="377185"/>
                </a:lnTo>
                <a:lnTo>
                  <a:pt x="822266" y="381604"/>
                </a:lnTo>
                <a:lnTo>
                  <a:pt x="820374" y="386023"/>
                </a:lnTo>
                <a:lnTo>
                  <a:pt x="819113" y="389811"/>
                </a:lnTo>
                <a:lnTo>
                  <a:pt x="816905" y="392651"/>
                </a:lnTo>
                <a:lnTo>
                  <a:pt x="815013" y="395808"/>
                </a:lnTo>
                <a:lnTo>
                  <a:pt x="812490" y="398964"/>
                </a:lnTo>
                <a:lnTo>
                  <a:pt x="809967" y="401489"/>
                </a:lnTo>
                <a:lnTo>
                  <a:pt x="807128" y="403383"/>
                </a:lnTo>
                <a:lnTo>
                  <a:pt x="804605" y="405277"/>
                </a:lnTo>
                <a:lnTo>
                  <a:pt x="801767" y="406855"/>
                </a:lnTo>
                <a:lnTo>
                  <a:pt x="798613" y="408433"/>
                </a:lnTo>
                <a:lnTo>
                  <a:pt x="795459" y="409380"/>
                </a:lnTo>
                <a:lnTo>
                  <a:pt x="792305" y="410011"/>
                </a:lnTo>
                <a:lnTo>
                  <a:pt x="789467" y="410327"/>
                </a:lnTo>
                <a:lnTo>
                  <a:pt x="785998" y="410327"/>
                </a:lnTo>
                <a:lnTo>
                  <a:pt x="785051" y="413799"/>
                </a:lnTo>
                <a:lnTo>
                  <a:pt x="784105" y="417587"/>
                </a:lnTo>
                <a:lnTo>
                  <a:pt x="782213" y="421690"/>
                </a:lnTo>
                <a:lnTo>
                  <a:pt x="780636" y="424215"/>
                </a:lnTo>
                <a:lnTo>
                  <a:pt x="779059" y="426425"/>
                </a:lnTo>
                <a:lnTo>
                  <a:pt x="776851" y="428634"/>
                </a:lnTo>
                <a:lnTo>
                  <a:pt x="774959" y="430843"/>
                </a:lnTo>
                <a:lnTo>
                  <a:pt x="772121" y="432737"/>
                </a:lnTo>
                <a:lnTo>
                  <a:pt x="769282" y="434947"/>
                </a:lnTo>
                <a:lnTo>
                  <a:pt x="765813" y="436209"/>
                </a:lnTo>
                <a:lnTo>
                  <a:pt x="762029" y="437787"/>
                </a:lnTo>
                <a:lnTo>
                  <a:pt x="762344" y="447572"/>
                </a:lnTo>
                <a:lnTo>
                  <a:pt x="762659" y="457672"/>
                </a:lnTo>
                <a:lnTo>
                  <a:pt x="763605" y="467457"/>
                </a:lnTo>
                <a:lnTo>
                  <a:pt x="764236" y="476295"/>
                </a:lnTo>
                <a:lnTo>
                  <a:pt x="765498" y="485448"/>
                </a:lnTo>
                <a:lnTo>
                  <a:pt x="767075" y="493971"/>
                </a:lnTo>
                <a:lnTo>
                  <a:pt x="768652" y="502493"/>
                </a:lnTo>
                <a:lnTo>
                  <a:pt x="770228" y="510384"/>
                </a:lnTo>
                <a:lnTo>
                  <a:pt x="772751" y="518590"/>
                </a:lnTo>
                <a:lnTo>
                  <a:pt x="774959" y="526166"/>
                </a:lnTo>
                <a:lnTo>
                  <a:pt x="777482" y="533425"/>
                </a:lnTo>
                <a:lnTo>
                  <a:pt x="780321" y="540054"/>
                </a:lnTo>
                <a:lnTo>
                  <a:pt x="783159" y="546998"/>
                </a:lnTo>
                <a:lnTo>
                  <a:pt x="786628" y="553626"/>
                </a:lnTo>
                <a:lnTo>
                  <a:pt x="789782" y="560254"/>
                </a:lnTo>
                <a:lnTo>
                  <a:pt x="793567" y="565936"/>
                </a:lnTo>
                <a:lnTo>
                  <a:pt x="797036" y="571933"/>
                </a:lnTo>
                <a:lnTo>
                  <a:pt x="800820" y="577930"/>
                </a:lnTo>
                <a:lnTo>
                  <a:pt x="804920" y="583296"/>
                </a:lnTo>
                <a:lnTo>
                  <a:pt x="809020" y="588661"/>
                </a:lnTo>
                <a:lnTo>
                  <a:pt x="813436" y="593396"/>
                </a:lnTo>
                <a:lnTo>
                  <a:pt x="817851" y="598131"/>
                </a:lnTo>
                <a:lnTo>
                  <a:pt x="822582" y="602865"/>
                </a:lnTo>
                <a:lnTo>
                  <a:pt x="827312" y="607600"/>
                </a:lnTo>
                <a:lnTo>
                  <a:pt x="832043" y="611703"/>
                </a:lnTo>
                <a:lnTo>
                  <a:pt x="837089" y="615806"/>
                </a:lnTo>
                <a:lnTo>
                  <a:pt x="847182" y="623381"/>
                </a:lnTo>
                <a:lnTo>
                  <a:pt x="857905" y="630325"/>
                </a:lnTo>
                <a:lnTo>
                  <a:pt x="868627" y="636954"/>
                </a:lnTo>
                <a:lnTo>
                  <a:pt x="879981" y="642320"/>
                </a:lnTo>
                <a:lnTo>
                  <a:pt x="891335" y="648001"/>
                </a:lnTo>
                <a:lnTo>
                  <a:pt x="903319" y="652736"/>
                </a:lnTo>
                <a:lnTo>
                  <a:pt x="914989" y="656839"/>
                </a:lnTo>
                <a:lnTo>
                  <a:pt x="926658" y="660942"/>
                </a:lnTo>
                <a:lnTo>
                  <a:pt x="938327" y="664414"/>
                </a:lnTo>
                <a:lnTo>
                  <a:pt x="949996" y="667571"/>
                </a:lnTo>
                <a:lnTo>
                  <a:pt x="961665" y="670727"/>
                </a:lnTo>
                <a:lnTo>
                  <a:pt x="984688" y="676093"/>
                </a:lnTo>
                <a:lnTo>
                  <a:pt x="1006765" y="680827"/>
                </a:lnTo>
                <a:lnTo>
                  <a:pt x="1026949" y="685246"/>
                </a:lnTo>
                <a:lnTo>
                  <a:pt x="1045557" y="689665"/>
                </a:lnTo>
                <a:lnTo>
                  <a:pt x="1054387" y="692506"/>
                </a:lnTo>
                <a:lnTo>
                  <a:pt x="1062587" y="695031"/>
                </a:lnTo>
                <a:lnTo>
                  <a:pt x="1070472" y="698503"/>
                </a:lnTo>
                <a:lnTo>
                  <a:pt x="1078356" y="702290"/>
                </a:lnTo>
                <a:lnTo>
                  <a:pt x="1085925" y="706709"/>
                </a:lnTo>
                <a:lnTo>
                  <a:pt x="1093179" y="711444"/>
                </a:lnTo>
                <a:lnTo>
                  <a:pt x="1100433" y="716178"/>
                </a:lnTo>
                <a:lnTo>
                  <a:pt x="1107056" y="721860"/>
                </a:lnTo>
                <a:lnTo>
                  <a:pt x="1113679" y="727226"/>
                </a:lnTo>
                <a:lnTo>
                  <a:pt x="1119671" y="733538"/>
                </a:lnTo>
                <a:lnTo>
                  <a:pt x="1125664" y="740167"/>
                </a:lnTo>
                <a:lnTo>
                  <a:pt x="1131025" y="747111"/>
                </a:lnTo>
                <a:lnTo>
                  <a:pt x="1136702" y="754055"/>
                </a:lnTo>
                <a:lnTo>
                  <a:pt x="1141748" y="761946"/>
                </a:lnTo>
                <a:lnTo>
                  <a:pt x="1146794" y="769837"/>
                </a:lnTo>
                <a:lnTo>
                  <a:pt x="1151209" y="778043"/>
                </a:lnTo>
                <a:lnTo>
                  <a:pt x="1155309" y="786565"/>
                </a:lnTo>
                <a:lnTo>
                  <a:pt x="1159409" y="795719"/>
                </a:lnTo>
                <a:lnTo>
                  <a:pt x="1162879" y="805188"/>
                </a:lnTo>
                <a:lnTo>
                  <a:pt x="1166348" y="814973"/>
                </a:lnTo>
                <a:lnTo>
                  <a:pt x="1169502" y="825073"/>
                </a:lnTo>
                <a:lnTo>
                  <a:pt x="1172340" y="835173"/>
                </a:lnTo>
                <a:lnTo>
                  <a:pt x="1174548" y="845905"/>
                </a:lnTo>
                <a:lnTo>
                  <a:pt x="1176755" y="856952"/>
                </a:lnTo>
                <a:lnTo>
                  <a:pt x="1178648" y="867999"/>
                </a:lnTo>
                <a:lnTo>
                  <a:pt x="1180225" y="879994"/>
                </a:lnTo>
                <a:lnTo>
                  <a:pt x="1181486" y="891988"/>
                </a:lnTo>
                <a:lnTo>
                  <a:pt x="1182432" y="903982"/>
                </a:lnTo>
                <a:lnTo>
                  <a:pt x="1183378" y="916923"/>
                </a:lnTo>
                <a:lnTo>
                  <a:pt x="1183694" y="929548"/>
                </a:lnTo>
                <a:lnTo>
                  <a:pt x="1183694" y="942805"/>
                </a:lnTo>
                <a:lnTo>
                  <a:pt x="1183378" y="956062"/>
                </a:lnTo>
                <a:lnTo>
                  <a:pt x="1182432" y="982575"/>
                </a:lnTo>
                <a:lnTo>
                  <a:pt x="1182117" y="1009404"/>
                </a:lnTo>
                <a:lnTo>
                  <a:pt x="1182117" y="1035602"/>
                </a:lnTo>
                <a:lnTo>
                  <a:pt x="1182432" y="1061169"/>
                </a:lnTo>
                <a:lnTo>
                  <a:pt x="1183378" y="1086735"/>
                </a:lnTo>
                <a:lnTo>
                  <a:pt x="1184324" y="1111671"/>
                </a:lnTo>
                <a:lnTo>
                  <a:pt x="1185901" y="1136921"/>
                </a:lnTo>
                <a:lnTo>
                  <a:pt x="1188109" y="1161857"/>
                </a:lnTo>
                <a:lnTo>
                  <a:pt x="1190947" y="1186476"/>
                </a:lnTo>
                <a:lnTo>
                  <a:pt x="1194417" y="1211096"/>
                </a:lnTo>
                <a:lnTo>
                  <a:pt x="1198517" y="1235716"/>
                </a:lnTo>
                <a:lnTo>
                  <a:pt x="1203247" y="1260651"/>
                </a:lnTo>
                <a:lnTo>
                  <a:pt x="1209240" y="1284955"/>
                </a:lnTo>
                <a:lnTo>
                  <a:pt x="1215547" y="1309890"/>
                </a:lnTo>
                <a:lnTo>
                  <a:pt x="1222801" y="1335141"/>
                </a:lnTo>
                <a:lnTo>
                  <a:pt x="1226901" y="1347451"/>
                </a:lnTo>
                <a:lnTo>
                  <a:pt x="1231316" y="1360076"/>
                </a:lnTo>
                <a:lnTo>
                  <a:pt x="1239832" y="1386274"/>
                </a:lnTo>
                <a:lnTo>
                  <a:pt x="1248032" y="1413419"/>
                </a:lnTo>
                <a:lnTo>
                  <a:pt x="1256231" y="1442142"/>
                </a:lnTo>
                <a:lnTo>
                  <a:pt x="1263801" y="1471811"/>
                </a:lnTo>
                <a:lnTo>
                  <a:pt x="1271054" y="1502112"/>
                </a:lnTo>
                <a:lnTo>
                  <a:pt x="1278308" y="1533045"/>
                </a:lnTo>
                <a:lnTo>
                  <a:pt x="1284473" y="1561836"/>
                </a:lnTo>
                <a:lnTo>
                  <a:pt x="1275388" y="1564261"/>
                </a:lnTo>
                <a:lnTo>
                  <a:pt x="1098317" y="1597315"/>
                </a:lnTo>
                <a:lnTo>
                  <a:pt x="1094441" y="1580390"/>
                </a:lnTo>
                <a:lnTo>
                  <a:pt x="1088764" y="1552614"/>
                </a:lnTo>
                <a:lnTo>
                  <a:pt x="1084033" y="1526416"/>
                </a:lnTo>
                <a:lnTo>
                  <a:pt x="1080564" y="1502428"/>
                </a:lnTo>
                <a:lnTo>
                  <a:pt x="1078987" y="1491696"/>
                </a:lnTo>
                <a:lnTo>
                  <a:pt x="1078041" y="1481912"/>
                </a:lnTo>
                <a:lnTo>
                  <a:pt x="1074572" y="1444667"/>
                </a:lnTo>
                <a:lnTo>
                  <a:pt x="1070787" y="1409631"/>
                </a:lnTo>
                <a:lnTo>
                  <a:pt x="1067003" y="1377436"/>
                </a:lnTo>
                <a:lnTo>
                  <a:pt x="1062903" y="1348398"/>
                </a:lnTo>
                <a:lnTo>
                  <a:pt x="1058803" y="1322200"/>
                </a:lnTo>
                <a:lnTo>
                  <a:pt x="1054703" y="1300421"/>
                </a:lnTo>
                <a:lnTo>
                  <a:pt x="1050287" y="1282114"/>
                </a:lnTo>
                <a:lnTo>
                  <a:pt x="1048395" y="1274223"/>
                </a:lnTo>
                <a:lnTo>
                  <a:pt x="1046503" y="1267910"/>
                </a:lnTo>
                <a:lnTo>
                  <a:pt x="1042718" y="1256863"/>
                </a:lnTo>
                <a:lnTo>
                  <a:pt x="1041141" y="1252444"/>
                </a:lnTo>
                <a:lnTo>
                  <a:pt x="1038934" y="1248025"/>
                </a:lnTo>
                <a:lnTo>
                  <a:pt x="1037357" y="1244238"/>
                </a:lnTo>
                <a:lnTo>
                  <a:pt x="1035149" y="1241713"/>
                </a:lnTo>
                <a:lnTo>
                  <a:pt x="1033257" y="1239188"/>
                </a:lnTo>
                <a:lnTo>
                  <a:pt x="1031049" y="1237925"/>
                </a:lnTo>
                <a:lnTo>
                  <a:pt x="1029157" y="1236978"/>
                </a:lnTo>
                <a:lnTo>
                  <a:pt x="1026949" y="1236978"/>
                </a:lnTo>
                <a:lnTo>
                  <a:pt x="1024426" y="1237925"/>
                </a:lnTo>
                <a:lnTo>
                  <a:pt x="1022218" y="1239503"/>
                </a:lnTo>
                <a:lnTo>
                  <a:pt x="1019695" y="1242344"/>
                </a:lnTo>
                <a:lnTo>
                  <a:pt x="1017172" y="1245816"/>
                </a:lnTo>
                <a:lnTo>
                  <a:pt x="1014649" y="1250235"/>
                </a:lnTo>
                <a:lnTo>
                  <a:pt x="1011811" y="1255601"/>
                </a:lnTo>
                <a:lnTo>
                  <a:pt x="1006134" y="1268542"/>
                </a:lnTo>
                <a:lnTo>
                  <a:pt x="1000457" y="1282745"/>
                </a:lnTo>
                <a:lnTo>
                  <a:pt x="994149" y="1299474"/>
                </a:lnTo>
                <a:lnTo>
                  <a:pt x="990680" y="1309574"/>
                </a:lnTo>
                <a:lnTo>
                  <a:pt x="987211" y="1320622"/>
                </a:lnTo>
                <a:lnTo>
                  <a:pt x="983742" y="1332616"/>
                </a:lnTo>
                <a:lnTo>
                  <a:pt x="979957" y="1346504"/>
                </a:lnTo>
                <a:lnTo>
                  <a:pt x="976173" y="1361654"/>
                </a:lnTo>
                <a:lnTo>
                  <a:pt x="972073" y="1378699"/>
                </a:lnTo>
                <a:lnTo>
                  <a:pt x="963242" y="1418469"/>
                </a:lnTo>
                <a:lnTo>
                  <a:pt x="953150" y="1466761"/>
                </a:lnTo>
                <a:lnTo>
                  <a:pt x="950627" y="1479702"/>
                </a:lnTo>
                <a:lnTo>
                  <a:pt x="949050" y="1493275"/>
                </a:lnTo>
                <a:lnTo>
                  <a:pt x="947788" y="1507163"/>
                </a:lnTo>
                <a:lnTo>
                  <a:pt x="946527" y="1520735"/>
                </a:lnTo>
                <a:lnTo>
                  <a:pt x="946211" y="1534623"/>
                </a:lnTo>
                <a:lnTo>
                  <a:pt x="946211" y="1548827"/>
                </a:lnTo>
                <a:lnTo>
                  <a:pt x="946527" y="1563346"/>
                </a:lnTo>
                <a:lnTo>
                  <a:pt x="947158" y="1577865"/>
                </a:lnTo>
                <a:lnTo>
                  <a:pt x="948734" y="1592700"/>
                </a:lnTo>
                <a:lnTo>
                  <a:pt x="949996" y="1607851"/>
                </a:lnTo>
                <a:lnTo>
                  <a:pt x="950959" y="1615557"/>
                </a:lnTo>
                <a:lnTo>
                  <a:pt x="861084" y="1625485"/>
                </a:lnTo>
                <a:cubicBezTo>
                  <a:pt x="789306" y="1630757"/>
                  <a:pt x="716316" y="1633466"/>
                  <a:pt x="642341" y="1633466"/>
                </a:cubicBezTo>
                <a:cubicBezTo>
                  <a:pt x="568367" y="1633466"/>
                  <a:pt x="495377" y="1630757"/>
                  <a:pt x="423599" y="1625485"/>
                </a:cubicBezTo>
                <a:lnTo>
                  <a:pt x="333942" y="1615581"/>
                </a:lnTo>
                <a:lnTo>
                  <a:pt x="334909" y="1607851"/>
                </a:lnTo>
                <a:lnTo>
                  <a:pt x="336488" y="1592700"/>
                </a:lnTo>
                <a:lnTo>
                  <a:pt x="337751" y="1577865"/>
                </a:lnTo>
                <a:lnTo>
                  <a:pt x="338383" y="1563346"/>
                </a:lnTo>
                <a:lnTo>
                  <a:pt x="338698" y="1548827"/>
                </a:lnTo>
                <a:lnTo>
                  <a:pt x="338698" y="1534623"/>
                </a:lnTo>
                <a:lnTo>
                  <a:pt x="338383" y="1520735"/>
                </a:lnTo>
                <a:lnTo>
                  <a:pt x="337435" y="1507163"/>
                </a:lnTo>
                <a:lnTo>
                  <a:pt x="336172" y="1493275"/>
                </a:lnTo>
                <a:lnTo>
                  <a:pt x="334277" y="1479702"/>
                </a:lnTo>
                <a:lnTo>
                  <a:pt x="332067" y="1466761"/>
                </a:lnTo>
                <a:lnTo>
                  <a:pt x="321961" y="1418469"/>
                </a:lnTo>
                <a:lnTo>
                  <a:pt x="312803" y="1378699"/>
                </a:lnTo>
                <a:lnTo>
                  <a:pt x="308697" y="1361654"/>
                </a:lnTo>
                <a:lnTo>
                  <a:pt x="304908" y="1346504"/>
                </a:lnTo>
                <a:lnTo>
                  <a:pt x="301118" y="1332616"/>
                </a:lnTo>
                <a:lnTo>
                  <a:pt x="297644" y="1320622"/>
                </a:lnTo>
                <a:lnTo>
                  <a:pt x="294171" y="1309574"/>
                </a:lnTo>
                <a:lnTo>
                  <a:pt x="290697" y="1299474"/>
                </a:lnTo>
                <a:lnTo>
                  <a:pt x="284697" y="1282745"/>
                </a:lnTo>
                <a:lnTo>
                  <a:pt x="278696" y="1268542"/>
                </a:lnTo>
                <a:lnTo>
                  <a:pt x="273328" y="1255601"/>
                </a:lnTo>
                <a:lnTo>
                  <a:pt x="270486" y="1250235"/>
                </a:lnTo>
                <a:lnTo>
                  <a:pt x="267643" y="1245816"/>
                </a:lnTo>
                <a:lnTo>
                  <a:pt x="265117" y="1242344"/>
                </a:lnTo>
                <a:lnTo>
                  <a:pt x="262591" y="1239503"/>
                </a:lnTo>
                <a:lnTo>
                  <a:pt x="260380" y="1237925"/>
                </a:lnTo>
                <a:lnTo>
                  <a:pt x="258169" y="1236978"/>
                </a:lnTo>
                <a:lnTo>
                  <a:pt x="255959" y="1236978"/>
                </a:lnTo>
                <a:lnTo>
                  <a:pt x="253748" y="1237925"/>
                </a:lnTo>
                <a:lnTo>
                  <a:pt x="251853" y="1239188"/>
                </a:lnTo>
                <a:lnTo>
                  <a:pt x="249643" y="1241713"/>
                </a:lnTo>
                <a:lnTo>
                  <a:pt x="247748" y="1244238"/>
                </a:lnTo>
                <a:lnTo>
                  <a:pt x="245853" y="1248025"/>
                </a:lnTo>
                <a:lnTo>
                  <a:pt x="243958" y="1252444"/>
                </a:lnTo>
                <a:lnTo>
                  <a:pt x="242064" y="1256863"/>
                </a:lnTo>
                <a:lnTo>
                  <a:pt x="238274" y="1267910"/>
                </a:lnTo>
                <a:lnTo>
                  <a:pt x="236695" y="1274223"/>
                </a:lnTo>
                <a:lnTo>
                  <a:pt x="234484" y="1282114"/>
                </a:lnTo>
                <a:lnTo>
                  <a:pt x="230379" y="1300421"/>
                </a:lnTo>
                <a:lnTo>
                  <a:pt x="226274" y="1322200"/>
                </a:lnTo>
                <a:lnTo>
                  <a:pt x="222168" y="1348398"/>
                </a:lnTo>
                <a:lnTo>
                  <a:pt x="218063" y="1377436"/>
                </a:lnTo>
                <a:lnTo>
                  <a:pt x="214273" y="1409631"/>
                </a:lnTo>
                <a:lnTo>
                  <a:pt x="210484" y="1444667"/>
                </a:lnTo>
                <a:lnTo>
                  <a:pt x="207010" y="1481912"/>
                </a:lnTo>
                <a:lnTo>
                  <a:pt x="205747" y="1491696"/>
                </a:lnTo>
                <a:lnTo>
                  <a:pt x="204483" y="1502428"/>
                </a:lnTo>
                <a:lnTo>
                  <a:pt x="201010" y="1526416"/>
                </a:lnTo>
                <a:lnTo>
                  <a:pt x="196273" y="1552614"/>
                </a:lnTo>
                <a:lnTo>
                  <a:pt x="190272" y="1580390"/>
                </a:lnTo>
                <a:lnTo>
                  <a:pt x="186391" y="1597320"/>
                </a:lnTo>
                <a:lnTo>
                  <a:pt x="9295" y="1564261"/>
                </a:lnTo>
                <a:lnTo>
                  <a:pt x="0" y="1561779"/>
                </a:lnTo>
                <a:lnTo>
                  <a:pt x="6161" y="1533045"/>
                </a:lnTo>
                <a:lnTo>
                  <a:pt x="13425" y="1502112"/>
                </a:lnTo>
                <a:lnTo>
                  <a:pt x="20688" y="1471811"/>
                </a:lnTo>
                <a:lnTo>
                  <a:pt x="28267" y="1442142"/>
                </a:lnTo>
                <a:lnTo>
                  <a:pt x="36478" y="1413419"/>
                </a:lnTo>
                <a:lnTo>
                  <a:pt x="45005" y="1386274"/>
                </a:lnTo>
                <a:lnTo>
                  <a:pt x="53531" y="1360076"/>
                </a:lnTo>
                <a:lnTo>
                  <a:pt x="57637" y="1347451"/>
                </a:lnTo>
                <a:lnTo>
                  <a:pt x="61742" y="1335141"/>
                </a:lnTo>
                <a:lnTo>
                  <a:pt x="69005" y="1309890"/>
                </a:lnTo>
                <a:lnTo>
                  <a:pt x="75637" y="1284955"/>
                </a:lnTo>
                <a:lnTo>
                  <a:pt x="81322" y="1260651"/>
                </a:lnTo>
                <a:lnTo>
                  <a:pt x="86374" y="1235716"/>
                </a:lnTo>
                <a:lnTo>
                  <a:pt x="90480" y="1211096"/>
                </a:lnTo>
                <a:lnTo>
                  <a:pt x="93954" y="1186476"/>
                </a:lnTo>
                <a:lnTo>
                  <a:pt x="96796" y="1161857"/>
                </a:lnTo>
                <a:lnTo>
                  <a:pt x="98691" y="1136921"/>
                </a:lnTo>
                <a:lnTo>
                  <a:pt x="100585" y="1111671"/>
                </a:lnTo>
                <a:lnTo>
                  <a:pt x="101533" y="1086735"/>
                </a:lnTo>
                <a:lnTo>
                  <a:pt x="102164" y="1061169"/>
                </a:lnTo>
                <a:lnTo>
                  <a:pt x="102480" y="1035602"/>
                </a:lnTo>
                <a:lnTo>
                  <a:pt x="102480" y="1009404"/>
                </a:lnTo>
                <a:lnTo>
                  <a:pt x="101849" y="982575"/>
                </a:lnTo>
                <a:lnTo>
                  <a:pt x="101217" y="956062"/>
                </a:lnTo>
                <a:lnTo>
                  <a:pt x="101217" y="942805"/>
                </a:lnTo>
                <a:lnTo>
                  <a:pt x="101217" y="929548"/>
                </a:lnTo>
                <a:lnTo>
                  <a:pt x="101533" y="916923"/>
                </a:lnTo>
                <a:lnTo>
                  <a:pt x="102164" y="903982"/>
                </a:lnTo>
                <a:lnTo>
                  <a:pt x="103428" y="891988"/>
                </a:lnTo>
                <a:lnTo>
                  <a:pt x="104375" y="879994"/>
                </a:lnTo>
                <a:lnTo>
                  <a:pt x="105954" y="867999"/>
                </a:lnTo>
                <a:lnTo>
                  <a:pt x="108165" y="856952"/>
                </a:lnTo>
                <a:lnTo>
                  <a:pt x="110059" y="845905"/>
                </a:lnTo>
                <a:lnTo>
                  <a:pt x="112586" y="835173"/>
                </a:lnTo>
                <a:lnTo>
                  <a:pt x="115428" y="825073"/>
                </a:lnTo>
                <a:lnTo>
                  <a:pt x="118586" y="814973"/>
                </a:lnTo>
                <a:lnTo>
                  <a:pt x="122060" y="805188"/>
                </a:lnTo>
                <a:lnTo>
                  <a:pt x="125534" y="795719"/>
                </a:lnTo>
                <a:lnTo>
                  <a:pt x="129639" y="786565"/>
                </a:lnTo>
                <a:lnTo>
                  <a:pt x="133744" y="778043"/>
                </a:lnTo>
                <a:lnTo>
                  <a:pt x="138165" y="769837"/>
                </a:lnTo>
                <a:lnTo>
                  <a:pt x="142902" y="761946"/>
                </a:lnTo>
                <a:lnTo>
                  <a:pt x="148271" y="754055"/>
                </a:lnTo>
                <a:lnTo>
                  <a:pt x="153324" y="747111"/>
                </a:lnTo>
                <a:lnTo>
                  <a:pt x="159324" y="740167"/>
                </a:lnTo>
                <a:lnTo>
                  <a:pt x="165008" y="733538"/>
                </a:lnTo>
                <a:lnTo>
                  <a:pt x="171324" y="727226"/>
                </a:lnTo>
                <a:lnTo>
                  <a:pt x="177956" y="721860"/>
                </a:lnTo>
                <a:lnTo>
                  <a:pt x="184588" y="716178"/>
                </a:lnTo>
                <a:lnTo>
                  <a:pt x="191851" y="711444"/>
                </a:lnTo>
                <a:lnTo>
                  <a:pt x="198799" y="706709"/>
                </a:lnTo>
                <a:lnTo>
                  <a:pt x="206694" y="702290"/>
                </a:lnTo>
                <a:lnTo>
                  <a:pt x="214589" y="698503"/>
                </a:lnTo>
                <a:lnTo>
                  <a:pt x="222484" y="695031"/>
                </a:lnTo>
                <a:lnTo>
                  <a:pt x="230695" y="692506"/>
                </a:lnTo>
                <a:lnTo>
                  <a:pt x="239221" y="689665"/>
                </a:lnTo>
                <a:lnTo>
                  <a:pt x="258169" y="685246"/>
                </a:lnTo>
                <a:lnTo>
                  <a:pt x="278381" y="680827"/>
                </a:lnTo>
                <a:lnTo>
                  <a:pt x="300487" y="676093"/>
                </a:lnTo>
                <a:lnTo>
                  <a:pt x="323224" y="670727"/>
                </a:lnTo>
                <a:lnTo>
                  <a:pt x="334909" y="667571"/>
                </a:lnTo>
                <a:lnTo>
                  <a:pt x="346909" y="664414"/>
                </a:lnTo>
                <a:lnTo>
                  <a:pt x="358594" y="660942"/>
                </a:lnTo>
                <a:lnTo>
                  <a:pt x="370278" y="656839"/>
                </a:lnTo>
                <a:lnTo>
                  <a:pt x="381963" y="652736"/>
                </a:lnTo>
                <a:lnTo>
                  <a:pt x="393648" y="648001"/>
                </a:lnTo>
                <a:lnTo>
                  <a:pt x="405016" y="642320"/>
                </a:lnTo>
                <a:lnTo>
                  <a:pt x="416069" y="636954"/>
                </a:lnTo>
                <a:lnTo>
                  <a:pt x="427122" y="630325"/>
                </a:lnTo>
                <a:lnTo>
                  <a:pt x="437860" y="623381"/>
                </a:lnTo>
                <a:lnTo>
                  <a:pt x="448281" y="615806"/>
                </a:lnTo>
                <a:lnTo>
                  <a:pt x="453018" y="611703"/>
                </a:lnTo>
                <a:lnTo>
                  <a:pt x="458071" y="607600"/>
                </a:lnTo>
                <a:lnTo>
                  <a:pt x="462808" y="602865"/>
                </a:lnTo>
                <a:lnTo>
                  <a:pt x="467229" y="598131"/>
                </a:lnTo>
                <a:lnTo>
                  <a:pt x="471650" y="593396"/>
                </a:lnTo>
                <a:lnTo>
                  <a:pt x="476387" y="588661"/>
                </a:lnTo>
                <a:lnTo>
                  <a:pt x="480493" y="583296"/>
                </a:lnTo>
                <a:lnTo>
                  <a:pt x="484598" y="577930"/>
                </a:lnTo>
                <a:lnTo>
                  <a:pt x="488388" y="571933"/>
                </a:lnTo>
                <a:lnTo>
                  <a:pt x="491861" y="565936"/>
                </a:lnTo>
                <a:lnTo>
                  <a:pt x="495651" y="560254"/>
                </a:lnTo>
                <a:lnTo>
                  <a:pt x="498809" y="553626"/>
                </a:lnTo>
                <a:lnTo>
                  <a:pt x="502283" y="546998"/>
                </a:lnTo>
                <a:lnTo>
                  <a:pt x="504809" y="540054"/>
                </a:lnTo>
                <a:lnTo>
                  <a:pt x="507651" y="533425"/>
                </a:lnTo>
                <a:lnTo>
                  <a:pt x="510494" y="526166"/>
                </a:lnTo>
                <a:lnTo>
                  <a:pt x="512704" y="518590"/>
                </a:lnTo>
                <a:lnTo>
                  <a:pt x="514915" y="510384"/>
                </a:lnTo>
                <a:lnTo>
                  <a:pt x="516810" y="502493"/>
                </a:lnTo>
                <a:lnTo>
                  <a:pt x="518389" y="493971"/>
                </a:lnTo>
                <a:lnTo>
                  <a:pt x="519652" y="485448"/>
                </a:lnTo>
                <a:lnTo>
                  <a:pt x="520915" y="476295"/>
                </a:lnTo>
                <a:lnTo>
                  <a:pt x="521862" y="467457"/>
                </a:lnTo>
                <a:lnTo>
                  <a:pt x="522494" y="457672"/>
                </a:lnTo>
                <a:lnTo>
                  <a:pt x="522810" y="447572"/>
                </a:lnTo>
                <a:lnTo>
                  <a:pt x="523126" y="437787"/>
                </a:lnTo>
                <a:lnTo>
                  <a:pt x="519336" y="436209"/>
                </a:lnTo>
                <a:lnTo>
                  <a:pt x="515862" y="434947"/>
                </a:lnTo>
                <a:lnTo>
                  <a:pt x="513336" y="432737"/>
                </a:lnTo>
                <a:lnTo>
                  <a:pt x="510494" y="430843"/>
                </a:lnTo>
                <a:lnTo>
                  <a:pt x="507967" y="428634"/>
                </a:lnTo>
                <a:lnTo>
                  <a:pt x="506388" y="426425"/>
                </a:lnTo>
                <a:lnTo>
                  <a:pt x="504493" y="424215"/>
                </a:lnTo>
                <a:lnTo>
                  <a:pt x="503230" y="421690"/>
                </a:lnTo>
                <a:lnTo>
                  <a:pt x="501020" y="417587"/>
                </a:lnTo>
                <a:lnTo>
                  <a:pt x="500072" y="413799"/>
                </a:lnTo>
                <a:lnTo>
                  <a:pt x="499125" y="410327"/>
                </a:lnTo>
                <a:lnTo>
                  <a:pt x="495967" y="410327"/>
                </a:lnTo>
                <a:lnTo>
                  <a:pt x="492809" y="410011"/>
                </a:lnTo>
                <a:lnTo>
                  <a:pt x="489651" y="409380"/>
                </a:lnTo>
                <a:lnTo>
                  <a:pt x="486493" y="408433"/>
                </a:lnTo>
                <a:lnTo>
                  <a:pt x="483651" y="406855"/>
                </a:lnTo>
                <a:lnTo>
                  <a:pt x="480808" y="405277"/>
                </a:lnTo>
                <a:lnTo>
                  <a:pt x="477966" y="403383"/>
                </a:lnTo>
                <a:lnTo>
                  <a:pt x="475124" y="401489"/>
                </a:lnTo>
                <a:lnTo>
                  <a:pt x="472913" y="398964"/>
                </a:lnTo>
                <a:lnTo>
                  <a:pt x="470387" y="395808"/>
                </a:lnTo>
                <a:lnTo>
                  <a:pt x="468492" y="392651"/>
                </a:lnTo>
                <a:lnTo>
                  <a:pt x="466282" y="389811"/>
                </a:lnTo>
                <a:lnTo>
                  <a:pt x="465018" y="386023"/>
                </a:lnTo>
                <a:lnTo>
                  <a:pt x="463124" y="381604"/>
                </a:lnTo>
                <a:lnTo>
                  <a:pt x="462176" y="377185"/>
                </a:lnTo>
                <a:lnTo>
                  <a:pt x="461229" y="372451"/>
                </a:lnTo>
                <a:lnTo>
                  <a:pt x="460597" y="369610"/>
                </a:lnTo>
                <a:lnTo>
                  <a:pt x="459650" y="366454"/>
                </a:lnTo>
                <a:lnTo>
                  <a:pt x="457439" y="360141"/>
                </a:lnTo>
                <a:lnTo>
                  <a:pt x="454281" y="352881"/>
                </a:lnTo>
                <a:lnTo>
                  <a:pt x="450492" y="345306"/>
                </a:lnTo>
                <a:lnTo>
                  <a:pt x="442912" y="328893"/>
                </a:lnTo>
                <a:lnTo>
                  <a:pt x="439123" y="320371"/>
                </a:lnTo>
                <a:lnTo>
                  <a:pt x="435965" y="312164"/>
                </a:lnTo>
                <a:lnTo>
                  <a:pt x="433123" y="303958"/>
                </a:lnTo>
                <a:lnTo>
                  <a:pt x="432491" y="299854"/>
                </a:lnTo>
                <a:lnTo>
                  <a:pt x="431859" y="296067"/>
                </a:lnTo>
                <a:lnTo>
                  <a:pt x="431544" y="292279"/>
                </a:lnTo>
                <a:lnTo>
                  <a:pt x="431544" y="288492"/>
                </a:lnTo>
                <a:lnTo>
                  <a:pt x="431859" y="285020"/>
                </a:lnTo>
                <a:lnTo>
                  <a:pt x="432491" y="281548"/>
                </a:lnTo>
                <a:lnTo>
                  <a:pt x="433754" y="278707"/>
                </a:lnTo>
                <a:lnTo>
                  <a:pt x="435649" y="275550"/>
                </a:lnTo>
                <a:lnTo>
                  <a:pt x="437544" y="272710"/>
                </a:lnTo>
                <a:lnTo>
                  <a:pt x="440386" y="269869"/>
                </a:lnTo>
                <a:lnTo>
                  <a:pt x="443544" y="267660"/>
                </a:lnTo>
                <a:lnTo>
                  <a:pt x="447334" y="265450"/>
                </a:lnTo>
                <a:lnTo>
                  <a:pt x="451755" y="263241"/>
                </a:lnTo>
                <a:lnTo>
                  <a:pt x="456808" y="261662"/>
                </a:lnTo>
                <a:lnTo>
                  <a:pt x="456492" y="249984"/>
                </a:lnTo>
                <a:lnTo>
                  <a:pt x="455544" y="234833"/>
                </a:lnTo>
                <a:lnTo>
                  <a:pt x="454913" y="217473"/>
                </a:lnTo>
                <a:lnTo>
                  <a:pt x="454281" y="197904"/>
                </a:lnTo>
                <a:lnTo>
                  <a:pt x="454281" y="187488"/>
                </a:lnTo>
                <a:lnTo>
                  <a:pt x="454597" y="177072"/>
                </a:lnTo>
                <a:lnTo>
                  <a:pt x="455229" y="166025"/>
                </a:lnTo>
                <a:lnTo>
                  <a:pt x="456176" y="154977"/>
                </a:lnTo>
                <a:lnTo>
                  <a:pt x="458071" y="143930"/>
                </a:lnTo>
                <a:lnTo>
                  <a:pt x="459650" y="132567"/>
                </a:lnTo>
                <a:lnTo>
                  <a:pt x="462176" y="121520"/>
                </a:lnTo>
                <a:lnTo>
                  <a:pt x="465650" y="110473"/>
                </a:lnTo>
                <a:lnTo>
                  <a:pt x="469124" y="99425"/>
                </a:lnTo>
                <a:lnTo>
                  <a:pt x="473545" y="88694"/>
                </a:lnTo>
                <a:lnTo>
                  <a:pt x="476387" y="83644"/>
                </a:lnTo>
                <a:lnTo>
                  <a:pt x="478914" y="78278"/>
                </a:lnTo>
                <a:lnTo>
                  <a:pt x="481756" y="73543"/>
                </a:lnTo>
                <a:lnTo>
                  <a:pt x="484914" y="68493"/>
                </a:lnTo>
                <a:lnTo>
                  <a:pt x="488388" y="63443"/>
                </a:lnTo>
                <a:lnTo>
                  <a:pt x="492177" y="58709"/>
                </a:lnTo>
                <a:lnTo>
                  <a:pt x="495967" y="54290"/>
                </a:lnTo>
                <a:lnTo>
                  <a:pt x="499756" y="49555"/>
                </a:lnTo>
                <a:lnTo>
                  <a:pt x="504178" y="45136"/>
                </a:lnTo>
                <a:lnTo>
                  <a:pt x="508599" y="41033"/>
                </a:lnTo>
                <a:lnTo>
                  <a:pt x="513652" y="36929"/>
                </a:lnTo>
                <a:lnTo>
                  <a:pt x="518704" y="33142"/>
                </a:lnTo>
                <a:lnTo>
                  <a:pt x="524389" y="29354"/>
                </a:lnTo>
                <a:lnTo>
                  <a:pt x="529757" y="25882"/>
                </a:lnTo>
                <a:lnTo>
                  <a:pt x="535758" y="22410"/>
                </a:lnTo>
                <a:lnTo>
                  <a:pt x="541758" y="19254"/>
                </a:lnTo>
                <a:lnTo>
                  <a:pt x="548390" y="16413"/>
                </a:lnTo>
                <a:lnTo>
                  <a:pt x="555337" y="13888"/>
                </a:lnTo>
                <a:lnTo>
                  <a:pt x="562601" y="11047"/>
                </a:lnTo>
                <a:lnTo>
                  <a:pt x="570180" y="8838"/>
                </a:lnTo>
                <a:lnTo>
                  <a:pt x="577759" y="6944"/>
                </a:lnTo>
                <a:lnTo>
                  <a:pt x="585970" y="5050"/>
                </a:lnTo>
                <a:lnTo>
                  <a:pt x="594812" y="3472"/>
                </a:lnTo>
                <a:lnTo>
                  <a:pt x="603655" y="2210"/>
                </a:lnTo>
                <a:lnTo>
                  <a:pt x="612813" y="1263"/>
                </a:lnTo>
                <a:lnTo>
                  <a:pt x="622287" y="316"/>
                </a:lnTo>
                <a:lnTo>
                  <a:pt x="632392" y="0"/>
                </a:ln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 name="任意多边形 30"/>
          <p:cNvSpPr/>
          <p:nvPr/>
        </p:nvSpPr>
        <p:spPr>
          <a:xfrm>
            <a:off x="3867035" y="4972257"/>
            <a:ext cx="4439478" cy="837493"/>
          </a:xfrm>
          <a:custGeom>
            <a:avLst/>
            <a:gdLst>
              <a:gd name="connsiteX0" fmla="*/ 0 w 3053876"/>
              <a:gd name="connsiteY0" fmla="*/ 0 h 603562"/>
              <a:gd name="connsiteX1" fmla="*/ 56975 w 3053876"/>
              <a:gd name="connsiteY1" fmla="*/ 48954 h 603562"/>
              <a:gd name="connsiteX2" fmla="*/ 1526940 w 3053876"/>
              <a:gd name="connsiteY2" fmla="*/ 494363 h 603562"/>
              <a:gd name="connsiteX3" fmla="*/ 2996904 w 3053876"/>
              <a:gd name="connsiteY3" fmla="*/ 48954 h 603562"/>
              <a:gd name="connsiteX4" fmla="*/ 3053876 w 3053876"/>
              <a:gd name="connsiteY4" fmla="*/ 3 h 603562"/>
              <a:gd name="connsiteX5" fmla="*/ 3053876 w 3053876"/>
              <a:gd name="connsiteY5" fmla="*/ 4 h 603562"/>
              <a:gd name="connsiteX6" fmla="*/ 2996904 w 3053876"/>
              <a:gd name="connsiteY6" fmla="*/ 59768 h 603562"/>
              <a:gd name="connsiteX7" fmla="*/ 1526940 w 3053876"/>
              <a:gd name="connsiteY7" fmla="*/ 603562 h 603562"/>
              <a:gd name="connsiteX8" fmla="*/ 56975 w 3053876"/>
              <a:gd name="connsiteY8" fmla="*/ 59768 h 603562"/>
              <a:gd name="connsiteX9" fmla="*/ 0 w 3053876"/>
              <a:gd name="connsiteY9" fmla="*/ 0 h 603562"/>
              <a:gd name="connsiteX0-1" fmla="*/ 0 w 2996901"/>
              <a:gd name="connsiteY0-2" fmla="*/ 59765 h 603559"/>
              <a:gd name="connsiteX1-3" fmla="*/ 0 w 2996901"/>
              <a:gd name="connsiteY1-4" fmla="*/ 48951 h 603559"/>
              <a:gd name="connsiteX2-5" fmla="*/ 1469965 w 2996901"/>
              <a:gd name="connsiteY2-6" fmla="*/ 494360 h 603559"/>
              <a:gd name="connsiteX3-7" fmla="*/ 2939929 w 2996901"/>
              <a:gd name="connsiteY3-8" fmla="*/ 48951 h 603559"/>
              <a:gd name="connsiteX4-9" fmla="*/ 2996901 w 2996901"/>
              <a:gd name="connsiteY4-10" fmla="*/ 0 h 603559"/>
              <a:gd name="connsiteX5-11" fmla="*/ 2996901 w 2996901"/>
              <a:gd name="connsiteY5-12" fmla="*/ 1 h 603559"/>
              <a:gd name="connsiteX6-13" fmla="*/ 2939929 w 2996901"/>
              <a:gd name="connsiteY6-14" fmla="*/ 59765 h 603559"/>
              <a:gd name="connsiteX7-15" fmla="*/ 1469965 w 2996901"/>
              <a:gd name="connsiteY7-16" fmla="*/ 603559 h 603559"/>
              <a:gd name="connsiteX8-17" fmla="*/ 0 w 2996901"/>
              <a:gd name="connsiteY8-18" fmla="*/ 59765 h 603559"/>
              <a:gd name="connsiteX0-19" fmla="*/ 0 w 2996901"/>
              <a:gd name="connsiteY0-20" fmla="*/ 59765 h 603559"/>
              <a:gd name="connsiteX1-21" fmla="*/ 0 w 2996901"/>
              <a:gd name="connsiteY1-22" fmla="*/ 48951 h 603559"/>
              <a:gd name="connsiteX2-23" fmla="*/ 1469965 w 2996901"/>
              <a:gd name="connsiteY2-24" fmla="*/ 494360 h 603559"/>
              <a:gd name="connsiteX3-25" fmla="*/ 2939929 w 2996901"/>
              <a:gd name="connsiteY3-26" fmla="*/ 48951 h 603559"/>
              <a:gd name="connsiteX4-27" fmla="*/ 2996901 w 2996901"/>
              <a:gd name="connsiteY4-28" fmla="*/ 0 h 603559"/>
              <a:gd name="connsiteX5-29" fmla="*/ 2939929 w 2996901"/>
              <a:gd name="connsiteY5-30" fmla="*/ 59765 h 603559"/>
              <a:gd name="connsiteX6-31" fmla="*/ 1469965 w 2996901"/>
              <a:gd name="connsiteY6-32" fmla="*/ 603559 h 603559"/>
              <a:gd name="connsiteX7-33" fmla="*/ 0 w 2996901"/>
              <a:gd name="connsiteY7-34" fmla="*/ 59765 h 603559"/>
              <a:gd name="connsiteX0-35" fmla="*/ 0 w 2939929"/>
              <a:gd name="connsiteY0-36" fmla="*/ 10814 h 554608"/>
              <a:gd name="connsiteX1-37" fmla="*/ 0 w 2939929"/>
              <a:gd name="connsiteY1-38" fmla="*/ 0 h 554608"/>
              <a:gd name="connsiteX2-39" fmla="*/ 1469965 w 2939929"/>
              <a:gd name="connsiteY2-40" fmla="*/ 445409 h 554608"/>
              <a:gd name="connsiteX3-41" fmla="*/ 2939929 w 2939929"/>
              <a:gd name="connsiteY3-42" fmla="*/ 0 h 554608"/>
              <a:gd name="connsiteX4-43" fmla="*/ 2939929 w 2939929"/>
              <a:gd name="connsiteY4-44" fmla="*/ 10814 h 554608"/>
              <a:gd name="connsiteX5-45" fmla="*/ 1469965 w 2939929"/>
              <a:gd name="connsiteY5-46" fmla="*/ 554608 h 554608"/>
              <a:gd name="connsiteX6-47" fmla="*/ 0 w 2939929"/>
              <a:gd name="connsiteY6-48" fmla="*/ 10814 h 5546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939929" h="554608">
                <a:moveTo>
                  <a:pt x="0" y="10814"/>
                </a:moveTo>
                <a:lnTo>
                  <a:pt x="0" y="0"/>
                </a:lnTo>
                <a:cubicBezTo>
                  <a:pt x="349399" y="272023"/>
                  <a:pt x="878168" y="445409"/>
                  <a:pt x="1469965" y="445409"/>
                </a:cubicBezTo>
                <a:cubicBezTo>
                  <a:pt x="2061763" y="445409"/>
                  <a:pt x="2590532" y="272023"/>
                  <a:pt x="2939929" y="0"/>
                </a:cubicBezTo>
                <a:lnTo>
                  <a:pt x="2939929" y="10814"/>
                </a:lnTo>
                <a:cubicBezTo>
                  <a:pt x="2590532" y="342923"/>
                  <a:pt x="2061763" y="554608"/>
                  <a:pt x="1469965" y="554608"/>
                </a:cubicBezTo>
                <a:cubicBezTo>
                  <a:pt x="878168" y="554608"/>
                  <a:pt x="349399" y="342923"/>
                  <a:pt x="0" y="10814"/>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32" name="组合 31"/>
          <p:cNvGrpSpPr/>
          <p:nvPr/>
        </p:nvGrpSpPr>
        <p:grpSpPr>
          <a:xfrm>
            <a:off x="6199708" y="1939790"/>
            <a:ext cx="879499" cy="879500"/>
            <a:chOff x="6199708" y="1939790"/>
            <a:chExt cx="879499" cy="879500"/>
          </a:xfrm>
        </p:grpSpPr>
        <p:sp>
          <p:nvSpPr>
            <p:cNvPr id="33" name="椭圆 32"/>
            <p:cNvSpPr/>
            <p:nvPr/>
          </p:nvSpPr>
          <p:spPr>
            <a:xfrm>
              <a:off x="6199708" y="1939790"/>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4" name="任意多边形 33"/>
            <p:cNvSpPr/>
            <p:nvPr/>
          </p:nvSpPr>
          <p:spPr bwMode="auto">
            <a:xfrm>
              <a:off x="6477308" y="2155026"/>
              <a:ext cx="324298" cy="449028"/>
            </a:xfrm>
            <a:custGeom>
              <a:avLst/>
              <a:gdLst>
                <a:gd name="connsiteX0" fmla="*/ 2530737 w 4953000"/>
                <a:gd name="connsiteY0" fmla="*/ 1639888 h 6858001"/>
                <a:gd name="connsiteX1" fmla="*/ 2545023 w 4953000"/>
                <a:gd name="connsiteY1" fmla="*/ 1639888 h 6858001"/>
                <a:gd name="connsiteX2" fmla="*/ 2558780 w 4953000"/>
                <a:gd name="connsiteY2" fmla="*/ 1639888 h 6858001"/>
                <a:gd name="connsiteX3" fmla="*/ 2572008 w 4953000"/>
                <a:gd name="connsiteY3" fmla="*/ 1640947 h 6858001"/>
                <a:gd name="connsiteX4" fmla="*/ 2584177 w 4953000"/>
                <a:gd name="connsiteY4" fmla="*/ 1642534 h 6858001"/>
                <a:gd name="connsiteX5" fmla="*/ 2597405 w 4953000"/>
                <a:gd name="connsiteY5" fmla="*/ 1644651 h 6858001"/>
                <a:gd name="connsiteX6" fmla="*/ 2609045 w 4953000"/>
                <a:gd name="connsiteY6" fmla="*/ 1646768 h 6858001"/>
                <a:gd name="connsiteX7" fmla="*/ 2620157 w 4953000"/>
                <a:gd name="connsiteY7" fmla="*/ 1649414 h 6858001"/>
                <a:gd name="connsiteX8" fmla="*/ 2631797 w 4953000"/>
                <a:gd name="connsiteY8" fmla="*/ 1652589 h 6858001"/>
                <a:gd name="connsiteX9" fmla="*/ 2642908 w 4953000"/>
                <a:gd name="connsiteY9" fmla="*/ 1656823 h 6858001"/>
                <a:gd name="connsiteX10" fmla="*/ 2653491 w 4953000"/>
                <a:gd name="connsiteY10" fmla="*/ 1661057 h 6858001"/>
                <a:gd name="connsiteX11" fmla="*/ 2663543 w 4953000"/>
                <a:gd name="connsiteY11" fmla="*/ 1665820 h 6858001"/>
                <a:gd name="connsiteX12" fmla="*/ 2673067 w 4953000"/>
                <a:gd name="connsiteY12" fmla="*/ 1670583 h 6858001"/>
                <a:gd name="connsiteX13" fmla="*/ 2683121 w 4953000"/>
                <a:gd name="connsiteY13" fmla="*/ 1675875 h 6858001"/>
                <a:gd name="connsiteX14" fmla="*/ 2692645 w 4953000"/>
                <a:gd name="connsiteY14" fmla="*/ 1681697 h 6858001"/>
                <a:gd name="connsiteX15" fmla="*/ 2701639 w 4953000"/>
                <a:gd name="connsiteY15" fmla="*/ 1687518 h 6858001"/>
                <a:gd name="connsiteX16" fmla="*/ 2710105 w 4953000"/>
                <a:gd name="connsiteY16" fmla="*/ 1693339 h 6858001"/>
                <a:gd name="connsiteX17" fmla="*/ 2726508 w 4953000"/>
                <a:gd name="connsiteY17" fmla="*/ 1707099 h 6858001"/>
                <a:gd name="connsiteX18" fmla="*/ 2742910 w 4953000"/>
                <a:gd name="connsiteY18" fmla="*/ 1720330 h 6858001"/>
                <a:gd name="connsiteX19" fmla="*/ 2757725 w 4953000"/>
                <a:gd name="connsiteY19" fmla="*/ 1735148 h 6858001"/>
                <a:gd name="connsiteX20" fmla="*/ 2772011 w 4953000"/>
                <a:gd name="connsiteY20" fmla="*/ 1749966 h 6858001"/>
                <a:gd name="connsiteX21" fmla="*/ 2785239 w 4953000"/>
                <a:gd name="connsiteY21" fmla="*/ 1765313 h 6858001"/>
                <a:gd name="connsiteX22" fmla="*/ 2797408 w 4953000"/>
                <a:gd name="connsiteY22" fmla="*/ 1781190 h 6858001"/>
                <a:gd name="connsiteX23" fmla="*/ 2822277 w 4953000"/>
                <a:gd name="connsiteY23" fmla="*/ 1811356 h 6858001"/>
                <a:gd name="connsiteX24" fmla="*/ 2841853 w 4953000"/>
                <a:gd name="connsiteY24" fmla="*/ 1836758 h 6858001"/>
                <a:gd name="connsiteX25" fmla="*/ 2851907 w 4953000"/>
                <a:gd name="connsiteY25" fmla="*/ 1848401 h 6858001"/>
                <a:gd name="connsiteX26" fmla="*/ 2861431 w 4953000"/>
                <a:gd name="connsiteY26" fmla="*/ 1858985 h 6858001"/>
                <a:gd name="connsiteX27" fmla="*/ 2870955 w 4953000"/>
                <a:gd name="connsiteY27" fmla="*/ 1869041 h 6858001"/>
                <a:gd name="connsiteX28" fmla="*/ 2881537 w 4953000"/>
                <a:gd name="connsiteY28" fmla="*/ 1879096 h 6858001"/>
                <a:gd name="connsiteX29" fmla="*/ 2892119 w 4953000"/>
                <a:gd name="connsiteY29" fmla="*/ 1888622 h 6858001"/>
                <a:gd name="connsiteX30" fmla="*/ 2902701 w 4953000"/>
                <a:gd name="connsiteY30" fmla="*/ 1897089 h 6858001"/>
                <a:gd name="connsiteX31" fmla="*/ 2914341 w 4953000"/>
                <a:gd name="connsiteY31" fmla="*/ 1905028 h 6858001"/>
                <a:gd name="connsiteX32" fmla="*/ 2925982 w 4953000"/>
                <a:gd name="connsiteY32" fmla="*/ 1913495 h 6858001"/>
                <a:gd name="connsiteX33" fmla="*/ 2937093 w 4953000"/>
                <a:gd name="connsiteY33" fmla="*/ 1920904 h 6858001"/>
                <a:gd name="connsiteX34" fmla="*/ 2949792 w 4953000"/>
                <a:gd name="connsiteY34" fmla="*/ 1927784 h 6858001"/>
                <a:gd name="connsiteX35" fmla="*/ 2961961 w 4953000"/>
                <a:gd name="connsiteY35" fmla="*/ 1934135 h 6858001"/>
                <a:gd name="connsiteX36" fmla="*/ 2975189 w 4953000"/>
                <a:gd name="connsiteY36" fmla="*/ 1940485 h 6858001"/>
                <a:gd name="connsiteX37" fmla="*/ 2988417 w 4953000"/>
                <a:gd name="connsiteY37" fmla="*/ 1945778 h 6858001"/>
                <a:gd name="connsiteX38" fmla="*/ 3002174 w 4953000"/>
                <a:gd name="connsiteY38" fmla="*/ 1951070 h 6858001"/>
                <a:gd name="connsiteX39" fmla="*/ 3016459 w 4953000"/>
                <a:gd name="connsiteY39" fmla="*/ 1956362 h 6858001"/>
                <a:gd name="connsiteX40" fmla="*/ 3030745 w 4953000"/>
                <a:gd name="connsiteY40" fmla="*/ 1960067 h 6858001"/>
                <a:gd name="connsiteX41" fmla="*/ 3046090 w 4953000"/>
                <a:gd name="connsiteY41" fmla="*/ 1963771 h 6858001"/>
                <a:gd name="connsiteX42" fmla="*/ 3061434 w 4953000"/>
                <a:gd name="connsiteY42" fmla="*/ 1968005 h 6858001"/>
                <a:gd name="connsiteX43" fmla="*/ 3077307 w 4953000"/>
                <a:gd name="connsiteY43" fmla="*/ 1971180 h 6858001"/>
                <a:gd name="connsiteX44" fmla="*/ 3093709 w 4953000"/>
                <a:gd name="connsiteY44" fmla="*/ 1973826 h 6858001"/>
                <a:gd name="connsiteX45" fmla="*/ 3110641 w 4953000"/>
                <a:gd name="connsiteY45" fmla="*/ 1975414 h 6858001"/>
                <a:gd name="connsiteX46" fmla="*/ 3128102 w 4953000"/>
                <a:gd name="connsiteY46" fmla="*/ 1977531 h 6858001"/>
                <a:gd name="connsiteX47" fmla="*/ 3146091 w 4953000"/>
                <a:gd name="connsiteY47" fmla="*/ 1978589 h 6858001"/>
                <a:gd name="connsiteX48" fmla="*/ 3164610 w 4953000"/>
                <a:gd name="connsiteY48" fmla="*/ 1979118 h 6858001"/>
                <a:gd name="connsiteX49" fmla="*/ 3183658 w 4953000"/>
                <a:gd name="connsiteY49" fmla="*/ 1980177 h 6858001"/>
                <a:gd name="connsiteX50" fmla="*/ 3202706 w 4953000"/>
                <a:gd name="connsiteY50" fmla="*/ 1980177 h 6858001"/>
                <a:gd name="connsiteX51" fmla="*/ 3243977 w 4953000"/>
                <a:gd name="connsiteY51" fmla="*/ 1979118 h 6858001"/>
                <a:gd name="connsiteX52" fmla="*/ 3287363 w 4953000"/>
                <a:gd name="connsiteY52" fmla="*/ 1977002 h 6858001"/>
                <a:gd name="connsiteX53" fmla="*/ 3332338 w 4953000"/>
                <a:gd name="connsiteY53" fmla="*/ 1972768 h 6858001"/>
                <a:gd name="connsiteX54" fmla="*/ 3364613 w 4953000"/>
                <a:gd name="connsiteY54" fmla="*/ 1970122 h 6858001"/>
                <a:gd name="connsiteX55" fmla="*/ 3397418 w 4953000"/>
                <a:gd name="connsiteY55" fmla="*/ 1968534 h 6858001"/>
                <a:gd name="connsiteX56" fmla="*/ 3431281 w 4953000"/>
                <a:gd name="connsiteY56" fmla="*/ 1966946 h 6858001"/>
                <a:gd name="connsiteX57" fmla="*/ 3466203 w 4953000"/>
                <a:gd name="connsiteY57" fmla="*/ 1966417 h 6858001"/>
                <a:gd name="connsiteX58" fmla="*/ 3502182 w 4953000"/>
                <a:gd name="connsiteY58" fmla="*/ 1966946 h 6858001"/>
                <a:gd name="connsiteX59" fmla="*/ 3538161 w 4953000"/>
                <a:gd name="connsiteY59" fmla="*/ 1969063 h 6858001"/>
                <a:gd name="connsiteX60" fmla="*/ 3575199 w 4953000"/>
                <a:gd name="connsiteY60" fmla="*/ 1971180 h 6858001"/>
                <a:gd name="connsiteX61" fmla="*/ 3611708 w 4953000"/>
                <a:gd name="connsiteY61" fmla="*/ 1974885 h 6858001"/>
                <a:gd name="connsiteX62" fmla="*/ 3649275 w 4953000"/>
                <a:gd name="connsiteY62" fmla="*/ 1978589 h 6858001"/>
                <a:gd name="connsiteX63" fmla="*/ 3685783 w 4953000"/>
                <a:gd name="connsiteY63" fmla="*/ 1984411 h 6858001"/>
                <a:gd name="connsiteX64" fmla="*/ 3722821 w 4953000"/>
                <a:gd name="connsiteY64" fmla="*/ 1990761 h 6858001"/>
                <a:gd name="connsiteX65" fmla="*/ 3759329 w 4953000"/>
                <a:gd name="connsiteY65" fmla="*/ 1998170 h 6858001"/>
                <a:gd name="connsiteX66" fmla="*/ 3795838 w 4953000"/>
                <a:gd name="connsiteY66" fmla="*/ 2006638 h 6858001"/>
                <a:gd name="connsiteX67" fmla="*/ 3831288 w 4953000"/>
                <a:gd name="connsiteY67" fmla="*/ 2016164 h 6858001"/>
                <a:gd name="connsiteX68" fmla="*/ 3866209 w 4953000"/>
                <a:gd name="connsiteY68" fmla="*/ 2027277 h 6858001"/>
                <a:gd name="connsiteX69" fmla="*/ 3900601 w 4953000"/>
                <a:gd name="connsiteY69" fmla="*/ 2038391 h 6858001"/>
                <a:gd name="connsiteX70" fmla="*/ 3884199 w 4953000"/>
                <a:gd name="connsiteY70" fmla="*/ 2315173 h 6858001"/>
                <a:gd name="connsiteX71" fmla="*/ 3844516 w 4953000"/>
                <a:gd name="connsiteY71" fmla="*/ 2307764 h 6858001"/>
                <a:gd name="connsiteX72" fmla="*/ 3802716 w 4953000"/>
                <a:gd name="connsiteY72" fmla="*/ 2301414 h 6858001"/>
                <a:gd name="connsiteX73" fmla="*/ 3758271 w 4953000"/>
                <a:gd name="connsiteY73" fmla="*/ 2295063 h 6858001"/>
                <a:gd name="connsiteX74" fmla="*/ 3711709 w 4953000"/>
                <a:gd name="connsiteY74" fmla="*/ 2289771 h 6858001"/>
                <a:gd name="connsiteX75" fmla="*/ 3662502 w 4953000"/>
                <a:gd name="connsiteY75" fmla="*/ 2284479 h 6858001"/>
                <a:gd name="connsiteX76" fmla="*/ 3611708 w 4953000"/>
                <a:gd name="connsiteY76" fmla="*/ 2280774 h 6858001"/>
                <a:gd name="connsiteX77" fmla="*/ 3558797 w 4953000"/>
                <a:gd name="connsiteY77" fmla="*/ 2278128 h 6858001"/>
                <a:gd name="connsiteX78" fmla="*/ 3504299 w 4953000"/>
                <a:gd name="connsiteY78" fmla="*/ 2277070 h 6858001"/>
                <a:gd name="connsiteX79" fmla="*/ 3447684 w 4953000"/>
                <a:gd name="connsiteY79" fmla="*/ 2276540 h 6858001"/>
                <a:gd name="connsiteX80" fmla="*/ 3388953 w 4953000"/>
                <a:gd name="connsiteY80" fmla="*/ 2277599 h 6858001"/>
                <a:gd name="connsiteX81" fmla="*/ 3359323 w 4953000"/>
                <a:gd name="connsiteY81" fmla="*/ 2278657 h 6858001"/>
                <a:gd name="connsiteX82" fmla="*/ 3329163 w 4953000"/>
                <a:gd name="connsiteY82" fmla="*/ 2280774 h 6858001"/>
                <a:gd name="connsiteX83" fmla="*/ 3297946 w 4953000"/>
                <a:gd name="connsiteY83" fmla="*/ 2282891 h 6858001"/>
                <a:gd name="connsiteX84" fmla="*/ 3267257 w 4953000"/>
                <a:gd name="connsiteY84" fmla="*/ 2285537 h 6858001"/>
                <a:gd name="connsiteX85" fmla="*/ 3236040 w 4953000"/>
                <a:gd name="connsiteY85" fmla="*/ 2287654 h 6858001"/>
                <a:gd name="connsiteX86" fmla="*/ 3204823 w 4953000"/>
                <a:gd name="connsiteY86" fmla="*/ 2291888 h 6858001"/>
                <a:gd name="connsiteX87" fmla="*/ 3172547 w 4953000"/>
                <a:gd name="connsiteY87" fmla="*/ 2295592 h 6858001"/>
                <a:gd name="connsiteX88" fmla="*/ 3140271 w 4953000"/>
                <a:gd name="connsiteY88" fmla="*/ 2300355 h 6858001"/>
                <a:gd name="connsiteX89" fmla="*/ 3107995 w 4953000"/>
                <a:gd name="connsiteY89" fmla="*/ 2305118 h 6858001"/>
                <a:gd name="connsiteX90" fmla="*/ 3075191 w 4953000"/>
                <a:gd name="connsiteY90" fmla="*/ 2310411 h 6858001"/>
                <a:gd name="connsiteX91" fmla="*/ 3041857 w 4953000"/>
                <a:gd name="connsiteY91" fmla="*/ 2316761 h 6858001"/>
                <a:gd name="connsiteX92" fmla="*/ 3007994 w 4953000"/>
                <a:gd name="connsiteY92" fmla="*/ 2323112 h 6858001"/>
                <a:gd name="connsiteX93" fmla="*/ 2975189 w 4953000"/>
                <a:gd name="connsiteY93" fmla="*/ 2331050 h 6858001"/>
                <a:gd name="connsiteX94" fmla="*/ 2942913 w 4953000"/>
                <a:gd name="connsiteY94" fmla="*/ 2339518 h 6858001"/>
                <a:gd name="connsiteX95" fmla="*/ 2911696 w 4953000"/>
                <a:gd name="connsiteY95" fmla="*/ 2348514 h 6858001"/>
                <a:gd name="connsiteX96" fmla="*/ 2881537 w 4953000"/>
                <a:gd name="connsiteY96" fmla="*/ 2357511 h 6858001"/>
                <a:gd name="connsiteX97" fmla="*/ 2851907 w 4953000"/>
                <a:gd name="connsiteY97" fmla="*/ 2367566 h 6858001"/>
                <a:gd name="connsiteX98" fmla="*/ 2822805 w 4953000"/>
                <a:gd name="connsiteY98" fmla="*/ 2378680 h 6858001"/>
                <a:gd name="connsiteX99" fmla="*/ 2794763 w 4953000"/>
                <a:gd name="connsiteY99" fmla="*/ 2390323 h 6858001"/>
                <a:gd name="connsiteX100" fmla="*/ 2767778 w 4953000"/>
                <a:gd name="connsiteY100" fmla="*/ 2401966 h 6858001"/>
                <a:gd name="connsiteX101" fmla="*/ 2742381 w 4953000"/>
                <a:gd name="connsiteY101" fmla="*/ 2414138 h 6858001"/>
                <a:gd name="connsiteX102" fmla="*/ 2716984 w 4953000"/>
                <a:gd name="connsiteY102" fmla="*/ 2426839 h 6858001"/>
                <a:gd name="connsiteX103" fmla="*/ 2692645 w 4953000"/>
                <a:gd name="connsiteY103" fmla="*/ 2440599 h 6858001"/>
                <a:gd name="connsiteX104" fmla="*/ 2668835 w 4953000"/>
                <a:gd name="connsiteY104" fmla="*/ 2453829 h 6858001"/>
                <a:gd name="connsiteX105" fmla="*/ 2646083 w 4953000"/>
                <a:gd name="connsiteY105" fmla="*/ 2468118 h 6858001"/>
                <a:gd name="connsiteX106" fmla="*/ 2624389 w 4953000"/>
                <a:gd name="connsiteY106" fmla="*/ 2482936 h 6858001"/>
                <a:gd name="connsiteX107" fmla="*/ 2603225 w 4953000"/>
                <a:gd name="connsiteY107" fmla="*/ 2497754 h 6858001"/>
                <a:gd name="connsiteX108" fmla="*/ 2582590 w 4953000"/>
                <a:gd name="connsiteY108" fmla="*/ 2512573 h 6858001"/>
                <a:gd name="connsiteX109" fmla="*/ 2563013 w 4953000"/>
                <a:gd name="connsiteY109" fmla="*/ 2527920 h 6858001"/>
                <a:gd name="connsiteX110" fmla="*/ 2543965 w 4953000"/>
                <a:gd name="connsiteY110" fmla="*/ 2543797 h 6858001"/>
                <a:gd name="connsiteX111" fmla="*/ 2525975 w 4953000"/>
                <a:gd name="connsiteY111" fmla="*/ 2559144 h 6858001"/>
                <a:gd name="connsiteX112" fmla="*/ 2508515 w 4953000"/>
                <a:gd name="connsiteY112" fmla="*/ 2575021 h 6858001"/>
                <a:gd name="connsiteX113" fmla="*/ 2491583 w 4953000"/>
                <a:gd name="connsiteY113" fmla="*/ 2590897 h 6858001"/>
                <a:gd name="connsiteX114" fmla="*/ 2475710 w 4953000"/>
                <a:gd name="connsiteY114" fmla="*/ 2606774 h 6858001"/>
                <a:gd name="connsiteX115" fmla="*/ 2459837 w 4953000"/>
                <a:gd name="connsiteY115" fmla="*/ 2622650 h 6858001"/>
                <a:gd name="connsiteX116" fmla="*/ 2445021 w 4953000"/>
                <a:gd name="connsiteY116" fmla="*/ 2639056 h 6858001"/>
                <a:gd name="connsiteX117" fmla="*/ 2431265 w 4953000"/>
                <a:gd name="connsiteY117" fmla="*/ 2654933 h 6858001"/>
                <a:gd name="connsiteX118" fmla="*/ 2417508 w 4953000"/>
                <a:gd name="connsiteY118" fmla="*/ 2671339 h 6858001"/>
                <a:gd name="connsiteX119" fmla="*/ 2404809 w 4953000"/>
                <a:gd name="connsiteY119" fmla="*/ 2687215 h 6858001"/>
                <a:gd name="connsiteX120" fmla="*/ 2393169 w 4953000"/>
                <a:gd name="connsiteY120" fmla="*/ 2703621 h 6858001"/>
                <a:gd name="connsiteX121" fmla="*/ 2381528 w 4953000"/>
                <a:gd name="connsiteY121" fmla="*/ 2718969 h 6858001"/>
                <a:gd name="connsiteX122" fmla="*/ 2369888 w 4953000"/>
                <a:gd name="connsiteY122" fmla="*/ 2734316 h 6858001"/>
                <a:gd name="connsiteX123" fmla="*/ 2349782 w 4953000"/>
                <a:gd name="connsiteY123" fmla="*/ 2764482 h 6858001"/>
                <a:gd name="connsiteX124" fmla="*/ 2337612 w 4953000"/>
                <a:gd name="connsiteY124" fmla="*/ 2784592 h 6858001"/>
                <a:gd name="connsiteX125" fmla="*/ 2325443 w 4953000"/>
                <a:gd name="connsiteY125" fmla="*/ 2804702 h 6858001"/>
                <a:gd name="connsiteX126" fmla="*/ 2314331 w 4953000"/>
                <a:gd name="connsiteY126" fmla="*/ 2825342 h 6858001"/>
                <a:gd name="connsiteX127" fmla="*/ 2303220 w 4953000"/>
                <a:gd name="connsiteY127" fmla="*/ 2845452 h 6858001"/>
                <a:gd name="connsiteX128" fmla="*/ 2293167 w 4953000"/>
                <a:gd name="connsiteY128" fmla="*/ 2866092 h 6858001"/>
                <a:gd name="connsiteX129" fmla="*/ 2283643 w 4953000"/>
                <a:gd name="connsiteY129" fmla="*/ 2887790 h 6858001"/>
                <a:gd name="connsiteX130" fmla="*/ 2273590 w 4953000"/>
                <a:gd name="connsiteY130" fmla="*/ 2908959 h 6858001"/>
                <a:gd name="connsiteX131" fmla="*/ 2264595 w 4953000"/>
                <a:gd name="connsiteY131" fmla="*/ 2930127 h 6858001"/>
                <a:gd name="connsiteX132" fmla="*/ 2257187 w 4953000"/>
                <a:gd name="connsiteY132" fmla="*/ 2951296 h 6858001"/>
                <a:gd name="connsiteX133" fmla="*/ 2248722 w 4953000"/>
                <a:gd name="connsiteY133" fmla="*/ 2972994 h 6858001"/>
                <a:gd name="connsiteX134" fmla="*/ 2241843 w 4953000"/>
                <a:gd name="connsiteY134" fmla="*/ 2994692 h 6858001"/>
                <a:gd name="connsiteX135" fmla="*/ 2234965 w 4953000"/>
                <a:gd name="connsiteY135" fmla="*/ 3016390 h 6858001"/>
                <a:gd name="connsiteX136" fmla="*/ 2228616 w 4953000"/>
                <a:gd name="connsiteY136" fmla="*/ 3038089 h 6858001"/>
                <a:gd name="connsiteX137" fmla="*/ 2222795 w 4953000"/>
                <a:gd name="connsiteY137" fmla="*/ 3060316 h 6858001"/>
                <a:gd name="connsiteX138" fmla="*/ 2218033 w 4953000"/>
                <a:gd name="connsiteY138" fmla="*/ 3082014 h 6858001"/>
                <a:gd name="connsiteX139" fmla="*/ 2213271 w 4953000"/>
                <a:gd name="connsiteY139" fmla="*/ 3104241 h 6858001"/>
                <a:gd name="connsiteX140" fmla="*/ 2209568 w 4953000"/>
                <a:gd name="connsiteY140" fmla="*/ 3126468 h 6858001"/>
                <a:gd name="connsiteX141" fmla="*/ 2205335 w 4953000"/>
                <a:gd name="connsiteY141" fmla="*/ 3148696 h 6858001"/>
                <a:gd name="connsiteX142" fmla="*/ 2203219 w 4953000"/>
                <a:gd name="connsiteY142" fmla="*/ 3170394 h 6858001"/>
                <a:gd name="connsiteX143" fmla="*/ 2200573 w 4953000"/>
                <a:gd name="connsiteY143" fmla="*/ 3192092 h 6858001"/>
                <a:gd name="connsiteX144" fmla="*/ 2198457 w 4953000"/>
                <a:gd name="connsiteY144" fmla="*/ 3214319 h 6858001"/>
                <a:gd name="connsiteX145" fmla="*/ 2197398 w 4953000"/>
                <a:gd name="connsiteY145" fmla="*/ 3236017 h 6858001"/>
                <a:gd name="connsiteX146" fmla="*/ 2196340 w 4953000"/>
                <a:gd name="connsiteY146" fmla="*/ 3257715 h 6858001"/>
                <a:gd name="connsiteX147" fmla="*/ 2196340 w 4953000"/>
                <a:gd name="connsiteY147" fmla="*/ 3279942 h 6858001"/>
                <a:gd name="connsiteX148" fmla="*/ 2196340 w 4953000"/>
                <a:gd name="connsiteY148" fmla="*/ 3301640 h 6858001"/>
                <a:gd name="connsiteX149" fmla="*/ 2197927 w 4953000"/>
                <a:gd name="connsiteY149" fmla="*/ 3322809 h 6858001"/>
                <a:gd name="connsiteX150" fmla="*/ 2198985 w 4953000"/>
                <a:gd name="connsiteY150" fmla="*/ 3344507 h 6858001"/>
                <a:gd name="connsiteX151" fmla="*/ 2201102 w 4953000"/>
                <a:gd name="connsiteY151" fmla="*/ 3365676 h 6858001"/>
                <a:gd name="connsiteX152" fmla="*/ 2203747 w 4953000"/>
                <a:gd name="connsiteY152" fmla="*/ 3386845 h 6858001"/>
                <a:gd name="connsiteX153" fmla="*/ 2206922 w 4953000"/>
                <a:gd name="connsiteY153" fmla="*/ 3407484 h 6858001"/>
                <a:gd name="connsiteX154" fmla="*/ 2210626 w 4953000"/>
                <a:gd name="connsiteY154" fmla="*/ 3428124 h 6858001"/>
                <a:gd name="connsiteX155" fmla="*/ 2215388 w 4953000"/>
                <a:gd name="connsiteY155" fmla="*/ 3448763 h 6858001"/>
                <a:gd name="connsiteX156" fmla="*/ 2223854 w 4953000"/>
                <a:gd name="connsiteY156" fmla="*/ 3486867 h 6858001"/>
                <a:gd name="connsiteX157" fmla="*/ 2233378 w 4953000"/>
                <a:gd name="connsiteY157" fmla="*/ 3523384 h 6858001"/>
                <a:gd name="connsiteX158" fmla="*/ 2242902 w 4953000"/>
                <a:gd name="connsiteY158" fmla="*/ 3558312 h 6858001"/>
                <a:gd name="connsiteX159" fmla="*/ 2254542 w 4953000"/>
                <a:gd name="connsiteY159" fmla="*/ 3591653 h 6858001"/>
                <a:gd name="connsiteX160" fmla="*/ 2266183 w 4953000"/>
                <a:gd name="connsiteY160" fmla="*/ 3623406 h 6858001"/>
                <a:gd name="connsiteX161" fmla="*/ 2278352 w 4953000"/>
                <a:gd name="connsiteY161" fmla="*/ 3654101 h 6858001"/>
                <a:gd name="connsiteX162" fmla="*/ 2292109 w 4953000"/>
                <a:gd name="connsiteY162" fmla="*/ 3683208 h 6858001"/>
                <a:gd name="connsiteX163" fmla="*/ 2305866 w 4953000"/>
                <a:gd name="connsiteY163" fmla="*/ 3710728 h 6858001"/>
                <a:gd name="connsiteX164" fmla="*/ 2320151 w 4953000"/>
                <a:gd name="connsiteY164" fmla="*/ 3737718 h 6858001"/>
                <a:gd name="connsiteX165" fmla="*/ 2335496 w 4953000"/>
                <a:gd name="connsiteY165" fmla="*/ 3763120 h 6858001"/>
                <a:gd name="connsiteX166" fmla="*/ 2351898 w 4953000"/>
                <a:gd name="connsiteY166" fmla="*/ 3787464 h 6858001"/>
                <a:gd name="connsiteX167" fmla="*/ 2367771 w 4953000"/>
                <a:gd name="connsiteY167" fmla="*/ 3810750 h 6858001"/>
                <a:gd name="connsiteX168" fmla="*/ 2385232 w 4953000"/>
                <a:gd name="connsiteY168" fmla="*/ 3832448 h 6858001"/>
                <a:gd name="connsiteX169" fmla="*/ 2402693 w 4953000"/>
                <a:gd name="connsiteY169" fmla="*/ 3853617 h 6858001"/>
                <a:gd name="connsiteX170" fmla="*/ 2420683 w 4953000"/>
                <a:gd name="connsiteY170" fmla="*/ 3873727 h 6858001"/>
                <a:gd name="connsiteX171" fmla="*/ 2439201 w 4953000"/>
                <a:gd name="connsiteY171" fmla="*/ 3893309 h 6858001"/>
                <a:gd name="connsiteX172" fmla="*/ 2458249 w 4953000"/>
                <a:gd name="connsiteY172" fmla="*/ 3911831 h 6858001"/>
                <a:gd name="connsiteX173" fmla="*/ 2477297 w 4953000"/>
                <a:gd name="connsiteY173" fmla="*/ 3929296 h 6858001"/>
                <a:gd name="connsiteX174" fmla="*/ 2497403 w 4953000"/>
                <a:gd name="connsiteY174" fmla="*/ 3946760 h 6858001"/>
                <a:gd name="connsiteX175" fmla="*/ 2517509 w 4953000"/>
                <a:gd name="connsiteY175" fmla="*/ 3962636 h 6858001"/>
                <a:gd name="connsiteX176" fmla="*/ 2537087 w 4953000"/>
                <a:gd name="connsiteY176" fmla="*/ 3977984 h 6858001"/>
                <a:gd name="connsiteX177" fmla="*/ 2557722 w 4953000"/>
                <a:gd name="connsiteY177" fmla="*/ 3992802 h 6858001"/>
                <a:gd name="connsiteX178" fmla="*/ 2579415 w 4953000"/>
                <a:gd name="connsiteY178" fmla="*/ 4007620 h 6858001"/>
                <a:gd name="connsiteX179" fmla="*/ 2600579 w 4953000"/>
                <a:gd name="connsiteY179" fmla="*/ 4021380 h 6858001"/>
                <a:gd name="connsiteX180" fmla="*/ 2621744 w 4953000"/>
                <a:gd name="connsiteY180" fmla="*/ 4034610 h 6858001"/>
                <a:gd name="connsiteX181" fmla="*/ 2642908 w 4953000"/>
                <a:gd name="connsiteY181" fmla="*/ 4048370 h 6858001"/>
                <a:gd name="connsiteX182" fmla="*/ 2686295 w 4953000"/>
                <a:gd name="connsiteY182" fmla="*/ 4073243 h 6858001"/>
                <a:gd name="connsiteX183" fmla="*/ 2729682 w 4953000"/>
                <a:gd name="connsiteY183" fmla="*/ 4098117 h 6858001"/>
                <a:gd name="connsiteX184" fmla="*/ 2773069 w 4953000"/>
                <a:gd name="connsiteY184" fmla="*/ 4121932 h 6858001"/>
                <a:gd name="connsiteX185" fmla="*/ 2842912 w 4953000"/>
                <a:gd name="connsiteY185" fmla="*/ 4159506 h 6858001"/>
                <a:gd name="connsiteX186" fmla="*/ 2876245 w 4953000"/>
                <a:gd name="connsiteY186" fmla="*/ 4179088 h 6858001"/>
                <a:gd name="connsiteX187" fmla="*/ 2909579 w 4953000"/>
                <a:gd name="connsiteY187" fmla="*/ 4199198 h 6858001"/>
                <a:gd name="connsiteX188" fmla="*/ 2942913 w 4953000"/>
                <a:gd name="connsiteY188" fmla="*/ 4219838 h 6858001"/>
                <a:gd name="connsiteX189" fmla="*/ 2976247 w 4953000"/>
                <a:gd name="connsiteY189" fmla="*/ 4241536 h 6858001"/>
                <a:gd name="connsiteX190" fmla="*/ 3007994 w 4953000"/>
                <a:gd name="connsiteY190" fmla="*/ 4264292 h 6858001"/>
                <a:gd name="connsiteX191" fmla="*/ 3023867 w 4953000"/>
                <a:gd name="connsiteY191" fmla="*/ 4276464 h 6858001"/>
                <a:gd name="connsiteX192" fmla="*/ 3039741 w 4953000"/>
                <a:gd name="connsiteY192" fmla="*/ 4288636 h 6858001"/>
                <a:gd name="connsiteX193" fmla="*/ 3055085 w 4953000"/>
                <a:gd name="connsiteY193" fmla="*/ 4301337 h 6858001"/>
                <a:gd name="connsiteX194" fmla="*/ 3069900 w 4953000"/>
                <a:gd name="connsiteY194" fmla="*/ 4314568 h 6858001"/>
                <a:gd name="connsiteX195" fmla="*/ 3085773 w 4953000"/>
                <a:gd name="connsiteY195" fmla="*/ 4327798 h 6858001"/>
                <a:gd name="connsiteX196" fmla="*/ 3100588 w 4953000"/>
                <a:gd name="connsiteY196" fmla="*/ 4342087 h 6858001"/>
                <a:gd name="connsiteX197" fmla="*/ 3115403 w 4953000"/>
                <a:gd name="connsiteY197" fmla="*/ 4356906 h 6858001"/>
                <a:gd name="connsiteX198" fmla="*/ 3130218 w 4953000"/>
                <a:gd name="connsiteY198" fmla="*/ 4372253 h 6858001"/>
                <a:gd name="connsiteX199" fmla="*/ 3145033 w 4953000"/>
                <a:gd name="connsiteY199" fmla="*/ 4388659 h 6858001"/>
                <a:gd name="connsiteX200" fmla="*/ 3158790 w 4953000"/>
                <a:gd name="connsiteY200" fmla="*/ 4404535 h 6858001"/>
                <a:gd name="connsiteX201" fmla="*/ 3172547 w 4953000"/>
                <a:gd name="connsiteY201" fmla="*/ 4422000 h 6858001"/>
                <a:gd name="connsiteX202" fmla="*/ 3186833 w 4953000"/>
                <a:gd name="connsiteY202" fmla="*/ 4439464 h 6858001"/>
                <a:gd name="connsiteX203" fmla="*/ 3200061 w 4953000"/>
                <a:gd name="connsiteY203" fmla="*/ 4457987 h 6858001"/>
                <a:gd name="connsiteX204" fmla="*/ 3213817 w 4953000"/>
                <a:gd name="connsiteY204" fmla="*/ 4477039 h 6858001"/>
                <a:gd name="connsiteX205" fmla="*/ 3226516 w 4953000"/>
                <a:gd name="connsiteY205" fmla="*/ 4497149 h 6858001"/>
                <a:gd name="connsiteX206" fmla="*/ 3239215 w 4953000"/>
                <a:gd name="connsiteY206" fmla="*/ 4517789 h 6858001"/>
                <a:gd name="connsiteX207" fmla="*/ 3252443 w 4953000"/>
                <a:gd name="connsiteY207" fmla="*/ 4538957 h 6858001"/>
                <a:gd name="connsiteX208" fmla="*/ 3264612 w 4953000"/>
                <a:gd name="connsiteY208" fmla="*/ 4561714 h 6858001"/>
                <a:gd name="connsiteX209" fmla="*/ 3267787 w 4953000"/>
                <a:gd name="connsiteY209" fmla="*/ 4567535 h 6858001"/>
                <a:gd name="connsiteX210" fmla="*/ 3271490 w 4953000"/>
                <a:gd name="connsiteY210" fmla="*/ 4573357 h 6858001"/>
                <a:gd name="connsiteX211" fmla="*/ 3276252 w 4953000"/>
                <a:gd name="connsiteY211" fmla="*/ 4579178 h 6858001"/>
                <a:gd name="connsiteX212" fmla="*/ 3280485 w 4953000"/>
                <a:gd name="connsiteY212" fmla="*/ 4583412 h 6858001"/>
                <a:gd name="connsiteX213" fmla="*/ 3285776 w 4953000"/>
                <a:gd name="connsiteY213" fmla="*/ 4588704 h 6858001"/>
                <a:gd name="connsiteX214" fmla="*/ 3291067 w 4953000"/>
                <a:gd name="connsiteY214" fmla="*/ 4592409 h 6858001"/>
                <a:gd name="connsiteX215" fmla="*/ 3296359 w 4953000"/>
                <a:gd name="connsiteY215" fmla="*/ 4596642 h 6858001"/>
                <a:gd name="connsiteX216" fmla="*/ 3302179 w 4953000"/>
                <a:gd name="connsiteY216" fmla="*/ 4600347 h 6858001"/>
                <a:gd name="connsiteX217" fmla="*/ 3307999 w 4953000"/>
                <a:gd name="connsiteY217" fmla="*/ 4603522 h 6858001"/>
                <a:gd name="connsiteX218" fmla="*/ 3313819 w 4953000"/>
                <a:gd name="connsiteY218" fmla="*/ 4606168 h 6858001"/>
                <a:gd name="connsiteX219" fmla="*/ 3320169 w 4953000"/>
                <a:gd name="connsiteY219" fmla="*/ 4608814 h 6858001"/>
                <a:gd name="connsiteX220" fmla="*/ 3325989 w 4953000"/>
                <a:gd name="connsiteY220" fmla="*/ 4610402 h 6858001"/>
                <a:gd name="connsiteX221" fmla="*/ 3332338 w 4953000"/>
                <a:gd name="connsiteY221" fmla="*/ 4611990 h 6858001"/>
                <a:gd name="connsiteX222" fmla="*/ 3338687 w 4953000"/>
                <a:gd name="connsiteY222" fmla="*/ 4613048 h 6858001"/>
                <a:gd name="connsiteX223" fmla="*/ 3345566 w 4953000"/>
                <a:gd name="connsiteY223" fmla="*/ 4614107 h 6858001"/>
                <a:gd name="connsiteX224" fmla="*/ 3352444 w 4953000"/>
                <a:gd name="connsiteY224" fmla="*/ 4614107 h 6858001"/>
                <a:gd name="connsiteX225" fmla="*/ 3364613 w 4953000"/>
                <a:gd name="connsiteY225" fmla="*/ 4613048 h 6858001"/>
                <a:gd name="connsiteX226" fmla="*/ 3376254 w 4953000"/>
                <a:gd name="connsiteY226" fmla="*/ 4611461 h 6858001"/>
                <a:gd name="connsiteX227" fmla="*/ 3387895 w 4953000"/>
                <a:gd name="connsiteY227" fmla="*/ 4607227 h 6858001"/>
                <a:gd name="connsiteX228" fmla="*/ 3393185 w 4953000"/>
                <a:gd name="connsiteY228" fmla="*/ 4604581 h 6858001"/>
                <a:gd name="connsiteX229" fmla="*/ 3399006 w 4953000"/>
                <a:gd name="connsiteY229" fmla="*/ 4602464 h 6858001"/>
                <a:gd name="connsiteX230" fmla="*/ 3408001 w 4953000"/>
                <a:gd name="connsiteY230" fmla="*/ 4596642 h 6858001"/>
                <a:gd name="connsiteX231" fmla="*/ 3415937 w 4953000"/>
                <a:gd name="connsiteY231" fmla="*/ 4590821 h 6858001"/>
                <a:gd name="connsiteX232" fmla="*/ 3422815 w 4953000"/>
                <a:gd name="connsiteY232" fmla="*/ 4584470 h 6858001"/>
                <a:gd name="connsiteX233" fmla="*/ 3429694 w 4953000"/>
                <a:gd name="connsiteY233" fmla="*/ 4576532 h 6858001"/>
                <a:gd name="connsiteX234" fmla="*/ 3435514 w 4953000"/>
                <a:gd name="connsiteY234" fmla="*/ 4568594 h 6858001"/>
                <a:gd name="connsiteX235" fmla="*/ 3440276 w 4953000"/>
                <a:gd name="connsiteY235" fmla="*/ 4561185 h 6858001"/>
                <a:gd name="connsiteX236" fmla="*/ 3444509 w 4953000"/>
                <a:gd name="connsiteY236" fmla="*/ 4552188 h 6858001"/>
                <a:gd name="connsiteX237" fmla="*/ 3447684 w 4953000"/>
                <a:gd name="connsiteY237" fmla="*/ 4543191 h 6858001"/>
                <a:gd name="connsiteX238" fmla="*/ 3449271 w 4953000"/>
                <a:gd name="connsiteY238" fmla="*/ 4534194 h 6858001"/>
                <a:gd name="connsiteX239" fmla="*/ 3450859 w 4953000"/>
                <a:gd name="connsiteY239" fmla="*/ 4524139 h 6858001"/>
                <a:gd name="connsiteX240" fmla="*/ 3451387 w 4953000"/>
                <a:gd name="connsiteY240" fmla="*/ 4514613 h 6858001"/>
                <a:gd name="connsiteX241" fmla="*/ 3451387 w 4953000"/>
                <a:gd name="connsiteY241" fmla="*/ 4505087 h 6858001"/>
                <a:gd name="connsiteX242" fmla="*/ 3449271 w 4953000"/>
                <a:gd name="connsiteY242" fmla="*/ 4495561 h 6858001"/>
                <a:gd name="connsiteX243" fmla="*/ 3447684 w 4953000"/>
                <a:gd name="connsiteY243" fmla="*/ 4485506 h 6858001"/>
                <a:gd name="connsiteX244" fmla="*/ 3444509 w 4953000"/>
                <a:gd name="connsiteY244" fmla="*/ 4476509 h 6858001"/>
                <a:gd name="connsiteX245" fmla="*/ 3439747 w 4953000"/>
                <a:gd name="connsiteY245" fmla="*/ 4466983 h 6858001"/>
                <a:gd name="connsiteX246" fmla="*/ 3424403 w 4953000"/>
                <a:gd name="connsiteY246" fmla="*/ 4439993 h 6858001"/>
                <a:gd name="connsiteX247" fmla="*/ 3409588 w 4953000"/>
                <a:gd name="connsiteY247" fmla="*/ 4414061 h 6858001"/>
                <a:gd name="connsiteX248" fmla="*/ 3393185 w 4953000"/>
                <a:gd name="connsiteY248" fmla="*/ 4389188 h 6858001"/>
                <a:gd name="connsiteX249" fmla="*/ 3377312 w 4953000"/>
                <a:gd name="connsiteY249" fmla="*/ 4364315 h 6858001"/>
                <a:gd name="connsiteX250" fmla="*/ 3361439 w 4953000"/>
                <a:gd name="connsiteY250" fmla="*/ 4341558 h 6858001"/>
                <a:gd name="connsiteX251" fmla="*/ 3344507 w 4953000"/>
                <a:gd name="connsiteY251" fmla="*/ 4318802 h 6858001"/>
                <a:gd name="connsiteX252" fmla="*/ 3327576 w 4953000"/>
                <a:gd name="connsiteY252" fmla="*/ 4297104 h 6858001"/>
                <a:gd name="connsiteX253" fmla="*/ 3311173 w 4953000"/>
                <a:gd name="connsiteY253" fmla="*/ 4276464 h 6858001"/>
                <a:gd name="connsiteX254" fmla="*/ 3293713 w 4953000"/>
                <a:gd name="connsiteY254" fmla="*/ 4256354 h 6858001"/>
                <a:gd name="connsiteX255" fmla="*/ 3276252 w 4953000"/>
                <a:gd name="connsiteY255" fmla="*/ 4236773 h 6858001"/>
                <a:gd name="connsiteX256" fmla="*/ 3258263 w 4953000"/>
                <a:gd name="connsiteY256" fmla="*/ 4218779 h 6858001"/>
                <a:gd name="connsiteX257" fmla="*/ 3240273 w 4953000"/>
                <a:gd name="connsiteY257" fmla="*/ 4200786 h 6858001"/>
                <a:gd name="connsiteX258" fmla="*/ 3222283 w 4953000"/>
                <a:gd name="connsiteY258" fmla="*/ 4183321 h 6858001"/>
                <a:gd name="connsiteX259" fmla="*/ 3204293 w 4953000"/>
                <a:gd name="connsiteY259" fmla="*/ 4167445 h 6858001"/>
                <a:gd name="connsiteX260" fmla="*/ 3185245 w 4953000"/>
                <a:gd name="connsiteY260" fmla="*/ 4151568 h 6858001"/>
                <a:gd name="connsiteX261" fmla="*/ 3167256 w 4953000"/>
                <a:gd name="connsiteY261" fmla="*/ 4135691 h 6858001"/>
                <a:gd name="connsiteX262" fmla="*/ 3148737 w 4953000"/>
                <a:gd name="connsiteY262" fmla="*/ 4121932 h 6858001"/>
                <a:gd name="connsiteX263" fmla="*/ 3130218 w 4953000"/>
                <a:gd name="connsiteY263" fmla="*/ 4107643 h 6858001"/>
                <a:gd name="connsiteX264" fmla="*/ 3111170 w 4953000"/>
                <a:gd name="connsiteY264" fmla="*/ 4093354 h 6858001"/>
                <a:gd name="connsiteX265" fmla="*/ 3092651 w 4953000"/>
                <a:gd name="connsiteY265" fmla="*/ 4080653 h 6858001"/>
                <a:gd name="connsiteX266" fmla="*/ 3054555 w 4953000"/>
                <a:gd name="connsiteY266" fmla="*/ 4055250 h 6858001"/>
                <a:gd name="connsiteX267" fmla="*/ 3016989 w 4953000"/>
                <a:gd name="connsiteY267" fmla="*/ 4031435 h 6858001"/>
                <a:gd name="connsiteX268" fmla="*/ 2979951 w 4953000"/>
                <a:gd name="connsiteY268" fmla="*/ 4009208 h 6858001"/>
                <a:gd name="connsiteX269" fmla="*/ 2942384 w 4953000"/>
                <a:gd name="connsiteY269" fmla="*/ 3987510 h 6858001"/>
                <a:gd name="connsiteX270" fmla="*/ 2868838 w 4953000"/>
                <a:gd name="connsiteY270" fmla="*/ 3947289 h 6858001"/>
                <a:gd name="connsiteX271" fmla="*/ 2828626 w 4953000"/>
                <a:gd name="connsiteY271" fmla="*/ 3925062 h 6858001"/>
                <a:gd name="connsiteX272" fmla="*/ 2788943 w 4953000"/>
                <a:gd name="connsiteY272" fmla="*/ 3903364 h 6858001"/>
                <a:gd name="connsiteX273" fmla="*/ 2750317 w 4953000"/>
                <a:gd name="connsiteY273" fmla="*/ 3880607 h 6858001"/>
                <a:gd name="connsiteX274" fmla="*/ 2713809 w 4953000"/>
                <a:gd name="connsiteY274" fmla="*/ 3858380 h 6858001"/>
                <a:gd name="connsiteX275" fmla="*/ 2696349 w 4953000"/>
                <a:gd name="connsiteY275" fmla="*/ 3846737 h 6858001"/>
                <a:gd name="connsiteX276" fmla="*/ 2678888 w 4953000"/>
                <a:gd name="connsiteY276" fmla="*/ 3834565 h 6858001"/>
                <a:gd name="connsiteX277" fmla="*/ 2661427 w 4953000"/>
                <a:gd name="connsiteY277" fmla="*/ 3822393 h 6858001"/>
                <a:gd name="connsiteX278" fmla="*/ 2645025 w 4953000"/>
                <a:gd name="connsiteY278" fmla="*/ 3810221 h 6858001"/>
                <a:gd name="connsiteX279" fmla="*/ 2628623 w 4953000"/>
                <a:gd name="connsiteY279" fmla="*/ 3796461 h 6858001"/>
                <a:gd name="connsiteX280" fmla="*/ 2612749 w 4953000"/>
                <a:gd name="connsiteY280" fmla="*/ 3782701 h 6858001"/>
                <a:gd name="connsiteX281" fmla="*/ 2597405 w 4953000"/>
                <a:gd name="connsiteY281" fmla="*/ 3769471 h 6858001"/>
                <a:gd name="connsiteX282" fmla="*/ 2582590 w 4953000"/>
                <a:gd name="connsiteY282" fmla="*/ 3754653 h 6858001"/>
                <a:gd name="connsiteX283" fmla="*/ 2567775 w 4953000"/>
                <a:gd name="connsiteY283" fmla="*/ 3739305 h 6858001"/>
                <a:gd name="connsiteX284" fmla="*/ 2553489 w 4953000"/>
                <a:gd name="connsiteY284" fmla="*/ 3723429 h 6858001"/>
                <a:gd name="connsiteX285" fmla="*/ 2539732 w 4953000"/>
                <a:gd name="connsiteY285" fmla="*/ 3707023 h 6858001"/>
                <a:gd name="connsiteX286" fmla="*/ 2527033 w 4953000"/>
                <a:gd name="connsiteY286" fmla="*/ 3689559 h 6858001"/>
                <a:gd name="connsiteX287" fmla="*/ 2514335 w 4953000"/>
                <a:gd name="connsiteY287" fmla="*/ 3671565 h 6858001"/>
                <a:gd name="connsiteX288" fmla="*/ 2501636 w 4953000"/>
                <a:gd name="connsiteY288" fmla="*/ 3653043 h 6858001"/>
                <a:gd name="connsiteX289" fmla="*/ 2490525 w 4953000"/>
                <a:gd name="connsiteY289" fmla="*/ 3632932 h 6858001"/>
                <a:gd name="connsiteX290" fmla="*/ 2478885 w 4953000"/>
                <a:gd name="connsiteY290" fmla="*/ 3612293 h 6858001"/>
                <a:gd name="connsiteX291" fmla="*/ 2468302 w 4953000"/>
                <a:gd name="connsiteY291" fmla="*/ 3590065 h 6858001"/>
                <a:gd name="connsiteX292" fmla="*/ 2458249 w 4953000"/>
                <a:gd name="connsiteY292" fmla="*/ 3567309 h 6858001"/>
                <a:gd name="connsiteX293" fmla="*/ 2448196 w 4953000"/>
                <a:gd name="connsiteY293" fmla="*/ 3543494 h 6858001"/>
                <a:gd name="connsiteX294" fmla="*/ 2439201 w 4953000"/>
                <a:gd name="connsiteY294" fmla="*/ 3518091 h 6858001"/>
                <a:gd name="connsiteX295" fmla="*/ 2431265 w 4953000"/>
                <a:gd name="connsiteY295" fmla="*/ 3492160 h 6858001"/>
                <a:gd name="connsiteX296" fmla="*/ 2423328 w 4953000"/>
                <a:gd name="connsiteY296" fmla="*/ 3464640 h 6858001"/>
                <a:gd name="connsiteX297" fmla="*/ 2416449 w 4953000"/>
                <a:gd name="connsiteY297" fmla="*/ 3436591 h 6858001"/>
                <a:gd name="connsiteX298" fmla="*/ 2409571 w 4953000"/>
                <a:gd name="connsiteY298" fmla="*/ 3405897 h 6858001"/>
                <a:gd name="connsiteX299" fmla="*/ 2406397 w 4953000"/>
                <a:gd name="connsiteY299" fmla="*/ 3390549 h 6858001"/>
                <a:gd name="connsiteX300" fmla="*/ 2403222 w 4953000"/>
                <a:gd name="connsiteY300" fmla="*/ 3374673 h 6858001"/>
                <a:gd name="connsiteX301" fmla="*/ 2400576 w 4953000"/>
                <a:gd name="connsiteY301" fmla="*/ 3358267 h 6858001"/>
                <a:gd name="connsiteX302" fmla="*/ 2398989 w 4953000"/>
                <a:gd name="connsiteY302" fmla="*/ 3342390 h 6858001"/>
                <a:gd name="connsiteX303" fmla="*/ 2397401 w 4953000"/>
                <a:gd name="connsiteY303" fmla="*/ 3325984 h 6858001"/>
                <a:gd name="connsiteX304" fmla="*/ 2396343 w 4953000"/>
                <a:gd name="connsiteY304" fmla="*/ 3309579 h 6858001"/>
                <a:gd name="connsiteX305" fmla="*/ 2395814 w 4953000"/>
                <a:gd name="connsiteY305" fmla="*/ 3292644 h 6858001"/>
                <a:gd name="connsiteX306" fmla="*/ 2395814 w 4953000"/>
                <a:gd name="connsiteY306" fmla="*/ 3276238 h 6858001"/>
                <a:gd name="connsiteX307" fmla="*/ 2396343 w 4953000"/>
                <a:gd name="connsiteY307" fmla="*/ 3259303 h 6858001"/>
                <a:gd name="connsiteX308" fmla="*/ 2396873 w 4953000"/>
                <a:gd name="connsiteY308" fmla="*/ 3241838 h 6858001"/>
                <a:gd name="connsiteX309" fmla="*/ 2397401 w 4953000"/>
                <a:gd name="connsiteY309" fmla="*/ 3224903 h 6858001"/>
                <a:gd name="connsiteX310" fmla="*/ 2399518 w 4953000"/>
                <a:gd name="connsiteY310" fmla="*/ 3207968 h 6858001"/>
                <a:gd name="connsiteX311" fmla="*/ 2401635 w 4953000"/>
                <a:gd name="connsiteY311" fmla="*/ 3190504 h 6858001"/>
                <a:gd name="connsiteX312" fmla="*/ 2403751 w 4953000"/>
                <a:gd name="connsiteY312" fmla="*/ 3173040 h 6858001"/>
                <a:gd name="connsiteX313" fmla="*/ 2406397 w 4953000"/>
                <a:gd name="connsiteY313" fmla="*/ 3155575 h 6858001"/>
                <a:gd name="connsiteX314" fmla="*/ 2409571 w 4953000"/>
                <a:gd name="connsiteY314" fmla="*/ 3138111 h 6858001"/>
                <a:gd name="connsiteX315" fmla="*/ 2413804 w 4953000"/>
                <a:gd name="connsiteY315" fmla="*/ 3121176 h 6858001"/>
                <a:gd name="connsiteX316" fmla="*/ 2417508 w 4953000"/>
                <a:gd name="connsiteY316" fmla="*/ 3104241 h 6858001"/>
                <a:gd name="connsiteX317" fmla="*/ 2422270 w 4953000"/>
                <a:gd name="connsiteY317" fmla="*/ 3086777 h 6858001"/>
                <a:gd name="connsiteX318" fmla="*/ 2427032 w 4953000"/>
                <a:gd name="connsiteY318" fmla="*/ 3069313 h 6858001"/>
                <a:gd name="connsiteX319" fmla="*/ 2432323 w 4953000"/>
                <a:gd name="connsiteY319" fmla="*/ 3051848 h 6858001"/>
                <a:gd name="connsiteX320" fmla="*/ 2438143 w 4953000"/>
                <a:gd name="connsiteY320" fmla="*/ 3034913 h 6858001"/>
                <a:gd name="connsiteX321" fmla="*/ 2444492 w 4953000"/>
                <a:gd name="connsiteY321" fmla="*/ 3018507 h 6858001"/>
                <a:gd name="connsiteX322" fmla="*/ 2450842 w 4953000"/>
                <a:gd name="connsiteY322" fmla="*/ 3001043 h 6858001"/>
                <a:gd name="connsiteX323" fmla="*/ 2458249 w 4953000"/>
                <a:gd name="connsiteY323" fmla="*/ 2984108 h 6858001"/>
                <a:gd name="connsiteX324" fmla="*/ 2465127 w 4953000"/>
                <a:gd name="connsiteY324" fmla="*/ 2968231 h 6858001"/>
                <a:gd name="connsiteX325" fmla="*/ 2473064 w 4953000"/>
                <a:gd name="connsiteY325" fmla="*/ 2951296 h 6858001"/>
                <a:gd name="connsiteX326" fmla="*/ 2481530 w 4953000"/>
                <a:gd name="connsiteY326" fmla="*/ 2935420 h 6858001"/>
                <a:gd name="connsiteX327" fmla="*/ 2489467 w 4953000"/>
                <a:gd name="connsiteY327" fmla="*/ 2919014 h 6858001"/>
                <a:gd name="connsiteX328" fmla="*/ 2498461 w 4953000"/>
                <a:gd name="connsiteY328" fmla="*/ 2903137 h 6858001"/>
                <a:gd name="connsiteX329" fmla="*/ 2507456 w 4953000"/>
                <a:gd name="connsiteY329" fmla="*/ 2887790 h 6858001"/>
                <a:gd name="connsiteX330" fmla="*/ 2517509 w 4953000"/>
                <a:gd name="connsiteY330" fmla="*/ 2871913 h 6858001"/>
                <a:gd name="connsiteX331" fmla="*/ 2533383 w 4953000"/>
                <a:gd name="connsiteY331" fmla="*/ 2847569 h 6858001"/>
                <a:gd name="connsiteX332" fmla="*/ 2551373 w 4953000"/>
                <a:gd name="connsiteY332" fmla="*/ 2822696 h 6858001"/>
                <a:gd name="connsiteX333" fmla="*/ 2572008 w 4953000"/>
                <a:gd name="connsiteY333" fmla="*/ 2797293 h 6858001"/>
                <a:gd name="connsiteX334" fmla="*/ 2594230 w 4953000"/>
                <a:gd name="connsiteY334" fmla="*/ 2771891 h 6858001"/>
                <a:gd name="connsiteX335" fmla="*/ 2605341 w 4953000"/>
                <a:gd name="connsiteY335" fmla="*/ 2758660 h 6858001"/>
                <a:gd name="connsiteX336" fmla="*/ 2618040 w 4953000"/>
                <a:gd name="connsiteY336" fmla="*/ 2745959 h 6858001"/>
                <a:gd name="connsiteX337" fmla="*/ 2630739 w 4953000"/>
                <a:gd name="connsiteY337" fmla="*/ 2732728 h 6858001"/>
                <a:gd name="connsiteX338" fmla="*/ 2644496 w 4953000"/>
                <a:gd name="connsiteY338" fmla="*/ 2720027 h 6858001"/>
                <a:gd name="connsiteX339" fmla="*/ 2658253 w 4953000"/>
                <a:gd name="connsiteY339" fmla="*/ 2707326 h 6858001"/>
                <a:gd name="connsiteX340" fmla="*/ 2673067 w 4953000"/>
                <a:gd name="connsiteY340" fmla="*/ 2695154 h 6858001"/>
                <a:gd name="connsiteX341" fmla="*/ 2688941 w 4953000"/>
                <a:gd name="connsiteY341" fmla="*/ 2682982 h 6858001"/>
                <a:gd name="connsiteX342" fmla="*/ 2704285 w 4953000"/>
                <a:gd name="connsiteY342" fmla="*/ 2670280 h 6858001"/>
                <a:gd name="connsiteX343" fmla="*/ 2720687 w 4953000"/>
                <a:gd name="connsiteY343" fmla="*/ 2658108 h 6858001"/>
                <a:gd name="connsiteX344" fmla="*/ 2738148 w 4953000"/>
                <a:gd name="connsiteY344" fmla="*/ 2646466 h 6858001"/>
                <a:gd name="connsiteX345" fmla="*/ 2755609 w 4953000"/>
                <a:gd name="connsiteY345" fmla="*/ 2634822 h 6858001"/>
                <a:gd name="connsiteX346" fmla="*/ 2774127 w 4953000"/>
                <a:gd name="connsiteY346" fmla="*/ 2623709 h 6858001"/>
                <a:gd name="connsiteX347" fmla="*/ 2793175 w 4953000"/>
                <a:gd name="connsiteY347" fmla="*/ 2612595 h 6858001"/>
                <a:gd name="connsiteX348" fmla="*/ 2813281 w 4953000"/>
                <a:gd name="connsiteY348" fmla="*/ 2601482 h 6858001"/>
                <a:gd name="connsiteX349" fmla="*/ 2833388 w 4953000"/>
                <a:gd name="connsiteY349" fmla="*/ 2591426 h 6858001"/>
                <a:gd name="connsiteX350" fmla="*/ 2854023 w 4953000"/>
                <a:gd name="connsiteY350" fmla="*/ 2581371 h 6858001"/>
                <a:gd name="connsiteX351" fmla="*/ 2876245 w 4953000"/>
                <a:gd name="connsiteY351" fmla="*/ 2571845 h 6858001"/>
                <a:gd name="connsiteX352" fmla="*/ 2898468 w 4953000"/>
                <a:gd name="connsiteY352" fmla="*/ 2562849 h 6858001"/>
                <a:gd name="connsiteX353" fmla="*/ 2921749 w 4953000"/>
                <a:gd name="connsiteY353" fmla="*/ 2553852 h 6858001"/>
                <a:gd name="connsiteX354" fmla="*/ 2945559 w 4953000"/>
                <a:gd name="connsiteY354" fmla="*/ 2545384 h 6858001"/>
                <a:gd name="connsiteX355" fmla="*/ 2970956 w 4953000"/>
                <a:gd name="connsiteY355" fmla="*/ 2538504 h 6858001"/>
                <a:gd name="connsiteX356" fmla="*/ 2995824 w 4953000"/>
                <a:gd name="connsiteY356" fmla="*/ 2530566 h 6858001"/>
                <a:gd name="connsiteX357" fmla="*/ 3022280 w 4953000"/>
                <a:gd name="connsiteY357" fmla="*/ 2524215 h 6858001"/>
                <a:gd name="connsiteX358" fmla="*/ 3049264 w 4953000"/>
                <a:gd name="connsiteY358" fmla="*/ 2518394 h 6858001"/>
                <a:gd name="connsiteX359" fmla="*/ 3083657 w 4953000"/>
                <a:gd name="connsiteY359" fmla="*/ 2511514 h 6858001"/>
                <a:gd name="connsiteX360" fmla="*/ 3116990 w 4953000"/>
                <a:gd name="connsiteY360" fmla="*/ 2505163 h 6858001"/>
                <a:gd name="connsiteX361" fmla="*/ 3150324 w 4953000"/>
                <a:gd name="connsiteY361" fmla="*/ 2499871 h 6858001"/>
                <a:gd name="connsiteX362" fmla="*/ 3184187 w 4953000"/>
                <a:gd name="connsiteY362" fmla="*/ 2494579 h 6858001"/>
                <a:gd name="connsiteX363" fmla="*/ 3216992 w 4953000"/>
                <a:gd name="connsiteY363" fmla="*/ 2490875 h 6858001"/>
                <a:gd name="connsiteX364" fmla="*/ 3249268 w 4953000"/>
                <a:gd name="connsiteY364" fmla="*/ 2487170 h 6858001"/>
                <a:gd name="connsiteX365" fmla="*/ 3281543 w 4953000"/>
                <a:gd name="connsiteY365" fmla="*/ 2483466 h 6858001"/>
                <a:gd name="connsiteX366" fmla="*/ 3312761 w 4953000"/>
                <a:gd name="connsiteY366" fmla="*/ 2481349 h 6858001"/>
                <a:gd name="connsiteX367" fmla="*/ 3344507 w 4953000"/>
                <a:gd name="connsiteY367" fmla="*/ 2479232 h 6858001"/>
                <a:gd name="connsiteX368" fmla="*/ 3375196 w 4953000"/>
                <a:gd name="connsiteY368" fmla="*/ 2478173 h 6858001"/>
                <a:gd name="connsiteX369" fmla="*/ 3405884 w 4953000"/>
                <a:gd name="connsiteY369" fmla="*/ 2476586 h 6858001"/>
                <a:gd name="connsiteX370" fmla="*/ 3436043 w 4953000"/>
                <a:gd name="connsiteY370" fmla="*/ 2476056 h 6858001"/>
                <a:gd name="connsiteX371" fmla="*/ 3465144 w 4953000"/>
                <a:gd name="connsiteY371" fmla="*/ 2476056 h 6858001"/>
                <a:gd name="connsiteX372" fmla="*/ 3493716 w 4953000"/>
                <a:gd name="connsiteY372" fmla="*/ 2476056 h 6858001"/>
                <a:gd name="connsiteX373" fmla="*/ 3550860 w 4953000"/>
                <a:gd name="connsiteY373" fmla="*/ 2478173 h 6858001"/>
                <a:gd name="connsiteX374" fmla="*/ 3604829 w 4953000"/>
                <a:gd name="connsiteY374" fmla="*/ 2480290 h 6858001"/>
                <a:gd name="connsiteX375" fmla="*/ 3656682 w 4953000"/>
                <a:gd name="connsiteY375" fmla="*/ 2485053 h 6858001"/>
                <a:gd name="connsiteX376" fmla="*/ 3706418 w 4953000"/>
                <a:gd name="connsiteY376" fmla="*/ 2490345 h 6858001"/>
                <a:gd name="connsiteX377" fmla="*/ 3753509 w 4953000"/>
                <a:gd name="connsiteY377" fmla="*/ 2496167 h 6858001"/>
                <a:gd name="connsiteX378" fmla="*/ 3797425 w 4953000"/>
                <a:gd name="connsiteY378" fmla="*/ 2502518 h 6858001"/>
                <a:gd name="connsiteX379" fmla="*/ 3838695 w 4953000"/>
                <a:gd name="connsiteY379" fmla="*/ 2509397 h 6858001"/>
                <a:gd name="connsiteX380" fmla="*/ 3876791 w 4953000"/>
                <a:gd name="connsiteY380" fmla="*/ 2516807 h 6858001"/>
                <a:gd name="connsiteX381" fmla="*/ 3911183 w 4953000"/>
                <a:gd name="connsiteY381" fmla="*/ 2524215 h 6858001"/>
                <a:gd name="connsiteX382" fmla="*/ 3922824 w 4953000"/>
                <a:gd name="connsiteY382" fmla="*/ 2539563 h 6858001"/>
                <a:gd name="connsiteX383" fmla="*/ 3934993 w 4953000"/>
                <a:gd name="connsiteY383" fmla="*/ 2557556 h 6858001"/>
                <a:gd name="connsiteX384" fmla="*/ 3948221 w 4953000"/>
                <a:gd name="connsiteY384" fmla="*/ 2578196 h 6858001"/>
                <a:gd name="connsiteX385" fmla="*/ 3961449 w 4953000"/>
                <a:gd name="connsiteY385" fmla="*/ 2601482 h 6858001"/>
                <a:gd name="connsiteX386" fmla="*/ 3975735 w 4953000"/>
                <a:gd name="connsiteY386" fmla="*/ 2627943 h 6858001"/>
                <a:gd name="connsiteX387" fmla="*/ 3990021 w 4953000"/>
                <a:gd name="connsiteY387" fmla="*/ 2657050 h 6858001"/>
                <a:gd name="connsiteX388" fmla="*/ 4004836 w 4953000"/>
                <a:gd name="connsiteY388" fmla="*/ 2688803 h 6858001"/>
                <a:gd name="connsiteX389" fmla="*/ 4019122 w 4953000"/>
                <a:gd name="connsiteY389" fmla="*/ 2723202 h 6858001"/>
                <a:gd name="connsiteX390" fmla="*/ 4032879 w 4953000"/>
                <a:gd name="connsiteY390" fmla="*/ 2761306 h 6858001"/>
                <a:gd name="connsiteX391" fmla="*/ 4046635 w 4953000"/>
                <a:gd name="connsiteY391" fmla="*/ 2802056 h 6858001"/>
                <a:gd name="connsiteX392" fmla="*/ 4052985 w 4953000"/>
                <a:gd name="connsiteY392" fmla="*/ 2823754 h 6858001"/>
                <a:gd name="connsiteX393" fmla="*/ 4059334 w 4953000"/>
                <a:gd name="connsiteY393" fmla="*/ 2845452 h 6858001"/>
                <a:gd name="connsiteX394" fmla="*/ 4066213 w 4953000"/>
                <a:gd name="connsiteY394" fmla="*/ 2869796 h 6858001"/>
                <a:gd name="connsiteX395" fmla="*/ 4071504 w 4953000"/>
                <a:gd name="connsiteY395" fmla="*/ 2893611 h 6858001"/>
                <a:gd name="connsiteX396" fmla="*/ 4077324 w 4953000"/>
                <a:gd name="connsiteY396" fmla="*/ 2917955 h 6858001"/>
                <a:gd name="connsiteX397" fmla="*/ 4083144 w 4953000"/>
                <a:gd name="connsiteY397" fmla="*/ 2943887 h 6858001"/>
                <a:gd name="connsiteX398" fmla="*/ 4088435 w 4953000"/>
                <a:gd name="connsiteY398" fmla="*/ 2970877 h 6858001"/>
                <a:gd name="connsiteX399" fmla="*/ 4093197 w 4953000"/>
                <a:gd name="connsiteY399" fmla="*/ 2997868 h 6858001"/>
                <a:gd name="connsiteX400" fmla="*/ 4097430 w 4953000"/>
                <a:gd name="connsiteY400" fmla="*/ 3025917 h 6858001"/>
                <a:gd name="connsiteX401" fmla="*/ 4102192 w 4953000"/>
                <a:gd name="connsiteY401" fmla="*/ 3055023 h 6858001"/>
                <a:gd name="connsiteX402" fmla="*/ 4105896 w 4953000"/>
                <a:gd name="connsiteY402" fmla="*/ 3085189 h 6858001"/>
                <a:gd name="connsiteX403" fmla="*/ 4109071 w 4953000"/>
                <a:gd name="connsiteY403" fmla="*/ 3115355 h 6858001"/>
                <a:gd name="connsiteX404" fmla="*/ 4085790 w 4953000"/>
                <a:gd name="connsiteY404" fmla="*/ 3104770 h 6858001"/>
                <a:gd name="connsiteX405" fmla="*/ 4061980 w 4953000"/>
                <a:gd name="connsiteY405" fmla="*/ 3094186 h 6858001"/>
                <a:gd name="connsiteX406" fmla="*/ 4038170 w 4953000"/>
                <a:gd name="connsiteY406" fmla="*/ 3084131 h 6858001"/>
                <a:gd name="connsiteX407" fmla="*/ 4014360 w 4953000"/>
                <a:gd name="connsiteY407" fmla="*/ 3074605 h 6858001"/>
                <a:gd name="connsiteX408" fmla="*/ 3966211 w 4953000"/>
                <a:gd name="connsiteY408" fmla="*/ 3055023 h 6858001"/>
                <a:gd name="connsiteX409" fmla="*/ 3917004 w 4953000"/>
                <a:gd name="connsiteY409" fmla="*/ 3037559 h 6858001"/>
                <a:gd name="connsiteX410" fmla="*/ 3868326 w 4953000"/>
                <a:gd name="connsiteY410" fmla="*/ 3022212 h 6858001"/>
                <a:gd name="connsiteX411" fmla="*/ 3819119 w 4953000"/>
                <a:gd name="connsiteY411" fmla="*/ 3007394 h 6858001"/>
                <a:gd name="connsiteX412" fmla="*/ 3770441 w 4953000"/>
                <a:gd name="connsiteY412" fmla="*/ 2993105 h 6858001"/>
                <a:gd name="connsiteX413" fmla="*/ 3721233 w 4953000"/>
                <a:gd name="connsiteY413" fmla="*/ 2980933 h 6858001"/>
                <a:gd name="connsiteX414" fmla="*/ 3672555 w 4953000"/>
                <a:gd name="connsiteY414" fmla="*/ 2969819 h 6858001"/>
                <a:gd name="connsiteX415" fmla="*/ 3623877 w 4953000"/>
                <a:gd name="connsiteY415" fmla="*/ 2959764 h 6858001"/>
                <a:gd name="connsiteX416" fmla="*/ 3576257 w 4953000"/>
                <a:gd name="connsiteY416" fmla="*/ 2950238 h 6858001"/>
                <a:gd name="connsiteX417" fmla="*/ 3529167 w 4953000"/>
                <a:gd name="connsiteY417" fmla="*/ 2941770 h 6858001"/>
                <a:gd name="connsiteX418" fmla="*/ 3483134 w 4953000"/>
                <a:gd name="connsiteY418" fmla="*/ 2934361 h 6858001"/>
                <a:gd name="connsiteX419" fmla="*/ 3437631 w 4953000"/>
                <a:gd name="connsiteY419" fmla="*/ 2928011 h 6858001"/>
                <a:gd name="connsiteX420" fmla="*/ 3394244 w 4953000"/>
                <a:gd name="connsiteY420" fmla="*/ 2922189 h 6858001"/>
                <a:gd name="connsiteX421" fmla="*/ 3350857 w 4953000"/>
                <a:gd name="connsiteY421" fmla="*/ 2917426 h 6858001"/>
                <a:gd name="connsiteX422" fmla="*/ 3309586 w 4953000"/>
                <a:gd name="connsiteY422" fmla="*/ 2912663 h 6858001"/>
                <a:gd name="connsiteX423" fmla="*/ 3269903 w 4953000"/>
                <a:gd name="connsiteY423" fmla="*/ 2909488 h 6858001"/>
                <a:gd name="connsiteX424" fmla="*/ 3231278 w 4953000"/>
                <a:gd name="connsiteY424" fmla="*/ 2906313 h 6858001"/>
                <a:gd name="connsiteX425" fmla="*/ 3194240 w 4953000"/>
                <a:gd name="connsiteY425" fmla="*/ 2903666 h 6858001"/>
                <a:gd name="connsiteX426" fmla="*/ 3127573 w 4953000"/>
                <a:gd name="connsiteY426" fmla="*/ 2900491 h 6858001"/>
                <a:gd name="connsiteX427" fmla="*/ 3069371 w 4953000"/>
                <a:gd name="connsiteY427" fmla="*/ 2898374 h 6858001"/>
                <a:gd name="connsiteX428" fmla="*/ 3020693 w 4953000"/>
                <a:gd name="connsiteY428" fmla="*/ 2897845 h 6858001"/>
                <a:gd name="connsiteX429" fmla="*/ 2983126 w 4953000"/>
                <a:gd name="connsiteY429" fmla="*/ 2897845 h 6858001"/>
                <a:gd name="connsiteX430" fmla="*/ 2945559 w 4953000"/>
                <a:gd name="connsiteY430" fmla="*/ 2898374 h 6858001"/>
                <a:gd name="connsiteX431" fmla="*/ 2935506 w 4953000"/>
                <a:gd name="connsiteY431" fmla="*/ 2899433 h 6858001"/>
                <a:gd name="connsiteX432" fmla="*/ 2925982 w 4953000"/>
                <a:gd name="connsiteY432" fmla="*/ 2901020 h 6858001"/>
                <a:gd name="connsiteX433" fmla="*/ 2915929 w 4953000"/>
                <a:gd name="connsiteY433" fmla="*/ 2903666 h 6858001"/>
                <a:gd name="connsiteX434" fmla="*/ 2906934 w 4953000"/>
                <a:gd name="connsiteY434" fmla="*/ 2907371 h 6858001"/>
                <a:gd name="connsiteX435" fmla="*/ 2898468 w 4953000"/>
                <a:gd name="connsiteY435" fmla="*/ 2912134 h 6858001"/>
                <a:gd name="connsiteX436" fmla="*/ 2891061 w 4953000"/>
                <a:gd name="connsiteY436" fmla="*/ 2917426 h 6858001"/>
                <a:gd name="connsiteX437" fmla="*/ 2883124 w 4953000"/>
                <a:gd name="connsiteY437" fmla="*/ 2923777 h 6858001"/>
                <a:gd name="connsiteX438" fmla="*/ 2876245 w 4953000"/>
                <a:gd name="connsiteY438" fmla="*/ 2930127 h 6858001"/>
                <a:gd name="connsiteX439" fmla="*/ 2870425 w 4953000"/>
                <a:gd name="connsiteY439" fmla="*/ 2937007 h 6858001"/>
                <a:gd name="connsiteX440" fmla="*/ 2864605 w 4953000"/>
                <a:gd name="connsiteY440" fmla="*/ 2944946 h 6858001"/>
                <a:gd name="connsiteX441" fmla="*/ 2859843 w 4953000"/>
                <a:gd name="connsiteY441" fmla="*/ 2953413 h 6858001"/>
                <a:gd name="connsiteX442" fmla="*/ 2856139 w 4953000"/>
                <a:gd name="connsiteY442" fmla="*/ 2962410 h 6858001"/>
                <a:gd name="connsiteX443" fmla="*/ 2853494 w 4953000"/>
                <a:gd name="connsiteY443" fmla="*/ 2971936 h 6858001"/>
                <a:gd name="connsiteX444" fmla="*/ 2850848 w 4953000"/>
                <a:gd name="connsiteY444" fmla="*/ 2980933 h 6858001"/>
                <a:gd name="connsiteX445" fmla="*/ 2849790 w 4953000"/>
                <a:gd name="connsiteY445" fmla="*/ 2991517 h 6858001"/>
                <a:gd name="connsiteX446" fmla="*/ 2849790 w 4953000"/>
                <a:gd name="connsiteY446" fmla="*/ 3001572 h 6858001"/>
                <a:gd name="connsiteX447" fmla="*/ 2850848 w 4953000"/>
                <a:gd name="connsiteY447" fmla="*/ 3011098 h 6858001"/>
                <a:gd name="connsiteX448" fmla="*/ 2852436 w 4953000"/>
                <a:gd name="connsiteY448" fmla="*/ 3021683 h 6858001"/>
                <a:gd name="connsiteX449" fmla="*/ 2855610 w 4953000"/>
                <a:gd name="connsiteY449" fmla="*/ 3030679 h 6858001"/>
                <a:gd name="connsiteX450" fmla="*/ 2858785 w 4953000"/>
                <a:gd name="connsiteY450" fmla="*/ 3039676 h 6858001"/>
                <a:gd name="connsiteX451" fmla="*/ 2863018 w 4953000"/>
                <a:gd name="connsiteY451" fmla="*/ 3048144 h 6858001"/>
                <a:gd name="connsiteX452" fmla="*/ 2868309 w 4953000"/>
                <a:gd name="connsiteY452" fmla="*/ 3056082 h 6858001"/>
                <a:gd name="connsiteX453" fmla="*/ 2874129 w 4953000"/>
                <a:gd name="connsiteY453" fmla="*/ 3063491 h 6858001"/>
                <a:gd name="connsiteX454" fmla="*/ 2881537 w 4953000"/>
                <a:gd name="connsiteY454" fmla="*/ 3070371 h 6858001"/>
                <a:gd name="connsiteX455" fmla="*/ 2888415 w 4953000"/>
                <a:gd name="connsiteY455" fmla="*/ 3076192 h 6858001"/>
                <a:gd name="connsiteX456" fmla="*/ 2896352 w 4953000"/>
                <a:gd name="connsiteY456" fmla="*/ 3082014 h 6858001"/>
                <a:gd name="connsiteX457" fmla="*/ 2904289 w 4953000"/>
                <a:gd name="connsiteY457" fmla="*/ 3086777 h 6858001"/>
                <a:gd name="connsiteX458" fmla="*/ 2913283 w 4953000"/>
                <a:gd name="connsiteY458" fmla="*/ 3090481 h 6858001"/>
                <a:gd name="connsiteX459" fmla="*/ 2922278 w 4953000"/>
                <a:gd name="connsiteY459" fmla="*/ 3093657 h 6858001"/>
                <a:gd name="connsiteX460" fmla="*/ 2932331 w 4953000"/>
                <a:gd name="connsiteY460" fmla="*/ 3095773 h 6858001"/>
                <a:gd name="connsiteX461" fmla="*/ 2942384 w 4953000"/>
                <a:gd name="connsiteY461" fmla="*/ 3096832 h 6858001"/>
                <a:gd name="connsiteX462" fmla="*/ 2952967 w 4953000"/>
                <a:gd name="connsiteY462" fmla="*/ 3096832 h 6858001"/>
                <a:gd name="connsiteX463" fmla="*/ 2984184 w 4953000"/>
                <a:gd name="connsiteY463" fmla="*/ 3096832 h 6858001"/>
                <a:gd name="connsiteX464" fmla="*/ 3019105 w 4953000"/>
                <a:gd name="connsiteY464" fmla="*/ 3096832 h 6858001"/>
                <a:gd name="connsiteX465" fmla="*/ 3066196 w 4953000"/>
                <a:gd name="connsiteY465" fmla="*/ 3097361 h 6858001"/>
                <a:gd name="connsiteX466" fmla="*/ 3122811 w 4953000"/>
                <a:gd name="connsiteY466" fmla="*/ 3099478 h 6858001"/>
                <a:gd name="connsiteX467" fmla="*/ 3189478 w 4953000"/>
                <a:gd name="connsiteY467" fmla="*/ 3103183 h 6858001"/>
                <a:gd name="connsiteX468" fmla="*/ 3225458 w 4953000"/>
                <a:gd name="connsiteY468" fmla="*/ 3105829 h 6858001"/>
                <a:gd name="connsiteX469" fmla="*/ 3262495 w 4953000"/>
                <a:gd name="connsiteY469" fmla="*/ 3109004 h 6858001"/>
                <a:gd name="connsiteX470" fmla="*/ 3302179 w 4953000"/>
                <a:gd name="connsiteY470" fmla="*/ 3113238 h 6858001"/>
                <a:gd name="connsiteX471" fmla="*/ 3343449 w 4953000"/>
                <a:gd name="connsiteY471" fmla="*/ 3116942 h 6858001"/>
                <a:gd name="connsiteX472" fmla="*/ 3385249 w 4953000"/>
                <a:gd name="connsiteY472" fmla="*/ 3122234 h 6858001"/>
                <a:gd name="connsiteX473" fmla="*/ 3428636 w 4953000"/>
                <a:gd name="connsiteY473" fmla="*/ 3128056 h 6858001"/>
                <a:gd name="connsiteX474" fmla="*/ 3473081 w 4953000"/>
                <a:gd name="connsiteY474" fmla="*/ 3134936 h 6858001"/>
                <a:gd name="connsiteX475" fmla="*/ 3518585 w 4953000"/>
                <a:gd name="connsiteY475" fmla="*/ 3142874 h 6858001"/>
                <a:gd name="connsiteX476" fmla="*/ 3564088 w 4953000"/>
                <a:gd name="connsiteY476" fmla="*/ 3150813 h 6858001"/>
                <a:gd name="connsiteX477" fmla="*/ 3610649 w 4953000"/>
                <a:gd name="connsiteY477" fmla="*/ 3159809 h 6858001"/>
                <a:gd name="connsiteX478" fmla="*/ 3657740 w 4953000"/>
                <a:gd name="connsiteY478" fmla="*/ 3170923 h 6858001"/>
                <a:gd name="connsiteX479" fmla="*/ 3704831 w 4953000"/>
                <a:gd name="connsiteY479" fmla="*/ 3182037 h 6858001"/>
                <a:gd name="connsiteX480" fmla="*/ 3751393 w 4953000"/>
                <a:gd name="connsiteY480" fmla="*/ 3194738 h 6858001"/>
                <a:gd name="connsiteX481" fmla="*/ 3798483 w 4953000"/>
                <a:gd name="connsiteY481" fmla="*/ 3209027 h 6858001"/>
                <a:gd name="connsiteX482" fmla="*/ 3845574 w 4953000"/>
                <a:gd name="connsiteY482" fmla="*/ 3223845 h 6858001"/>
                <a:gd name="connsiteX483" fmla="*/ 3892136 w 4953000"/>
                <a:gd name="connsiteY483" fmla="*/ 3239721 h 6858001"/>
                <a:gd name="connsiteX484" fmla="*/ 3938168 w 4953000"/>
                <a:gd name="connsiteY484" fmla="*/ 3257715 h 6858001"/>
                <a:gd name="connsiteX485" fmla="*/ 3960920 w 4953000"/>
                <a:gd name="connsiteY485" fmla="*/ 3267241 h 6858001"/>
                <a:gd name="connsiteX486" fmla="*/ 3983671 w 4953000"/>
                <a:gd name="connsiteY486" fmla="*/ 3276767 h 6858001"/>
                <a:gd name="connsiteX487" fmla="*/ 4005894 w 4953000"/>
                <a:gd name="connsiteY487" fmla="*/ 3286822 h 6858001"/>
                <a:gd name="connsiteX488" fmla="*/ 4028117 w 4953000"/>
                <a:gd name="connsiteY488" fmla="*/ 3297406 h 6858001"/>
                <a:gd name="connsiteX489" fmla="*/ 4049810 w 4953000"/>
                <a:gd name="connsiteY489" fmla="*/ 3307991 h 6858001"/>
                <a:gd name="connsiteX490" fmla="*/ 4070975 w 4953000"/>
                <a:gd name="connsiteY490" fmla="*/ 3319104 h 6858001"/>
                <a:gd name="connsiteX491" fmla="*/ 4138701 w 4953000"/>
                <a:gd name="connsiteY491" fmla="*/ 3355621 h 6858001"/>
                <a:gd name="connsiteX492" fmla="*/ 4204310 w 4953000"/>
                <a:gd name="connsiteY492" fmla="*/ 3392137 h 6858001"/>
                <a:gd name="connsiteX493" fmla="*/ 4267803 w 4953000"/>
                <a:gd name="connsiteY493" fmla="*/ 3428124 h 6858001"/>
                <a:gd name="connsiteX494" fmla="*/ 4328651 w 4953000"/>
                <a:gd name="connsiteY494" fmla="*/ 3464111 h 6858001"/>
                <a:gd name="connsiteX495" fmla="*/ 4387911 w 4953000"/>
                <a:gd name="connsiteY495" fmla="*/ 3500098 h 6858001"/>
                <a:gd name="connsiteX496" fmla="*/ 4445584 w 4953000"/>
                <a:gd name="connsiteY496" fmla="*/ 3536085 h 6858001"/>
                <a:gd name="connsiteX497" fmla="*/ 4500611 w 4953000"/>
                <a:gd name="connsiteY497" fmla="*/ 3572072 h 6858001"/>
                <a:gd name="connsiteX498" fmla="*/ 4555109 w 4953000"/>
                <a:gd name="connsiteY498" fmla="*/ 3609117 h 6858001"/>
                <a:gd name="connsiteX499" fmla="*/ 4574157 w 4953000"/>
                <a:gd name="connsiteY499" fmla="*/ 3634520 h 6858001"/>
                <a:gd name="connsiteX500" fmla="*/ 4592677 w 4953000"/>
                <a:gd name="connsiteY500" fmla="*/ 3660981 h 6858001"/>
                <a:gd name="connsiteX501" fmla="*/ 4611195 w 4953000"/>
                <a:gd name="connsiteY501" fmla="*/ 3689030 h 6858001"/>
                <a:gd name="connsiteX502" fmla="*/ 4629714 w 4953000"/>
                <a:gd name="connsiteY502" fmla="*/ 3716549 h 6858001"/>
                <a:gd name="connsiteX503" fmla="*/ 4647175 w 4953000"/>
                <a:gd name="connsiteY503" fmla="*/ 3745656 h 6858001"/>
                <a:gd name="connsiteX504" fmla="*/ 4664635 w 4953000"/>
                <a:gd name="connsiteY504" fmla="*/ 3775292 h 6858001"/>
                <a:gd name="connsiteX505" fmla="*/ 4681038 w 4953000"/>
                <a:gd name="connsiteY505" fmla="*/ 3804929 h 6858001"/>
                <a:gd name="connsiteX506" fmla="*/ 4697969 w 4953000"/>
                <a:gd name="connsiteY506" fmla="*/ 3835624 h 6858001"/>
                <a:gd name="connsiteX507" fmla="*/ 4713843 w 4953000"/>
                <a:gd name="connsiteY507" fmla="*/ 3867377 h 6858001"/>
                <a:gd name="connsiteX508" fmla="*/ 4729716 w 4953000"/>
                <a:gd name="connsiteY508" fmla="*/ 3899659 h 6858001"/>
                <a:gd name="connsiteX509" fmla="*/ 4745060 w 4953000"/>
                <a:gd name="connsiteY509" fmla="*/ 3932471 h 6858001"/>
                <a:gd name="connsiteX510" fmla="*/ 4759346 w 4953000"/>
                <a:gd name="connsiteY510" fmla="*/ 3966341 h 6858001"/>
                <a:gd name="connsiteX511" fmla="*/ 4774161 w 4953000"/>
                <a:gd name="connsiteY511" fmla="*/ 4000740 h 6858001"/>
                <a:gd name="connsiteX512" fmla="*/ 4787389 w 4953000"/>
                <a:gd name="connsiteY512" fmla="*/ 4035669 h 6858001"/>
                <a:gd name="connsiteX513" fmla="*/ 4801145 w 4953000"/>
                <a:gd name="connsiteY513" fmla="*/ 4071656 h 6858001"/>
                <a:gd name="connsiteX514" fmla="*/ 4813844 w 4953000"/>
                <a:gd name="connsiteY514" fmla="*/ 4108172 h 6858001"/>
                <a:gd name="connsiteX515" fmla="*/ 4826013 w 4953000"/>
                <a:gd name="connsiteY515" fmla="*/ 4145747 h 6858001"/>
                <a:gd name="connsiteX516" fmla="*/ 4837654 w 4953000"/>
                <a:gd name="connsiteY516" fmla="*/ 4183321 h 6858001"/>
                <a:gd name="connsiteX517" fmla="*/ 4849295 w 4953000"/>
                <a:gd name="connsiteY517" fmla="*/ 4222484 h 6858001"/>
                <a:gd name="connsiteX518" fmla="*/ 4860406 w 4953000"/>
                <a:gd name="connsiteY518" fmla="*/ 4261646 h 6858001"/>
                <a:gd name="connsiteX519" fmla="*/ 4869930 w 4953000"/>
                <a:gd name="connsiteY519" fmla="*/ 4301337 h 6858001"/>
                <a:gd name="connsiteX520" fmla="*/ 4879454 w 4953000"/>
                <a:gd name="connsiteY520" fmla="*/ 4342617 h 6858001"/>
                <a:gd name="connsiteX521" fmla="*/ 4888978 w 4953000"/>
                <a:gd name="connsiteY521" fmla="*/ 4383896 h 6858001"/>
                <a:gd name="connsiteX522" fmla="*/ 4897443 w 4953000"/>
                <a:gd name="connsiteY522" fmla="*/ 4426233 h 6858001"/>
                <a:gd name="connsiteX523" fmla="*/ 4905380 w 4953000"/>
                <a:gd name="connsiteY523" fmla="*/ 4469630 h 6858001"/>
                <a:gd name="connsiteX524" fmla="*/ 4912259 w 4953000"/>
                <a:gd name="connsiteY524" fmla="*/ 4513555 h 6858001"/>
                <a:gd name="connsiteX525" fmla="*/ 4919666 w 4953000"/>
                <a:gd name="connsiteY525" fmla="*/ 4558539 h 6858001"/>
                <a:gd name="connsiteX526" fmla="*/ 4925487 w 4953000"/>
                <a:gd name="connsiteY526" fmla="*/ 4603522 h 6858001"/>
                <a:gd name="connsiteX527" fmla="*/ 4931307 w 4953000"/>
                <a:gd name="connsiteY527" fmla="*/ 4650094 h 6858001"/>
                <a:gd name="connsiteX528" fmla="*/ 4935539 w 4953000"/>
                <a:gd name="connsiteY528" fmla="*/ 4697194 h 6858001"/>
                <a:gd name="connsiteX529" fmla="*/ 4940301 w 4953000"/>
                <a:gd name="connsiteY529" fmla="*/ 4744824 h 6858001"/>
                <a:gd name="connsiteX530" fmla="*/ 4943476 w 4953000"/>
                <a:gd name="connsiteY530" fmla="*/ 4792983 h 6858001"/>
                <a:gd name="connsiteX531" fmla="*/ 4947709 w 4953000"/>
                <a:gd name="connsiteY531" fmla="*/ 4871308 h 6858001"/>
                <a:gd name="connsiteX532" fmla="*/ 4950883 w 4953000"/>
                <a:gd name="connsiteY532" fmla="*/ 4950162 h 6858001"/>
                <a:gd name="connsiteX533" fmla="*/ 4953000 w 4953000"/>
                <a:gd name="connsiteY533" fmla="*/ 5027428 h 6858001"/>
                <a:gd name="connsiteX534" fmla="*/ 4953000 w 4953000"/>
                <a:gd name="connsiteY534" fmla="*/ 5103636 h 6858001"/>
                <a:gd name="connsiteX535" fmla="*/ 4952471 w 4953000"/>
                <a:gd name="connsiteY535" fmla="*/ 5178785 h 6858001"/>
                <a:gd name="connsiteX536" fmla="*/ 4950355 w 4953000"/>
                <a:gd name="connsiteY536" fmla="*/ 5252876 h 6858001"/>
                <a:gd name="connsiteX537" fmla="*/ 4947180 w 4953000"/>
                <a:gd name="connsiteY537" fmla="*/ 5326437 h 6858001"/>
                <a:gd name="connsiteX538" fmla="*/ 4943476 w 4953000"/>
                <a:gd name="connsiteY538" fmla="*/ 5398411 h 6858001"/>
                <a:gd name="connsiteX539" fmla="*/ 4937656 w 4953000"/>
                <a:gd name="connsiteY539" fmla="*/ 5469327 h 6858001"/>
                <a:gd name="connsiteX540" fmla="*/ 4931307 w 4953000"/>
                <a:gd name="connsiteY540" fmla="*/ 5538655 h 6858001"/>
                <a:gd name="connsiteX541" fmla="*/ 4923899 w 4953000"/>
                <a:gd name="connsiteY541" fmla="*/ 5606924 h 6858001"/>
                <a:gd name="connsiteX542" fmla="*/ 4915433 w 4953000"/>
                <a:gd name="connsiteY542" fmla="*/ 5673606 h 6858001"/>
                <a:gd name="connsiteX543" fmla="*/ 4905909 w 4953000"/>
                <a:gd name="connsiteY543" fmla="*/ 5739229 h 6858001"/>
                <a:gd name="connsiteX544" fmla="*/ 4896385 w 4953000"/>
                <a:gd name="connsiteY544" fmla="*/ 5802736 h 6858001"/>
                <a:gd name="connsiteX545" fmla="*/ 4885274 w 4953000"/>
                <a:gd name="connsiteY545" fmla="*/ 5864655 h 6858001"/>
                <a:gd name="connsiteX546" fmla="*/ 4873105 w 4953000"/>
                <a:gd name="connsiteY546" fmla="*/ 5925515 h 6858001"/>
                <a:gd name="connsiteX547" fmla="*/ 4860935 w 4953000"/>
                <a:gd name="connsiteY547" fmla="*/ 5983729 h 6858001"/>
                <a:gd name="connsiteX548" fmla="*/ 4847178 w 4953000"/>
                <a:gd name="connsiteY548" fmla="*/ 6041414 h 6858001"/>
                <a:gd name="connsiteX549" fmla="*/ 4833421 w 4953000"/>
                <a:gd name="connsiteY549" fmla="*/ 6096453 h 6858001"/>
                <a:gd name="connsiteX550" fmla="*/ 4818606 w 4953000"/>
                <a:gd name="connsiteY550" fmla="*/ 6149375 h 6858001"/>
                <a:gd name="connsiteX551" fmla="*/ 4802733 w 4953000"/>
                <a:gd name="connsiteY551" fmla="*/ 6201239 h 6858001"/>
                <a:gd name="connsiteX552" fmla="*/ 4787389 w 4953000"/>
                <a:gd name="connsiteY552" fmla="*/ 6249927 h 6858001"/>
                <a:gd name="connsiteX553" fmla="*/ 4770457 w 4953000"/>
                <a:gd name="connsiteY553" fmla="*/ 6297557 h 6858001"/>
                <a:gd name="connsiteX554" fmla="*/ 4754055 w 4953000"/>
                <a:gd name="connsiteY554" fmla="*/ 6342541 h 6858001"/>
                <a:gd name="connsiteX555" fmla="*/ 4736595 w 4953000"/>
                <a:gd name="connsiteY555" fmla="*/ 6385407 h 6858001"/>
                <a:gd name="connsiteX556" fmla="*/ 4718605 w 4953000"/>
                <a:gd name="connsiteY556" fmla="*/ 6425628 h 6858001"/>
                <a:gd name="connsiteX557" fmla="*/ 4700615 w 4953000"/>
                <a:gd name="connsiteY557" fmla="*/ 6463732 h 6858001"/>
                <a:gd name="connsiteX558" fmla="*/ 4681567 w 4953000"/>
                <a:gd name="connsiteY558" fmla="*/ 6499719 h 6858001"/>
                <a:gd name="connsiteX559" fmla="*/ 4663048 w 4953000"/>
                <a:gd name="connsiteY559" fmla="*/ 6533589 h 6858001"/>
                <a:gd name="connsiteX560" fmla="*/ 4653524 w 4953000"/>
                <a:gd name="connsiteY560" fmla="*/ 6548937 h 6858001"/>
                <a:gd name="connsiteX561" fmla="*/ 4644000 w 4953000"/>
                <a:gd name="connsiteY561" fmla="*/ 6564284 h 6858001"/>
                <a:gd name="connsiteX562" fmla="*/ 4635005 w 4953000"/>
                <a:gd name="connsiteY562" fmla="*/ 6578573 h 6858001"/>
                <a:gd name="connsiteX563" fmla="*/ 4624952 w 4953000"/>
                <a:gd name="connsiteY563" fmla="*/ 6591803 h 6858001"/>
                <a:gd name="connsiteX564" fmla="*/ 4614899 w 4953000"/>
                <a:gd name="connsiteY564" fmla="*/ 6605563 h 6858001"/>
                <a:gd name="connsiteX565" fmla="*/ 4605375 w 4953000"/>
                <a:gd name="connsiteY565" fmla="*/ 6617735 h 6858001"/>
                <a:gd name="connsiteX566" fmla="*/ 4596381 w 4953000"/>
                <a:gd name="connsiteY566" fmla="*/ 6627790 h 6858001"/>
                <a:gd name="connsiteX567" fmla="*/ 4585798 w 4953000"/>
                <a:gd name="connsiteY567" fmla="*/ 6638375 h 6858001"/>
                <a:gd name="connsiteX568" fmla="*/ 4573629 w 4953000"/>
                <a:gd name="connsiteY568" fmla="*/ 6648430 h 6858001"/>
                <a:gd name="connsiteX569" fmla="*/ 4559871 w 4953000"/>
                <a:gd name="connsiteY569" fmla="*/ 6658485 h 6858001"/>
                <a:gd name="connsiteX570" fmla="*/ 4545057 w 4953000"/>
                <a:gd name="connsiteY570" fmla="*/ 6668011 h 6858001"/>
                <a:gd name="connsiteX571" fmla="*/ 4528655 w 4953000"/>
                <a:gd name="connsiteY571" fmla="*/ 6678066 h 6858001"/>
                <a:gd name="connsiteX572" fmla="*/ 4511193 w 4953000"/>
                <a:gd name="connsiteY572" fmla="*/ 6688122 h 6858001"/>
                <a:gd name="connsiteX573" fmla="*/ 4492675 w 4953000"/>
                <a:gd name="connsiteY573" fmla="*/ 6697118 h 6858001"/>
                <a:gd name="connsiteX574" fmla="*/ 4466749 w 4953000"/>
                <a:gd name="connsiteY574" fmla="*/ 6682300 h 6858001"/>
                <a:gd name="connsiteX575" fmla="*/ 4442409 w 4953000"/>
                <a:gd name="connsiteY575" fmla="*/ 6667482 h 6858001"/>
                <a:gd name="connsiteX576" fmla="*/ 4417541 w 4953000"/>
                <a:gd name="connsiteY576" fmla="*/ 6652135 h 6858001"/>
                <a:gd name="connsiteX577" fmla="*/ 4394261 w 4953000"/>
                <a:gd name="connsiteY577" fmla="*/ 6637316 h 6858001"/>
                <a:gd name="connsiteX578" fmla="*/ 4372038 w 4953000"/>
                <a:gd name="connsiteY578" fmla="*/ 6621440 h 6858001"/>
                <a:gd name="connsiteX579" fmla="*/ 4349286 w 4953000"/>
                <a:gd name="connsiteY579" fmla="*/ 6605563 h 6858001"/>
                <a:gd name="connsiteX580" fmla="*/ 4328122 w 4953000"/>
                <a:gd name="connsiteY580" fmla="*/ 6589157 h 6858001"/>
                <a:gd name="connsiteX581" fmla="*/ 4307487 w 4953000"/>
                <a:gd name="connsiteY581" fmla="*/ 6573810 h 6858001"/>
                <a:gd name="connsiteX582" fmla="*/ 4287381 w 4953000"/>
                <a:gd name="connsiteY582" fmla="*/ 6557404 h 6858001"/>
                <a:gd name="connsiteX583" fmla="*/ 4268333 w 4953000"/>
                <a:gd name="connsiteY583" fmla="*/ 6540998 h 6858001"/>
                <a:gd name="connsiteX584" fmla="*/ 4249813 w 4953000"/>
                <a:gd name="connsiteY584" fmla="*/ 6524592 h 6858001"/>
                <a:gd name="connsiteX585" fmla="*/ 4231295 w 4953000"/>
                <a:gd name="connsiteY585" fmla="*/ 6507657 h 6858001"/>
                <a:gd name="connsiteX586" fmla="*/ 4214363 w 4953000"/>
                <a:gd name="connsiteY586" fmla="*/ 6490722 h 6858001"/>
                <a:gd name="connsiteX587" fmla="*/ 4197432 w 4953000"/>
                <a:gd name="connsiteY587" fmla="*/ 6474316 h 6858001"/>
                <a:gd name="connsiteX588" fmla="*/ 4181029 w 4953000"/>
                <a:gd name="connsiteY588" fmla="*/ 6456852 h 6858001"/>
                <a:gd name="connsiteX589" fmla="*/ 4165156 w 4953000"/>
                <a:gd name="connsiteY589" fmla="*/ 6439388 h 6858001"/>
                <a:gd name="connsiteX590" fmla="*/ 4150341 w 4953000"/>
                <a:gd name="connsiteY590" fmla="*/ 6421924 h 6858001"/>
                <a:gd name="connsiteX591" fmla="*/ 4135526 w 4953000"/>
                <a:gd name="connsiteY591" fmla="*/ 6404459 h 6858001"/>
                <a:gd name="connsiteX592" fmla="*/ 4121769 w 4953000"/>
                <a:gd name="connsiteY592" fmla="*/ 6386466 h 6858001"/>
                <a:gd name="connsiteX593" fmla="*/ 4108541 w 4953000"/>
                <a:gd name="connsiteY593" fmla="*/ 6369002 h 6858001"/>
                <a:gd name="connsiteX594" fmla="*/ 4095843 w 4953000"/>
                <a:gd name="connsiteY594" fmla="*/ 6351008 h 6858001"/>
                <a:gd name="connsiteX595" fmla="*/ 4082615 w 4953000"/>
                <a:gd name="connsiteY595" fmla="*/ 6333015 h 6858001"/>
                <a:gd name="connsiteX596" fmla="*/ 4070975 w 4953000"/>
                <a:gd name="connsiteY596" fmla="*/ 6314492 h 6858001"/>
                <a:gd name="connsiteX597" fmla="*/ 4059334 w 4953000"/>
                <a:gd name="connsiteY597" fmla="*/ 6296498 h 6858001"/>
                <a:gd name="connsiteX598" fmla="*/ 4048752 w 4953000"/>
                <a:gd name="connsiteY598" fmla="*/ 6277446 h 6858001"/>
                <a:gd name="connsiteX599" fmla="*/ 4037641 w 4953000"/>
                <a:gd name="connsiteY599" fmla="*/ 6259453 h 6858001"/>
                <a:gd name="connsiteX600" fmla="*/ 4028117 w 4953000"/>
                <a:gd name="connsiteY600" fmla="*/ 6240930 h 6858001"/>
                <a:gd name="connsiteX601" fmla="*/ 4018064 w 4953000"/>
                <a:gd name="connsiteY601" fmla="*/ 6222408 h 6858001"/>
                <a:gd name="connsiteX602" fmla="*/ 4008540 w 4953000"/>
                <a:gd name="connsiteY602" fmla="*/ 6202826 h 6858001"/>
                <a:gd name="connsiteX603" fmla="*/ 4000074 w 4953000"/>
                <a:gd name="connsiteY603" fmla="*/ 6184304 h 6858001"/>
                <a:gd name="connsiteX604" fmla="*/ 3992137 w 4953000"/>
                <a:gd name="connsiteY604" fmla="*/ 6164723 h 6858001"/>
                <a:gd name="connsiteX605" fmla="*/ 3983671 w 4953000"/>
                <a:gd name="connsiteY605" fmla="*/ 6146200 h 6858001"/>
                <a:gd name="connsiteX606" fmla="*/ 3968857 w 4953000"/>
                <a:gd name="connsiteY606" fmla="*/ 6107567 h 6858001"/>
                <a:gd name="connsiteX607" fmla="*/ 3955100 w 4953000"/>
                <a:gd name="connsiteY607" fmla="*/ 6068404 h 6858001"/>
                <a:gd name="connsiteX608" fmla="*/ 3942930 w 4953000"/>
                <a:gd name="connsiteY608" fmla="*/ 6029771 h 6858001"/>
                <a:gd name="connsiteX609" fmla="*/ 3931819 w 4953000"/>
                <a:gd name="connsiteY609" fmla="*/ 5989551 h 6858001"/>
                <a:gd name="connsiteX610" fmla="*/ 3922295 w 4953000"/>
                <a:gd name="connsiteY610" fmla="*/ 5950388 h 6858001"/>
                <a:gd name="connsiteX611" fmla="*/ 3913829 w 4953000"/>
                <a:gd name="connsiteY611" fmla="*/ 5910697 h 6858001"/>
                <a:gd name="connsiteX612" fmla="*/ 3906421 w 4953000"/>
                <a:gd name="connsiteY612" fmla="*/ 5870476 h 6858001"/>
                <a:gd name="connsiteX613" fmla="*/ 3899014 w 4953000"/>
                <a:gd name="connsiteY613" fmla="*/ 5829726 h 6858001"/>
                <a:gd name="connsiteX614" fmla="*/ 3892665 w 4953000"/>
                <a:gd name="connsiteY614" fmla="*/ 5790034 h 6858001"/>
                <a:gd name="connsiteX615" fmla="*/ 3887374 w 4953000"/>
                <a:gd name="connsiteY615" fmla="*/ 5749284 h 6858001"/>
                <a:gd name="connsiteX616" fmla="*/ 3882612 w 4953000"/>
                <a:gd name="connsiteY616" fmla="*/ 5709064 h 6858001"/>
                <a:gd name="connsiteX617" fmla="*/ 3877850 w 4953000"/>
                <a:gd name="connsiteY617" fmla="*/ 5668314 h 6858001"/>
                <a:gd name="connsiteX618" fmla="*/ 3869913 w 4953000"/>
                <a:gd name="connsiteY618" fmla="*/ 5587343 h 6858001"/>
                <a:gd name="connsiteX619" fmla="*/ 3863035 w 4953000"/>
                <a:gd name="connsiteY619" fmla="*/ 5505314 h 6858001"/>
                <a:gd name="connsiteX620" fmla="*/ 3854040 w 4953000"/>
                <a:gd name="connsiteY620" fmla="*/ 5400528 h 6858001"/>
                <a:gd name="connsiteX621" fmla="*/ 3848749 w 4953000"/>
                <a:gd name="connsiteY621" fmla="*/ 5348665 h 6858001"/>
                <a:gd name="connsiteX622" fmla="*/ 3842929 w 4953000"/>
                <a:gd name="connsiteY622" fmla="*/ 5297859 h 6858001"/>
                <a:gd name="connsiteX623" fmla="*/ 3836579 w 4953000"/>
                <a:gd name="connsiteY623" fmla="*/ 5247054 h 6858001"/>
                <a:gd name="connsiteX624" fmla="*/ 3828643 w 4953000"/>
                <a:gd name="connsiteY624" fmla="*/ 5197308 h 6858001"/>
                <a:gd name="connsiteX625" fmla="*/ 3819648 w 4953000"/>
                <a:gd name="connsiteY625" fmla="*/ 5148619 h 6858001"/>
                <a:gd name="connsiteX626" fmla="*/ 3814886 w 4953000"/>
                <a:gd name="connsiteY626" fmla="*/ 5123746 h 6858001"/>
                <a:gd name="connsiteX627" fmla="*/ 3809595 w 4953000"/>
                <a:gd name="connsiteY627" fmla="*/ 5099931 h 6858001"/>
                <a:gd name="connsiteX628" fmla="*/ 3803775 w 4953000"/>
                <a:gd name="connsiteY628" fmla="*/ 5076116 h 6858001"/>
                <a:gd name="connsiteX629" fmla="*/ 3797425 w 4953000"/>
                <a:gd name="connsiteY629" fmla="*/ 5052301 h 6858001"/>
                <a:gd name="connsiteX630" fmla="*/ 3791076 w 4953000"/>
                <a:gd name="connsiteY630" fmla="*/ 5029545 h 6858001"/>
                <a:gd name="connsiteX631" fmla="*/ 3783139 w 4953000"/>
                <a:gd name="connsiteY631" fmla="*/ 5006788 h 6858001"/>
                <a:gd name="connsiteX632" fmla="*/ 3775203 w 4953000"/>
                <a:gd name="connsiteY632" fmla="*/ 4983503 h 6858001"/>
                <a:gd name="connsiteX633" fmla="*/ 3767266 w 4953000"/>
                <a:gd name="connsiteY633" fmla="*/ 4961275 h 6858001"/>
                <a:gd name="connsiteX634" fmla="*/ 3758800 w 4953000"/>
                <a:gd name="connsiteY634" fmla="*/ 4939048 h 6858001"/>
                <a:gd name="connsiteX635" fmla="*/ 3749276 w 4953000"/>
                <a:gd name="connsiteY635" fmla="*/ 4917350 h 6858001"/>
                <a:gd name="connsiteX636" fmla="*/ 3738694 w 4953000"/>
                <a:gd name="connsiteY636" fmla="*/ 4896181 h 6858001"/>
                <a:gd name="connsiteX637" fmla="*/ 3727583 w 4953000"/>
                <a:gd name="connsiteY637" fmla="*/ 4874483 h 6858001"/>
                <a:gd name="connsiteX638" fmla="*/ 3715942 w 4953000"/>
                <a:gd name="connsiteY638" fmla="*/ 4853314 h 6858001"/>
                <a:gd name="connsiteX639" fmla="*/ 3703773 w 4953000"/>
                <a:gd name="connsiteY639" fmla="*/ 4832675 h 6858001"/>
                <a:gd name="connsiteX640" fmla="*/ 3691074 w 4953000"/>
                <a:gd name="connsiteY640" fmla="*/ 4813094 h 6858001"/>
                <a:gd name="connsiteX641" fmla="*/ 3677317 w 4953000"/>
                <a:gd name="connsiteY641" fmla="*/ 4792983 h 6858001"/>
                <a:gd name="connsiteX642" fmla="*/ 3662502 w 4953000"/>
                <a:gd name="connsiteY642" fmla="*/ 4772873 h 6858001"/>
                <a:gd name="connsiteX643" fmla="*/ 3647158 w 4953000"/>
                <a:gd name="connsiteY643" fmla="*/ 4754350 h 6858001"/>
                <a:gd name="connsiteX644" fmla="*/ 3640279 w 4953000"/>
                <a:gd name="connsiteY644" fmla="*/ 4746412 h 6858001"/>
                <a:gd name="connsiteX645" fmla="*/ 3632872 w 4953000"/>
                <a:gd name="connsiteY645" fmla="*/ 4740061 h 6858001"/>
                <a:gd name="connsiteX646" fmla="*/ 3624935 w 4953000"/>
                <a:gd name="connsiteY646" fmla="*/ 4734240 h 6858001"/>
                <a:gd name="connsiteX647" fmla="*/ 3616470 w 4953000"/>
                <a:gd name="connsiteY647" fmla="*/ 4728948 h 6858001"/>
                <a:gd name="connsiteX648" fmla="*/ 3608004 w 4953000"/>
                <a:gd name="connsiteY648" fmla="*/ 4725243 h 6858001"/>
                <a:gd name="connsiteX649" fmla="*/ 3599009 w 4953000"/>
                <a:gd name="connsiteY649" fmla="*/ 4722068 h 6858001"/>
                <a:gd name="connsiteX650" fmla="*/ 3589485 w 4953000"/>
                <a:gd name="connsiteY650" fmla="*/ 4719951 h 6858001"/>
                <a:gd name="connsiteX651" fmla="*/ 3579432 w 4953000"/>
                <a:gd name="connsiteY651" fmla="*/ 4718892 h 6858001"/>
                <a:gd name="connsiteX652" fmla="*/ 3570437 w 4953000"/>
                <a:gd name="connsiteY652" fmla="*/ 4718363 h 6858001"/>
                <a:gd name="connsiteX653" fmla="*/ 3560913 w 4953000"/>
                <a:gd name="connsiteY653" fmla="*/ 4718892 h 6858001"/>
                <a:gd name="connsiteX654" fmla="*/ 3551389 w 4953000"/>
                <a:gd name="connsiteY654" fmla="*/ 4719951 h 6858001"/>
                <a:gd name="connsiteX655" fmla="*/ 3542394 w 4953000"/>
                <a:gd name="connsiteY655" fmla="*/ 4722597 h 6858001"/>
                <a:gd name="connsiteX656" fmla="*/ 3532341 w 4953000"/>
                <a:gd name="connsiteY656" fmla="*/ 4725772 h 6858001"/>
                <a:gd name="connsiteX657" fmla="*/ 3524405 w 4953000"/>
                <a:gd name="connsiteY657" fmla="*/ 4730006 h 6858001"/>
                <a:gd name="connsiteX658" fmla="*/ 3515410 w 4953000"/>
                <a:gd name="connsiteY658" fmla="*/ 4734769 h 6858001"/>
                <a:gd name="connsiteX659" fmla="*/ 3507473 w 4953000"/>
                <a:gd name="connsiteY659" fmla="*/ 4741649 h 6858001"/>
                <a:gd name="connsiteX660" fmla="*/ 3499537 w 4953000"/>
                <a:gd name="connsiteY660" fmla="*/ 4748529 h 6858001"/>
                <a:gd name="connsiteX661" fmla="*/ 3493187 w 4953000"/>
                <a:gd name="connsiteY661" fmla="*/ 4755409 h 6858001"/>
                <a:gd name="connsiteX662" fmla="*/ 3487367 w 4953000"/>
                <a:gd name="connsiteY662" fmla="*/ 4763876 h 6858001"/>
                <a:gd name="connsiteX663" fmla="*/ 3482076 w 4953000"/>
                <a:gd name="connsiteY663" fmla="*/ 4772344 h 6858001"/>
                <a:gd name="connsiteX664" fmla="*/ 3478372 w 4953000"/>
                <a:gd name="connsiteY664" fmla="*/ 4780811 h 6858001"/>
                <a:gd name="connsiteX665" fmla="*/ 3475197 w 4953000"/>
                <a:gd name="connsiteY665" fmla="*/ 4789808 h 6858001"/>
                <a:gd name="connsiteX666" fmla="*/ 3473081 w 4953000"/>
                <a:gd name="connsiteY666" fmla="*/ 4799334 h 6858001"/>
                <a:gd name="connsiteX667" fmla="*/ 3472023 w 4953000"/>
                <a:gd name="connsiteY667" fmla="*/ 4808860 h 6858001"/>
                <a:gd name="connsiteX668" fmla="*/ 3471494 w 4953000"/>
                <a:gd name="connsiteY668" fmla="*/ 4817857 h 6858001"/>
                <a:gd name="connsiteX669" fmla="*/ 3472023 w 4953000"/>
                <a:gd name="connsiteY669" fmla="*/ 4827912 h 6858001"/>
                <a:gd name="connsiteX670" fmla="*/ 3473081 w 4953000"/>
                <a:gd name="connsiteY670" fmla="*/ 4837438 h 6858001"/>
                <a:gd name="connsiteX671" fmla="*/ 3475727 w 4953000"/>
                <a:gd name="connsiteY671" fmla="*/ 4846434 h 6858001"/>
                <a:gd name="connsiteX672" fmla="*/ 3478901 w 4953000"/>
                <a:gd name="connsiteY672" fmla="*/ 4855960 h 6858001"/>
                <a:gd name="connsiteX673" fmla="*/ 3483134 w 4953000"/>
                <a:gd name="connsiteY673" fmla="*/ 4864428 h 6858001"/>
                <a:gd name="connsiteX674" fmla="*/ 3487896 w 4953000"/>
                <a:gd name="connsiteY674" fmla="*/ 4873425 h 6858001"/>
                <a:gd name="connsiteX675" fmla="*/ 3494775 w 4953000"/>
                <a:gd name="connsiteY675" fmla="*/ 4881363 h 6858001"/>
                <a:gd name="connsiteX676" fmla="*/ 3506415 w 4953000"/>
                <a:gd name="connsiteY676" fmla="*/ 4896181 h 6858001"/>
                <a:gd name="connsiteX677" fmla="*/ 3516997 w 4953000"/>
                <a:gd name="connsiteY677" fmla="*/ 4911529 h 6858001"/>
                <a:gd name="connsiteX678" fmla="*/ 3528109 w 4953000"/>
                <a:gd name="connsiteY678" fmla="*/ 4926876 h 6858001"/>
                <a:gd name="connsiteX679" fmla="*/ 3537632 w 4953000"/>
                <a:gd name="connsiteY679" fmla="*/ 4942223 h 6858001"/>
                <a:gd name="connsiteX680" fmla="*/ 3547156 w 4953000"/>
                <a:gd name="connsiteY680" fmla="*/ 4959158 h 6858001"/>
                <a:gd name="connsiteX681" fmla="*/ 3556151 w 4953000"/>
                <a:gd name="connsiteY681" fmla="*/ 4976093 h 6858001"/>
                <a:gd name="connsiteX682" fmla="*/ 3564617 w 4953000"/>
                <a:gd name="connsiteY682" fmla="*/ 4992499 h 6858001"/>
                <a:gd name="connsiteX683" fmla="*/ 3572553 w 4953000"/>
                <a:gd name="connsiteY683" fmla="*/ 5009964 h 6858001"/>
                <a:gd name="connsiteX684" fmla="*/ 3579432 w 4953000"/>
                <a:gd name="connsiteY684" fmla="*/ 5027957 h 6858001"/>
                <a:gd name="connsiteX685" fmla="*/ 3586839 w 4953000"/>
                <a:gd name="connsiteY685" fmla="*/ 5045951 h 6858001"/>
                <a:gd name="connsiteX686" fmla="*/ 3593189 w 4953000"/>
                <a:gd name="connsiteY686" fmla="*/ 5065002 h 6858001"/>
                <a:gd name="connsiteX687" fmla="*/ 3599009 w 4953000"/>
                <a:gd name="connsiteY687" fmla="*/ 5083525 h 6858001"/>
                <a:gd name="connsiteX688" fmla="*/ 3604829 w 4953000"/>
                <a:gd name="connsiteY688" fmla="*/ 5102577 h 6858001"/>
                <a:gd name="connsiteX689" fmla="*/ 3610120 w 4953000"/>
                <a:gd name="connsiteY689" fmla="*/ 5122158 h 6858001"/>
                <a:gd name="connsiteX690" fmla="*/ 3614882 w 4953000"/>
                <a:gd name="connsiteY690" fmla="*/ 5142269 h 6858001"/>
                <a:gd name="connsiteX691" fmla="*/ 3619644 w 4953000"/>
                <a:gd name="connsiteY691" fmla="*/ 5161850 h 6858001"/>
                <a:gd name="connsiteX692" fmla="*/ 3628110 w 4953000"/>
                <a:gd name="connsiteY692" fmla="*/ 5203129 h 6858001"/>
                <a:gd name="connsiteX693" fmla="*/ 3634989 w 4953000"/>
                <a:gd name="connsiteY693" fmla="*/ 5245996 h 6858001"/>
                <a:gd name="connsiteX694" fmla="*/ 3641338 w 4953000"/>
                <a:gd name="connsiteY694" fmla="*/ 5289392 h 6858001"/>
                <a:gd name="connsiteX695" fmla="*/ 3647158 w 4953000"/>
                <a:gd name="connsiteY695" fmla="*/ 5333846 h 6858001"/>
                <a:gd name="connsiteX696" fmla="*/ 3651920 w 4953000"/>
                <a:gd name="connsiteY696" fmla="*/ 5379889 h 6858001"/>
                <a:gd name="connsiteX697" fmla="*/ 3656153 w 4953000"/>
                <a:gd name="connsiteY697" fmla="*/ 5425931 h 6858001"/>
                <a:gd name="connsiteX698" fmla="*/ 3664619 w 4953000"/>
                <a:gd name="connsiteY698" fmla="*/ 5522778 h 6858001"/>
                <a:gd name="connsiteX699" fmla="*/ 3671497 w 4953000"/>
                <a:gd name="connsiteY699" fmla="*/ 5600044 h 6858001"/>
                <a:gd name="connsiteX700" fmla="*/ 3678905 w 4953000"/>
                <a:gd name="connsiteY700" fmla="*/ 5678369 h 6858001"/>
                <a:gd name="connsiteX701" fmla="*/ 3683137 w 4953000"/>
                <a:gd name="connsiteY701" fmla="*/ 5718590 h 6858001"/>
                <a:gd name="connsiteX702" fmla="*/ 3688429 w 4953000"/>
                <a:gd name="connsiteY702" fmla="*/ 5759340 h 6858001"/>
                <a:gd name="connsiteX703" fmla="*/ 3693719 w 4953000"/>
                <a:gd name="connsiteY703" fmla="*/ 5799560 h 6858001"/>
                <a:gd name="connsiteX704" fmla="*/ 3699540 w 4953000"/>
                <a:gd name="connsiteY704" fmla="*/ 5840310 h 6858001"/>
                <a:gd name="connsiteX705" fmla="*/ 3705889 w 4953000"/>
                <a:gd name="connsiteY705" fmla="*/ 5881060 h 6858001"/>
                <a:gd name="connsiteX706" fmla="*/ 3713826 w 4953000"/>
                <a:gd name="connsiteY706" fmla="*/ 5922340 h 6858001"/>
                <a:gd name="connsiteX707" fmla="*/ 3721763 w 4953000"/>
                <a:gd name="connsiteY707" fmla="*/ 5963090 h 6858001"/>
                <a:gd name="connsiteX708" fmla="*/ 3730757 w 4953000"/>
                <a:gd name="connsiteY708" fmla="*/ 6003840 h 6858001"/>
                <a:gd name="connsiteX709" fmla="*/ 3741339 w 4953000"/>
                <a:gd name="connsiteY709" fmla="*/ 6045119 h 6858001"/>
                <a:gd name="connsiteX710" fmla="*/ 3752980 w 4953000"/>
                <a:gd name="connsiteY710" fmla="*/ 6086398 h 6858001"/>
                <a:gd name="connsiteX711" fmla="*/ 3765679 w 4953000"/>
                <a:gd name="connsiteY711" fmla="*/ 6127677 h 6858001"/>
                <a:gd name="connsiteX712" fmla="*/ 3779965 w 4953000"/>
                <a:gd name="connsiteY712" fmla="*/ 6167898 h 6858001"/>
                <a:gd name="connsiteX713" fmla="*/ 3795309 w 4953000"/>
                <a:gd name="connsiteY713" fmla="*/ 6209177 h 6858001"/>
                <a:gd name="connsiteX714" fmla="*/ 3812240 w 4953000"/>
                <a:gd name="connsiteY714" fmla="*/ 6249927 h 6858001"/>
                <a:gd name="connsiteX715" fmla="*/ 3821235 w 4953000"/>
                <a:gd name="connsiteY715" fmla="*/ 6270037 h 6858001"/>
                <a:gd name="connsiteX716" fmla="*/ 3830759 w 4953000"/>
                <a:gd name="connsiteY716" fmla="*/ 6290677 h 6858001"/>
                <a:gd name="connsiteX717" fmla="*/ 3840283 w 4953000"/>
                <a:gd name="connsiteY717" fmla="*/ 6310258 h 6858001"/>
                <a:gd name="connsiteX718" fmla="*/ 3850865 w 4953000"/>
                <a:gd name="connsiteY718" fmla="*/ 6330369 h 6858001"/>
                <a:gd name="connsiteX719" fmla="*/ 3860918 w 4953000"/>
                <a:gd name="connsiteY719" fmla="*/ 6350479 h 6858001"/>
                <a:gd name="connsiteX720" fmla="*/ 3872559 w 4953000"/>
                <a:gd name="connsiteY720" fmla="*/ 6370589 h 6858001"/>
                <a:gd name="connsiteX721" fmla="*/ 3884199 w 4953000"/>
                <a:gd name="connsiteY721" fmla="*/ 6390170 h 6858001"/>
                <a:gd name="connsiteX722" fmla="*/ 3895839 w 4953000"/>
                <a:gd name="connsiteY722" fmla="*/ 6409752 h 6858001"/>
                <a:gd name="connsiteX723" fmla="*/ 3908538 w 4953000"/>
                <a:gd name="connsiteY723" fmla="*/ 6429862 h 6858001"/>
                <a:gd name="connsiteX724" fmla="*/ 3921766 w 4953000"/>
                <a:gd name="connsiteY724" fmla="*/ 6448914 h 6858001"/>
                <a:gd name="connsiteX725" fmla="*/ 3934993 w 4953000"/>
                <a:gd name="connsiteY725" fmla="*/ 6468495 h 6858001"/>
                <a:gd name="connsiteX726" fmla="*/ 3949279 w 4953000"/>
                <a:gd name="connsiteY726" fmla="*/ 6488076 h 6858001"/>
                <a:gd name="connsiteX727" fmla="*/ 3963565 w 4953000"/>
                <a:gd name="connsiteY727" fmla="*/ 6507128 h 6858001"/>
                <a:gd name="connsiteX728" fmla="*/ 3978381 w 4953000"/>
                <a:gd name="connsiteY728" fmla="*/ 6526180 h 6858001"/>
                <a:gd name="connsiteX729" fmla="*/ 3994254 w 4953000"/>
                <a:gd name="connsiteY729" fmla="*/ 6545761 h 6858001"/>
                <a:gd name="connsiteX730" fmla="*/ 4010656 w 4953000"/>
                <a:gd name="connsiteY730" fmla="*/ 6564284 h 6858001"/>
                <a:gd name="connsiteX731" fmla="*/ 4027059 w 4953000"/>
                <a:gd name="connsiteY731" fmla="*/ 6582807 h 6858001"/>
                <a:gd name="connsiteX732" fmla="*/ 4043990 w 4953000"/>
                <a:gd name="connsiteY732" fmla="*/ 6601859 h 6858001"/>
                <a:gd name="connsiteX733" fmla="*/ 4061980 w 4953000"/>
                <a:gd name="connsiteY733" fmla="*/ 6619852 h 6858001"/>
                <a:gd name="connsiteX734" fmla="*/ 4081028 w 4953000"/>
                <a:gd name="connsiteY734" fmla="*/ 6638375 h 6858001"/>
                <a:gd name="connsiteX735" fmla="*/ 4099547 w 4953000"/>
                <a:gd name="connsiteY735" fmla="*/ 6656368 h 6858001"/>
                <a:gd name="connsiteX736" fmla="*/ 4119653 w 4953000"/>
                <a:gd name="connsiteY736" fmla="*/ 6674362 h 6858001"/>
                <a:gd name="connsiteX737" fmla="*/ 4139230 w 4953000"/>
                <a:gd name="connsiteY737" fmla="*/ 6692355 h 6858001"/>
                <a:gd name="connsiteX738" fmla="*/ 4160394 w 4953000"/>
                <a:gd name="connsiteY738" fmla="*/ 6709820 h 6858001"/>
                <a:gd name="connsiteX739" fmla="*/ 4182087 w 4953000"/>
                <a:gd name="connsiteY739" fmla="*/ 6727284 h 6858001"/>
                <a:gd name="connsiteX740" fmla="*/ 4203781 w 4953000"/>
                <a:gd name="connsiteY740" fmla="*/ 6744748 h 6858001"/>
                <a:gd name="connsiteX741" fmla="*/ 4227062 w 4953000"/>
                <a:gd name="connsiteY741" fmla="*/ 6762212 h 6858001"/>
                <a:gd name="connsiteX742" fmla="*/ 4250343 w 4953000"/>
                <a:gd name="connsiteY742" fmla="*/ 6778618 h 6858001"/>
                <a:gd name="connsiteX743" fmla="*/ 4222300 w 4953000"/>
                <a:gd name="connsiteY743" fmla="*/ 6786027 h 6858001"/>
                <a:gd name="connsiteX744" fmla="*/ 4193728 w 4953000"/>
                <a:gd name="connsiteY744" fmla="*/ 6792378 h 6858001"/>
                <a:gd name="connsiteX745" fmla="*/ 4164627 w 4953000"/>
                <a:gd name="connsiteY745" fmla="*/ 6798199 h 6858001"/>
                <a:gd name="connsiteX746" fmla="*/ 4134468 w 4953000"/>
                <a:gd name="connsiteY746" fmla="*/ 6804021 h 6858001"/>
                <a:gd name="connsiteX747" fmla="*/ 4070975 w 4953000"/>
                <a:gd name="connsiteY747" fmla="*/ 6814605 h 6858001"/>
                <a:gd name="connsiteX748" fmla="*/ 4005365 w 4953000"/>
                <a:gd name="connsiteY748" fmla="*/ 6825190 h 6858001"/>
                <a:gd name="connsiteX749" fmla="*/ 3937110 w 4953000"/>
                <a:gd name="connsiteY749" fmla="*/ 6833657 h 6858001"/>
                <a:gd name="connsiteX750" fmla="*/ 3866209 w 4953000"/>
                <a:gd name="connsiteY750" fmla="*/ 6841066 h 6858001"/>
                <a:gd name="connsiteX751" fmla="*/ 3792663 w 4953000"/>
                <a:gd name="connsiteY751" fmla="*/ 6846888 h 6858001"/>
                <a:gd name="connsiteX752" fmla="*/ 3755625 w 4953000"/>
                <a:gd name="connsiteY752" fmla="*/ 6849534 h 6858001"/>
                <a:gd name="connsiteX753" fmla="*/ 3717529 w 4953000"/>
                <a:gd name="connsiteY753" fmla="*/ 6852180 h 6858001"/>
                <a:gd name="connsiteX754" fmla="*/ 3678905 w 4953000"/>
                <a:gd name="connsiteY754" fmla="*/ 6854297 h 6858001"/>
                <a:gd name="connsiteX755" fmla="*/ 3640279 w 4953000"/>
                <a:gd name="connsiteY755" fmla="*/ 6855355 h 6858001"/>
                <a:gd name="connsiteX756" fmla="*/ 3601125 w 4953000"/>
                <a:gd name="connsiteY756" fmla="*/ 6856943 h 6858001"/>
                <a:gd name="connsiteX757" fmla="*/ 3560913 w 4953000"/>
                <a:gd name="connsiteY757" fmla="*/ 6857472 h 6858001"/>
                <a:gd name="connsiteX758" fmla="*/ 3520172 w 4953000"/>
                <a:gd name="connsiteY758" fmla="*/ 6858001 h 6858001"/>
                <a:gd name="connsiteX759" fmla="*/ 3479959 w 4953000"/>
                <a:gd name="connsiteY759" fmla="*/ 6858001 h 6858001"/>
                <a:gd name="connsiteX760" fmla="*/ 3438689 w 4953000"/>
                <a:gd name="connsiteY760" fmla="*/ 6857472 h 6858001"/>
                <a:gd name="connsiteX761" fmla="*/ 3396889 w 4953000"/>
                <a:gd name="connsiteY761" fmla="*/ 6855884 h 6858001"/>
                <a:gd name="connsiteX762" fmla="*/ 3354561 w 4953000"/>
                <a:gd name="connsiteY762" fmla="*/ 6854826 h 6858001"/>
                <a:gd name="connsiteX763" fmla="*/ 3312761 w 4953000"/>
                <a:gd name="connsiteY763" fmla="*/ 6853238 h 6858001"/>
                <a:gd name="connsiteX764" fmla="*/ 3270432 w 4953000"/>
                <a:gd name="connsiteY764" fmla="*/ 6851121 h 6858001"/>
                <a:gd name="connsiteX765" fmla="*/ 3227045 w 4953000"/>
                <a:gd name="connsiteY765" fmla="*/ 6848475 h 6858001"/>
                <a:gd name="connsiteX766" fmla="*/ 3184187 w 4953000"/>
                <a:gd name="connsiteY766" fmla="*/ 6845300 h 6858001"/>
                <a:gd name="connsiteX767" fmla="*/ 3140800 w 4953000"/>
                <a:gd name="connsiteY767" fmla="*/ 6842125 h 6858001"/>
                <a:gd name="connsiteX768" fmla="*/ 3096884 w 4953000"/>
                <a:gd name="connsiteY768" fmla="*/ 6837362 h 6858001"/>
                <a:gd name="connsiteX769" fmla="*/ 3053497 w 4953000"/>
                <a:gd name="connsiteY769" fmla="*/ 6833128 h 6858001"/>
                <a:gd name="connsiteX770" fmla="*/ 3009581 w 4953000"/>
                <a:gd name="connsiteY770" fmla="*/ 6827836 h 6858001"/>
                <a:gd name="connsiteX771" fmla="*/ 2965136 w 4953000"/>
                <a:gd name="connsiteY771" fmla="*/ 6822543 h 6858001"/>
                <a:gd name="connsiteX772" fmla="*/ 2920691 w 4953000"/>
                <a:gd name="connsiteY772" fmla="*/ 6816193 h 6858001"/>
                <a:gd name="connsiteX773" fmla="*/ 2876245 w 4953000"/>
                <a:gd name="connsiteY773" fmla="*/ 6809842 h 6858001"/>
                <a:gd name="connsiteX774" fmla="*/ 2831801 w 4953000"/>
                <a:gd name="connsiteY774" fmla="*/ 6802433 h 6858001"/>
                <a:gd name="connsiteX775" fmla="*/ 2787355 w 4953000"/>
                <a:gd name="connsiteY775" fmla="*/ 6795024 h 6858001"/>
                <a:gd name="connsiteX776" fmla="*/ 2742381 w 4953000"/>
                <a:gd name="connsiteY776" fmla="*/ 6786556 h 6858001"/>
                <a:gd name="connsiteX777" fmla="*/ 2697936 w 4953000"/>
                <a:gd name="connsiteY777" fmla="*/ 6777560 h 6858001"/>
                <a:gd name="connsiteX778" fmla="*/ 2652432 w 4953000"/>
                <a:gd name="connsiteY778" fmla="*/ 6768563 h 6858001"/>
                <a:gd name="connsiteX779" fmla="*/ 2607458 w 4953000"/>
                <a:gd name="connsiteY779" fmla="*/ 6757979 h 6858001"/>
                <a:gd name="connsiteX780" fmla="*/ 2563013 w 4953000"/>
                <a:gd name="connsiteY780" fmla="*/ 6747923 h 6858001"/>
                <a:gd name="connsiteX781" fmla="*/ 2518039 w 4953000"/>
                <a:gd name="connsiteY781" fmla="*/ 6736281 h 6858001"/>
                <a:gd name="connsiteX782" fmla="*/ 2473064 w 4953000"/>
                <a:gd name="connsiteY782" fmla="*/ 6724638 h 6858001"/>
                <a:gd name="connsiteX783" fmla="*/ 2428619 w 4953000"/>
                <a:gd name="connsiteY783" fmla="*/ 6712466 h 6858001"/>
                <a:gd name="connsiteX784" fmla="*/ 2384174 w 4953000"/>
                <a:gd name="connsiteY784" fmla="*/ 6699764 h 6858001"/>
                <a:gd name="connsiteX785" fmla="*/ 2338671 w 4953000"/>
                <a:gd name="connsiteY785" fmla="*/ 6686005 h 6858001"/>
                <a:gd name="connsiteX786" fmla="*/ 2294225 w 4953000"/>
                <a:gd name="connsiteY786" fmla="*/ 6671186 h 6858001"/>
                <a:gd name="connsiteX787" fmla="*/ 2250838 w 4953000"/>
                <a:gd name="connsiteY787" fmla="*/ 6656368 h 6858001"/>
                <a:gd name="connsiteX788" fmla="*/ 2206393 w 4953000"/>
                <a:gd name="connsiteY788" fmla="*/ 6641021 h 6858001"/>
                <a:gd name="connsiteX789" fmla="*/ 2162477 w 4953000"/>
                <a:gd name="connsiteY789" fmla="*/ 6624615 h 6858001"/>
                <a:gd name="connsiteX790" fmla="*/ 2118561 w 4953000"/>
                <a:gd name="connsiteY790" fmla="*/ 6607680 h 6858001"/>
                <a:gd name="connsiteX791" fmla="*/ 2074645 w 4953000"/>
                <a:gd name="connsiteY791" fmla="*/ 6590216 h 6858001"/>
                <a:gd name="connsiteX792" fmla="*/ 2031787 w 4953000"/>
                <a:gd name="connsiteY792" fmla="*/ 6572222 h 6858001"/>
                <a:gd name="connsiteX793" fmla="*/ 1988400 w 4953000"/>
                <a:gd name="connsiteY793" fmla="*/ 6552641 h 6858001"/>
                <a:gd name="connsiteX794" fmla="*/ 1946071 w 4953000"/>
                <a:gd name="connsiteY794" fmla="*/ 6532531 h 6858001"/>
                <a:gd name="connsiteX795" fmla="*/ 1903213 w 4953000"/>
                <a:gd name="connsiteY795" fmla="*/ 6512950 h 6858001"/>
                <a:gd name="connsiteX796" fmla="*/ 1861414 w 4953000"/>
                <a:gd name="connsiteY796" fmla="*/ 6491252 h 6858001"/>
                <a:gd name="connsiteX797" fmla="*/ 1819614 w 4953000"/>
                <a:gd name="connsiteY797" fmla="*/ 6469553 h 6858001"/>
                <a:gd name="connsiteX798" fmla="*/ 1778344 w 4953000"/>
                <a:gd name="connsiteY798" fmla="*/ 6446797 h 6858001"/>
                <a:gd name="connsiteX799" fmla="*/ 1737073 w 4953000"/>
                <a:gd name="connsiteY799" fmla="*/ 6422982 h 6858001"/>
                <a:gd name="connsiteX800" fmla="*/ 1696861 w 4953000"/>
                <a:gd name="connsiteY800" fmla="*/ 6399167 h 6858001"/>
                <a:gd name="connsiteX801" fmla="*/ 1656119 w 4953000"/>
                <a:gd name="connsiteY801" fmla="*/ 6374294 h 6858001"/>
                <a:gd name="connsiteX802" fmla="*/ 1614320 w 4953000"/>
                <a:gd name="connsiteY802" fmla="*/ 6346774 h 6858001"/>
                <a:gd name="connsiteX803" fmla="*/ 1572520 w 4953000"/>
                <a:gd name="connsiteY803" fmla="*/ 6318726 h 6858001"/>
                <a:gd name="connsiteX804" fmla="*/ 1532308 w 4953000"/>
                <a:gd name="connsiteY804" fmla="*/ 6290677 h 6858001"/>
                <a:gd name="connsiteX805" fmla="*/ 1492625 w 4953000"/>
                <a:gd name="connsiteY805" fmla="*/ 6262099 h 6858001"/>
                <a:gd name="connsiteX806" fmla="*/ 1454529 w 4953000"/>
                <a:gd name="connsiteY806" fmla="*/ 6232992 h 6858001"/>
                <a:gd name="connsiteX807" fmla="*/ 1416433 w 4953000"/>
                <a:gd name="connsiteY807" fmla="*/ 6204414 h 6858001"/>
                <a:gd name="connsiteX808" fmla="*/ 1380453 w 4953000"/>
                <a:gd name="connsiteY808" fmla="*/ 6174778 h 6858001"/>
                <a:gd name="connsiteX809" fmla="*/ 1344474 w 4953000"/>
                <a:gd name="connsiteY809" fmla="*/ 6145141 h 6858001"/>
                <a:gd name="connsiteX810" fmla="*/ 1309553 w 4953000"/>
                <a:gd name="connsiteY810" fmla="*/ 6114447 h 6858001"/>
                <a:gd name="connsiteX811" fmla="*/ 1276219 w 4953000"/>
                <a:gd name="connsiteY811" fmla="*/ 6084281 h 6858001"/>
                <a:gd name="connsiteX812" fmla="*/ 1242356 w 4953000"/>
                <a:gd name="connsiteY812" fmla="*/ 6053586 h 6858001"/>
                <a:gd name="connsiteX813" fmla="*/ 1211138 w 4953000"/>
                <a:gd name="connsiteY813" fmla="*/ 6022362 h 6858001"/>
                <a:gd name="connsiteX814" fmla="*/ 1179392 w 4953000"/>
                <a:gd name="connsiteY814" fmla="*/ 5991667 h 6858001"/>
                <a:gd name="connsiteX815" fmla="*/ 1149233 w 4953000"/>
                <a:gd name="connsiteY815" fmla="*/ 5960973 h 6858001"/>
                <a:gd name="connsiteX816" fmla="*/ 1119603 w 4953000"/>
                <a:gd name="connsiteY816" fmla="*/ 5929219 h 6858001"/>
                <a:gd name="connsiteX817" fmla="*/ 1090502 w 4953000"/>
                <a:gd name="connsiteY817" fmla="*/ 5897466 h 6858001"/>
                <a:gd name="connsiteX818" fmla="*/ 1062988 w 4953000"/>
                <a:gd name="connsiteY818" fmla="*/ 5866242 h 6858001"/>
                <a:gd name="connsiteX819" fmla="*/ 1035474 w 4953000"/>
                <a:gd name="connsiteY819" fmla="*/ 5834489 h 6858001"/>
                <a:gd name="connsiteX820" fmla="*/ 1009548 w 4953000"/>
                <a:gd name="connsiteY820" fmla="*/ 5802736 h 6858001"/>
                <a:gd name="connsiteX821" fmla="*/ 983621 w 4953000"/>
                <a:gd name="connsiteY821" fmla="*/ 5771512 h 6858001"/>
                <a:gd name="connsiteX822" fmla="*/ 959282 w 4953000"/>
                <a:gd name="connsiteY822" fmla="*/ 5739229 h 6858001"/>
                <a:gd name="connsiteX823" fmla="*/ 935473 w 4953000"/>
                <a:gd name="connsiteY823" fmla="*/ 5707476 h 6858001"/>
                <a:gd name="connsiteX824" fmla="*/ 912192 w 4953000"/>
                <a:gd name="connsiteY824" fmla="*/ 5675194 h 6858001"/>
                <a:gd name="connsiteX825" fmla="*/ 889440 w 4953000"/>
                <a:gd name="connsiteY825" fmla="*/ 5643970 h 6858001"/>
                <a:gd name="connsiteX826" fmla="*/ 867747 w 4953000"/>
                <a:gd name="connsiteY826" fmla="*/ 5612216 h 6858001"/>
                <a:gd name="connsiteX827" fmla="*/ 846582 w 4953000"/>
                <a:gd name="connsiteY827" fmla="*/ 5580463 h 6858001"/>
                <a:gd name="connsiteX828" fmla="*/ 825947 w 4953000"/>
                <a:gd name="connsiteY828" fmla="*/ 5549239 h 6858001"/>
                <a:gd name="connsiteX829" fmla="*/ 806370 w 4953000"/>
                <a:gd name="connsiteY829" fmla="*/ 5517486 h 6858001"/>
                <a:gd name="connsiteX830" fmla="*/ 787322 w 4953000"/>
                <a:gd name="connsiteY830" fmla="*/ 5486262 h 6858001"/>
                <a:gd name="connsiteX831" fmla="*/ 768803 w 4953000"/>
                <a:gd name="connsiteY831" fmla="*/ 5455038 h 6858001"/>
                <a:gd name="connsiteX832" fmla="*/ 750813 w 4953000"/>
                <a:gd name="connsiteY832" fmla="*/ 5423285 h 6858001"/>
                <a:gd name="connsiteX833" fmla="*/ 734411 w 4953000"/>
                <a:gd name="connsiteY833" fmla="*/ 5393119 h 6858001"/>
                <a:gd name="connsiteX834" fmla="*/ 717479 w 4953000"/>
                <a:gd name="connsiteY834" fmla="*/ 5362424 h 6858001"/>
                <a:gd name="connsiteX835" fmla="*/ 702135 w 4953000"/>
                <a:gd name="connsiteY835" fmla="*/ 5332259 h 6858001"/>
                <a:gd name="connsiteX836" fmla="*/ 686791 w 4953000"/>
                <a:gd name="connsiteY836" fmla="*/ 5301564 h 6858001"/>
                <a:gd name="connsiteX837" fmla="*/ 671976 w 4953000"/>
                <a:gd name="connsiteY837" fmla="*/ 5271928 h 6858001"/>
                <a:gd name="connsiteX838" fmla="*/ 658219 w 4953000"/>
                <a:gd name="connsiteY838" fmla="*/ 5242291 h 6858001"/>
                <a:gd name="connsiteX839" fmla="*/ 644462 w 4953000"/>
                <a:gd name="connsiteY839" fmla="*/ 5212655 h 6858001"/>
                <a:gd name="connsiteX840" fmla="*/ 619594 w 4953000"/>
                <a:gd name="connsiteY840" fmla="*/ 5155499 h 6858001"/>
                <a:gd name="connsiteX841" fmla="*/ 596313 w 4953000"/>
                <a:gd name="connsiteY841" fmla="*/ 5099402 h 6858001"/>
                <a:gd name="connsiteX842" fmla="*/ 575149 w 4953000"/>
                <a:gd name="connsiteY842" fmla="*/ 5044892 h 6858001"/>
                <a:gd name="connsiteX843" fmla="*/ 556630 w 4953000"/>
                <a:gd name="connsiteY843" fmla="*/ 4992499 h 6858001"/>
                <a:gd name="connsiteX844" fmla="*/ 539170 w 4953000"/>
                <a:gd name="connsiteY844" fmla="*/ 4941694 h 6858001"/>
                <a:gd name="connsiteX845" fmla="*/ 523825 w 4953000"/>
                <a:gd name="connsiteY845" fmla="*/ 4893006 h 6858001"/>
                <a:gd name="connsiteX846" fmla="*/ 510069 w 4953000"/>
                <a:gd name="connsiteY846" fmla="*/ 4846964 h 6858001"/>
                <a:gd name="connsiteX847" fmla="*/ 497899 w 4953000"/>
                <a:gd name="connsiteY847" fmla="*/ 4803038 h 6858001"/>
                <a:gd name="connsiteX848" fmla="*/ 486788 w 4953000"/>
                <a:gd name="connsiteY848" fmla="*/ 4761230 h 6858001"/>
                <a:gd name="connsiteX849" fmla="*/ 477793 w 4953000"/>
                <a:gd name="connsiteY849" fmla="*/ 4723126 h 6858001"/>
                <a:gd name="connsiteX850" fmla="*/ 470385 w 4953000"/>
                <a:gd name="connsiteY850" fmla="*/ 4687139 h 6858001"/>
                <a:gd name="connsiteX851" fmla="*/ 463507 w 4953000"/>
                <a:gd name="connsiteY851" fmla="*/ 4654857 h 6858001"/>
                <a:gd name="connsiteX852" fmla="*/ 457687 w 4953000"/>
                <a:gd name="connsiteY852" fmla="*/ 4625220 h 6858001"/>
                <a:gd name="connsiteX853" fmla="*/ 481497 w 4953000"/>
                <a:gd name="connsiteY853" fmla="*/ 4615694 h 6858001"/>
                <a:gd name="connsiteX854" fmla="*/ 515360 w 4953000"/>
                <a:gd name="connsiteY854" fmla="*/ 4601405 h 6858001"/>
                <a:gd name="connsiteX855" fmla="*/ 547635 w 4953000"/>
                <a:gd name="connsiteY855" fmla="*/ 4586058 h 6858001"/>
                <a:gd name="connsiteX856" fmla="*/ 578853 w 4953000"/>
                <a:gd name="connsiteY856" fmla="*/ 4570711 h 6858001"/>
                <a:gd name="connsiteX857" fmla="*/ 609541 w 4953000"/>
                <a:gd name="connsiteY857" fmla="*/ 4554834 h 6858001"/>
                <a:gd name="connsiteX858" fmla="*/ 639700 w 4953000"/>
                <a:gd name="connsiteY858" fmla="*/ 4538428 h 6858001"/>
                <a:gd name="connsiteX859" fmla="*/ 668801 w 4953000"/>
                <a:gd name="connsiteY859" fmla="*/ 4521493 h 6858001"/>
                <a:gd name="connsiteX860" fmla="*/ 697373 w 4953000"/>
                <a:gd name="connsiteY860" fmla="*/ 4504558 h 6858001"/>
                <a:gd name="connsiteX861" fmla="*/ 725416 w 4953000"/>
                <a:gd name="connsiteY861" fmla="*/ 4486565 h 6858001"/>
                <a:gd name="connsiteX862" fmla="*/ 752401 w 4953000"/>
                <a:gd name="connsiteY862" fmla="*/ 4469100 h 6858001"/>
                <a:gd name="connsiteX863" fmla="*/ 778856 w 4953000"/>
                <a:gd name="connsiteY863" fmla="*/ 4450048 h 6858001"/>
                <a:gd name="connsiteX864" fmla="*/ 803724 w 4953000"/>
                <a:gd name="connsiteY864" fmla="*/ 4431526 h 6858001"/>
                <a:gd name="connsiteX865" fmla="*/ 829122 w 4953000"/>
                <a:gd name="connsiteY865" fmla="*/ 4413003 h 6858001"/>
                <a:gd name="connsiteX866" fmla="*/ 853461 w 4953000"/>
                <a:gd name="connsiteY866" fmla="*/ 4393422 h 6858001"/>
                <a:gd name="connsiteX867" fmla="*/ 877270 w 4953000"/>
                <a:gd name="connsiteY867" fmla="*/ 4374370 h 6858001"/>
                <a:gd name="connsiteX868" fmla="*/ 900022 w 4953000"/>
                <a:gd name="connsiteY868" fmla="*/ 4354789 h 6858001"/>
                <a:gd name="connsiteX869" fmla="*/ 922245 w 4953000"/>
                <a:gd name="connsiteY869" fmla="*/ 4335208 h 6858001"/>
                <a:gd name="connsiteX870" fmla="*/ 943409 w 4953000"/>
                <a:gd name="connsiteY870" fmla="*/ 4315097 h 6858001"/>
                <a:gd name="connsiteX871" fmla="*/ 965103 w 4953000"/>
                <a:gd name="connsiteY871" fmla="*/ 4294987 h 6858001"/>
                <a:gd name="connsiteX872" fmla="*/ 984680 w 4953000"/>
                <a:gd name="connsiteY872" fmla="*/ 4274347 h 6858001"/>
                <a:gd name="connsiteX873" fmla="*/ 1004786 w 4953000"/>
                <a:gd name="connsiteY873" fmla="*/ 4254237 h 6858001"/>
                <a:gd name="connsiteX874" fmla="*/ 1024363 w 4953000"/>
                <a:gd name="connsiteY874" fmla="*/ 4233597 h 6858001"/>
                <a:gd name="connsiteX875" fmla="*/ 1042353 w 4953000"/>
                <a:gd name="connsiteY875" fmla="*/ 4214016 h 6858001"/>
                <a:gd name="connsiteX876" fmla="*/ 1060342 w 4953000"/>
                <a:gd name="connsiteY876" fmla="*/ 4193376 h 6858001"/>
                <a:gd name="connsiteX877" fmla="*/ 1077803 w 4953000"/>
                <a:gd name="connsiteY877" fmla="*/ 4172737 h 6858001"/>
                <a:gd name="connsiteX878" fmla="*/ 1094205 w 4953000"/>
                <a:gd name="connsiteY878" fmla="*/ 4152097 h 6858001"/>
                <a:gd name="connsiteX879" fmla="*/ 1110608 w 4953000"/>
                <a:gd name="connsiteY879" fmla="*/ 4131987 h 6858001"/>
                <a:gd name="connsiteX880" fmla="*/ 1125952 w 4953000"/>
                <a:gd name="connsiteY880" fmla="*/ 4111347 h 6858001"/>
                <a:gd name="connsiteX881" fmla="*/ 1140767 w 4953000"/>
                <a:gd name="connsiteY881" fmla="*/ 4091237 h 6858001"/>
                <a:gd name="connsiteX882" fmla="*/ 1169868 w 4953000"/>
                <a:gd name="connsiteY882" fmla="*/ 4051016 h 6858001"/>
                <a:gd name="connsiteX883" fmla="*/ 1195265 w 4953000"/>
                <a:gd name="connsiteY883" fmla="*/ 4011854 h 6858001"/>
                <a:gd name="connsiteX884" fmla="*/ 1220133 w 4953000"/>
                <a:gd name="connsiteY884" fmla="*/ 3972692 h 6858001"/>
                <a:gd name="connsiteX885" fmla="*/ 1241827 w 4953000"/>
                <a:gd name="connsiteY885" fmla="*/ 3935117 h 6858001"/>
                <a:gd name="connsiteX886" fmla="*/ 1262462 w 4953000"/>
                <a:gd name="connsiteY886" fmla="*/ 3898072 h 6858001"/>
                <a:gd name="connsiteX887" fmla="*/ 1280452 w 4953000"/>
                <a:gd name="connsiteY887" fmla="*/ 3863672 h 6858001"/>
                <a:gd name="connsiteX888" fmla="*/ 1297383 w 4953000"/>
                <a:gd name="connsiteY888" fmla="*/ 3829273 h 6858001"/>
                <a:gd name="connsiteX889" fmla="*/ 1312198 w 4953000"/>
                <a:gd name="connsiteY889" fmla="*/ 3797520 h 6858001"/>
                <a:gd name="connsiteX890" fmla="*/ 1324897 w 4953000"/>
                <a:gd name="connsiteY890" fmla="*/ 3767354 h 6858001"/>
                <a:gd name="connsiteX891" fmla="*/ 1336537 w 4953000"/>
                <a:gd name="connsiteY891" fmla="*/ 3739835 h 6858001"/>
                <a:gd name="connsiteX892" fmla="*/ 1347120 w 4953000"/>
                <a:gd name="connsiteY892" fmla="*/ 3713903 h 6858001"/>
                <a:gd name="connsiteX893" fmla="*/ 1355056 w 4953000"/>
                <a:gd name="connsiteY893" fmla="*/ 3690617 h 6858001"/>
                <a:gd name="connsiteX894" fmla="*/ 1362464 w 4953000"/>
                <a:gd name="connsiteY894" fmla="*/ 3669978 h 6858001"/>
                <a:gd name="connsiteX895" fmla="*/ 1368284 w 4953000"/>
                <a:gd name="connsiteY895" fmla="*/ 3653043 h 6858001"/>
                <a:gd name="connsiteX896" fmla="*/ 1376750 w 4953000"/>
                <a:gd name="connsiteY896" fmla="*/ 3626582 h 6858001"/>
                <a:gd name="connsiteX897" fmla="*/ 1379924 w 4953000"/>
                <a:gd name="connsiteY897" fmla="*/ 3614409 h 6858001"/>
                <a:gd name="connsiteX898" fmla="*/ 1381512 w 4953000"/>
                <a:gd name="connsiteY898" fmla="*/ 3603825 h 6858001"/>
                <a:gd name="connsiteX899" fmla="*/ 1383099 w 4953000"/>
                <a:gd name="connsiteY899" fmla="*/ 3594299 h 6858001"/>
                <a:gd name="connsiteX900" fmla="*/ 1383099 w 4953000"/>
                <a:gd name="connsiteY900" fmla="*/ 3584773 h 6858001"/>
                <a:gd name="connsiteX901" fmla="*/ 1381512 w 4953000"/>
                <a:gd name="connsiteY901" fmla="*/ 3574718 h 6858001"/>
                <a:gd name="connsiteX902" fmla="*/ 1379924 w 4953000"/>
                <a:gd name="connsiteY902" fmla="*/ 3565192 h 6858001"/>
                <a:gd name="connsiteX903" fmla="*/ 1377279 w 4953000"/>
                <a:gd name="connsiteY903" fmla="*/ 3556195 h 6858001"/>
                <a:gd name="connsiteX904" fmla="*/ 1373046 w 4953000"/>
                <a:gd name="connsiteY904" fmla="*/ 3547198 h 6858001"/>
                <a:gd name="connsiteX905" fmla="*/ 1368813 w 4953000"/>
                <a:gd name="connsiteY905" fmla="*/ 3538731 h 6858001"/>
                <a:gd name="connsiteX906" fmla="*/ 1363522 w 4953000"/>
                <a:gd name="connsiteY906" fmla="*/ 3531322 h 6858001"/>
                <a:gd name="connsiteX907" fmla="*/ 1357702 w 4953000"/>
                <a:gd name="connsiteY907" fmla="*/ 3523384 h 6858001"/>
                <a:gd name="connsiteX908" fmla="*/ 1350823 w 4953000"/>
                <a:gd name="connsiteY908" fmla="*/ 3517033 h 6858001"/>
                <a:gd name="connsiteX909" fmla="*/ 1343416 w 4953000"/>
                <a:gd name="connsiteY909" fmla="*/ 3510682 h 6858001"/>
                <a:gd name="connsiteX910" fmla="*/ 1335479 w 4953000"/>
                <a:gd name="connsiteY910" fmla="*/ 3504861 h 6858001"/>
                <a:gd name="connsiteX911" fmla="*/ 1327013 w 4953000"/>
                <a:gd name="connsiteY911" fmla="*/ 3500098 h 6858001"/>
                <a:gd name="connsiteX912" fmla="*/ 1318019 w 4953000"/>
                <a:gd name="connsiteY912" fmla="*/ 3496393 h 6858001"/>
                <a:gd name="connsiteX913" fmla="*/ 1307966 w 4953000"/>
                <a:gd name="connsiteY913" fmla="*/ 3493218 h 6858001"/>
                <a:gd name="connsiteX914" fmla="*/ 1297912 w 4953000"/>
                <a:gd name="connsiteY914" fmla="*/ 3491101 h 6858001"/>
                <a:gd name="connsiteX915" fmla="*/ 1288388 w 4953000"/>
                <a:gd name="connsiteY915" fmla="*/ 3490572 h 6858001"/>
                <a:gd name="connsiteX916" fmla="*/ 1278335 w 4953000"/>
                <a:gd name="connsiteY916" fmla="*/ 3490572 h 6858001"/>
                <a:gd name="connsiteX917" fmla="*/ 1268811 w 4953000"/>
                <a:gd name="connsiteY917" fmla="*/ 3491101 h 6858001"/>
                <a:gd name="connsiteX918" fmla="*/ 1259287 w 4953000"/>
                <a:gd name="connsiteY918" fmla="*/ 3493218 h 6858001"/>
                <a:gd name="connsiteX919" fmla="*/ 1250293 w 4953000"/>
                <a:gd name="connsiteY919" fmla="*/ 3496393 h 6858001"/>
                <a:gd name="connsiteX920" fmla="*/ 1241298 w 4953000"/>
                <a:gd name="connsiteY920" fmla="*/ 3499569 h 6858001"/>
                <a:gd name="connsiteX921" fmla="*/ 1232832 w 4953000"/>
                <a:gd name="connsiteY921" fmla="*/ 3503802 h 6858001"/>
                <a:gd name="connsiteX922" fmla="*/ 1224366 w 4953000"/>
                <a:gd name="connsiteY922" fmla="*/ 3509095 h 6858001"/>
                <a:gd name="connsiteX923" fmla="*/ 1217488 w 4953000"/>
                <a:gd name="connsiteY923" fmla="*/ 3515445 h 6858001"/>
                <a:gd name="connsiteX924" fmla="*/ 1210080 w 4953000"/>
                <a:gd name="connsiteY924" fmla="*/ 3521796 h 6858001"/>
                <a:gd name="connsiteX925" fmla="*/ 1204260 w 4953000"/>
                <a:gd name="connsiteY925" fmla="*/ 3529205 h 6858001"/>
                <a:gd name="connsiteX926" fmla="*/ 1198969 w 4953000"/>
                <a:gd name="connsiteY926" fmla="*/ 3537672 h 6858001"/>
                <a:gd name="connsiteX927" fmla="*/ 1194207 w 4953000"/>
                <a:gd name="connsiteY927" fmla="*/ 3546140 h 6858001"/>
                <a:gd name="connsiteX928" fmla="*/ 1190503 w 4953000"/>
                <a:gd name="connsiteY928" fmla="*/ 3555137 h 6858001"/>
                <a:gd name="connsiteX929" fmla="*/ 1187329 w 4953000"/>
                <a:gd name="connsiteY929" fmla="*/ 3564663 h 6858001"/>
                <a:gd name="connsiteX930" fmla="*/ 1184683 w 4953000"/>
                <a:gd name="connsiteY930" fmla="*/ 3573130 h 6858001"/>
                <a:gd name="connsiteX931" fmla="*/ 1178334 w 4953000"/>
                <a:gd name="connsiteY931" fmla="*/ 3592711 h 6858001"/>
                <a:gd name="connsiteX932" fmla="*/ 1167222 w 4953000"/>
                <a:gd name="connsiteY932" fmla="*/ 3624465 h 6858001"/>
                <a:gd name="connsiteX933" fmla="*/ 1159815 w 4953000"/>
                <a:gd name="connsiteY933" fmla="*/ 3644046 h 6858001"/>
                <a:gd name="connsiteX934" fmla="*/ 1150820 w 4953000"/>
                <a:gd name="connsiteY934" fmla="*/ 3665744 h 6858001"/>
                <a:gd name="connsiteX935" fmla="*/ 1141296 w 4953000"/>
                <a:gd name="connsiteY935" fmla="*/ 3689559 h 6858001"/>
                <a:gd name="connsiteX936" fmla="*/ 1129656 w 4953000"/>
                <a:gd name="connsiteY936" fmla="*/ 3715491 h 6858001"/>
                <a:gd name="connsiteX937" fmla="*/ 1116957 w 4953000"/>
                <a:gd name="connsiteY937" fmla="*/ 3743010 h 6858001"/>
                <a:gd name="connsiteX938" fmla="*/ 1102142 w 4953000"/>
                <a:gd name="connsiteY938" fmla="*/ 3772646 h 6858001"/>
                <a:gd name="connsiteX939" fmla="*/ 1085740 w 4953000"/>
                <a:gd name="connsiteY939" fmla="*/ 3802812 h 6858001"/>
                <a:gd name="connsiteX940" fmla="*/ 1067750 w 4953000"/>
                <a:gd name="connsiteY940" fmla="*/ 3835094 h 6858001"/>
                <a:gd name="connsiteX941" fmla="*/ 1048702 w 4953000"/>
                <a:gd name="connsiteY941" fmla="*/ 3867906 h 6858001"/>
                <a:gd name="connsiteX942" fmla="*/ 1027538 w 4953000"/>
                <a:gd name="connsiteY942" fmla="*/ 3902305 h 6858001"/>
                <a:gd name="connsiteX943" fmla="*/ 1004257 w 4953000"/>
                <a:gd name="connsiteY943" fmla="*/ 3936705 h 6858001"/>
                <a:gd name="connsiteX944" fmla="*/ 979918 w 4953000"/>
                <a:gd name="connsiteY944" fmla="*/ 3971633 h 6858001"/>
                <a:gd name="connsiteX945" fmla="*/ 952404 w 4953000"/>
                <a:gd name="connsiteY945" fmla="*/ 4007620 h 6858001"/>
                <a:gd name="connsiteX946" fmla="*/ 923832 w 4953000"/>
                <a:gd name="connsiteY946" fmla="*/ 4043607 h 6858001"/>
                <a:gd name="connsiteX947" fmla="*/ 909017 w 4953000"/>
                <a:gd name="connsiteY947" fmla="*/ 4061601 h 6858001"/>
                <a:gd name="connsiteX948" fmla="*/ 892615 w 4953000"/>
                <a:gd name="connsiteY948" fmla="*/ 4080123 h 6858001"/>
                <a:gd name="connsiteX949" fmla="*/ 876741 w 4953000"/>
                <a:gd name="connsiteY949" fmla="*/ 4098117 h 6858001"/>
                <a:gd name="connsiteX950" fmla="*/ 859810 w 4953000"/>
                <a:gd name="connsiteY950" fmla="*/ 4115052 h 6858001"/>
                <a:gd name="connsiteX951" fmla="*/ 842878 w 4953000"/>
                <a:gd name="connsiteY951" fmla="*/ 4133575 h 6858001"/>
                <a:gd name="connsiteX952" fmla="*/ 824889 w 4953000"/>
                <a:gd name="connsiteY952" fmla="*/ 4151568 h 6858001"/>
                <a:gd name="connsiteX953" fmla="*/ 806370 w 4953000"/>
                <a:gd name="connsiteY953" fmla="*/ 4168503 h 6858001"/>
                <a:gd name="connsiteX954" fmla="*/ 787851 w 4953000"/>
                <a:gd name="connsiteY954" fmla="*/ 4187026 h 6858001"/>
                <a:gd name="connsiteX955" fmla="*/ 768274 w 4953000"/>
                <a:gd name="connsiteY955" fmla="*/ 4203961 h 6858001"/>
                <a:gd name="connsiteX956" fmla="*/ 748168 w 4953000"/>
                <a:gd name="connsiteY956" fmla="*/ 4220896 h 6858001"/>
                <a:gd name="connsiteX957" fmla="*/ 728062 w 4953000"/>
                <a:gd name="connsiteY957" fmla="*/ 4238360 h 6858001"/>
                <a:gd name="connsiteX958" fmla="*/ 706368 w 4953000"/>
                <a:gd name="connsiteY958" fmla="*/ 4255295 h 6858001"/>
                <a:gd name="connsiteX959" fmla="*/ 684675 w 4953000"/>
                <a:gd name="connsiteY959" fmla="*/ 4271701 h 6858001"/>
                <a:gd name="connsiteX960" fmla="*/ 661923 w 4953000"/>
                <a:gd name="connsiteY960" fmla="*/ 4288107 h 6858001"/>
                <a:gd name="connsiteX961" fmla="*/ 639171 w 4953000"/>
                <a:gd name="connsiteY961" fmla="*/ 4303984 h 6858001"/>
                <a:gd name="connsiteX962" fmla="*/ 615890 w 4953000"/>
                <a:gd name="connsiteY962" fmla="*/ 4320389 h 6858001"/>
                <a:gd name="connsiteX963" fmla="*/ 591022 w 4953000"/>
                <a:gd name="connsiteY963" fmla="*/ 4335737 h 6858001"/>
                <a:gd name="connsiteX964" fmla="*/ 566683 w 4953000"/>
                <a:gd name="connsiteY964" fmla="*/ 4350555 h 6858001"/>
                <a:gd name="connsiteX965" fmla="*/ 540757 w 4953000"/>
                <a:gd name="connsiteY965" fmla="*/ 4365373 h 6858001"/>
                <a:gd name="connsiteX966" fmla="*/ 514831 w 4953000"/>
                <a:gd name="connsiteY966" fmla="*/ 4379133 h 6858001"/>
                <a:gd name="connsiteX967" fmla="*/ 488375 w 4953000"/>
                <a:gd name="connsiteY967" fmla="*/ 4393422 h 6858001"/>
                <a:gd name="connsiteX968" fmla="*/ 460332 w 4953000"/>
                <a:gd name="connsiteY968" fmla="*/ 4407182 h 6858001"/>
                <a:gd name="connsiteX969" fmla="*/ 432819 w 4953000"/>
                <a:gd name="connsiteY969" fmla="*/ 4419883 h 6858001"/>
                <a:gd name="connsiteX970" fmla="*/ 403718 w 4953000"/>
                <a:gd name="connsiteY970" fmla="*/ 4433113 h 6858001"/>
                <a:gd name="connsiteX971" fmla="*/ 390490 w 4953000"/>
                <a:gd name="connsiteY971" fmla="*/ 4438406 h 6858001"/>
                <a:gd name="connsiteX972" fmla="*/ 374087 w 4953000"/>
                <a:gd name="connsiteY972" fmla="*/ 4410886 h 6858001"/>
                <a:gd name="connsiteX973" fmla="*/ 357156 w 4953000"/>
                <a:gd name="connsiteY973" fmla="*/ 4379133 h 6858001"/>
                <a:gd name="connsiteX974" fmla="*/ 338637 w 4953000"/>
                <a:gd name="connsiteY974" fmla="*/ 4344734 h 6858001"/>
                <a:gd name="connsiteX975" fmla="*/ 319589 w 4953000"/>
                <a:gd name="connsiteY975" fmla="*/ 4306630 h 6858001"/>
                <a:gd name="connsiteX976" fmla="*/ 299483 w 4953000"/>
                <a:gd name="connsiteY976" fmla="*/ 4265350 h 6858001"/>
                <a:gd name="connsiteX977" fmla="*/ 278848 w 4953000"/>
                <a:gd name="connsiteY977" fmla="*/ 4220896 h 6858001"/>
                <a:gd name="connsiteX978" fmla="*/ 257683 w 4953000"/>
                <a:gd name="connsiteY978" fmla="*/ 4173795 h 6858001"/>
                <a:gd name="connsiteX979" fmla="*/ 237048 w 4953000"/>
                <a:gd name="connsiteY979" fmla="*/ 4124578 h 6858001"/>
                <a:gd name="connsiteX980" fmla="*/ 215884 w 4953000"/>
                <a:gd name="connsiteY980" fmla="*/ 4071656 h 6858001"/>
                <a:gd name="connsiteX981" fmla="*/ 195778 w 4953000"/>
                <a:gd name="connsiteY981" fmla="*/ 4016617 h 6858001"/>
                <a:gd name="connsiteX982" fmla="*/ 175671 w 4953000"/>
                <a:gd name="connsiteY982" fmla="*/ 3959461 h 6858001"/>
                <a:gd name="connsiteX983" fmla="*/ 166147 w 4953000"/>
                <a:gd name="connsiteY983" fmla="*/ 3929825 h 6858001"/>
                <a:gd name="connsiteX984" fmla="*/ 157153 w 4953000"/>
                <a:gd name="connsiteY984" fmla="*/ 3900188 h 6858001"/>
                <a:gd name="connsiteX985" fmla="*/ 148158 w 4953000"/>
                <a:gd name="connsiteY985" fmla="*/ 3869494 h 6858001"/>
                <a:gd name="connsiteX986" fmla="*/ 139163 w 4953000"/>
                <a:gd name="connsiteY986" fmla="*/ 3838270 h 6858001"/>
                <a:gd name="connsiteX987" fmla="*/ 130697 w 4953000"/>
                <a:gd name="connsiteY987" fmla="*/ 3806516 h 6858001"/>
                <a:gd name="connsiteX988" fmla="*/ 122761 w 4953000"/>
                <a:gd name="connsiteY988" fmla="*/ 3774763 h 6858001"/>
                <a:gd name="connsiteX989" fmla="*/ 115353 w 4953000"/>
                <a:gd name="connsiteY989" fmla="*/ 3742481 h 6858001"/>
                <a:gd name="connsiteX990" fmla="*/ 107945 w 4953000"/>
                <a:gd name="connsiteY990" fmla="*/ 3709669 h 6858001"/>
                <a:gd name="connsiteX991" fmla="*/ 101067 w 4953000"/>
                <a:gd name="connsiteY991" fmla="*/ 3675799 h 6858001"/>
                <a:gd name="connsiteX992" fmla="*/ 94718 w 4953000"/>
                <a:gd name="connsiteY992" fmla="*/ 3642458 h 6858001"/>
                <a:gd name="connsiteX993" fmla="*/ 88898 w 4953000"/>
                <a:gd name="connsiteY993" fmla="*/ 3608588 h 6858001"/>
                <a:gd name="connsiteX994" fmla="*/ 83606 w 4953000"/>
                <a:gd name="connsiteY994" fmla="*/ 3573659 h 6858001"/>
                <a:gd name="connsiteX995" fmla="*/ 78315 w 4953000"/>
                <a:gd name="connsiteY995" fmla="*/ 3538731 h 6858001"/>
                <a:gd name="connsiteX996" fmla="*/ 74612 w 4953000"/>
                <a:gd name="connsiteY996" fmla="*/ 3503273 h 6858001"/>
                <a:gd name="connsiteX997" fmla="*/ 70908 w 4953000"/>
                <a:gd name="connsiteY997" fmla="*/ 3467815 h 6858001"/>
                <a:gd name="connsiteX998" fmla="*/ 68262 w 4953000"/>
                <a:gd name="connsiteY998" fmla="*/ 3432358 h 6858001"/>
                <a:gd name="connsiteX999" fmla="*/ 65617 w 4953000"/>
                <a:gd name="connsiteY999" fmla="*/ 3396371 h 6858001"/>
                <a:gd name="connsiteX1000" fmla="*/ 64558 w 4953000"/>
                <a:gd name="connsiteY1000" fmla="*/ 3359854 h 6858001"/>
                <a:gd name="connsiteX1001" fmla="*/ 63500 w 4953000"/>
                <a:gd name="connsiteY1001" fmla="*/ 3322809 h 6858001"/>
                <a:gd name="connsiteX1002" fmla="*/ 63500 w 4953000"/>
                <a:gd name="connsiteY1002" fmla="*/ 3286293 h 6858001"/>
                <a:gd name="connsiteX1003" fmla="*/ 64558 w 4953000"/>
                <a:gd name="connsiteY1003" fmla="*/ 3248718 h 6858001"/>
                <a:gd name="connsiteX1004" fmla="*/ 65617 w 4953000"/>
                <a:gd name="connsiteY1004" fmla="*/ 3212202 h 6858001"/>
                <a:gd name="connsiteX1005" fmla="*/ 68262 w 4953000"/>
                <a:gd name="connsiteY1005" fmla="*/ 3174098 h 6858001"/>
                <a:gd name="connsiteX1006" fmla="*/ 71437 w 4953000"/>
                <a:gd name="connsiteY1006" fmla="*/ 3137053 h 6858001"/>
                <a:gd name="connsiteX1007" fmla="*/ 75141 w 4953000"/>
                <a:gd name="connsiteY1007" fmla="*/ 3098949 h 6858001"/>
                <a:gd name="connsiteX1008" fmla="*/ 80432 w 4953000"/>
                <a:gd name="connsiteY1008" fmla="*/ 3060845 h 6858001"/>
                <a:gd name="connsiteX1009" fmla="*/ 86252 w 4953000"/>
                <a:gd name="connsiteY1009" fmla="*/ 3022741 h 6858001"/>
                <a:gd name="connsiteX1010" fmla="*/ 93130 w 4953000"/>
                <a:gd name="connsiteY1010" fmla="*/ 2984637 h 6858001"/>
                <a:gd name="connsiteX1011" fmla="*/ 101067 w 4953000"/>
                <a:gd name="connsiteY1011" fmla="*/ 2946004 h 6858001"/>
                <a:gd name="connsiteX1012" fmla="*/ 110062 w 4953000"/>
                <a:gd name="connsiteY1012" fmla="*/ 2908429 h 6858001"/>
                <a:gd name="connsiteX1013" fmla="*/ 120115 w 4953000"/>
                <a:gd name="connsiteY1013" fmla="*/ 2869796 h 6858001"/>
                <a:gd name="connsiteX1014" fmla="*/ 131755 w 4953000"/>
                <a:gd name="connsiteY1014" fmla="*/ 2831693 h 6858001"/>
                <a:gd name="connsiteX1015" fmla="*/ 143925 w 4953000"/>
                <a:gd name="connsiteY1015" fmla="*/ 2793059 h 6858001"/>
                <a:gd name="connsiteX1016" fmla="*/ 157682 w 4953000"/>
                <a:gd name="connsiteY1016" fmla="*/ 2754426 h 6858001"/>
                <a:gd name="connsiteX1017" fmla="*/ 171968 w 4953000"/>
                <a:gd name="connsiteY1017" fmla="*/ 2715793 h 6858001"/>
                <a:gd name="connsiteX1018" fmla="*/ 187841 w 4953000"/>
                <a:gd name="connsiteY1018" fmla="*/ 2677690 h 6858001"/>
                <a:gd name="connsiteX1019" fmla="*/ 204772 w 4953000"/>
                <a:gd name="connsiteY1019" fmla="*/ 2639056 h 6858001"/>
                <a:gd name="connsiteX1020" fmla="*/ 223291 w 4953000"/>
                <a:gd name="connsiteY1020" fmla="*/ 2600423 h 6858001"/>
                <a:gd name="connsiteX1021" fmla="*/ 242868 w 4953000"/>
                <a:gd name="connsiteY1021" fmla="*/ 2562319 h 6858001"/>
                <a:gd name="connsiteX1022" fmla="*/ 264033 w 4953000"/>
                <a:gd name="connsiteY1022" fmla="*/ 2524215 h 6858001"/>
                <a:gd name="connsiteX1023" fmla="*/ 286784 w 4953000"/>
                <a:gd name="connsiteY1023" fmla="*/ 2486112 h 6858001"/>
                <a:gd name="connsiteX1024" fmla="*/ 309536 w 4953000"/>
                <a:gd name="connsiteY1024" fmla="*/ 2448537 h 6858001"/>
                <a:gd name="connsiteX1025" fmla="*/ 327526 w 4953000"/>
                <a:gd name="connsiteY1025" fmla="*/ 2437423 h 6858001"/>
                <a:gd name="connsiteX1026" fmla="*/ 346045 w 4953000"/>
                <a:gd name="connsiteY1026" fmla="*/ 2426839 h 6858001"/>
                <a:gd name="connsiteX1027" fmla="*/ 364563 w 4953000"/>
                <a:gd name="connsiteY1027" fmla="*/ 2417313 h 6858001"/>
                <a:gd name="connsiteX1028" fmla="*/ 383082 w 4953000"/>
                <a:gd name="connsiteY1028" fmla="*/ 2407787 h 6858001"/>
                <a:gd name="connsiteX1029" fmla="*/ 402659 w 4953000"/>
                <a:gd name="connsiteY1029" fmla="*/ 2398790 h 6858001"/>
                <a:gd name="connsiteX1030" fmla="*/ 422236 w 4953000"/>
                <a:gd name="connsiteY1030" fmla="*/ 2390323 h 6858001"/>
                <a:gd name="connsiteX1031" fmla="*/ 442343 w 4953000"/>
                <a:gd name="connsiteY1031" fmla="*/ 2381855 h 6858001"/>
                <a:gd name="connsiteX1032" fmla="*/ 462449 w 4953000"/>
                <a:gd name="connsiteY1032" fmla="*/ 2374446 h 6858001"/>
                <a:gd name="connsiteX1033" fmla="*/ 483084 w 4953000"/>
                <a:gd name="connsiteY1033" fmla="*/ 2367037 h 6858001"/>
                <a:gd name="connsiteX1034" fmla="*/ 504248 w 4953000"/>
                <a:gd name="connsiteY1034" fmla="*/ 2360157 h 6858001"/>
                <a:gd name="connsiteX1035" fmla="*/ 525413 w 4953000"/>
                <a:gd name="connsiteY1035" fmla="*/ 2354336 h 6858001"/>
                <a:gd name="connsiteX1036" fmla="*/ 547635 w 4953000"/>
                <a:gd name="connsiteY1036" fmla="*/ 2348514 h 6858001"/>
                <a:gd name="connsiteX1037" fmla="*/ 569329 w 4953000"/>
                <a:gd name="connsiteY1037" fmla="*/ 2343222 h 6858001"/>
                <a:gd name="connsiteX1038" fmla="*/ 591022 w 4953000"/>
                <a:gd name="connsiteY1038" fmla="*/ 2338988 h 6858001"/>
                <a:gd name="connsiteX1039" fmla="*/ 613774 w 4953000"/>
                <a:gd name="connsiteY1039" fmla="*/ 2334225 h 6858001"/>
                <a:gd name="connsiteX1040" fmla="*/ 636526 w 4953000"/>
                <a:gd name="connsiteY1040" fmla="*/ 2331050 h 6858001"/>
                <a:gd name="connsiteX1041" fmla="*/ 659277 w 4953000"/>
                <a:gd name="connsiteY1041" fmla="*/ 2328404 h 6858001"/>
                <a:gd name="connsiteX1042" fmla="*/ 682558 w 4953000"/>
                <a:gd name="connsiteY1042" fmla="*/ 2325758 h 6858001"/>
                <a:gd name="connsiteX1043" fmla="*/ 705839 w 4953000"/>
                <a:gd name="connsiteY1043" fmla="*/ 2324699 h 6858001"/>
                <a:gd name="connsiteX1044" fmla="*/ 729649 w 4953000"/>
                <a:gd name="connsiteY1044" fmla="*/ 2324170 h 6858001"/>
                <a:gd name="connsiteX1045" fmla="*/ 753988 w 4953000"/>
                <a:gd name="connsiteY1045" fmla="*/ 2324170 h 6858001"/>
                <a:gd name="connsiteX1046" fmla="*/ 778327 w 4953000"/>
                <a:gd name="connsiteY1046" fmla="*/ 2324699 h 6858001"/>
                <a:gd name="connsiteX1047" fmla="*/ 802666 w 4953000"/>
                <a:gd name="connsiteY1047" fmla="*/ 2325758 h 6858001"/>
                <a:gd name="connsiteX1048" fmla="*/ 827005 w 4953000"/>
                <a:gd name="connsiteY1048" fmla="*/ 2327875 h 6858001"/>
                <a:gd name="connsiteX1049" fmla="*/ 852402 w 4953000"/>
                <a:gd name="connsiteY1049" fmla="*/ 2331050 h 6858001"/>
                <a:gd name="connsiteX1050" fmla="*/ 876741 w 4953000"/>
                <a:gd name="connsiteY1050" fmla="*/ 2334755 h 6858001"/>
                <a:gd name="connsiteX1051" fmla="*/ 902139 w 4953000"/>
                <a:gd name="connsiteY1051" fmla="*/ 2339518 h 6858001"/>
                <a:gd name="connsiteX1052" fmla="*/ 927536 w 4953000"/>
                <a:gd name="connsiteY1052" fmla="*/ 2344810 h 6858001"/>
                <a:gd name="connsiteX1053" fmla="*/ 952404 w 4953000"/>
                <a:gd name="connsiteY1053" fmla="*/ 2351160 h 6858001"/>
                <a:gd name="connsiteX1054" fmla="*/ 978330 w 4953000"/>
                <a:gd name="connsiteY1054" fmla="*/ 2358040 h 6858001"/>
                <a:gd name="connsiteX1055" fmla="*/ 1004257 w 4953000"/>
                <a:gd name="connsiteY1055" fmla="*/ 2366508 h 6858001"/>
                <a:gd name="connsiteX1056" fmla="*/ 1030712 w 4953000"/>
                <a:gd name="connsiteY1056" fmla="*/ 2375504 h 6858001"/>
                <a:gd name="connsiteX1057" fmla="*/ 1068808 w 4953000"/>
                <a:gd name="connsiteY1057" fmla="*/ 2389794 h 6858001"/>
                <a:gd name="connsiteX1058" fmla="*/ 1104788 w 4953000"/>
                <a:gd name="connsiteY1058" fmla="*/ 2405141 h 6858001"/>
                <a:gd name="connsiteX1059" fmla="*/ 1138121 w 4953000"/>
                <a:gd name="connsiteY1059" fmla="*/ 2420488 h 6858001"/>
                <a:gd name="connsiteX1060" fmla="*/ 1169868 w 4953000"/>
                <a:gd name="connsiteY1060" fmla="*/ 2436894 h 6858001"/>
                <a:gd name="connsiteX1061" fmla="*/ 1198969 w 4953000"/>
                <a:gd name="connsiteY1061" fmla="*/ 2452771 h 6858001"/>
                <a:gd name="connsiteX1062" fmla="*/ 1225954 w 4953000"/>
                <a:gd name="connsiteY1062" fmla="*/ 2469706 h 6858001"/>
                <a:gd name="connsiteX1063" fmla="*/ 1250822 w 4953000"/>
                <a:gd name="connsiteY1063" fmla="*/ 2486112 h 6858001"/>
                <a:gd name="connsiteX1064" fmla="*/ 1273573 w 4953000"/>
                <a:gd name="connsiteY1064" fmla="*/ 2503047 h 6858001"/>
                <a:gd name="connsiteX1065" fmla="*/ 1294738 w 4953000"/>
                <a:gd name="connsiteY1065" fmla="*/ 2519982 h 6858001"/>
                <a:gd name="connsiteX1066" fmla="*/ 1313786 w 4953000"/>
                <a:gd name="connsiteY1066" fmla="*/ 2536387 h 6858001"/>
                <a:gd name="connsiteX1067" fmla="*/ 1332305 w 4953000"/>
                <a:gd name="connsiteY1067" fmla="*/ 2553323 h 6858001"/>
                <a:gd name="connsiteX1068" fmla="*/ 1348178 w 4953000"/>
                <a:gd name="connsiteY1068" fmla="*/ 2570258 h 6858001"/>
                <a:gd name="connsiteX1069" fmla="*/ 1362464 w 4953000"/>
                <a:gd name="connsiteY1069" fmla="*/ 2586663 h 6858001"/>
                <a:gd name="connsiteX1070" fmla="*/ 1375162 w 4953000"/>
                <a:gd name="connsiteY1070" fmla="*/ 2603598 h 6858001"/>
                <a:gd name="connsiteX1071" fmla="*/ 1386803 w 4953000"/>
                <a:gd name="connsiteY1071" fmla="*/ 2618946 h 6858001"/>
                <a:gd name="connsiteX1072" fmla="*/ 1397385 w 4953000"/>
                <a:gd name="connsiteY1072" fmla="*/ 2634822 h 6858001"/>
                <a:gd name="connsiteX1073" fmla="*/ 1406380 w 4953000"/>
                <a:gd name="connsiteY1073" fmla="*/ 2649641 h 6858001"/>
                <a:gd name="connsiteX1074" fmla="*/ 1414316 w 4953000"/>
                <a:gd name="connsiteY1074" fmla="*/ 2664459 h 6858001"/>
                <a:gd name="connsiteX1075" fmla="*/ 1421195 w 4953000"/>
                <a:gd name="connsiteY1075" fmla="*/ 2678748 h 6858001"/>
                <a:gd name="connsiteX1076" fmla="*/ 1427015 w 4953000"/>
                <a:gd name="connsiteY1076" fmla="*/ 2693037 h 6858001"/>
                <a:gd name="connsiteX1077" fmla="*/ 1431777 w 4953000"/>
                <a:gd name="connsiteY1077" fmla="*/ 2705738 h 6858001"/>
                <a:gd name="connsiteX1078" fmla="*/ 1436010 w 4953000"/>
                <a:gd name="connsiteY1078" fmla="*/ 2718439 h 6858001"/>
                <a:gd name="connsiteX1079" fmla="*/ 1439185 w 4953000"/>
                <a:gd name="connsiteY1079" fmla="*/ 2729024 h 6858001"/>
                <a:gd name="connsiteX1080" fmla="*/ 1441830 w 4953000"/>
                <a:gd name="connsiteY1080" fmla="*/ 2740137 h 6858001"/>
                <a:gd name="connsiteX1081" fmla="*/ 1445534 w 4953000"/>
                <a:gd name="connsiteY1081" fmla="*/ 2758131 h 6858001"/>
                <a:gd name="connsiteX1082" fmla="*/ 1446592 w 4953000"/>
                <a:gd name="connsiteY1082" fmla="*/ 2772420 h 6858001"/>
                <a:gd name="connsiteX1083" fmla="*/ 1447121 w 4953000"/>
                <a:gd name="connsiteY1083" fmla="*/ 2781946 h 6858001"/>
                <a:gd name="connsiteX1084" fmla="*/ 1447121 w 4953000"/>
                <a:gd name="connsiteY1084" fmla="*/ 2786709 h 6858001"/>
                <a:gd name="connsiteX1085" fmla="*/ 1447121 w 4953000"/>
                <a:gd name="connsiteY1085" fmla="*/ 2793589 h 6858001"/>
                <a:gd name="connsiteX1086" fmla="*/ 1447121 w 4953000"/>
                <a:gd name="connsiteY1086" fmla="*/ 2801527 h 6858001"/>
                <a:gd name="connsiteX1087" fmla="*/ 1448709 w 4953000"/>
                <a:gd name="connsiteY1087" fmla="*/ 2808407 h 6858001"/>
                <a:gd name="connsiteX1088" fmla="*/ 1449767 w 4953000"/>
                <a:gd name="connsiteY1088" fmla="*/ 2815287 h 6858001"/>
                <a:gd name="connsiteX1089" fmla="*/ 1436010 w 4953000"/>
                <a:gd name="connsiteY1089" fmla="*/ 2852861 h 6858001"/>
                <a:gd name="connsiteX1090" fmla="*/ 1422253 w 4953000"/>
                <a:gd name="connsiteY1090" fmla="*/ 2889378 h 6858001"/>
                <a:gd name="connsiteX1091" fmla="*/ 1410613 w 4953000"/>
                <a:gd name="connsiteY1091" fmla="*/ 2924835 h 6858001"/>
                <a:gd name="connsiteX1092" fmla="*/ 1398972 w 4953000"/>
                <a:gd name="connsiteY1092" fmla="*/ 2958176 h 6858001"/>
                <a:gd name="connsiteX1093" fmla="*/ 1388919 w 4953000"/>
                <a:gd name="connsiteY1093" fmla="*/ 2990459 h 6858001"/>
                <a:gd name="connsiteX1094" fmla="*/ 1379924 w 4953000"/>
                <a:gd name="connsiteY1094" fmla="*/ 3021153 h 6858001"/>
                <a:gd name="connsiteX1095" fmla="*/ 1364051 w 4953000"/>
                <a:gd name="connsiteY1095" fmla="*/ 3075663 h 6858001"/>
                <a:gd name="connsiteX1096" fmla="*/ 1351882 w 4953000"/>
                <a:gd name="connsiteY1096" fmla="*/ 3121176 h 6858001"/>
                <a:gd name="connsiteX1097" fmla="*/ 1342887 w 4953000"/>
                <a:gd name="connsiteY1097" fmla="*/ 3156634 h 6858001"/>
                <a:gd name="connsiteX1098" fmla="*/ 1335479 w 4953000"/>
                <a:gd name="connsiteY1098" fmla="*/ 3191562 h 6858001"/>
                <a:gd name="connsiteX1099" fmla="*/ 1333363 w 4953000"/>
                <a:gd name="connsiteY1099" fmla="*/ 3201088 h 6858001"/>
                <a:gd name="connsiteX1100" fmla="*/ 1333363 w 4953000"/>
                <a:gd name="connsiteY1100" fmla="*/ 3211673 h 6858001"/>
                <a:gd name="connsiteX1101" fmla="*/ 1333363 w 4953000"/>
                <a:gd name="connsiteY1101" fmla="*/ 3221199 h 6858001"/>
                <a:gd name="connsiteX1102" fmla="*/ 1334421 w 4953000"/>
                <a:gd name="connsiteY1102" fmla="*/ 3230725 h 6858001"/>
                <a:gd name="connsiteX1103" fmla="*/ 1337067 w 4953000"/>
                <a:gd name="connsiteY1103" fmla="*/ 3240780 h 6858001"/>
                <a:gd name="connsiteX1104" fmla="*/ 1340241 w 4953000"/>
                <a:gd name="connsiteY1104" fmla="*/ 3249777 h 6858001"/>
                <a:gd name="connsiteX1105" fmla="*/ 1344474 w 4953000"/>
                <a:gd name="connsiteY1105" fmla="*/ 3257715 h 6858001"/>
                <a:gd name="connsiteX1106" fmla="*/ 1349236 w 4953000"/>
                <a:gd name="connsiteY1106" fmla="*/ 3266182 h 6858001"/>
                <a:gd name="connsiteX1107" fmla="*/ 1355056 w 4953000"/>
                <a:gd name="connsiteY1107" fmla="*/ 3274121 h 6858001"/>
                <a:gd name="connsiteX1108" fmla="*/ 1361935 w 4953000"/>
                <a:gd name="connsiteY1108" fmla="*/ 3281001 h 6858001"/>
                <a:gd name="connsiteX1109" fmla="*/ 1368284 w 4953000"/>
                <a:gd name="connsiteY1109" fmla="*/ 3287351 h 6858001"/>
                <a:gd name="connsiteX1110" fmla="*/ 1375692 w 4953000"/>
                <a:gd name="connsiteY1110" fmla="*/ 3293173 h 6858001"/>
                <a:gd name="connsiteX1111" fmla="*/ 1384157 w 4953000"/>
                <a:gd name="connsiteY1111" fmla="*/ 3298465 h 6858001"/>
                <a:gd name="connsiteX1112" fmla="*/ 1393152 w 4953000"/>
                <a:gd name="connsiteY1112" fmla="*/ 3303228 h 6858001"/>
                <a:gd name="connsiteX1113" fmla="*/ 1402147 w 4953000"/>
                <a:gd name="connsiteY1113" fmla="*/ 3306403 h 6858001"/>
                <a:gd name="connsiteX1114" fmla="*/ 1412729 w 4953000"/>
                <a:gd name="connsiteY1114" fmla="*/ 3309049 h 6858001"/>
                <a:gd name="connsiteX1115" fmla="*/ 1422253 w 4953000"/>
                <a:gd name="connsiteY1115" fmla="*/ 3310637 h 6858001"/>
                <a:gd name="connsiteX1116" fmla="*/ 1432306 w 4953000"/>
                <a:gd name="connsiteY1116" fmla="*/ 3310637 h 6858001"/>
                <a:gd name="connsiteX1117" fmla="*/ 1440772 w 4953000"/>
                <a:gd name="connsiteY1117" fmla="*/ 3310637 h 6858001"/>
                <a:gd name="connsiteX1118" fmla="*/ 1449767 w 4953000"/>
                <a:gd name="connsiteY1118" fmla="*/ 3309579 h 6858001"/>
                <a:gd name="connsiteX1119" fmla="*/ 1457703 w 4953000"/>
                <a:gd name="connsiteY1119" fmla="*/ 3307462 h 6858001"/>
                <a:gd name="connsiteX1120" fmla="*/ 1466169 w 4953000"/>
                <a:gd name="connsiteY1120" fmla="*/ 3304816 h 6858001"/>
                <a:gd name="connsiteX1121" fmla="*/ 1473577 w 4953000"/>
                <a:gd name="connsiteY1121" fmla="*/ 3302169 h 6858001"/>
                <a:gd name="connsiteX1122" fmla="*/ 1480984 w 4953000"/>
                <a:gd name="connsiteY1122" fmla="*/ 3298465 h 6858001"/>
                <a:gd name="connsiteX1123" fmla="*/ 1487863 w 4953000"/>
                <a:gd name="connsiteY1123" fmla="*/ 3294231 h 6858001"/>
                <a:gd name="connsiteX1124" fmla="*/ 1495270 w 4953000"/>
                <a:gd name="connsiteY1124" fmla="*/ 3288939 h 6858001"/>
                <a:gd name="connsiteX1125" fmla="*/ 1501620 w 4953000"/>
                <a:gd name="connsiteY1125" fmla="*/ 3283647 h 6858001"/>
                <a:gd name="connsiteX1126" fmla="*/ 1507440 w 4953000"/>
                <a:gd name="connsiteY1126" fmla="*/ 3277296 h 6858001"/>
                <a:gd name="connsiteX1127" fmla="*/ 1512202 w 4953000"/>
                <a:gd name="connsiteY1127" fmla="*/ 3270945 h 6858001"/>
                <a:gd name="connsiteX1128" fmla="*/ 1516964 w 4953000"/>
                <a:gd name="connsiteY1128" fmla="*/ 3263536 h 6858001"/>
                <a:gd name="connsiteX1129" fmla="*/ 1521197 w 4953000"/>
                <a:gd name="connsiteY1129" fmla="*/ 3256656 h 6858001"/>
                <a:gd name="connsiteX1130" fmla="*/ 1524900 w 4953000"/>
                <a:gd name="connsiteY1130" fmla="*/ 3248718 h 6858001"/>
                <a:gd name="connsiteX1131" fmla="*/ 1528075 w 4953000"/>
                <a:gd name="connsiteY1131" fmla="*/ 3240780 h 6858001"/>
                <a:gd name="connsiteX1132" fmla="*/ 1529662 w 4953000"/>
                <a:gd name="connsiteY1132" fmla="*/ 3231783 h 6858001"/>
                <a:gd name="connsiteX1133" fmla="*/ 1534953 w 4953000"/>
                <a:gd name="connsiteY1133" fmla="*/ 3211144 h 6858001"/>
                <a:gd name="connsiteX1134" fmla="*/ 1540774 w 4953000"/>
                <a:gd name="connsiteY1134" fmla="*/ 3187329 h 6858001"/>
                <a:gd name="connsiteX1135" fmla="*/ 1548710 w 4953000"/>
                <a:gd name="connsiteY1135" fmla="*/ 3155575 h 6858001"/>
                <a:gd name="connsiteX1136" fmla="*/ 1559292 w 4953000"/>
                <a:gd name="connsiteY1136" fmla="*/ 3116942 h 6858001"/>
                <a:gd name="connsiteX1137" fmla="*/ 1572520 w 4953000"/>
                <a:gd name="connsiteY1137" fmla="*/ 3072488 h 6858001"/>
                <a:gd name="connsiteX1138" fmla="*/ 1587864 w 4953000"/>
                <a:gd name="connsiteY1138" fmla="*/ 3022212 h 6858001"/>
                <a:gd name="connsiteX1139" fmla="*/ 1606383 w 4953000"/>
                <a:gd name="connsiteY1139" fmla="*/ 2967702 h 6858001"/>
                <a:gd name="connsiteX1140" fmla="*/ 1627018 w 4953000"/>
                <a:gd name="connsiteY1140" fmla="*/ 2908959 h 6858001"/>
                <a:gd name="connsiteX1141" fmla="*/ 1638659 w 4953000"/>
                <a:gd name="connsiteY1141" fmla="*/ 2878793 h 6858001"/>
                <a:gd name="connsiteX1142" fmla="*/ 1650828 w 4953000"/>
                <a:gd name="connsiteY1142" fmla="*/ 2847569 h 6858001"/>
                <a:gd name="connsiteX1143" fmla="*/ 1664585 w 4953000"/>
                <a:gd name="connsiteY1143" fmla="*/ 2815287 h 6858001"/>
                <a:gd name="connsiteX1144" fmla="*/ 1677813 w 4953000"/>
                <a:gd name="connsiteY1144" fmla="*/ 2784063 h 6858001"/>
                <a:gd name="connsiteX1145" fmla="*/ 1692099 w 4953000"/>
                <a:gd name="connsiteY1145" fmla="*/ 2751251 h 6858001"/>
                <a:gd name="connsiteX1146" fmla="*/ 1707443 w 4953000"/>
                <a:gd name="connsiteY1146" fmla="*/ 2718439 h 6858001"/>
                <a:gd name="connsiteX1147" fmla="*/ 1723845 w 4953000"/>
                <a:gd name="connsiteY1147" fmla="*/ 2685098 h 6858001"/>
                <a:gd name="connsiteX1148" fmla="*/ 1740248 w 4953000"/>
                <a:gd name="connsiteY1148" fmla="*/ 2652287 h 6858001"/>
                <a:gd name="connsiteX1149" fmla="*/ 1757708 w 4953000"/>
                <a:gd name="connsiteY1149" fmla="*/ 2619475 h 6858001"/>
                <a:gd name="connsiteX1150" fmla="*/ 1775698 w 4953000"/>
                <a:gd name="connsiteY1150" fmla="*/ 2586663 h 6858001"/>
                <a:gd name="connsiteX1151" fmla="*/ 1795275 w 4953000"/>
                <a:gd name="connsiteY1151" fmla="*/ 2553852 h 6858001"/>
                <a:gd name="connsiteX1152" fmla="*/ 1815381 w 4953000"/>
                <a:gd name="connsiteY1152" fmla="*/ 2521570 h 6858001"/>
                <a:gd name="connsiteX1153" fmla="*/ 1836017 w 4953000"/>
                <a:gd name="connsiteY1153" fmla="*/ 2489287 h 6858001"/>
                <a:gd name="connsiteX1154" fmla="*/ 1857181 w 4953000"/>
                <a:gd name="connsiteY1154" fmla="*/ 2458592 h 6858001"/>
                <a:gd name="connsiteX1155" fmla="*/ 1876229 w 4953000"/>
                <a:gd name="connsiteY1155" fmla="*/ 2431073 h 6858001"/>
                <a:gd name="connsiteX1156" fmla="*/ 1895277 w 4953000"/>
                <a:gd name="connsiteY1156" fmla="*/ 2405670 h 6858001"/>
                <a:gd name="connsiteX1157" fmla="*/ 1913267 w 4953000"/>
                <a:gd name="connsiteY1157" fmla="*/ 2381855 h 6858001"/>
                <a:gd name="connsiteX1158" fmla="*/ 1930727 w 4953000"/>
                <a:gd name="connsiteY1158" fmla="*/ 2360157 h 6858001"/>
                <a:gd name="connsiteX1159" fmla="*/ 1946600 w 4953000"/>
                <a:gd name="connsiteY1159" fmla="*/ 2340047 h 6858001"/>
                <a:gd name="connsiteX1160" fmla="*/ 1961945 w 4953000"/>
                <a:gd name="connsiteY1160" fmla="*/ 2321524 h 6858001"/>
                <a:gd name="connsiteX1161" fmla="*/ 1976760 w 4953000"/>
                <a:gd name="connsiteY1161" fmla="*/ 2304589 h 6858001"/>
                <a:gd name="connsiteX1162" fmla="*/ 1991575 w 4953000"/>
                <a:gd name="connsiteY1162" fmla="*/ 2288712 h 6858001"/>
                <a:gd name="connsiteX1163" fmla="*/ 2018030 w 4953000"/>
                <a:gd name="connsiteY1163" fmla="*/ 2260664 h 6858001"/>
                <a:gd name="connsiteX1164" fmla="*/ 2041840 w 4953000"/>
                <a:gd name="connsiteY1164" fmla="*/ 2236320 h 6858001"/>
                <a:gd name="connsiteX1165" fmla="*/ 2064592 w 4953000"/>
                <a:gd name="connsiteY1165" fmla="*/ 2215680 h 6858001"/>
                <a:gd name="connsiteX1166" fmla="*/ 2084698 w 4953000"/>
                <a:gd name="connsiteY1166" fmla="*/ 2197687 h 6858001"/>
                <a:gd name="connsiteX1167" fmla="*/ 2111683 w 4953000"/>
                <a:gd name="connsiteY1167" fmla="*/ 2171755 h 6858001"/>
                <a:gd name="connsiteX1168" fmla="*/ 2124381 w 4953000"/>
                <a:gd name="connsiteY1168" fmla="*/ 2159583 h 6858001"/>
                <a:gd name="connsiteX1169" fmla="*/ 2136551 w 4953000"/>
                <a:gd name="connsiteY1169" fmla="*/ 2147411 h 6858001"/>
                <a:gd name="connsiteX1170" fmla="*/ 2148191 w 4953000"/>
                <a:gd name="connsiteY1170" fmla="*/ 2134709 h 6858001"/>
                <a:gd name="connsiteX1171" fmla="*/ 2159302 w 4953000"/>
                <a:gd name="connsiteY1171" fmla="*/ 2121479 h 6858001"/>
                <a:gd name="connsiteX1172" fmla="*/ 2169355 w 4953000"/>
                <a:gd name="connsiteY1172" fmla="*/ 2108248 h 6858001"/>
                <a:gd name="connsiteX1173" fmla="*/ 2179937 w 4953000"/>
                <a:gd name="connsiteY1173" fmla="*/ 2093430 h 6858001"/>
                <a:gd name="connsiteX1174" fmla="*/ 2188933 w 4953000"/>
                <a:gd name="connsiteY1174" fmla="*/ 2078083 h 6858001"/>
                <a:gd name="connsiteX1175" fmla="*/ 2197927 w 4953000"/>
                <a:gd name="connsiteY1175" fmla="*/ 2061677 h 6858001"/>
                <a:gd name="connsiteX1176" fmla="*/ 2206922 w 4953000"/>
                <a:gd name="connsiteY1176" fmla="*/ 2043683 h 6858001"/>
                <a:gd name="connsiteX1177" fmla="*/ 2215388 w 4953000"/>
                <a:gd name="connsiteY1177" fmla="*/ 2024631 h 6858001"/>
                <a:gd name="connsiteX1178" fmla="*/ 2222795 w 4953000"/>
                <a:gd name="connsiteY1178" fmla="*/ 2002933 h 6858001"/>
                <a:gd name="connsiteX1179" fmla="*/ 2230732 w 4953000"/>
                <a:gd name="connsiteY1179" fmla="*/ 1980177 h 6858001"/>
                <a:gd name="connsiteX1180" fmla="*/ 2238669 w 4953000"/>
                <a:gd name="connsiteY1180" fmla="*/ 1954774 h 6858001"/>
                <a:gd name="connsiteX1181" fmla="*/ 2245547 w 4953000"/>
                <a:gd name="connsiteY1181" fmla="*/ 1927784 h 6858001"/>
                <a:gd name="connsiteX1182" fmla="*/ 2255071 w 4953000"/>
                <a:gd name="connsiteY1182" fmla="*/ 1889680 h 6858001"/>
                <a:gd name="connsiteX1183" fmla="*/ 2266183 w 4953000"/>
                <a:gd name="connsiteY1183" fmla="*/ 1854222 h 6858001"/>
                <a:gd name="connsiteX1184" fmla="*/ 2271473 w 4953000"/>
                <a:gd name="connsiteY1184" fmla="*/ 1838346 h 6858001"/>
                <a:gd name="connsiteX1185" fmla="*/ 2277294 w 4953000"/>
                <a:gd name="connsiteY1185" fmla="*/ 1822998 h 6858001"/>
                <a:gd name="connsiteX1186" fmla="*/ 2283114 w 4953000"/>
                <a:gd name="connsiteY1186" fmla="*/ 1808180 h 6858001"/>
                <a:gd name="connsiteX1187" fmla="*/ 2289463 w 4953000"/>
                <a:gd name="connsiteY1187" fmla="*/ 1793891 h 6858001"/>
                <a:gd name="connsiteX1188" fmla="*/ 2295283 w 4953000"/>
                <a:gd name="connsiteY1188" fmla="*/ 1781190 h 6858001"/>
                <a:gd name="connsiteX1189" fmla="*/ 2301633 w 4953000"/>
                <a:gd name="connsiteY1189" fmla="*/ 1767960 h 6858001"/>
                <a:gd name="connsiteX1190" fmla="*/ 2308511 w 4953000"/>
                <a:gd name="connsiteY1190" fmla="*/ 1756317 h 6858001"/>
                <a:gd name="connsiteX1191" fmla="*/ 2314861 w 4953000"/>
                <a:gd name="connsiteY1191" fmla="*/ 1744674 h 6858001"/>
                <a:gd name="connsiteX1192" fmla="*/ 2322797 w 4953000"/>
                <a:gd name="connsiteY1192" fmla="*/ 1734619 h 6858001"/>
                <a:gd name="connsiteX1193" fmla="*/ 2329675 w 4953000"/>
                <a:gd name="connsiteY1193" fmla="*/ 1725093 h 6858001"/>
                <a:gd name="connsiteX1194" fmla="*/ 2337612 w 4953000"/>
                <a:gd name="connsiteY1194" fmla="*/ 1715037 h 6858001"/>
                <a:gd name="connsiteX1195" fmla="*/ 2346078 w 4953000"/>
                <a:gd name="connsiteY1195" fmla="*/ 1707099 h 6858001"/>
                <a:gd name="connsiteX1196" fmla="*/ 2354544 w 4953000"/>
                <a:gd name="connsiteY1196" fmla="*/ 1698632 h 6858001"/>
                <a:gd name="connsiteX1197" fmla="*/ 2363539 w 4953000"/>
                <a:gd name="connsiteY1197" fmla="*/ 1691223 h 6858001"/>
                <a:gd name="connsiteX1198" fmla="*/ 2372533 w 4953000"/>
                <a:gd name="connsiteY1198" fmla="*/ 1684343 h 6858001"/>
                <a:gd name="connsiteX1199" fmla="*/ 2382057 w 4953000"/>
                <a:gd name="connsiteY1199" fmla="*/ 1678521 h 6858001"/>
                <a:gd name="connsiteX1200" fmla="*/ 2391581 w 4953000"/>
                <a:gd name="connsiteY1200" fmla="*/ 1672700 h 6858001"/>
                <a:gd name="connsiteX1201" fmla="*/ 2402163 w 4953000"/>
                <a:gd name="connsiteY1201" fmla="*/ 1666878 h 6858001"/>
                <a:gd name="connsiteX1202" fmla="*/ 2412746 w 4953000"/>
                <a:gd name="connsiteY1202" fmla="*/ 1662645 h 6858001"/>
                <a:gd name="connsiteX1203" fmla="*/ 2423857 w 4953000"/>
                <a:gd name="connsiteY1203" fmla="*/ 1657882 h 6858001"/>
                <a:gd name="connsiteX1204" fmla="*/ 2435497 w 4953000"/>
                <a:gd name="connsiteY1204" fmla="*/ 1654706 h 6858001"/>
                <a:gd name="connsiteX1205" fmla="*/ 2447667 w 4953000"/>
                <a:gd name="connsiteY1205" fmla="*/ 1651531 h 6858001"/>
                <a:gd name="connsiteX1206" fmla="*/ 2459837 w 4953000"/>
                <a:gd name="connsiteY1206" fmla="*/ 1648356 h 6858001"/>
                <a:gd name="connsiteX1207" fmla="*/ 2473593 w 4953000"/>
                <a:gd name="connsiteY1207" fmla="*/ 1645710 h 6858001"/>
                <a:gd name="connsiteX1208" fmla="*/ 2486821 w 4953000"/>
                <a:gd name="connsiteY1208" fmla="*/ 1643593 h 6858001"/>
                <a:gd name="connsiteX1209" fmla="*/ 2501107 w 4953000"/>
                <a:gd name="connsiteY1209" fmla="*/ 1642534 h 6858001"/>
                <a:gd name="connsiteX1210" fmla="*/ 2515922 w 4953000"/>
                <a:gd name="connsiteY1210" fmla="*/ 1640947 h 6858001"/>
                <a:gd name="connsiteX1211" fmla="*/ 168804 w 4953000"/>
                <a:gd name="connsiteY1211" fmla="*/ 249238 h 6858001"/>
                <a:gd name="connsiteX1212" fmla="*/ 186796 w 4953000"/>
                <a:gd name="connsiteY1212" fmla="*/ 264055 h 6858001"/>
                <a:gd name="connsiteX1213" fmla="*/ 207434 w 4953000"/>
                <a:gd name="connsiteY1213" fmla="*/ 280459 h 6858001"/>
                <a:gd name="connsiteX1214" fmla="*/ 236538 w 4953000"/>
                <a:gd name="connsiteY1214" fmla="*/ 302684 h 6858001"/>
                <a:gd name="connsiteX1215" fmla="*/ 271992 w 4953000"/>
                <a:gd name="connsiteY1215" fmla="*/ 328613 h 6858001"/>
                <a:gd name="connsiteX1216" fmla="*/ 313796 w 4953000"/>
                <a:gd name="connsiteY1216" fmla="*/ 358247 h 6858001"/>
                <a:gd name="connsiteX1217" fmla="*/ 337079 w 4953000"/>
                <a:gd name="connsiteY1217" fmla="*/ 373592 h 6858001"/>
                <a:gd name="connsiteX1218" fmla="*/ 361421 w 4953000"/>
                <a:gd name="connsiteY1218" fmla="*/ 389467 h 6858001"/>
                <a:gd name="connsiteX1219" fmla="*/ 387350 w 4953000"/>
                <a:gd name="connsiteY1219" fmla="*/ 405872 h 6858001"/>
                <a:gd name="connsiteX1220" fmla="*/ 413809 w 4953000"/>
                <a:gd name="connsiteY1220" fmla="*/ 422276 h 6858001"/>
                <a:gd name="connsiteX1221" fmla="*/ 441854 w 4953000"/>
                <a:gd name="connsiteY1221" fmla="*/ 439209 h 6858001"/>
                <a:gd name="connsiteX1222" fmla="*/ 470959 w 4953000"/>
                <a:gd name="connsiteY1222" fmla="*/ 456142 h 6858001"/>
                <a:gd name="connsiteX1223" fmla="*/ 501121 w 4953000"/>
                <a:gd name="connsiteY1223" fmla="*/ 472547 h 6858001"/>
                <a:gd name="connsiteX1224" fmla="*/ 532342 w 4953000"/>
                <a:gd name="connsiteY1224" fmla="*/ 488951 h 6858001"/>
                <a:gd name="connsiteX1225" fmla="*/ 564621 w 4953000"/>
                <a:gd name="connsiteY1225" fmla="*/ 504826 h 6858001"/>
                <a:gd name="connsiteX1226" fmla="*/ 596371 w 4953000"/>
                <a:gd name="connsiteY1226" fmla="*/ 520172 h 6858001"/>
                <a:gd name="connsiteX1227" fmla="*/ 630238 w 4953000"/>
                <a:gd name="connsiteY1227" fmla="*/ 534988 h 6858001"/>
                <a:gd name="connsiteX1228" fmla="*/ 664104 w 4953000"/>
                <a:gd name="connsiteY1228" fmla="*/ 549276 h 6858001"/>
                <a:gd name="connsiteX1229" fmla="*/ 698500 w 4953000"/>
                <a:gd name="connsiteY1229" fmla="*/ 561976 h 6858001"/>
                <a:gd name="connsiteX1230" fmla="*/ 733954 w 4953000"/>
                <a:gd name="connsiteY1230" fmla="*/ 574147 h 6858001"/>
                <a:gd name="connsiteX1231" fmla="*/ 769409 w 4953000"/>
                <a:gd name="connsiteY1231" fmla="*/ 585788 h 6858001"/>
                <a:gd name="connsiteX1232" fmla="*/ 804863 w 4953000"/>
                <a:gd name="connsiteY1232" fmla="*/ 596372 h 6858001"/>
                <a:gd name="connsiteX1233" fmla="*/ 840846 w 4953000"/>
                <a:gd name="connsiteY1233" fmla="*/ 604838 h 6858001"/>
                <a:gd name="connsiteX1234" fmla="*/ 876829 w 4953000"/>
                <a:gd name="connsiteY1234" fmla="*/ 612247 h 6858001"/>
                <a:gd name="connsiteX1235" fmla="*/ 894821 w 4953000"/>
                <a:gd name="connsiteY1235" fmla="*/ 614892 h 6858001"/>
                <a:gd name="connsiteX1236" fmla="*/ 913342 w 4953000"/>
                <a:gd name="connsiteY1236" fmla="*/ 618067 h 6858001"/>
                <a:gd name="connsiteX1237" fmla="*/ 931334 w 4953000"/>
                <a:gd name="connsiteY1237" fmla="*/ 620184 h 6858001"/>
                <a:gd name="connsiteX1238" fmla="*/ 949854 w 4953000"/>
                <a:gd name="connsiteY1238" fmla="*/ 622301 h 6858001"/>
                <a:gd name="connsiteX1239" fmla="*/ 978429 w 4953000"/>
                <a:gd name="connsiteY1239" fmla="*/ 623888 h 6858001"/>
                <a:gd name="connsiteX1240" fmla="*/ 1009121 w 4953000"/>
                <a:gd name="connsiteY1240" fmla="*/ 624417 h 6858001"/>
                <a:gd name="connsiteX1241" fmla="*/ 1038754 w 4953000"/>
                <a:gd name="connsiteY1241" fmla="*/ 623888 h 6858001"/>
                <a:gd name="connsiteX1242" fmla="*/ 1068917 w 4953000"/>
                <a:gd name="connsiteY1242" fmla="*/ 622830 h 6858001"/>
                <a:gd name="connsiteX1243" fmla="*/ 1099609 w 4953000"/>
                <a:gd name="connsiteY1243" fmla="*/ 620184 h 6858001"/>
                <a:gd name="connsiteX1244" fmla="*/ 1130829 w 4953000"/>
                <a:gd name="connsiteY1244" fmla="*/ 616480 h 6858001"/>
                <a:gd name="connsiteX1245" fmla="*/ 1161521 w 4953000"/>
                <a:gd name="connsiteY1245" fmla="*/ 611717 h 6858001"/>
                <a:gd name="connsiteX1246" fmla="*/ 1193271 w 4953000"/>
                <a:gd name="connsiteY1246" fmla="*/ 605897 h 6858001"/>
                <a:gd name="connsiteX1247" fmla="*/ 1223963 w 4953000"/>
                <a:gd name="connsiteY1247" fmla="*/ 600076 h 6858001"/>
                <a:gd name="connsiteX1248" fmla="*/ 1255713 w 4953000"/>
                <a:gd name="connsiteY1248" fmla="*/ 593197 h 6858001"/>
                <a:gd name="connsiteX1249" fmla="*/ 1286404 w 4953000"/>
                <a:gd name="connsiteY1249" fmla="*/ 585259 h 6858001"/>
                <a:gd name="connsiteX1250" fmla="*/ 1317625 w 4953000"/>
                <a:gd name="connsiteY1250" fmla="*/ 576792 h 6858001"/>
                <a:gd name="connsiteX1251" fmla="*/ 1348317 w 4953000"/>
                <a:gd name="connsiteY1251" fmla="*/ 567797 h 6858001"/>
                <a:gd name="connsiteX1252" fmla="*/ 1378479 w 4953000"/>
                <a:gd name="connsiteY1252" fmla="*/ 558272 h 6858001"/>
                <a:gd name="connsiteX1253" fmla="*/ 1409171 w 4953000"/>
                <a:gd name="connsiteY1253" fmla="*/ 548747 h 6858001"/>
                <a:gd name="connsiteX1254" fmla="*/ 1438804 w 4953000"/>
                <a:gd name="connsiteY1254" fmla="*/ 538163 h 6858001"/>
                <a:gd name="connsiteX1255" fmla="*/ 1467379 w 4953000"/>
                <a:gd name="connsiteY1255" fmla="*/ 527580 h 6858001"/>
                <a:gd name="connsiteX1256" fmla="*/ 1496484 w 4953000"/>
                <a:gd name="connsiteY1256" fmla="*/ 516997 h 6858001"/>
                <a:gd name="connsiteX1257" fmla="*/ 1552046 w 4953000"/>
                <a:gd name="connsiteY1257" fmla="*/ 494771 h 6858001"/>
                <a:gd name="connsiteX1258" fmla="*/ 1604963 w 4953000"/>
                <a:gd name="connsiteY1258" fmla="*/ 472017 h 6858001"/>
                <a:gd name="connsiteX1259" fmla="*/ 1654175 w 4953000"/>
                <a:gd name="connsiteY1259" fmla="*/ 450321 h 6858001"/>
                <a:gd name="connsiteX1260" fmla="*/ 1700213 w 4953000"/>
                <a:gd name="connsiteY1260" fmla="*/ 428097 h 6858001"/>
                <a:gd name="connsiteX1261" fmla="*/ 1741488 w 4953000"/>
                <a:gd name="connsiteY1261" fmla="*/ 407988 h 6858001"/>
                <a:gd name="connsiteX1262" fmla="*/ 1777471 w 4953000"/>
                <a:gd name="connsiteY1262" fmla="*/ 389467 h 6858001"/>
                <a:gd name="connsiteX1263" fmla="*/ 1809221 w 4953000"/>
                <a:gd name="connsiteY1263" fmla="*/ 373063 h 6858001"/>
                <a:gd name="connsiteX1264" fmla="*/ 1818217 w 4953000"/>
                <a:gd name="connsiteY1264" fmla="*/ 393172 h 6858001"/>
                <a:gd name="connsiteX1265" fmla="*/ 1827213 w 4953000"/>
                <a:gd name="connsiteY1265" fmla="*/ 414867 h 6858001"/>
                <a:gd name="connsiteX1266" fmla="*/ 1835679 w 4953000"/>
                <a:gd name="connsiteY1266" fmla="*/ 436563 h 6858001"/>
                <a:gd name="connsiteX1267" fmla="*/ 1843087 w 4953000"/>
                <a:gd name="connsiteY1267" fmla="*/ 457730 h 6858001"/>
                <a:gd name="connsiteX1268" fmla="*/ 1851025 w 4953000"/>
                <a:gd name="connsiteY1268" fmla="*/ 479955 h 6858001"/>
                <a:gd name="connsiteX1269" fmla="*/ 1857375 w 4953000"/>
                <a:gd name="connsiteY1269" fmla="*/ 502180 h 6858001"/>
                <a:gd name="connsiteX1270" fmla="*/ 1863725 w 4953000"/>
                <a:gd name="connsiteY1270" fmla="*/ 524934 h 6858001"/>
                <a:gd name="connsiteX1271" fmla="*/ 1869017 w 4953000"/>
                <a:gd name="connsiteY1271" fmla="*/ 547159 h 6858001"/>
                <a:gd name="connsiteX1272" fmla="*/ 1874308 w 4953000"/>
                <a:gd name="connsiteY1272" fmla="*/ 569913 h 6858001"/>
                <a:gd name="connsiteX1273" fmla="*/ 1878013 w 4953000"/>
                <a:gd name="connsiteY1273" fmla="*/ 593197 h 6858001"/>
                <a:gd name="connsiteX1274" fmla="*/ 1881187 w 4953000"/>
                <a:gd name="connsiteY1274" fmla="*/ 615422 h 6858001"/>
                <a:gd name="connsiteX1275" fmla="*/ 1883833 w 4953000"/>
                <a:gd name="connsiteY1275" fmla="*/ 638705 h 6858001"/>
                <a:gd name="connsiteX1276" fmla="*/ 1884892 w 4953000"/>
                <a:gd name="connsiteY1276" fmla="*/ 661988 h 6858001"/>
                <a:gd name="connsiteX1277" fmla="*/ 1885950 w 4953000"/>
                <a:gd name="connsiteY1277" fmla="*/ 685272 h 6858001"/>
                <a:gd name="connsiteX1278" fmla="*/ 1884892 w 4953000"/>
                <a:gd name="connsiteY1278" fmla="*/ 708555 h 6858001"/>
                <a:gd name="connsiteX1279" fmla="*/ 1883833 w 4953000"/>
                <a:gd name="connsiteY1279" fmla="*/ 732367 h 6858001"/>
                <a:gd name="connsiteX1280" fmla="*/ 1866371 w 4953000"/>
                <a:gd name="connsiteY1280" fmla="*/ 733955 h 6858001"/>
                <a:gd name="connsiteX1281" fmla="*/ 1848379 w 4953000"/>
                <a:gd name="connsiteY1281" fmla="*/ 737130 h 6858001"/>
                <a:gd name="connsiteX1282" fmla="*/ 1830388 w 4953000"/>
                <a:gd name="connsiteY1282" fmla="*/ 740305 h 6858001"/>
                <a:gd name="connsiteX1283" fmla="*/ 1812396 w 4953000"/>
                <a:gd name="connsiteY1283" fmla="*/ 744009 h 6858001"/>
                <a:gd name="connsiteX1284" fmla="*/ 1793346 w 4953000"/>
                <a:gd name="connsiteY1284" fmla="*/ 748242 h 6858001"/>
                <a:gd name="connsiteX1285" fmla="*/ 1774825 w 4953000"/>
                <a:gd name="connsiteY1285" fmla="*/ 753005 h 6858001"/>
                <a:gd name="connsiteX1286" fmla="*/ 1755775 w 4953000"/>
                <a:gd name="connsiteY1286" fmla="*/ 757767 h 6858001"/>
                <a:gd name="connsiteX1287" fmla="*/ 1736196 w 4953000"/>
                <a:gd name="connsiteY1287" fmla="*/ 763588 h 6858001"/>
                <a:gd name="connsiteX1288" fmla="*/ 1717146 w 4953000"/>
                <a:gd name="connsiteY1288" fmla="*/ 769409 h 6858001"/>
                <a:gd name="connsiteX1289" fmla="*/ 1697567 w 4953000"/>
                <a:gd name="connsiteY1289" fmla="*/ 776817 h 6858001"/>
                <a:gd name="connsiteX1290" fmla="*/ 1677459 w 4953000"/>
                <a:gd name="connsiteY1290" fmla="*/ 783697 h 6858001"/>
                <a:gd name="connsiteX1291" fmla="*/ 1657879 w 4953000"/>
                <a:gd name="connsiteY1291" fmla="*/ 791634 h 6858001"/>
                <a:gd name="connsiteX1292" fmla="*/ 1637771 w 4953000"/>
                <a:gd name="connsiteY1292" fmla="*/ 799042 h 6858001"/>
                <a:gd name="connsiteX1293" fmla="*/ 1617663 w 4953000"/>
                <a:gd name="connsiteY1293" fmla="*/ 808038 h 6858001"/>
                <a:gd name="connsiteX1294" fmla="*/ 1597554 w 4953000"/>
                <a:gd name="connsiteY1294" fmla="*/ 818092 h 6858001"/>
                <a:gd name="connsiteX1295" fmla="*/ 1577975 w 4953000"/>
                <a:gd name="connsiteY1295" fmla="*/ 827617 h 6858001"/>
                <a:gd name="connsiteX1296" fmla="*/ 1557338 w 4953000"/>
                <a:gd name="connsiteY1296" fmla="*/ 837672 h 6858001"/>
                <a:gd name="connsiteX1297" fmla="*/ 1537229 w 4953000"/>
                <a:gd name="connsiteY1297" fmla="*/ 848784 h 6858001"/>
                <a:gd name="connsiteX1298" fmla="*/ 1516592 w 4953000"/>
                <a:gd name="connsiteY1298" fmla="*/ 860426 h 6858001"/>
                <a:gd name="connsiteX1299" fmla="*/ 1496484 w 4953000"/>
                <a:gd name="connsiteY1299" fmla="*/ 872597 h 6858001"/>
                <a:gd name="connsiteX1300" fmla="*/ 1475846 w 4953000"/>
                <a:gd name="connsiteY1300" fmla="*/ 885296 h 6858001"/>
                <a:gd name="connsiteX1301" fmla="*/ 1456267 w 4953000"/>
                <a:gd name="connsiteY1301" fmla="*/ 899055 h 6858001"/>
                <a:gd name="connsiteX1302" fmla="*/ 1436159 w 4953000"/>
                <a:gd name="connsiteY1302" fmla="*/ 912284 h 6858001"/>
                <a:gd name="connsiteX1303" fmla="*/ 1415521 w 4953000"/>
                <a:gd name="connsiteY1303" fmla="*/ 927101 h 6858001"/>
                <a:gd name="connsiteX1304" fmla="*/ 1395413 w 4953000"/>
                <a:gd name="connsiteY1304" fmla="*/ 942976 h 6858001"/>
                <a:gd name="connsiteX1305" fmla="*/ 1376363 w 4953000"/>
                <a:gd name="connsiteY1305" fmla="*/ 958851 h 6858001"/>
                <a:gd name="connsiteX1306" fmla="*/ 1356254 w 4953000"/>
                <a:gd name="connsiteY1306" fmla="*/ 975255 h 6858001"/>
                <a:gd name="connsiteX1307" fmla="*/ 1336146 w 4953000"/>
                <a:gd name="connsiteY1307" fmla="*/ 992188 h 6858001"/>
                <a:gd name="connsiteX1308" fmla="*/ 1317096 w 4953000"/>
                <a:gd name="connsiteY1308" fmla="*/ 1010180 h 6858001"/>
                <a:gd name="connsiteX1309" fmla="*/ 1297517 w 4953000"/>
                <a:gd name="connsiteY1309" fmla="*/ 1029230 h 6858001"/>
                <a:gd name="connsiteX1310" fmla="*/ 1278996 w 4953000"/>
                <a:gd name="connsiteY1310" fmla="*/ 1048280 h 6858001"/>
                <a:gd name="connsiteX1311" fmla="*/ 1259946 w 4953000"/>
                <a:gd name="connsiteY1311" fmla="*/ 1067859 h 6858001"/>
                <a:gd name="connsiteX1312" fmla="*/ 1244071 w 4953000"/>
                <a:gd name="connsiteY1312" fmla="*/ 1085851 h 6858001"/>
                <a:gd name="connsiteX1313" fmla="*/ 1227138 w 4953000"/>
                <a:gd name="connsiteY1313" fmla="*/ 1104371 h 6858001"/>
                <a:gd name="connsiteX1314" fmla="*/ 1211263 w 4953000"/>
                <a:gd name="connsiteY1314" fmla="*/ 1124480 h 6858001"/>
                <a:gd name="connsiteX1315" fmla="*/ 1194859 w 4953000"/>
                <a:gd name="connsiteY1315" fmla="*/ 1145117 h 6858001"/>
                <a:gd name="connsiteX1316" fmla="*/ 1178984 w 4953000"/>
                <a:gd name="connsiteY1316" fmla="*/ 1166284 h 6858001"/>
                <a:gd name="connsiteX1317" fmla="*/ 1163109 w 4953000"/>
                <a:gd name="connsiteY1317" fmla="*/ 1189038 h 6858001"/>
                <a:gd name="connsiteX1318" fmla="*/ 1146704 w 4953000"/>
                <a:gd name="connsiteY1318" fmla="*/ 1211792 h 6858001"/>
                <a:gd name="connsiteX1319" fmla="*/ 1130829 w 4953000"/>
                <a:gd name="connsiteY1319" fmla="*/ 1236663 h 6858001"/>
                <a:gd name="connsiteX1320" fmla="*/ 1114954 w 4953000"/>
                <a:gd name="connsiteY1320" fmla="*/ 1261534 h 6858001"/>
                <a:gd name="connsiteX1321" fmla="*/ 1099609 w 4953000"/>
                <a:gd name="connsiteY1321" fmla="*/ 1287992 h 6858001"/>
                <a:gd name="connsiteX1322" fmla="*/ 1084792 w 4953000"/>
                <a:gd name="connsiteY1322" fmla="*/ 1314980 h 6858001"/>
                <a:gd name="connsiteX1323" fmla="*/ 1069975 w 4953000"/>
                <a:gd name="connsiteY1323" fmla="*/ 1343555 h 6858001"/>
                <a:gd name="connsiteX1324" fmla="*/ 1055688 w 4953000"/>
                <a:gd name="connsiteY1324" fmla="*/ 1373188 h 6858001"/>
                <a:gd name="connsiteX1325" fmla="*/ 1041929 w 4953000"/>
                <a:gd name="connsiteY1325" fmla="*/ 1403351 h 6858001"/>
                <a:gd name="connsiteX1326" fmla="*/ 1028171 w 4953000"/>
                <a:gd name="connsiteY1326" fmla="*/ 1435101 h 6858001"/>
                <a:gd name="connsiteX1327" fmla="*/ 1015471 w 4953000"/>
                <a:gd name="connsiteY1327" fmla="*/ 1466851 h 6858001"/>
                <a:gd name="connsiteX1328" fmla="*/ 1003300 w 4953000"/>
                <a:gd name="connsiteY1328" fmla="*/ 1500717 h 6858001"/>
                <a:gd name="connsiteX1329" fmla="*/ 991659 w 4953000"/>
                <a:gd name="connsiteY1329" fmla="*/ 1535113 h 6858001"/>
                <a:gd name="connsiteX1330" fmla="*/ 980546 w 4953000"/>
                <a:gd name="connsiteY1330" fmla="*/ 1570567 h 6858001"/>
                <a:gd name="connsiteX1331" fmla="*/ 969434 w 4953000"/>
                <a:gd name="connsiteY1331" fmla="*/ 1607609 h 6858001"/>
                <a:gd name="connsiteX1332" fmla="*/ 959909 w 4953000"/>
                <a:gd name="connsiteY1332" fmla="*/ 1645709 h 6858001"/>
                <a:gd name="connsiteX1333" fmla="*/ 951442 w 4953000"/>
                <a:gd name="connsiteY1333" fmla="*/ 1684867 h 6858001"/>
                <a:gd name="connsiteX1334" fmla="*/ 942975 w 4953000"/>
                <a:gd name="connsiteY1334" fmla="*/ 1724555 h 6858001"/>
                <a:gd name="connsiteX1335" fmla="*/ 936096 w 4953000"/>
                <a:gd name="connsiteY1335" fmla="*/ 1766359 h 6858001"/>
                <a:gd name="connsiteX1336" fmla="*/ 929746 w 4953000"/>
                <a:gd name="connsiteY1336" fmla="*/ 1809221 h 6858001"/>
                <a:gd name="connsiteX1337" fmla="*/ 923925 w 4953000"/>
                <a:gd name="connsiteY1337" fmla="*/ 1852613 h 6858001"/>
                <a:gd name="connsiteX1338" fmla="*/ 920221 w 4953000"/>
                <a:gd name="connsiteY1338" fmla="*/ 1897063 h 6858001"/>
                <a:gd name="connsiteX1339" fmla="*/ 915988 w 4953000"/>
                <a:gd name="connsiteY1339" fmla="*/ 1943630 h 6858001"/>
                <a:gd name="connsiteX1340" fmla="*/ 914400 w 4953000"/>
                <a:gd name="connsiteY1340" fmla="*/ 1991255 h 6858001"/>
                <a:gd name="connsiteX1341" fmla="*/ 912813 w 4953000"/>
                <a:gd name="connsiteY1341" fmla="*/ 2039409 h 6858001"/>
                <a:gd name="connsiteX1342" fmla="*/ 912813 w 4953000"/>
                <a:gd name="connsiteY1342" fmla="*/ 2089680 h 6858001"/>
                <a:gd name="connsiteX1343" fmla="*/ 914400 w 4953000"/>
                <a:gd name="connsiteY1343" fmla="*/ 2141009 h 6858001"/>
                <a:gd name="connsiteX1344" fmla="*/ 892175 w 4953000"/>
                <a:gd name="connsiteY1344" fmla="*/ 2137305 h 6858001"/>
                <a:gd name="connsiteX1345" fmla="*/ 871009 w 4953000"/>
                <a:gd name="connsiteY1345" fmla="*/ 2134130 h 6858001"/>
                <a:gd name="connsiteX1346" fmla="*/ 849842 w 4953000"/>
                <a:gd name="connsiteY1346" fmla="*/ 2131484 h 6858001"/>
                <a:gd name="connsiteX1347" fmla="*/ 828675 w 4953000"/>
                <a:gd name="connsiteY1347" fmla="*/ 2129897 h 6858001"/>
                <a:gd name="connsiteX1348" fmla="*/ 808038 w 4953000"/>
                <a:gd name="connsiteY1348" fmla="*/ 2128309 h 6858001"/>
                <a:gd name="connsiteX1349" fmla="*/ 786871 w 4953000"/>
                <a:gd name="connsiteY1349" fmla="*/ 2127251 h 6858001"/>
                <a:gd name="connsiteX1350" fmla="*/ 766234 w 4953000"/>
                <a:gd name="connsiteY1350" fmla="*/ 2126722 h 6858001"/>
                <a:gd name="connsiteX1351" fmla="*/ 745596 w 4953000"/>
                <a:gd name="connsiteY1351" fmla="*/ 2126722 h 6858001"/>
                <a:gd name="connsiteX1352" fmla="*/ 724959 w 4953000"/>
                <a:gd name="connsiteY1352" fmla="*/ 2127251 h 6858001"/>
                <a:gd name="connsiteX1353" fmla="*/ 704321 w 4953000"/>
                <a:gd name="connsiteY1353" fmla="*/ 2127780 h 6858001"/>
                <a:gd name="connsiteX1354" fmla="*/ 684213 w 4953000"/>
                <a:gd name="connsiteY1354" fmla="*/ 2128309 h 6858001"/>
                <a:gd name="connsiteX1355" fmla="*/ 664104 w 4953000"/>
                <a:gd name="connsiteY1355" fmla="*/ 2130426 h 6858001"/>
                <a:gd name="connsiteX1356" fmla="*/ 643996 w 4953000"/>
                <a:gd name="connsiteY1356" fmla="*/ 2132542 h 6858001"/>
                <a:gd name="connsiteX1357" fmla="*/ 624417 w 4953000"/>
                <a:gd name="connsiteY1357" fmla="*/ 2134130 h 6858001"/>
                <a:gd name="connsiteX1358" fmla="*/ 604309 w 4953000"/>
                <a:gd name="connsiteY1358" fmla="*/ 2136776 h 6858001"/>
                <a:gd name="connsiteX1359" fmla="*/ 584729 w 4953000"/>
                <a:gd name="connsiteY1359" fmla="*/ 2139951 h 6858001"/>
                <a:gd name="connsiteX1360" fmla="*/ 546100 w 4953000"/>
                <a:gd name="connsiteY1360" fmla="*/ 2147359 h 6858001"/>
                <a:gd name="connsiteX1361" fmla="*/ 509059 w 4953000"/>
                <a:gd name="connsiteY1361" fmla="*/ 2156355 h 6858001"/>
                <a:gd name="connsiteX1362" fmla="*/ 471488 w 4953000"/>
                <a:gd name="connsiteY1362" fmla="*/ 2165880 h 6858001"/>
                <a:gd name="connsiteX1363" fmla="*/ 434975 w 4953000"/>
                <a:gd name="connsiteY1363" fmla="*/ 2176992 h 6858001"/>
                <a:gd name="connsiteX1364" fmla="*/ 399521 w 4953000"/>
                <a:gd name="connsiteY1364" fmla="*/ 2189692 h 6858001"/>
                <a:gd name="connsiteX1365" fmla="*/ 364067 w 4953000"/>
                <a:gd name="connsiteY1365" fmla="*/ 2203451 h 6858001"/>
                <a:gd name="connsiteX1366" fmla="*/ 329671 w 4953000"/>
                <a:gd name="connsiteY1366" fmla="*/ 2217209 h 6858001"/>
                <a:gd name="connsiteX1367" fmla="*/ 296334 w 4953000"/>
                <a:gd name="connsiteY1367" fmla="*/ 2233613 h 6858001"/>
                <a:gd name="connsiteX1368" fmla="*/ 290513 w 4953000"/>
                <a:gd name="connsiteY1368" fmla="*/ 2213505 h 6858001"/>
                <a:gd name="connsiteX1369" fmla="*/ 285221 w 4953000"/>
                <a:gd name="connsiteY1369" fmla="*/ 2194455 h 6858001"/>
                <a:gd name="connsiteX1370" fmla="*/ 280459 w 4953000"/>
                <a:gd name="connsiteY1370" fmla="*/ 2174347 h 6858001"/>
                <a:gd name="connsiteX1371" fmla="*/ 276225 w 4953000"/>
                <a:gd name="connsiteY1371" fmla="*/ 2154238 h 6858001"/>
                <a:gd name="connsiteX1372" fmla="*/ 272521 w 4953000"/>
                <a:gd name="connsiteY1372" fmla="*/ 2135188 h 6858001"/>
                <a:gd name="connsiteX1373" fmla="*/ 268817 w 4953000"/>
                <a:gd name="connsiteY1373" fmla="*/ 2115080 h 6858001"/>
                <a:gd name="connsiteX1374" fmla="*/ 265642 w 4953000"/>
                <a:gd name="connsiteY1374" fmla="*/ 2094972 h 6858001"/>
                <a:gd name="connsiteX1375" fmla="*/ 262996 w 4953000"/>
                <a:gd name="connsiteY1375" fmla="*/ 2074334 h 6858001"/>
                <a:gd name="connsiteX1376" fmla="*/ 260879 w 4953000"/>
                <a:gd name="connsiteY1376" fmla="*/ 2054226 h 6858001"/>
                <a:gd name="connsiteX1377" fmla="*/ 258763 w 4953000"/>
                <a:gd name="connsiteY1377" fmla="*/ 2034647 h 6858001"/>
                <a:gd name="connsiteX1378" fmla="*/ 257704 w 4953000"/>
                <a:gd name="connsiteY1378" fmla="*/ 2014538 h 6858001"/>
                <a:gd name="connsiteX1379" fmla="*/ 256646 w 4953000"/>
                <a:gd name="connsiteY1379" fmla="*/ 1994430 h 6858001"/>
                <a:gd name="connsiteX1380" fmla="*/ 255588 w 4953000"/>
                <a:gd name="connsiteY1380" fmla="*/ 1954213 h 6858001"/>
                <a:gd name="connsiteX1381" fmla="*/ 256646 w 4953000"/>
                <a:gd name="connsiteY1381" fmla="*/ 1913997 h 6858001"/>
                <a:gd name="connsiteX1382" fmla="*/ 257704 w 4953000"/>
                <a:gd name="connsiteY1382" fmla="*/ 1874309 h 6858001"/>
                <a:gd name="connsiteX1383" fmla="*/ 260879 w 4953000"/>
                <a:gd name="connsiteY1383" fmla="*/ 1834092 h 6858001"/>
                <a:gd name="connsiteX1384" fmla="*/ 265642 w 4953000"/>
                <a:gd name="connsiteY1384" fmla="*/ 1794934 h 6858001"/>
                <a:gd name="connsiteX1385" fmla="*/ 270404 w 4953000"/>
                <a:gd name="connsiteY1385" fmla="*/ 1756305 h 6858001"/>
                <a:gd name="connsiteX1386" fmla="*/ 277284 w 4953000"/>
                <a:gd name="connsiteY1386" fmla="*/ 1717676 h 6858001"/>
                <a:gd name="connsiteX1387" fmla="*/ 284163 w 4953000"/>
                <a:gd name="connsiteY1387" fmla="*/ 1679576 h 6858001"/>
                <a:gd name="connsiteX1388" fmla="*/ 292100 w 4953000"/>
                <a:gd name="connsiteY1388" fmla="*/ 1643063 h 6858001"/>
                <a:gd name="connsiteX1389" fmla="*/ 301096 w 4953000"/>
                <a:gd name="connsiteY1389" fmla="*/ 1606022 h 6858001"/>
                <a:gd name="connsiteX1390" fmla="*/ 310092 w 4953000"/>
                <a:gd name="connsiteY1390" fmla="*/ 1570567 h 6858001"/>
                <a:gd name="connsiteX1391" fmla="*/ 320146 w 4953000"/>
                <a:gd name="connsiteY1391" fmla="*/ 1535113 h 6858001"/>
                <a:gd name="connsiteX1392" fmla="*/ 330729 w 4953000"/>
                <a:gd name="connsiteY1392" fmla="*/ 1501776 h 6858001"/>
                <a:gd name="connsiteX1393" fmla="*/ 341313 w 4953000"/>
                <a:gd name="connsiteY1393" fmla="*/ 1468967 h 6858001"/>
                <a:gd name="connsiteX1394" fmla="*/ 352425 w 4953000"/>
                <a:gd name="connsiteY1394" fmla="*/ 1437217 h 6858001"/>
                <a:gd name="connsiteX1395" fmla="*/ 364067 w 4953000"/>
                <a:gd name="connsiteY1395" fmla="*/ 1406526 h 6858001"/>
                <a:gd name="connsiteX1396" fmla="*/ 375709 w 4953000"/>
                <a:gd name="connsiteY1396" fmla="*/ 1377422 h 6858001"/>
                <a:gd name="connsiteX1397" fmla="*/ 387350 w 4953000"/>
                <a:gd name="connsiteY1397" fmla="*/ 1349376 h 6858001"/>
                <a:gd name="connsiteX1398" fmla="*/ 398992 w 4953000"/>
                <a:gd name="connsiteY1398" fmla="*/ 1322917 h 6858001"/>
                <a:gd name="connsiteX1399" fmla="*/ 410634 w 4953000"/>
                <a:gd name="connsiteY1399" fmla="*/ 1297517 h 6858001"/>
                <a:gd name="connsiteX1400" fmla="*/ 421217 w 4953000"/>
                <a:gd name="connsiteY1400" fmla="*/ 1274234 h 6858001"/>
                <a:gd name="connsiteX1401" fmla="*/ 432329 w 4953000"/>
                <a:gd name="connsiteY1401" fmla="*/ 1252538 h 6858001"/>
                <a:gd name="connsiteX1402" fmla="*/ 443442 w 4953000"/>
                <a:gd name="connsiteY1402" fmla="*/ 1232430 h 6858001"/>
                <a:gd name="connsiteX1403" fmla="*/ 453496 w 4953000"/>
                <a:gd name="connsiteY1403" fmla="*/ 1214438 h 6858001"/>
                <a:gd name="connsiteX1404" fmla="*/ 463021 w 4953000"/>
                <a:gd name="connsiteY1404" fmla="*/ 1198563 h 6858001"/>
                <a:gd name="connsiteX1405" fmla="*/ 472017 w 4953000"/>
                <a:gd name="connsiteY1405" fmla="*/ 1183746 h 6858001"/>
                <a:gd name="connsiteX1406" fmla="*/ 476779 w 4953000"/>
                <a:gd name="connsiteY1406" fmla="*/ 1176338 h 6858001"/>
                <a:gd name="connsiteX1407" fmla="*/ 480484 w 4953000"/>
                <a:gd name="connsiteY1407" fmla="*/ 1168401 h 6858001"/>
                <a:gd name="connsiteX1408" fmla="*/ 483659 w 4953000"/>
                <a:gd name="connsiteY1408" fmla="*/ 1160463 h 6858001"/>
                <a:gd name="connsiteX1409" fmla="*/ 486304 w 4953000"/>
                <a:gd name="connsiteY1409" fmla="*/ 1151996 h 6858001"/>
                <a:gd name="connsiteX1410" fmla="*/ 488421 w 4953000"/>
                <a:gd name="connsiteY1410" fmla="*/ 1143530 h 6858001"/>
                <a:gd name="connsiteX1411" fmla="*/ 488950 w 4953000"/>
                <a:gd name="connsiteY1411" fmla="*/ 1134534 h 6858001"/>
                <a:gd name="connsiteX1412" fmla="*/ 489479 w 4953000"/>
                <a:gd name="connsiteY1412" fmla="*/ 1125538 h 6858001"/>
                <a:gd name="connsiteX1413" fmla="*/ 489479 w 4953000"/>
                <a:gd name="connsiteY1413" fmla="*/ 1116542 h 6858001"/>
                <a:gd name="connsiteX1414" fmla="*/ 488950 w 4953000"/>
                <a:gd name="connsiteY1414" fmla="*/ 1107546 h 6858001"/>
                <a:gd name="connsiteX1415" fmla="*/ 487892 w 4953000"/>
                <a:gd name="connsiteY1415" fmla="*/ 1098021 h 6858001"/>
                <a:gd name="connsiteX1416" fmla="*/ 485775 w 4953000"/>
                <a:gd name="connsiteY1416" fmla="*/ 1088496 h 6858001"/>
                <a:gd name="connsiteX1417" fmla="*/ 483659 w 4953000"/>
                <a:gd name="connsiteY1417" fmla="*/ 1078442 h 6858001"/>
                <a:gd name="connsiteX1418" fmla="*/ 480484 w 4953000"/>
                <a:gd name="connsiteY1418" fmla="*/ 1068388 h 6858001"/>
                <a:gd name="connsiteX1419" fmla="*/ 477309 w 4953000"/>
                <a:gd name="connsiteY1419" fmla="*/ 1058863 h 6858001"/>
                <a:gd name="connsiteX1420" fmla="*/ 473604 w 4953000"/>
                <a:gd name="connsiteY1420" fmla="*/ 1048280 h 6858001"/>
                <a:gd name="connsiteX1421" fmla="*/ 468842 w 4953000"/>
                <a:gd name="connsiteY1421" fmla="*/ 1038226 h 6858001"/>
                <a:gd name="connsiteX1422" fmla="*/ 458788 w 4953000"/>
                <a:gd name="connsiteY1422" fmla="*/ 1017588 h 6858001"/>
                <a:gd name="connsiteX1423" fmla="*/ 447146 w 4953000"/>
                <a:gd name="connsiteY1423" fmla="*/ 996421 h 6858001"/>
                <a:gd name="connsiteX1424" fmla="*/ 433388 w 4953000"/>
                <a:gd name="connsiteY1424" fmla="*/ 975255 h 6858001"/>
                <a:gd name="connsiteX1425" fmla="*/ 418571 w 4953000"/>
                <a:gd name="connsiteY1425" fmla="*/ 953030 h 6858001"/>
                <a:gd name="connsiteX1426" fmla="*/ 402167 w 4953000"/>
                <a:gd name="connsiteY1426" fmla="*/ 931863 h 6858001"/>
                <a:gd name="connsiteX1427" fmla="*/ 384704 w 4953000"/>
                <a:gd name="connsiteY1427" fmla="*/ 910167 h 6858001"/>
                <a:gd name="connsiteX1428" fmla="*/ 366184 w 4953000"/>
                <a:gd name="connsiteY1428" fmla="*/ 888471 h 6858001"/>
                <a:gd name="connsiteX1429" fmla="*/ 346075 w 4953000"/>
                <a:gd name="connsiteY1429" fmla="*/ 867305 h 6858001"/>
                <a:gd name="connsiteX1430" fmla="*/ 325438 w 4953000"/>
                <a:gd name="connsiteY1430" fmla="*/ 846667 h 6858001"/>
                <a:gd name="connsiteX1431" fmla="*/ 304271 w 4953000"/>
                <a:gd name="connsiteY1431" fmla="*/ 826030 h 6858001"/>
                <a:gd name="connsiteX1432" fmla="*/ 282046 w 4953000"/>
                <a:gd name="connsiteY1432" fmla="*/ 805392 h 6858001"/>
                <a:gd name="connsiteX1433" fmla="*/ 259821 w 4953000"/>
                <a:gd name="connsiteY1433" fmla="*/ 786342 h 6858001"/>
                <a:gd name="connsiteX1434" fmla="*/ 237067 w 4953000"/>
                <a:gd name="connsiteY1434" fmla="*/ 766763 h 6858001"/>
                <a:gd name="connsiteX1435" fmla="*/ 213784 w 4953000"/>
                <a:gd name="connsiteY1435" fmla="*/ 748772 h 6858001"/>
                <a:gd name="connsiteX1436" fmla="*/ 191559 w 4953000"/>
                <a:gd name="connsiteY1436" fmla="*/ 731309 h 6858001"/>
                <a:gd name="connsiteX1437" fmla="*/ 168275 w 4953000"/>
                <a:gd name="connsiteY1437" fmla="*/ 714905 h 6858001"/>
                <a:gd name="connsiteX1438" fmla="*/ 144992 w 4953000"/>
                <a:gd name="connsiteY1438" fmla="*/ 698501 h 6858001"/>
                <a:gd name="connsiteX1439" fmla="*/ 122238 w 4953000"/>
                <a:gd name="connsiteY1439" fmla="*/ 684742 h 6858001"/>
                <a:gd name="connsiteX1440" fmla="*/ 100542 w 4953000"/>
                <a:gd name="connsiteY1440" fmla="*/ 670455 h 6858001"/>
                <a:gd name="connsiteX1441" fmla="*/ 78846 w 4953000"/>
                <a:gd name="connsiteY1441" fmla="*/ 658284 h 6858001"/>
                <a:gd name="connsiteX1442" fmla="*/ 57150 w 4953000"/>
                <a:gd name="connsiteY1442" fmla="*/ 647172 h 6858001"/>
                <a:gd name="connsiteX1443" fmla="*/ 37571 w 4953000"/>
                <a:gd name="connsiteY1443" fmla="*/ 637647 h 6858001"/>
                <a:gd name="connsiteX1444" fmla="*/ 17992 w 4953000"/>
                <a:gd name="connsiteY1444" fmla="*/ 629180 h 6858001"/>
                <a:gd name="connsiteX1445" fmla="*/ 0 w 4953000"/>
                <a:gd name="connsiteY1445" fmla="*/ 622301 h 6858001"/>
                <a:gd name="connsiteX1446" fmla="*/ 1168135 w 4953000"/>
                <a:gd name="connsiteY1446" fmla="*/ 92075 h 6858001"/>
                <a:gd name="connsiteX1447" fmla="*/ 1178159 w 4953000"/>
                <a:gd name="connsiteY1447" fmla="*/ 92075 h 6858001"/>
                <a:gd name="connsiteX1448" fmla="*/ 1187656 w 4953000"/>
                <a:gd name="connsiteY1448" fmla="*/ 92075 h 6858001"/>
                <a:gd name="connsiteX1449" fmla="*/ 1196626 w 4953000"/>
                <a:gd name="connsiteY1449" fmla="*/ 93660 h 6858001"/>
                <a:gd name="connsiteX1450" fmla="*/ 1206123 w 4953000"/>
                <a:gd name="connsiteY1450" fmla="*/ 95773 h 6858001"/>
                <a:gd name="connsiteX1451" fmla="*/ 1215092 w 4953000"/>
                <a:gd name="connsiteY1451" fmla="*/ 98943 h 6858001"/>
                <a:gd name="connsiteX1452" fmla="*/ 1224061 w 4953000"/>
                <a:gd name="connsiteY1452" fmla="*/ 103698 h 6858001"/>
                <a:gd name="connsiteX1453" fmla="*/ 1232503 w 4953000"/>
                <a:gd name="connsiteY1453" fmla="*/ 108453 h 6858001"/>
                <a:gd name="connsiteX1454" fmla="*/ 1240945 w 4953000"/>
                <a:gd name="connsiteY1454" fmla="*/ 114264 h 6858001"/>
                <a:gd name="connsiteX1455" fmla="*/ 1247276 w 4953000"/>
                <a:gd name="connsiteY1455" fmla="*/ 121132 h 6858001"/>
                <a:gd name="connsiteX1456" fmla="*/ 1263104 w 4953000"/>
                <a:gd name="connsiteY1456" fmla="*/ 134868 h 6858001"/>
                <a:gd name="connsiteX1457" fmla="*/ 1285792 w 4953000"/>
                <a:gd name="connsiteY1457" fmla="*/ 157056 h 6858001"/>
                <a:gd name="connsiteX1458" fmla="*/ 1298454 w 4953000"/>
                <a:gd name="connsiteY1458" fmla="*/ 169736 h 6858001"/>
                <a:gd name="connsiteX1459" fmla="*/ 1312700 w 4953000"/>
                <a:gd name="connsiteY1459" fmla="*/ 185057 h 6858001"/>
                <a:gd name="connsiteX1460" fmla="*/ 1328001 w 4953000"/>
                <a:gd name="connsiteY1460" fmla="*/ 201962 h 6858001"/>
                <a:gd name="connsiteX1461" fmla="*/ 1343829 w 4953000"/>
                <a:gd name="connsiteY1461" fmla="*/ 219925 h 6858001"/>
                <a:gd name="connsiteX1462" fmla="*/ 1359657 w 4953000"/>
                <a:gd name="connsiteY1462" fmla="*/ 239472 h 6858001"/>
                <a:gd name="connsiteX1463" fmla="*/ 1376013 w 4953000"/>
                <a:gd name="connsiteY1463" fmla="*/ 260604 h 6858001"/>
                <a:gd name="connsiteX1464" fmla="*/ 1391841 w 4953000"/>
                <a:gd name="connsiteY1464" fmla="*/ 282264 h 6858001"/>
                <a:gd name="connsiteX1465" fmla="*/ 1407142 w 4953000"/>
                <a:gd name="connsiteY1465" fmla="*/ 305510 h 6858001"/>
                <a:gd name="connsiteX1466" fmla="*/ 1422443 w 4953000"/>
                <a:gd name="connsiteY1466" fmla="*/ 329812 h 6858001"/>
                <a:gd name="connsiteX1467" fmla="*/ 1436688 w 4953000"/>
                <a:gd name="connsiteY1467" fmla="*/ 355170 h 6858001"/>
                <a:gd name="connsiteX1468" fmla="*/ 1412418 w 4953000"/>
                <a:gd name="connsiteY1468" fmla="*/ 365208 h 6858001"/>
                <a:gd name="connsiteX1469" fmla="*/ 1388148 w 4953000"/>
                <a:gd name="connsiteY1469" fmla="*/ 374718 h 6858001"/>
                <a:gd name="connsiteX1470" fmla="*/ 1363350 w 4953000"/>
                <a:gd name="connsiteY1470" fmla="*/ 383170 h 6858001"/>
                <a:gd name="connsiteX1471" fmla="*/ 1339080 w 4953000"/>
                <a:gd name="connsiteY1471" fmla="*/ 391623 h 6858001"/>
                <a:gd name="connsiteX1472" fmla="*/ 1314810 w 4953000"/>
                <a:gd name="connsiteY1472" fmla="*/ 398491 h 6858001"/>
                <a:gd name="connsiteX1473" fmla="*/ 1290540 w 4953000"/>
                <a:gd name="connsiteY1473" fmla="*/ 405359 h 6858001"/>
                <a:gd name="connsiteX1474" fmla="*/ 1266798 w 4953000"/>
                <a:gd name="connsiteY1474" fmla="*/ 411170 h 6858001"/>
                <a:gd name="connsiteX1475" fmla="*/ 1243055 w 4953000"/>
                <a:gd name="connsiteY1475" fmla="*/ 415925 h 6858001"/>
                <a:gd name="connsiteX1476" fmla="*/ 1232503 w 4953000"/>
                <a:gd name="connsiteY1476" fmla="*/ 400076 h 6858001"/>
                <a:gd name="connsiteX1477" fmla="*/ 1221423 w 4953000"/>
                <a:gd name="connsiteY1477" fmla="*/ 385284 h 6858001"/>
                <a:gd name="connsiteX1478" fmla="*/ 1210871 w 4953000"/>
                <a:gd name="connsiteY1478" fmla="*/ 370491 h 6858001"/>
                <a:gd name="connsiteX1479" fmla="*/ 1199791 w 4953000"/>
                <a:gd name="connsiteY1479" fmla="*/ 356755 h 6858001"/>
                <a:gd name="connsiteX1480" fmla="*/ 1178159 w 4953000"/>
                <a:gd name="connsiteY1480" fmla="*/ 331397 h 6858001"/>
                <a:gd name="connsiteX1481" fmla="*/ 1158110 w 4953000"/>
                <a:gd name="connsiteY1481" fmla="*/ 309736 h 6858001"/>
                <a:gd name="connsiteX1482" fmla="*/ 1140699 w 4953000"/>
                <a:gd name="connsiteY1482" fmla="*/ 291774 h 6858001"/>
                <a:gd name="connsiteX1483" fmla="*/ 1126453 w 4953000"/>
                <a:gd name="connsiteY1483" fmla="*/ 278566 h 6858001"/>
                <a:gd name="connsiteX1484" fmla="*/ 1113791 w 4953000"/>
                <a:gd name="connsiteY1484" fmla="*/ 266944 h 6858001"/>
                <a:gd name="connsiteX1485" fmla="*/ 1105877 w 4953000"/>
                <a:gd name="connsiteY1485" fmla="*/ 260604 h 6858001"/>
                <a:gd name="connsiteX1486" fmla="*/ 1099545 w 4953000"/>
                <a:gd name="connsiteY1486" fmla="*/ 252679 h 6858001"/>
                <a:gd name="connsiteX1487" fmla="*/ 1093742 w 4953000"/>
                <a:gd name="connsiteY1487" fmla="*/ 245283 h 6858001"/>
                <a:gd name="connsiteX1488" fmla="*/ 1088465 w 4953000"/>
                <a:gd name="connsiteY1488" fmla="*/ 235774 h 6858001"/>
                <a:gd name="connsiteX1489" fmla="*/ 1084772 w 4953000"/>
                <a:gd name="connsiteY1489" fmla="*/ 227849 h 6858001"/>
                <a:gd name="connsiteX1490" fmla="*/ 1081607 w 4953000"/>
                <a:gd name="connsiteY1490" fmla="*/ 218868 h 6858001"/>
                <a:gd name="connsiteX1491" fmla="*/ 1079496 w 4953000"/>
                <a:gd name="connsiteY1491" fmla="*/ 208830 h 6858001"/>
                <a:gd name="connsiteX1492" fmla="*/ 1078441 w 4953000"/>
                <a:gd name="connsiteY1492" fmla="*/ 199849 h 6858001"/>
                <a:gd name="connsiteX1493" fmla="*/ 1077913 w 4953000"/>
                <a:gd name="connsiteY1493" fmla="*/ 190340 h 6858001"/>
                <a:gd name="connsiteX1494" fmla="*/ 1078441 w 4953000"/>
                <a:gd name="connsiteY1494" fmla="*/ 180830 h 6858001"/>
                <a:gd name="connsiteX1495" fmla="*/ 1080024 w 4953000"/>
                <a:gd name="connsiteY1495" fmla="*/ 171321 h 6858001"/>
                <a:gd name="connsiteX1496" fmla="*/ 1082134 w 4953000"/>
                <a:gd name="connsiteY1496" fmla="*/ 161811 h 6858001"/>
                <a:gd name="connsiteX1497" fmla="*/ 1085300 w 4953000"/>
                <a:gd name="connsiteY1497" fmla="*/ 152830 h 6858001"/>
                <a:gd name="connsiteX1498" fmla="*/ 1090048 w 4953000"/>
                <a:gd name="connsiteY1498" fmla="*/ 143849 h 6858001"/>
                <a:gd name="connsiteX1499" fmla="*/ 1095324 w 4953000"/>
                <a:gd name="connsiteY1499" fmla="*/ 135924 h 6858001"/>
                <a:gd name="connsiteX1500" fmla="*/ 1100600 w 4953000"/>
                <a:gd name="connsiteY1500" fmla="*/ 127472 h 6858001"/>
                <a:gd name="connsiteX1501" fmla="*/ 1107987 w 4953000"/>
                <a:gd name="connsiteY1501" fmla="*/ 119547 h 6858001"/>
                <a:gd name="connsiteX1502" fmla="*/ 1115374 w 4953000"/>
                <a:gd name="connsiteY1502" fmla="*/ 113207 h 6858001"/>
                <a:gd name="connsiteX1503" fmla="*/ 1123288 w 4953000"/>
                <a:gd name="connsiteY1503" fmla="*/ 107396 h 6858001"/>
                <a:gd name="connsiteX1504" fmla="*/ 1131729 w 4953000"/>
                <a:gd name="connsiteY1504" fmla="*/ 103170 h 6858001"/>
                <a:gd name="connsiteX1505" fmla="*/ 1140699 w 4953000"/>
                <a:gd name="connsiteY1505" fmla="*/ 98415 h 6858001"/>
                <a:gd name="connsiteX1506" fmla="*/ 1149668 w 4953000"/>
                <a:gd name="connsiteY1506" fmla="*/ 95773 h 6858001"/>
                <a:gd name="connsiteX1507" fmla="*/ 1158638 w 4953000"/>
                <a:gd name="connsiteY1507" fmla="*/ 93132 h 6858001"/>
                <a:gd name="connsiteX1508" fmla="*/ 2004357 w 4953000"/>
                <a:gd name="connsiteY1508" fmla="*/ 0 h 6858001"/>
                <a:gd name="connsiteX1509" fmla="*/ 2010181 w 4953000"/>
                <a:gd name="connsiteY1509" fmla="*/ 8469 h 6858001"/>
                <a:gd name="connsiteX1510" fmla="*/ 2026063 w 4953000"/>
                <a:gd name="connsiteY1510" fmla="*/ 33345 h 6858001"/>
                <a:gd name="connsiteX1511" fmla="*/ 2050415 w 4953000"/>
                <a:gd name="connsiteY1511" fmla="*/ 71982 h 6858001"/>
                <a:gd name="connsiteX1512" fmla="*/ 2064709 w 4953000"/>
                <a:gd name="connsiteY1512" fmla="*/ 96858 h 6858001"/>
                <a:gd name="connsiteX1513" fmla="*/ 2080062 w 4953000"/>
                <a:gd name="connsiteY1513" fmla="*/ 124380 h 6858001"/>
                <a:gd name="connsiteX1514" fmla="*/ 2097003 w 4953000"/>
                <a:gd name="connsiteY1514" fmla="*/ 154549 h 6858001"/>
                <a:gd name="connsiteX1515" fmla="*/ 2114473 w 4953000"/>
                <a:gd name="connsiteY1515" fmla="*/ 187364 h 6858001"/>
                <a:gd name="connsiteX1516" fmla="*/ 2130885 w 4953000"/>
                <a:gd name="connsiteY1516" fmla="*/ 222826 h 6858001"/>
                <a:gd name="connsiteX1517" fmla="*/ 2148355 w 4953000"/>
                <a:gd name="connsiteY1517" fmla="*/ 260404 h 6858001"/>
                <a:gd name="connsiteX1518" fmla="*/ 2165826 w 4953000"/>
                <a:gd name="connsiteY1518" fmla="*/ 299571 h 6858001"/>
                <a:gd name="connsiteX1519" fmla="*/ 2182767 w 4953000"/>
                <a:gd name="connsiteY1519" fmla="*/ 340854 h 6858001"/>
                <a:gd name="connsiteX1520" fmla="*/ 2198119 w 4953000"/>
                <a:gd name="connsiteY1520" fmla="*/ 383197 h 6858001"/>
                <a:gd name="connsiteX1521" fmla="*/ 2206061 w 4953000"/>
                <a:gd name="connsiteY1521" fmla="*/ 405426 h 6858001"/>
                <a:gd name="connsiteX1522" fmla="*/ 2212943 w 4953000"/>
                <a:gd name="connsiteY1522" fmla="*/ 427656 h 6858001"/>
                <a:gd name="connsiteX1523" fmla="*/ 2239943 w 4953000"/>
                <a:gd name="connsiteY1523" fmla="*/ 512340 h 6858001"/>
                <a:gd name="connsiteX1524" fmla="*/ 2253178 w 4953000"/>
                <a:gd name="connsiteY1524" fmla="*/ 549919 h 6858001"/>
                <a:gd name="connsiteX1525" fmla="*/ 2265354 w 4953000"/>
                <a:gd name="connsiteY1525" fmla="*/ 585380 h 6858001"/>
                <a:gd name="connsiteX1526" fmla="*/ 2278060 w 4953000"/>
                <a:gd name="connsiteY1526" fmla="*/ 618196 h 6858001"/>
                <a:gd name="connsiteX1527" fmla="*/ 2290236 w 4953000"/>
                <a:gd name="connsiteY1527" fmla="*/ 648893 h 6858001"/>
                <a:gd name="connsiteX1528" fmla="*/ 2302412 w 4953000"/>
                <a:gd name="connsiteY1528" fmla="*/ 676416 h 6858001"/>
                <a:gd name="connsiteX1529" fmla="*/ 2314589 w 4953000"/>
                <a:gd name="connsiteY1529" fmla="*/ 700763 h 6858001"/>
                <a:gd name="connsiteX1530" fmla="*/ 2321471 w 4953000"/>
                <a:gd name="connsiteY1530" fmla="*/ 711877 h 6858001"/>
                <a:gd name="connsiteX1531" fmla="*/ 2327824 w 4953000"/>
                <a:gd name="connsiteY1531" fmla="*/ 721934 h 6858001"/>
                <a:gd name="connsiteX1532" fmla="*/ 2334177 w 4953000"/>
                <a:gd name="connsiteY1532" fmla="*/ 731990 h 6858001"/>
                <a:gd name="connsiteX1533" fmla="*/ 2340529 w 4953000"/>
                <a:gd name="connsiteY1533" fmla="*/ 740988 h 6858001"/>
                <a:gd name="connsiteX1534" fmla="*/ 2347941 w 4953000"/>
                <a:gd name="connsiteY1534" fmla="*/ 749456 h 6858001"/>
                <a:gd name="connsiteX1535" fmla="*/ 2354294 w 4953000"/>
                <a:gd name="connsiteY1535" fmla="*/ 756866 h 6858001"/>
                <a:gd name="connsiteX1536" fmla="*/ 2361176 w 4953000"/>
                <a:gd name="connsiteY1536" fmla="*/ 763217 h 6858001"/>
                <a:gd name="connsiteX1537" fmla="*/ 2368059 w 4953000"/>
                <a:gd name="connsiteY1537" fmla="*/ 769569 h 6858001"/>
                <a:gd name="connsiteX1538" fmla="*/ 2375470 w 4953000"/>
                <a:gd name="connsiteY1538" fmla="*/ 774861 h 6858001"/>
                <a:gd name="connsiteX1539" fmla="*/ 2382882 w 4953000"/>
                <a:gd name="connsiteY1539" fmla="*/ 779625 h 6858001"/>
                <a:gd name="connsiteX1540" fmla="*/ 2390823 w 4953000"/>
                <a:gd name="connsiteY1540" fmla="*/ 783330 h 6858001"/>
                <a:gd name="connsiteX1541" fmla="*/ 2398764 w 4953000"/>
                <a:gd name="connsiteY1541" fmla="*/ 786505 h 6858001"/>
                <a:gd name="connsiteX1542" fmla="*/ 2406176 w 4953000"/>
                <a:gd name="connsiteY1542" fmla="*/ 788623 h 6858001"/>
                <a:gd name="connsiteX1543" fmla="*/ 2414646 w 4953000"/>
                <a:gd name="connsiteY1543" fmla="*/ 789681 h 6858001"/>
                <a:gd name="connsiteX1544" fmla="*/ 2423117 w 4953000"/>
                <a:gd name="connsiteY1544" fmla="*/ 791269 h 6858001"/>
                <a:gd name="connsiteX1545" fmla="*/ 2432117 w 4953000"/>
                <a:gd name="connsiteY1545" fmla="*/ 790210 h 6858001"/>
                <a:gd name="connsiteX1546" fmla="*/ 2440587 w 4953000"/>
                <a:gd name="connsiteY1546" fmla="*/ 789681 h 6858001"/>
                <a:gd name="connsiteX1547" fmla="*/ 2449058 w 4953000"/>
                <a:gd name="connsiteY1547" fmla="*/ 788623 h 6858001"/>
                <a:gd name="connsiteX1548" fmla="*/ 2456469 w 4953000"/>
                <a:gd name="connsiteY1548" fmla="*/ 785976 h 6858001"/>
                <a:gd name="connsiteX1549" fmla="*/ 2463881 w 4953000"/>
                <a:gd name="connsiteY1549" fmla="*/ 783330 h 6858001"/>
                <a:gd name="connsiteX1550" fmla="*/ 2470763 w 4953000"/>
                <a:gd name="connsiteY1550" fmla="*/ 780154 h 6858001"/>
                <a:gd name="connsiteX1551" fmla="*/ 2477116 w 4953000"/>
                <a:gd name="connsiteY1551" fmla="*/ 775391 h 6858001"/>
                <a:gd name="connsiteX1552" fmla="*/ 2482939 w 4953000"/>
                <a:gd name="connsiteY1552" fmla="*/ 771156 h 6858001"/>
                <a:gd name="connsiteX1553" fmla="*/ 2488763 w 4953000"/>
                <a:gd name="connsiteY1553" fmla="*/ 765864 h 6858001"/>
                <a:gd name="connsiteX1554" fmla="*/ 2494057 w 4953000"/>
                <a:gd name="connsiteY1554" fmla="*/ 759512 h 6858001"/>
                <a:gd name="connsiteX1555" fmla="*/ 2499351 w 4953000"/>
                <a:gd name="connsiteY1555" fmla="*/ 753161 h 6858001"/>
                <a:gd name="connsiteX1556" fmla="*/ 2503586 w 4953000"/>
                <a:gd name="connsiteY1556" fmla="*/ 745751 h 6858001"/>
                <a:gd name="connsiteX1557" fmla="*/ 2508351 w 4953000"/>
                <a:gd name="connsiteY1557" fmla="*/ 738341 h 6858001"/>
                <a:gd name="connsiteX1558" fmla="*/ 2512057 w 4953000"/>
                <a:gd name="connsiteY1558" fmla="*/ 730402 h 6858001"/>
                <a:gd name="connsiteX1559" fmla="*/ 2515763 w 4953000"/>
                <a:gd name="connsiteY1559" fmla="*/ 721404 h 6858001"/>
                <a:gd name="connsiteX1560" fmla="*/ 2518939 w 4953000"/>
                <a:gd name="connsiteY1560" fmla="*/ 712407 h 6858001"/>
                <a:gd name="connsiteX1561" fmla="*/ 2522115 w 4953000"/>
                <a:gd name="connsiteY1561" fmla="*/ 702350 h 6858001"/>
                <a:gd name="connsiteX1562" fmla="*/ 2527410 w 4953000"/>
                <a:gd name="connsiteY1562" fmla="*/ 681709 h 6858001"/>
                <a:gd name="connsiteX1563" fmla="*/ 2531115 w 4953000"/>
                <a:gd name="connsiteY1563" fmla="*/ 658420 h 6858001"/>
                <a:gd name="connsiteX1564" fmla="*/ 2535351 w 4953000"/>
                <a:gd name="connsiteY1564" fmla="*/ 634074 h 6858001"/>
                <a:gd name="connsiteX1565" fmla="*/ 2537998 w 4953000"/>
                <a:gd name="connsiteY1565" fmla="*/ 607610 h 6858001"/>
                <a:gd name="connsiteX1566" fmla="*/ 2539057 w 4953000"/>
                <a:gd name="connsiteY1566" fmla="*/ 579558 h 6858001"/>
                <a:gd name="connsiteX1567" fmla="*/ 2540645 w 4953000"/>
                <a:gd name="connsiteY1567" fmla="*/ 549919 h 6858001"/>
                <a:gd name="connsiteX1568" fmla="*/ 2541174 w 4953000"/>
                <a:gd name="connsiteY1568" fmla="*/ 519221 h 6858001"/>
                <a:gd name="connsiteX1569" fmla="*/ 2541174 w 4953000"/>
                <a:gd name="connsiteY1569" fmla="*/ 487464 h 6858001"/>
                <a:gd name="connsiteX1570" fmla="*/ 2542233 w 4953000"/>
                <a:gd name="connsiteY1570" fmla="*/ 454120 h 6858001"/>
                <a:gd name="connsiteX1571" fmla="*/ 2544351 w 4953000"/>
                <a:gd name="connsiteY1571" fmla="*/ 418658 h 6858001"/>
                <a:gd name="connsiteX1572" fmla="*/ 2547527 w 4953000"/>
                <a:gd name="connsiteY1572" fmla="*/ 383197 h 6858001"/>
                <a:gd name="connsiteX1573" fmla="*/ 2551233 w 4953000"/>
                <a:gd name="connsiteY1573" fmla="*/ 347206 h 6858001"/>
                <a:gd name="connsiteX1574" fmla="*/ 2556527 w 4953000"/>
                <a:gd name="connsiteY1574" fmla="*/ 311215 h 6858001"/>
                <a:gd name="connsiteX1575" fmla="*/ 2561821 w 4953000"/>
                <a:gd name="connsiteY1575" fmla="*/ 275753 h 6858001"/>
                <a:gd name="connsiteX1576" fmla="*/ 2567644 w 4953000"/>
                <a:gd name="connsiteY1576" fmla="*/ 240821 h 6858001"/>
                <a:gd name="connsiteX1577" fmla="*/ 2573997 w 4953000"/>
                <a:gd name="connsiteY1577" fmla="*/ 208006 h 6858001"/>
                <a:gd name="connsiteX1578" fmla="*/ 2585644 w 4953000"/>
                <a:gd name="connsiteY1578" fmla="*/ 148727 h 6858001"/>
                <a:gd name="connsiteX1579" fmla="*/ 2595703 w 4953000"/>
                <a:gd name="connsiteY1579" fmla="*/ 101621 h 6858001"/>
                <a:gd name="connsiteX1580" fmla="*/ 2606291 w 4953000"/>
                <a:gd name="connsiteY1580" fmla="*/ 59808 h 6858001"/>
                <a:gd name="connsiteX1581" fmla="*/ 2884758 w 4953000"/>
                <a:gd name="connsiteY1581" fmla="*/ 124380 h 6858001"/>
                <a:gd name="connsiteX1582" fmla="*/ 2877347 w 4953000"/>
                <a:gd name="connsiteY1582" fmla="*/ 144493 h 6858001"/>
                <a:gd name="connsiteX1583" fmla="*/ 2869935 w 4953000"/>
                <a:gd name="connsiteY1583" fmla="*/ 168310 h 6858001"/>
                <a:gd name="connsiteX1584" fmla="*/ 2859876 w 4953000"/>
                <a:gd name="connsiteY1584" fmla="*/ 199008 h 6858001"/>
                <a:gd name="connsiteX1585" fmla="*/ 2848229 w 4953000"/>
                <a:gd name="connsiteY1585" fmla="*/ 237116 h 6858001"/>
                <a:gd name="connsiteX1586" fmla="*/ 2836053 w 4953000"/>
                <a:gd name="connsiteY1586" fmla="*/ 279988 h 6858001"/>
                <a:gd name="connsiteX1587" fmla="*/ 2823877 w 4953000"/>
                <a:gd name="connsiteY1587" fmla="*/ 328152 h 6858001"/>
                <a:gd name="connsiteX1588" fmla="*/ 2818053 w 4953000"/>
                <a:gd name="connsiteY1588" fmla="*/ 353028 h 6858001"/>
                <a:gd name="connsiteX1589" fmla="*/ 2812230 w 4953000"/>
                <a:gd name="connsiteY1589" fmla="*/ 379492 h 6858001"/>
                <a:gd name="connsiteX1590" fmla="*/ 2807465 w 4953000"/>
                <a:gd name="connsiteY1590" fmla="*/ 405955 h 6858001"/>
                <a:gd name="connsiteX1591" fmla="*/ 2802171 w 4953000"/>
                <a:gd name="connsiteY1591" fmla="*/ 432949 h 6858001"/>
                <a:gd name="connsiteX1592" fmla="*/ 2797406 w 4953000"/>
                <a:gd name="connsiteY1592" fmla="*/ 460471 h 6858001"/>
                <a:gd name="connsiteX1593" fmla="*/ 2793171 w 4953000"/>
                <a:gd name="connsiteY1593" fmla="*/ 488523 h 6858001"/>
                <a:gd name="connsiteX1594" fmla="*/ 2789995 w 4953000"/>
                <a:gd name="connsiteY1594" fmla="*/ 516045 h 6858001"/>
                <a:gd name="connsiteX1595" fmla="*/ 2787348 w 4953000"/>
                <a:gd name="connsiteY1595" fmla="*/ 543567 h 6858001"/>
                <a:gd name="connsiteX1596" fmla="*/ 2785230 w 4953000"/>
                <a:gd name="connsiteY1596" fmla="*/ 571619 h 6858001"/>
                <a:gd name="connsiteX1597" fmla="*/ 2784171 w 4953000"/>
                <a:gd name="connsiteY1597" fmla="*/ 598612 h 6858001"/>
                <a:gd name="connsiteX1598" fmla="*/ 2784171 w 4953000"/>
                <a:gd name="connsiteY1598" fmla="*/ 625605 h 6858001"/>
                <a:gd name="connsiteX1599" fmla="*/ 2784701 w 4953000"/>
                <a:gd name="connsiteY1599" fmla="*/ 652069 h 6858001"/>
                <a:gd name="connsiteX1600" fmla="*/ 2786818 w 4953000"/>
                <a:gd name="connsiteY1600" fmla="*/ 677474 h 6858001"/>
                <a:gd name="connsiteX1601" fmla="*/ 2788936 w 4953000"/>
                <a:gd name="connsiteY1601" fmla="*/ 702350 h 6858001"/>
                <a:gd name="connsiteX1602" fmla="*/ 2793701 w 4953000"/>
                <a:gd name="connsiteY1602" fmla="*/ 726168 h 6858001"/>
                <a:gd name="connsiteX1603" fmla="*/ 2796348 w 4953000"/>
                <a:gd name="connsiteY1603" fmla="*/ 737812 h 6858001"/>
                <a:gd name="connsiteX1604" fmla="*/ 2799524 w 4953000"/>
                <a:gd name="connsiteY1604" fmla="*/ 749456 h 6858001"/>
                <a:gd name="connsiteX1605" fmla="*/ 2802701 w 4953000"/>
                <a:gd name="connsiteY1605" fmla="*/ 760042 h 6858001"/>
                <a:gd name="connsiteX1606" fmla="*/ 2806406 w 4953000"/>
                <a:gd name="connsiteY1606" fmla="*/ 770627 h 6858001"/>
                <a:gd name="connsiteX1607" fmla="*/ 2810641 w 4953000"/>
                <a:gd name="connsiteY1607" fmla="*/ 780683 h 6858001"/>
                <a:gd name="connsiteX1608" fmla="*/ 2814877 w 4953000"/>
                <a:gd name="connsiteY1608" fmla="*/ 791269 h 6858001"/>
                <a:gd name="connsiteX1609" fmla="*/ 2820171 w 4953000"/>
                <a:gd name="connsiteY1609" fmla="*/ 800267 h 6858001"/>
                <a:gd name="connsiteX1610" fmla="*/ 2825465 w 4953000"/>
                <a:gd name="connsiteY1610" fmla="*/ 809794 h 6858001"/>
                <a:gd name="connsiteX1611" fmla="*/ 2831818 w 4953000"/>
                <a:gd name="connsiteY1611" fmla="*/ 818791 h 6858001"/>
                <a:gd name="connsiteX1612" fmla="*/ 2838171 w 4953000"/>
                <a:gd name="connsiteY1612" fmla="*/ 828318 h 6858001"/>
                <a:gd name="connsiteX1613" fmla="*/ 2845053 w 4953000"/>
                <a:gd name="connsiteY1613" fmla="*/ 837316 h 6858001"/>
                <a:gd name="connsiteX1614" fmla="*/ 2853523 w 4953000"/>
                <a:gd name="connsiteY1614" fmla="*/ 846314 h 6858001"/>
                <a:gd name="connsiteX1615" fmla="*/ 2870464 w 4953000"/>
                <a:gd name="connsiteY1615" fmla="*/ 864309 h 6858001"/>
                <a:gd name="connsiteX1616" fmla="*/ 2889523 w 4953000"/>
                <a:gd name="connsiteY1616" fmla="*/ 883363 h 6858001"/>
                <a:gd name="connsiteX1617" fmla="*/ 2910170 w 4953000"/>
                <a:gd name="connsiteY1617" fmla="*/ 901359 h 6858001"/>
                <a:gd name="connsiteX1618" fmla="*/ 2932405 w 4953000"/>
                <a:gd name="connsiteY1618" fmla="*/ 919354 h 6858001"/>
                <a:gd name="connsiteX1619" fmla="*/ 2956228 w 4953000"/>
                <a:gd name="connsiteY1619" fmla="*/ 937879 h 6858001"/>
                <a:gd name="connsiteX1620" fmla="*/ 3007051 w 4953000"/>
                <a:gd name="connsiteY1620" fmla="*/ 977045 h 6858001"/>
                <a:gd name="connsiteX1621" fmla="*/ 3060521 w 4953000"/>
                <a:gd name="connsiteY1621" fmla="*/ 1018329 h 6858001"/>
                <a:gd name="connsiteX1622" fmla="*/ 3088050 w 4953000"/>
                <a:gd name="connsiteY1622" fmla="*/ 1040558 h 6858001"/>
                <a:gd name="connsiteX1623" fmla="*/ 3116109 w 4953000"/>
                <a:gd name="connsiteY1623" fmla="*/ 1063317 h 6858001"/>
                <a:gd name="connsiteX1624" fmla="*/ 3144167 w 4953000"/>
                <a:gd name="connsiteY1624" fmla="*/ 1087664 h 6858001"/>
                <a:gd name="connsiteX1625" fmla="*/ 3172225 w 4953000"/>
                <a:gd name="connsiteY1625" fmla="*/ 1112540 h 6858001"/>
                <a:gd name="connsiteX1626" fmla="*/ 3199755 w 4953000"/>
                <a:gd name="connsiteY1626" fmla="*/ 1139004 h 6858001"/>
                <a:gd name="connsiteX1627" fmla="*/ 3226754 w 4953000"/>
                <a:gd name="connsiteY1627" fmla="*/ 1166526 h 6858001"/>
                <a:gd name="connsiteX1628" fmla="*/ 3240519 w 4953000"/>
                <a:gd name="connsiteY1628" fmla="*/ 1181346 h 6858001"/>
                <a:gd name="connsiteX1629" fmla="*/ 3253225 w 4953000"/>
                <a:gd name="connsiteY1629" fmla="*/ 1196166 h 6858001"/>
                <a:gd name="connsiteX1630" fmla="*/ 3265930 w 4953000"/>
                <a:gd name="connsiteY1630" fmla="*/ 1211515 h 6858001"/>
                <a:gd name="connsiteX1631" fmla="*/ 3279165 w 4953000"/>
                <a:gd name="connsiteY1631" fmla="*/ 1227393 h 6858001"/>
                <a:gd name="connsiteX1632" fmla="*/ 3291342 w 4953000"/>
                <a:gd name="connsiteY1632" fmla="*/ 1243271 h 6858001"/>
                <a:gd name="connsiteX1633" fmla="*/ 3303518 w 4953000"/>
                <a:gd name="connsiteY1633" fmla="*/ 1260208 h 6858001"/>
                <a:gd name="connsiteX1634" fmla="*/ 3315694 w 4953000"/>
                <a:gd name="connsiteY1634" fmla="*/ 1277674 h 6858001"/>
                <a:gd name="connsiteX1635" fmla="*/ 3327341 w 4953000"/>
                <a:gd name="connsiteY1635" fmla="*/ 1294611 h 6858001"/>
                <a:gd name="connsiteX1636" fmla="*/ 3338459 w 4953000"/>
                <a:gd name="connsiteY1636" fmla="*/ 1313136 h 6858001"/>
                <a:gd name="connsiteX1637" fmla="*/ 3349047 w 4953000"/>
                <a:gd name="connsiteY1637" fmla="*/ 1331661 h 6858001"/>
                <a:gd name="connsiteX1638" fmla="*/ 3359635 w 4953000"/>
                <a:gd name="connsiteY1638" fmla="*/ 1350715 h 6858001"/>
                <a:gd name="connsiteX1639" fmla="*/ 3369694 w 4953000"/>
                <a:gd name="connsiteY1639" fmla="*/ 1370298 h 6858001"/>
                <a:gd name="connsiteX1640" fmla="*/ 3379753 w 4953000"/>
                <a:gd name="connsiteY1640" fmla="*/ 1390940 h 6858001"/>
                <a:gd name="connsiteX1641" fmla="*/ 3388752 w 4953000"/>
                <a:gd name="connsiteY1641" fmla="*/ 1411581 h 6858001"/>
                <a:gd name="connsiteX1642" fmla="*/ 3397752 w 4953000"/>
                <a:gd name="connsiteY1642" fmla="*/ 1432752 h 6858001"/>
                <a:gd name="connsiteX1643" fmla="*/ 3406223 w 4953000"/>
                <a:gd name="connsiteY1643" fmla="*/ 1454453 h 6858001"/>
                <a:gd name="connsiteX1644" fmla="*/ 3413634 w 4953000"/>
                <a:gd name="connsiteY1644" fmla="*/ 1477212 h 6858001"/>
                <a:gd name="connsiteX1645" fmla="*/ 3421046 w 4953000"/>
                <a:gd name="connsiteY1645" fmla="*/ 1500500 h 6858001"/>
                <a:gd name="connsiteX1646" fmla="*/ 3427399 w 4953000"/>
                <a:gd name="connsiteY1646" fmla="*/ 1524317 h 6858001"/>
                <a:gd name="connsiteX1647" fmla="*/ 3433222 w 4953000"/>
                <a:gd name="connsiteY1647" fmla="*/ 1548664 h 6858001"/>
                <a:gd name="connsiteX1648" fmla="*/ 3439046 w 4953000"/>
                <a:gd name="connsiteY1648" fmla="*/ 1573540 h 6858001"/>
                <a:gd name="connsiteX1649" fmla="*/ 3443281 w 4953000"/>
                <a:gd name="connsiteY1649" fmla="*/ 1599475 h 6858001"/>
                <a:gd name="connsiteX1650" fmla="*/ 3447516 w 4953000"/>
                <a:gd name="connsiteY1650" fmla="*/ 1625938 h 6858001"/>
                <a:gd name="connsiteX1651" fmla="*/ 3451222 w 4953000"/>
                <a:gd name="connsiteY1651" fmla="*/ 1652932 h 6858001"/>
                <a:gd name="connsiteX1652" fmla="*/ 3453869 w 4953000"/>
                <a:gd name="connsiteY1652" fmla="*/ 1680454 h 6858001"/>
                <a:gd name="connsiteX1653" fmla="*/ 3455457 w 4953000"/>
                <a:gd name="connsiteY1653" fmla="*/ 1709564 h 6858001"/>
                <a:gd name="connsiteX1654" fmla="*/ 3457045 w 4953000"/>
                <a:gd name="connsiteY1654" fmla="*/ 1738674 h 6858001"/>
                <a:gd name="connsiteX1655" fmla="*/ 3457575 w 4953000"/>
                <a:gd name="connsiteY1655" fmla="*/ 1768843 h 6858001"/>
                <a:gd name="connsiteX1656" fmla="*/ 3419987 w 4953000"/>
                <a:gd name="connsiteY1656" fmla="*/ 1769373 h 6858001"/>
                <a:gd name="connsiteX1657" fmla="*/ 3383458 w 4953000"/>
                <a:gd name="connsiteY1657" fmla="*/ 1770960 h 6858001"/>
                <a:gd name="connsiteX1658" fmla="*/ 3347459 w 4953000"/>
                <a:gd name="connsiteY1658" fmla="*/ 1773077 h 6858001"/>
                <a:gd name="connsiteX1659" fmla="*/ 3312518 w 4953000"/>
                <a:gd name="connsiteY1659" fmla="*/ 1776253 h 6858001"/>
                <a:gd name="connsiteX1660" fmla="*/ 3268577 w 4953000"/>
                <a:gd name="connsiteY1660" fmla="*/ 1779958 h 6858001"/>
                <a:gd name="connsiteX1661" fmla="*/ 3229931 w 4953000"/>
                <a:gd name="connsiteY1661" fmla="*/ 1782075 h 6858001"/>
                <a:gd name="connsiteX1662" fmla="*/ 3194461 w 4953000"/>
                <a:gd name="connsiteY1662" fmla="*/ 1782604 h 6858001"/>
                <a:gd name="connsiteX1663" fmla="*/ 3163755 w 4953000"/>
                <a:gd name="connsiteY1663" fmla="*/ 1781017 h 6858001"/>
                <a:gd name="connsiteX1664" fmla="*/ 3136755 w 4953000"/>
                <a:gd name="connsiteY1664" fmla="*/ 1779429 h 6858001"/>
                <a:gd name="connsiteX1665" fmla="*/ 3111873 w 4953000"/>
                <a:gd name="connsiteY1665" fmla="*/ 1775195 h 6858001"/>
                <a:gd name="connsiteX1666" fmla="*/ 3091226 w 4953000"/>
                <a:gd name="connsiteY1666" fmla="*/ 1771490 h 6858001"/>
                <a:gd name="connsiteX1667" fmla="*/ 3072697 w 4953000"/>
                <a:gd name="connsiteY1667" fmla="*/ 1765667 h 6858001"/>
                <a:gd name="connsiteX1668" fmla="*/ 3057345 w 4953000"/>
                <a:gd name="connsiteY1668" fmla="*/ 1759846 h 6858001"/>
                <a:gd name="connsiteX1669" fmla="*/ 3043580 w 4953000"/>
                <a:gd name="connsiteY1669" fmla="*/ 1753494 h 6858001"/>
                <a:gd name="connsiteX1670" fmla="*/ 3032992 w 4953000"/>
                <a:gd name="connsiteY1670" fmla="*/ 1747143 h 6858001"/>
                <a:gd name="connsiteX1671" fmla="*/ 3022933 w 4953000"/>
                <a:gd name="connsiteY1671" fmla="*/ 1739733 h 6858001"/>
                <a:gd name="connsiteX1672" fmla="*/ 3014992 w 4953000"/>
                <a:gd name="connsiteY1672" fmla="*/ 1732852 h 6858001"/>
                <a:gd name="connsiteX1673" fmla="*/ 3007580 w 4953000"/>
                <a:gd name="connsiteY1673" fmla="*/ 1725972 h 6858001"/>
                <a:gd name="connsiteX1674" fmla="*/ 2996992 w 4953000"/>
                <a:gd name="connsiteY1674" fmla="*/ 1712740 h 6858001"/>
                <a:gd name="connsiteX1675" fmla="*/ 2978463 w 4953000"/>
                <a:gd name="connsiteY1675" fmla="*/ 1689981 h 6858001"/>
                <a:gd name="connsiteX1676" fmla="*/ 2948816 w 4953000"/>
                <a:gd name="connsiteY1676" fmla="*/ 1652932 h 6858001"/>
                <a:gd name="connsiteX1677" fmla="*/ 2932405 w 4953000"/>
                <a:gd name="connsiteY1677" fmla="*/ 1632290 h 6858001"/>
                <a:gd name="connsiteX1678" fmla="*/ 2913346 w 4953000"/>
                <a:gd name="connsiteY1678" fmla="*/ 1611119 h 6858001"/>
                <a:gd name="connsiteX1679" fmla="*/ 2892699 w 4953000"/>
                <a:gd name="connsiteY1679" fmla="*/ 1589948 h 6858001"/>
                <a:gd name="connsiteX1680" fmla="*/ 2882111 w 4953000"/>
                <a:gd name="connsiteY1680" fmla="*/ 1579362 h 6858001"/>
                <a:gd name="connsiteX1681" fmla="*/ 2870464 w 4953000"/>
                <a:gd name="connsiteY1681" fmla="*/ 1568777 h 6858001"/>
                <a:gd name="connsiteX1682" fmla="*/ 2858288 w 4953000"/>
                <a:gd name="connsiteY1682" fmla="*/ 1558191 h 6858001"/>
                <a:gd name="connsiteX1683" fmla="*/ 2846112 w 4953000"/>
                <a:gd name="connsiteY1683" fmla="*/ 1548135 h 6858001"/>
                <a:gd name="connsiteX1684" fmla="*/ 2832877 w 4953000"/>
                <a:gd name="connsiteY1684" fmla="*/ 1537549 h 6858001"/>
                <a:gd name="connsiteX1685" fmla="*/ 2819641 w 4953000"/>
                <a:gd name="connsiteY1685" fmla="*/ 1528022 h 6858001"/>
                <a:gd name="connsiteX1686" fmla="*/ 2805347 w 4953000"/>
                <a:gd name="connsiteY1686" fmla="*/ 1518495 h 6858001"/>
                <a:gd name="connsiteX1687" fmla="*/ 2791053 w 4953000"/>
                <a:gd name="connsiteY1687" fmla="*/ 1508968 h 6858001"/>
                <a:gd name="connsiteX1688" fmla="*/ 2775701 w 4953000"/>
                <a:gd name="connsiteY1688" fmla="*/ 1500500 h 6858001"/>
                <a:gd name="connsiteX1689" fmla="*/ 2760348 w 4953000"/>
                <a:gd name="connsiteY1689" fmla="*/ 1492031 h 6858001"/>
                <a:gd name="connsiteX1690" fmla="*/ 2743407 w 4953000"/>
                <a:gd name="connsiteY1690" fmla="*/ 1483563 h 6858001"/>
                <a:gd name="connsiteX1691" fmla="*/ 2726466 w 4953000"/>
                <a:gd name="connsiteY1691" fmla="*/ 1476682 h 6858001"/>
                <a:gd name="connsiteX1692" fmla="*/ 2709525 w 4953000"/>
                <a:gd name="connsiteY1692" fmla="*/ 1469273 h 6858001"/>
                <a:gd name="connsiteX1693" fmla="*/ 2690996 w 4953000"/>
                <a:gd name="connsiteY1693" fmla="*/ 1463451 h 6858001"/>
                <a:gd name="connsiteX1694" fmla="*/ 2672467 w 4953000"/>
                <a:gd name="connsiteY1694" fmla="*/ 1457628 h 6858001"/>
                <a:gd name="connsiteX1695" fmla="*/ 2652349 w 4953000"/>
                <a:gd name="connsiteY1695" fmla="*/ 1453394 h 6858001"/>
                <a:gd name="connsiteX1696" fmla="*/ 2632761 w 4953000"/>
                <a:gd name="connsiteY1696" fmla="*/ 1448631 h 6858001"/>
                <a:gd name="connsiteX1697" fmla="*/ 2612115 w 4953000"/>
                <a:gd name="connsiteY1697" fmla="*/ 1445455 h 6858001"/>
                <a:gd name="connsiteX1698" fmla="*/ 2590409 w 4953000"/>
                <a:gd name="connsiteY1698" fmla="*/ 1443867 h 6858001"/>
                <a:gd name="connsiteX1699" fmla="*/ 2568174 w 4953000"/>
                <a:gd name="connsiteY1699" fmla="*/ 1442279 h 6858001"/>
                <a:gd name="connsiteX1700" fmla="*/ 2545409 w 4953000"/>
                <a:gd name="connsiteY1700" fmla="*/ 1441750 h 6858001"/>
                <a:gd name="connsiteX1701" fmla="*/ 2521586 w 4953000"/>
                <a:gd name="connsiteY1701" fmla="*/ 1442279 h 6858001"/>
                <a:gd name="connsiteX1702" fmla="*/ 2492469 w 4953000"/>
                <a:gd name="connsiteY1702" fmla="*/ 1444397 h 6858001"/>
                <a:gd name="connsiteX1703" fmla="*/ 2464410 w 4953000"/>
                <a:gd name="connsiteY1703" fmla="*/ 1447572 h 6858001"/>
                <a:gd name="connsiteX1704" fmla="*/ 2437411 w 4953000"/>
                <a:gd name="connsiteY1704" fmla="*/ 1451277 h 6858001"/>
                <a:gd name="connsiteX1705" fmla="*/ 2411470 w 4953000"/>
                <a:gd name="connsiteY1705" fmla="*/ 1456570 h 6858001"/>
                <a:gd name="connsiteX1706" fmla="*/ 2387117 w 4953000"/>
                <a:gd name="connsiteY1706" fmla="*/ 1462921 h 6858001"/>
                <a:gd name="connsiteX1707" fmla="*/ 2363823 w 4953000"/>
                <a:gd name="connsiteY1707" fmla="*/ 1469802 h 6858001"/>
                <a:gd name="connsiteX1708" fmla="*/ 2341059 w 4953000"/>
                <a:gd name="connsiteY1708" fmla="*/ 1478270 h 6858001"/>
                <a:gd name="connsiteX1709" fmla="*/ 2319883 w 4953000"/>
                <a:gd name="connsiteY1709" fmla="*/ 1487268 h 6858001"/>
                <a:gd name="connsiteX1710" fmla="*/ 2299765 w 4953000"/>
                <a:gd name="connsiteY1710" fmla="*/ 1497324 h 6858001"/>
                <a:gd name="connsiteX1711" fmla="*/ 2281236 w 4953000"/>
                <a:gd name="connsiteY1711" fmla="*/ 1507910 h 6858001"/>
                <a:gd name="connsiteX1712" fmla="*/ 2262707 w 4953000"/>
                <a:gd name="connsiteY1712" fmla="*/ 1519554 h 6858001"/>
                <a:gd name="connsiteX1713" fmla="*/ 2245766 w 4953000"/>
                <a:gd name="connsiteY1713" fmla="*/ 1532786 h 6858001"/>
                <a:gd name="connsiteX1714" fmla="*/ 2229884 w 4953000"/>
                <a:gd name="connsiteY1714" fmla="*/ 1545488 h 6858001"/>
                <a:gd name="connsiteX1715" fmla="*/ 2214002 w 4953000"/>
                <a:gd name="connsiteY1715" fmla="*/ 1558720 h 6858001"/>
                <a:gd name="connsiteX1716" fmla="*/ 2199178 w 4953000"/>
                <a:gd name="connsiteY1716" fmla="*/ 1573540 h 6858001"/>
                <a:gd name="connsiteX1717" fmla="*/ 2185943 w 4953000"/>
                <a:gd name="connsiteY1717" fmla="*/ 1588360 h 6858001"/>
                <a:gd name="connsiteX1718" fmla="*/ 2173237 w 4953000"/>
                <a:gd name="connsiteY1718" fmla="*/ 1604238 h 6858001"/>
                <a:gd name="connsiteX1719" fmla="*/ 2160532 w 4953000"/>
                <a:gd name="connsiteY1719" fmla="*/ 1620116 h 6858001"/>
                <a:gd name="connsiteX1720" fmla="*/ 2149414 w 4953000"/>
                <a:gd name="connsiteY1720" fmla="*/ 1637053 h 6858001"/>
                <a:gd name="connsiteX1721" fmla="*/ 2138826 w 4953000"/>
                <a:gd name="connsiteY1721" fmla="*/ 1654519 h 6858001"/>
                <a:gd name="connsiteX1722" fmla="*/ 2128767 w 4953000"/>
                <a:gd name="connsiteY1722" fmla="*/ 1671456 h 6858001"/>
                <a:gd name="connsiteX1723" fmla="*/ 2119767 w 4953000"/>
                <a:gd name="connsiteY1723" fmla="*/ 1688922 h 6858001"/>
                <a:gd name="connsiteX1724" fmla="*/ 2110238 w 4953000"/>
                <a:gd name="connsiteY1724" fmla="*/ 1707976 h 6858001"/>
                <a:gd name="connsiteX1725" fmla="*/ 2102297 w 4953000"/>
                <a:gd name="connsiteY1725" fmla="*/ 1725972 h 6858001"/>
                <a:gd name="connsiteX1726" fmla="*/ 2094356 w 4953000"/>
                <a:gd name="connsiteY1726" fmla="*/ 1745026 h 6858001"/>
                <a:gd name="connsiteX1727" fmla="*/ 2087474 w 4953000"/>
                <a:gd name="connsiteY1727" fmla="*/ 1764080 h 6858001"/>
                <a:gd name="connsiteX1728" fmla="*/ 2080062 w 4953000"/>
                <a:gd name="connsiteY1728" fmla="*/ 1783134 h 6858001"/>
                <a:gd name="connsiteX1729" fmla="*/ 2073709 w 4953000"/>
                <a:gd name="connsiteY1729" fmla="*/ 1802717 h 6858001"/>
                <a:gd name="connsiteX1730" fmla="*/ 2062062 w 4953000"/>
                <a:gd name="connsiteY1730" fmla="*/ 1841883 h 6858001"/>
                <a:gd name="connsiteX1731" fmla="*/ 2052003 w 4953000"/>
                <a:gd name="connsiteY1731" fmla="*/ 1880521 h 6858001"/>
                <a:gd name="connsiteX1732" fmla="*/ 2043004 w 4953000"/>
                <a:gd name="connsiteY1732" fmla="*/ 1914394 h 6858001"/>
                <a:gd name="connsiteX1733" fmla="*/ 2038239 w 4953000"/>
                <a:gd name="connsiteY1733" fmla="*/ 1929214 h 6858001"/>
                <a:gd name="connsiteX1734" fmla="*/ 2034004 w 4953000"/>
                <a:gd name="connsiteY1734" fmla="*/ 1942446 h 6858001"/>
                <a:gd name="connsiteX1735" fmla="*/ 2029239 w 4953000"/>
                <a:gd name="connsiteY1735" fmla="*/ 1954619 h 6858001"/>
                <a:gd name="connsiteX1736" fmla="*/ 2023945 w 4953000"/>
                <a:gd name="connsiteY1736" fmla="*/ 1964676 h 6858001"/>
                <a:gd name="connsiteX1737" fmla="*/ 2019180 w 4953000"/>
                <a:gd name="connsiteY1737" fmla="*/ 1974732 h 6858001"/>
                <a:gd name="connsiteX1738" fmla="*/ 2013886 w 4953000"/>
                <a:gd name="connsiteY1738" fmla="*/ 1984259 h 6858001"/>
                <a:gd name="connsiteX1739" fmla="*/ 2008063 w 4953000"/>
                <a:gd name="connsiteY1739" fmla="*/ 1992727 h 6858001"/>
                <a:gd name="connsiteX1740" fmla="*/ 2001710 w 4953000"/>
                <a:gd name="connsiteY1740" fmla="*/ 2000137 h 6858001"/>
                <a:gd name="connsiteX1741" fmla="*/ 1994298 w 4953000"/>
                <a:gd name="connsiteY1741" fmla="*/ 2008606 h 6858001"/>
                <a:gd name="connsiteX1742" fmla="*/ 1987416 w 4953000"/>
                <a:gd name="connsiteY1742" fmla="*/ 2016545 h 6858001"/>
                <a:gd name="connsiteX1743" fmla="*/ 1970475 w 4953000"/>
                <a:gd name="connsiteY1743" fmla="*/ 2032423 h 6858001"/>
                <a:gd name="connsiteX1744" fmla="*/ 1949828 w 4953000"/>
                <a:gd name="connsiteY1744" fmla="*/ 2050948 h 6858001"/>
                <a:gd name="connsiteX1745" fmla="*/ 1928123 w 4953000"/>
                <a:gd name="connsiteY1745" fmla="*/ 2071060 h 6858001"/>
                <a:gd name="connsiteX1746" fmla="*/ 1903770 w 4953000"/>
                <a:gd name="connsiteY1746" fmla="*/ 2094348 h 6858001"/>
                <a:gd name="connsiteX1747" fmla="*/ 1876770 w 4953000"/>
                <a:gd name="connsiteY1747" fmla="*/ 2121342 h 6858001"/>
                <a:gd name="connsiteX1748" fmla="*/ 1846065 w 4953000"/>
                <a:gd name="connsiteY1748" fmla="*/ 2153098 h 6858001"/>
                <a:gd name="connsiteX1749" fmla="*/ 1830183 w 4953000"/>
                <a:gd name="connsiteY1749" fmla="*/ 2171094 h 6858001"/>
                <a:gd name="connsiteX1750" fmla="*/ 1812712 w 4953000"/>
                <a:gd name="connsiteY1750" fmla="*/ 2190148 h 6858001"/>
                <a:gd name="connsiteX1751" fmla="*/ 1795242 w 4953000"/>
                <a:gd name="connsiteY1751" fmla="*/ 2211319 h 6858001"/>
                <a:gd name="connsiteX1752" fmla="*/ 1776713 w 4953000"/>
                <a:gd name="connsiteY1752" fmla="*/ 2234607 h 6858001"/>
                <a:gd name="connsiteX1753" fmla="*/ 1757125 w 4953000"/>
                <a:gd name="connsiteY1753" fmla="*/ 2258953 h 6858001"/>
                <a:gd name="connsiteX1754" fmla="*/ 1736478 w 4953000"/>
                <a:gd name="connsiteY1754" fmla="*/ 2285417 h 6858001"/>
                <a:gd name="connsiteX1755" fmla="*/ 1715302 w 4953000"/>
                <a:gd name="connsiteY1755" fmla="*/ 2313998 h 6858001"/>
                <a:gd name="connsiteX1756" fmla="*/ 1693596 w 4953000"/>
                <a:gd name="connsiteY1756" fmla="*/ 2344697 h 6858001"/>
                <a:gd name="connsiteX1757" fmla="*/ 1676655 w 4953000"/>
                <a:gd name="connsiteY1757" fmla="*/ 2368514 h 6858001"/>
                <a:gd name="connsiteX1758" fmla="*/ 1660773 w 4953000"/>
                <a:gd name="connsiteY1758" fmla="*/ 2393390 h 6858001"/>
                <a:gd name="connsiteX1759" fmla="*/ 1644891 w 4953000"/>
                <a:gd name="connsiteY1759" fmla="*/ 2418266 h 6858001"/>
                <a:gd name="connsiteX1760" fmla="*/ 1629538 w 4953000"/>
                <a:gd name="connsiteY1760" fmla="*/ 2442613 h 6858001"/>
                <a:gd name="connsiteX1761" fmla="*/ 1614715 w 4953000"/>
                <a:gd name="connsiteY1761" fmla="*/ 2468018 h 6858001"/>
                <a:gd name="connsiteX1762" fmla="*/ 1599891 w 4953000"/>
                <a:gd name="connsiteY1762" fmla="*/ 2492894 h 6858001"/>
                <a:gd name="connsiteX1763" fmla="*/ 1586656 w 4953000"/>
                <a:gd name="connsiteY1763" fmla="*/ 2518299 h 6858001"/>
                <a:gd name="connsiteX1764" fmla="*/ 1572892 w 4953000"/>
                <a:gd name="connsiteY1764" fmla="*/ 2543175 h 6858001"/>
                <a:gd name="connsiteX1765" fmla="*/ 1558598 w 4953000"/>
                <a:gd name="connsiteY1765" fmla="*/ 2520946 h 6858001"/>
                <a:gd name="connsiteX1766" fmla="*/ 1543774 w 4953000"/>
                <a:gd name="connsiteY1766" fmla="*/ 2498716 h 6858001"/>
                <a:gd name="connsiteX1767" fmla="*/ 1527363 w 4953000"/>
                <a:gd name="connsiteY1767" fmla="*/ 2476486 h 6858001"/>
                <a:gd name="connsiteX1768" fmla="*/ 1508304 w 4953000"/>
                <a:gd name="connsiteY1768" fmla="*/ 2453198 h 6858001"/>
                <a:gd name="connsiteX1769" fmla="*/ 1487658 w 4953000"/>
                <a:gd name="connsiteY1769" fmla="*/ 2430439 h 6858001"/>
                <a:gd name="connsiteX1770" fmla="*/ 1465422 w 4953000"/>
                <a:gd name="connsiteY1770" fmla="*/ 2407151 h 6858001"/>
                <a:gd name="connsiteX1771" fmla="*/ 1441070 w 4953000"/>
                <a:gd name="connsiteY1771" fmla="*/ 2384921 h 6858001"/>
                <a:gd name="connsiteX1772" fmla="*/ 1427835 w 4953000"/>
                <a:gd name="connsiteY1772" fmla="*/ 2373278 h 6858001"/>
                <a:gd name="connsiteX1773" fmla="*/ 1414600 w 4953000"/>
                <a:gd name="connsiteY1773" fmla="*/ 2362162 h 6858001"/>
                <a:gd name="connsiteX1774" fmla="*/ 1400306 w 4953000"/>
                <a:gd name="connsiteY1774" fmla="*/ 2350518 h 6858001"/>
                <a:gd name="connsiteX1775" fmla="*/ 1385482 w 4953000"/>
                <a:gd name="connsiteY1775" fmla="*/ 2339933 h 6858001"/>
                <a:gd name="connsiteX1776" fmla="*/ 1370659 w 4953000"/>
                <a:gd name="connsiteY1776" fmla="*/ 2328818 h 6858001"/>
                <a:gd name="connsiteX1777" fmla="*/ 1354247 w 4953000"/>
                <a:gd name="connsiteY1777" fmla="*/ 2317703 h 6858001"/>
                <a:gd name="connsiteX1778" fmla="*/ 1338365 w 4953000"/>
                <a:gd name="connsiteY1778" fmla="*/ 2307118 h 6858001"/>
                <a:gd name="connsiteX1779" fmla="*/ 1320895 w 4953000"/>
                <a:gd name="connsiteY1779" fmla="*/ 2296003 h 6858001"/>
                <a:gd name="connsiteX1780" fmla="*/ 1303424 w 4953000"/>
                <a:gd name="connsiteY1780" fmla="*/ 2285417 h 6858001"/>
                <a:gd name="connsiteX1781" fmla="*/ 1285425 w 4953000"/>
                <a:gd name="connsiteY1781" fmla="*/ 2274832 h 6858001"/>
                <a:gd name="connsiteX1782" fmla="*/ 1266366 w 4953000"/>
                <a:gd name="connsiteY1782" fmla="*/ 2264246 h 6858001"/>
                <a:gd name="connsiteX1783" fmla="*/ 1246778 w 4953000"/>
                <a:gd name="connsiteY1783" fmla="*/ 2254190 h 6858001"/>
                <a:gd name="connsiteX1784" fmla="*/ 1226661 w 4953000"/>
                <a:gd name="connsiteY1784" fmla="*/ 2244134 h 6858001"/>
                <a:gd name="connsiteX1785" fmla="*/ 1205484 w 4953000"/>
                <a:gd name="connsiteY1785" fmla="*/ 2234077 h 6858001"/>
                <a:gd name="connsiteX1786" fmla="*/ 1184308 w 4953000"/>
                <a:gd name="connsiteY1786" fmla="*/ 2224550 h 6858001"/>
                <a:gd name="connsiteX1787" fmla="*/ 1162603 w 4953000"/>
                <a:gd name="connsiteY1787" fmla="*/ 2214494 h 6858001"/>
                <a:gd name="connsiteX1788" fmla="*/ 1139309 w 4953000"/>
                <a:gd name="connsiteY1788" fmla="*/ 2205497 h 6858001"/>
                <a:gd name="connsiteX1789" fmla="*/ 1116015 w 4953000"/>
                <a:gd name="connsiteY1789" fmla="*/ 2195970 h 6858001"/>
                <a:gd name="connsiteX1790" fmla="*/ 1113368 w 4953000"/>
                <a:gd name="connsiteY1790" fmla="*/ 2147805 h 6858001"/>
                <a:gd name="connsiteX1791" fmla="*/ 1112309 w 4953000"/>
                <a:gd name="connsiteY1791" fmla="*/ 2100700 h 6858001"/>
                <a:gd name="connsiteX1792" fmla="*/ 1111250 w 4953000"/>
                <a:gd name="connsiteY1792" fmla="*/ 2055182 h 6858001"/>
                <a:gd name="connsiteX1793" fmla="*/ 1112838 w 4953000"/>
                <a:gd name="connsiteY1793" fmla="*/ 2009664 h 6858001"/>
                <a:gd name="connsiteX1794" fmla="*/ 1113897 w 4953000"/>
                <a:gd name="connsiteY1794" fmla="*/ 1966793 h 6858001"/>
                <a:gd name="connsiteX1795" fmla="*/ 1117074 w 4953000"/>
                <a:gd name="connsiteY1795" fmla="*/ 1924451 h 6858001"/>
                <a:gd name="connsiteX1796" fmla="*/ 1121309 w 4953000"/>
                <a:gd name="connsiteY1796" fmla="*/ 1883696 h 6858001"/>
                <a:gd name="connsiteX1797" fmla="*/ 1125544 w 4953000"/>
                <a:gd name="connsiteY1797" fmla="*/ 1843471 h 6858001"/>
                <a:gd name="connsiteX1798" fmla="*/ 1131368 w 4953000"/>
                <a:gd name="connsiteY1798" fmla="*/ 1804834 h 6858001"/>
                <a:gd name="connsiteX1799" fmla="*/ 1137721 w 4953000"/>
                <a:gd name="connsiteY1799" fmla="*/ 1767255 h 6858001"/>
                <a:gd name="connsiteX1800" fmla="*/ 1145132 w 4953000"/>
                <a:gd name="connsiteY1800" fmla="*/ 1730735 h 6858001"/>
                <a:gd name="connsiteX1801" fmla="*/ 1152544 w 4953000"/>
                <a:gd name="connsiteY1801" fmla="*/ 1695274 h 6858001"/>
                <a:gd name="connsiteX1802" fmla="*/ 1161544 w 4953000"/>
                <a:gd name="connsiteY1802" fmla="*/ 1661400 h 6858001"/>
                <a:gd name="connsiteX1803" fmla="*/ 1170544 w 4953000"/>
                <a:gd name="connsiteY1803" fmla="*/ 1628056 h 6858001"/>
                <a:gd name="connsiteX1804" fmla="*/ 1181132 w 4953000"/>
                <a:gd name="connsiteY1804" fmla="*/ 1596299 h 6858001"/>
                <a:gd name="connsiteX1805" fmla="*/ 1191190 w 4953000"/>
                <a:gd name="connsiteY1805" fmla="*/ 1565601 h 6858001"/>
                <a:gd name="connsiteX1806" fmla="*/ 1202308 w 4953000"/>
                <a:gd name="connsiteY1806" fmla="*/ 1534903 h 6858001"/>
                <a:gd name="connsiteX1807" fmla="*/ 1213955 w 4953000"/>
                <a:gd name="connsiteY1807" fmla="*/ 1506322 h 6858001"/>
                <a:gd name="connsiteX1808" fmla="*/ 1226131 w 4953000"/>
                <a:gd name="connsiteY1808" fmla="*/ 1478270 h 6858001"/>
                <a:gd name="connsiteX1809" fmla="*/ 1238308 w 4953000"/>
                <a:gd name="connsiteY1809" fmla="*/ 1451277 h 6858001"/>
                <a:gd name="connsiteX1810" fmla="*/ 1251543 w 4953000"/>
                <a:gd name="connsiteY1810" fmla="*/ 1425872 h 6858001"/>
                <a:gd name="connsiteX1811" fmla="*/ 1264248 w 4953000"/>
                <a:gd name="connsiteY1811" fmla="*/ 1400467 h 6858001"/>
                <a:gd name="connsiteX1812" fmla="*/ 1277484 w 4953000"/>
                <a:gd name="connsiteY1812" fmla="*/ 1376649 h 6858001"/>
                <a:gd name="connsiteX1813" fmla="*/ 1291778 w 4953000"/>
                <a:gd name="connsiteY1813" fmla="*/ 1353890 h 6858001"/>
                <a:gd name="connsiteX1814" fmla="*/ 1305542 w 4953000"/>
                <a:gd name="connsiteY1814" fmla="*/ 1331661 h 6858001"/>
                <a:gd name="connsiteX1815" fmla="*/ 1319836 w 4953000"/>
                <a:gd name="connsiteY1815" fmla="*/ 1311019 h 6858001"/>
                <a:gd name="connsiteX1816" fmla="*/ 1333601 w 4953000"/>
                <a:gd name="connsiteY1816" fmla="*/ 1290377 h 6858001"/>
                <a:gd name="connsiteX1817" fmla="*/ 1347894 w 4953000"/>
                <a:gd name="connsiteY1817" fmla="*/ 1270794 h 6858001"/>
                <a:gd name="connsiteX1818" fmla="*/ 1362718 w 4953000"/>
                <a:gd name="connsiteY1818" fmla="*/ 1252798 h 6858001"/>
                <a:gd name="connsiteX1819" fmla="*/ 1377012 w 4953000"/>
                <a:gd name="connsiteY1819" fmla="*/ 1234803 h 6858001"/>
                <a:gd name="connsiteX1820" fmla="*/ 1391306 w 4953000"/>
                <a:gd name="connsiteY1820" fmla="*/ 1218395 h 6858001"/>
                <a:gd name="connsiteX1821" fmla="*/ 1406129 w 4953000"/>
                <a:gd name="connsiteY1821" fmla="*/ 1202517 h 6858001"/>
                <a:gd name="connsiteX1822" fmla="*/ 1423599 w 4953000"/>
                <a:gd name="connsiteY1822" fmla="*/ 1183992 h 6858001"/>
                <a:gd name="connsiteX1823" fmla="*/ 1441599 w 4953000"/>
                <a:gd name="connsiteY1823" fmla="*/ 1165997 h 6858001"/>
                <a:gd name="connsiteX1824" fmla="*/ 1460128 w 4953000"/>
                <a:gd name="connsiteY1824" fmla="*/ 1148531 h 6858001"/>
                <a:gd name="connsiteX1825" fmla="*/ 1478128 w 4953000"/>
                <a:gd name="connsiteY1825" fmla="*/ 1131594 h 6858001"/>
                <a:gd name="connsiteX1826" fmla="*/ 1496657 w 4953000"/>
                <a:gd name="connsiteY1826" fmla="*/ 1115716 h 6858001"/>
                <a:gd name="connsiteX1827" fmla="*/ 1515716 w 4953000"/>
                <a:gd name="connsiteY1827" fmla="*/ 1100896 h 6858001"/>
                <a:gd name="connsiteX1828" fmla="*/ 1534775 w 4953000"/>
                <a:gd name="connsiteY1828" fmla="*/ 1086605 h 6858001"/>
                <a:gd name="connsiteX1829" fmla="*/ 1553833 w 4953000"/>
                <a:gd name="connsiteY1829" fmla="*/ 1072844 h 6858001"/>
                <a:gd name="connsiteX1830" fmla="*/ 1572362 w 4953000"/>
                <a:gd name="connsiteY1830" fmla="*/ 1059612 h 6858001"/>
                <a:gd name="connsiteX1831" fmla="*/ 1591421 w 4953000"/>
                <a:gd name="connsiteY1831" fmla="*/ 1047439 h 6858001"/>
                <a:gd name="connsiteX1832" fmla="*/ 1611009 w 4953000"/>
                <a:gd name="connsiteY1832" fmla="*/ 1035795 h 6858001"/>
                <a:gd name="connsiteX1833" fmla="*/ 1629538 w 4953000"/>
                <a:gd name="connsiteY1833" fmla="*/ 1024680 h 6858001"/>
                <a:gd name="connsiteX1834" fmla="*/ 1649126 w 4953000"/>
                <a:gd name="connsiteY1834" fmla="*/ 1014624 h 6858001"/>
                <a:gd name="connsiteX1835" fmla="*/ 1667655 w 4953000"/>
                <a:gd name="connsiteY1835" fmla="*/ 1004568 h 6858001"/>
                <a:gd name="connsiteX1836" fmla="*/ 1686185 w 4953000"/>
                <a:gd name="connsiteY1836" fmla="*/ 995041 h 6858001"/>
                <a:gd name="connsiteX1837" fmla="*/ 1705243 w 4953000"/>
                <a:gd name="connsiteY1837" fmla="*/ 987101 h 6858001"/>
                <a:gd name="connsiteX1838" fmla="*/ 1723772 w 4953000"/>
                <a:gd name="connsiteY1838" fmla="*/ 979162 h 6858001"/>
                <a:gd name="connsiteX1839" fmla="*/ 1742302 w 4953000"/>
                <a:gd name="connsiteY1839" fmla="*/ 971223 h 6858001"/>
                <a:gd name="connsiteX1840" fmla="*/ 1760301 w 4953000"/>
                <a:gd name="connsiteY1840" fmla="*/ 964872 h 6858001"/>
                <a:gd name="connsiteX1841" fmla="*/ 1778301 w 4953000"/>
                <a:gd name="connsiteY1841" fmla="*/ 958520 h 6858001"/>
                <a:gd name="connsiteX1842" fmla="*/ 1795771 w 4953000"/>
                <a:gd name="connsiteY1842" fmla="*/ 953228 h 6858001"/>
                <a:gd name="connsiteX1843" fmla="*/ 1813771 w 4953000"/>
                <a:gd name="connsiteY1843" fmla="*/ 948464 h 6858001"/>
                <a:gd name="connsiteX1844" fmla="*/ 1830712 w 4953000"/>
                <a:gd name="connsiteY1844" fmla="*/ 943701 h 6858001"/>
                <a:gd name="connsiteX1845" fmla="*/ 1848182 w 4953000"/>
                <a:gd name="connsiteY1845" fmla="*/ 939466 h 6858001"/>
                <a:gd name="connsiteX1846" fmla="*/ 1864065 w 4953000"/>
                <a:gd name="connsiteY1846" fmla="*/ 935762 h 6858001"/>
                <a:gd name="connsiteX1847" fmla="*/ 1881006 w 4953000"/>
                <a:gd name="connsiteY1847" fmla="*/ 932586 h 6858001"/>
                <a:gd name="connsiteX1848" fmla="*/ 1896358 w 4953000"/>
                <a:gd name="connsiteY1848" fmla="*/ 930998 h 6858001"/>
                <a:gd name="connsiteX1849" fmla="*/ 1911711 w 4953000"/>
                <a:gd name="connsiteY1849" fmla="*/ 928352 h 6858001"/>
                <a:gd name="connsiteX1850" fmla="*/ 1926534 w 4953000"/>
                <a:gd name="connsiteY1850" fmla="*/ 926764 h 6858001"/>
                <a:gd name="connsiteX1851" fmla="*/ 1941358 w 4953000"/>
                <a:gd name="connsiteY1851" fmla="*/ 925705 h 6858001"/>
                <a:gd name="connsiteX1852" fmla="*/ 1955652 w 4953000"/>
                <a:gd name="connsiteY1852" fmla="*/ 925176 h 6858001"/>
                <a:gd name="connsiteX1853" fmla="*/ 1969416 w 4953000"/>
                <a:gd name="connsiteY1853" fmla="*/ 925176 h 6858001"/>
                <a:gd name="connsiteX1854" fmla="*/ 2047768 w 4953000"/>
                <a:gd name="connsiteY1854" fmla="*/ 925176 h 6858001"/>
                <a:gd name="connsiteX1855" fmla="*/ 2065768 w 4953000"/>
                <a:gd name="connsiteY1855" fmla="*/ 848431 h 6858001"/>
                <a:gd name="connsiteX1856" fmla="*/ 2071591 w 4953000"/>
                <a:gd name="connsiteY1856" fmla="*/ 821438 h 6858001"/>
                <a:gd name="connsiteX1857" fmla="*/ 2076356 w 4953000"/>
                <a:gd name="connsiteY1857" fmla="*/ 793915 h 6858001"/>
                <a:gd name="connsiteX1858" fmla="*/ 2080062 w 4953000"/>
                <a:gd name="connsiteY1858" fmla="*/ 766393 h 6858001"/>
                <a:gd name="connsiteX1859" fmla="*/ 2082709 w 4953000"/>
                <a:gd name="connsiteY1859" fmla="*/ 739400 h 6858001"/>
                <a:gd name="connsiteX1860" fmla="*/ 2084297 w 4953000"/>
                <a:gd name="connsiteY1860" fmla="*/ 712407 h 6858001"/>
                <a:gd name="connsiteX1861" fmla="*/ 2084827 w 4953000"/>
                <a:gd name="connsiteY1861" fmla="*/ 685414 h 6858001"/>
                <a:gd name="connsiteX1862" fmla="*/ 2084297 w 4953000"/>
                <a:gd name="connsiteY1862" fmla="*/ 658950 h 6858001"/>
                <a:gd name="connsiteX1863" fmla="*/ 2082709 w 4953000"/>
                <a:gd name="connsiteY1863" fmla="*/ 631957 h 6858001"/>
                <a:gd name="connsiteX1864" fmla="*/ 2080062 w 4953000"/>
                <a:gd name="connsiteY1864" fmla="*/ 605493 h 6858001"/>
                <a:gd name="connsiteX1865" fmla="*/ 2076886 w 4953000"/>
                <a:gd name="connsiteY1865" fmla="*/ 579558 h 6858001"/>
                <a:gd name="connsiteX1866" fmla="*/ 2073180 w 4953000"/>
                <a:gd name="connsiteY1866" fmla="*/ 553624 h 6858001"/>
                <a:gd name="connsiteX1867" fmla="*/ 2067886 w 4953000"/>
                <a:gd name="connsiteY1867" fmla="*/ 527689 h 6858001"/>
                <a:gd name="connsiteX1868" fmla="*/ 2062592 w 4953000"/>
                <a:gd name="connsiteY1868" fmla="*/ 501755 h 6858001"/>
                <a:gd name="connsiteX1869" fmla="*/ 2056239 w 4953000"/>
                <a:gd name="connsiteY1869" fmla="*/ 476879 h 6858001"/>
                <a:gd name="connsiteX1870" fmla="*/ 2049886 w 4953000"/>
                <a:gd name="connsiteY1870" fmla="*/ 451473 h 6858001"/>
                <a:gd name="connsiteX1871" fmla="*/ 2041945 w 4953000"/>
                <a:gd name="connsiteY1871" fmla="*/ 426597 h 6858001"/>
                <a:gd name="connsiteX1872" fmla="*/ 2034533 w 4953000"/>
                <a:gd name="connsiteY1872" fmla="*/ 401721 h 6858001"/>
                <a:gd name="connsiteX1873" fmla="*/ 2026063 w 4953000"/>
                <a:gd name="connsiteY1873" fmla="*/ 377374 h 6858001"/>
                <a:gd name="connsiteX1874" fmla="*/ 2017063 w 4953000"/>
                <a:gd name="connsiteY1874" fmla="*/ 353557 h 6858001"/>
                <a:gd name="connsiteX1875" fmla="*/ 2007533 w 4953000"/>
                <a:gd name="connsiteY1875" fmla="*/ 330269 h 6858001"/>
                <a:gd name="connsiteX1876" fmla="*/ 1997475 w 4953000"/>
                <a:gd name="connsiteY1876" fmla="*/ 307510 h 6858001"/>
                <a:gd name="connsiteX1877" fmla="*/ 1987416 w 4953000"/>
                <a:gd name="connsiteY1877" fmla="*/ 284222 h 6858001"/>
                <a:gd name="connsiteX1878" fmla="*/ 1976299 w 4953000"/>
                <a:gd name="connsiteY1878" fmla="*/ 261992 h 6858001"/>
                <a:gd name="connsiteX1879" fmla="*/ 1965710 w 4953000"/>
                <a:gd name="connsiteY1879" fmla="*/ 240292 h 6858001"/>
                <a:gd name="connsiteX1880" fmla="*/ 1954593 w 4953000"/>
                <a:gd name="connsiteY1880" fmla="*/ 218591 h 6858001"/>
                <a:gd name="connsiteX1881" fmla="*/ 1942946 w 4953000"/>
                <a:gd name="connsiteY1881" fmla="*/ 197950 h 6858001"/>
                <a:gd name="connsiteX1882" fmla="*/ 1919652 w 4953000"/>
                <a:gd name="connsiteY1882" fmla="*/ 156666 h 6858001"/>
                <a:gd name="connsiteX1883" fmla="*/ 1896358 w 4953000"/>
                <a:gd name="connsiteY1883" fmla="*/ 118029 h 6858001"/>
                <a:gd name="connsiteX1884" fmla="*/ 1872535 w 4953000"/>
                <a:gd name="connsiteY1884" fmla="*/ 8098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Lst>
              <a:rect l="l" t="t" r="r" b="b"/>
              <a:pathLst>
                <a:path w="4953000" h="6858001">
                  <a:moveTo>
                    <a:pt x="2530737" y="1639888"/>
                  </a:moveTo>
                  <a:lnTo>
                    <a:pt x="2545023" y="1639888"/>
                  </a:lnTo>
                  <a:lnTo>
                    <a:pt x="2558780" y="1639888"/>
                  </a:lnTo>
                  <a:lnTo>
                    <a:pt x="2572008" y="1640947"/>
                  </a:lnTo>
                  <a:lnTo>
                    <a:pt x="2584177" y="1642534"/>
                  </a:lnTo>
                  <a:lnTo>
                    <a:pt x="2597405" y="1644651"/>
                  </a:lnTo>
                  <a:lnTo>
                    <a:pt x="2609045" y="1646768"/>
                  </a:lnTo>
                  <a:lnTo>
                    <a:pt x="2620157" y="1649414"/>
                  </a:lnTo>
                  <a:lnTo>
                    <a:pt x="2631797" y="1652589"/>
                  </a:lnTo>
                  <a:lnTo>
                    <a:pt x="2642908" y="1656823"/>
                  </a:lnTo>
                  <a:lnTo>
                    <a:pt x="2653491" y="1661057"/>
                  </a:lnTo>
                  <a:lnTo>
                    <a:pt x="2663543" y="1665820"/>
                  </a:lnTo>
                  <a:lnTo>
                    <a:pt x="2673067" y="1670583"/>
                  </a:lnTo>
                  <a:lnTo>
                    <a:pt x="2683121" y="1675875"/>
                  </a:lnTo>
                  <a:lnTo>
                    <a:pt x="2692645" y="1681697"/>
                  </a:lnTo>
                  <a:lnTo>
                    <a:pt x="2701639" y="1687518"/>
                  </a:lnTo>
                  <a:lnTo>
                    <a:pt x="2710105" y="1693339"/>
                  </a:lnTo>
                  <a:lnTo>
                    <a:pt x="2726508" y="1707099"/>
                  </a:lnTo>
                  <a:lnTo>
                    <a:pt x="2742910" y="1720330"/>
                  </a:lnTo>
                  <a:lnTo>
                    <a:pt x="2757725" y="1735148"/>
                  </a:lnTo>
                  <a:lnTo>
                    <a:pt x="2772011" y="1749966"/>
                  </a:lnTo>
                  <a:lnTo>
                    <a:pt x="2785239" y="1765313"/>
                  </a:lnTo>
                  <a:lnTo>
                    <a:pt x="2797408" y="1781190"/>
                  </a:lnTo>
                  <a:lnTo>
                    <a:pt x="2822277" y="1811356"/>
                  </a:lnTo>
                  <a:lnTo>
                    <a:pt x="2841853" y="1836758"/>
                  </a:lnTo>
                  <a:lnTo>
                    <a:pt x="2851907" y="1848401"/>
                  </a:lnTo>
                  <a:lnTo>
                    <a:pt x="2861431" y="1858985"/>
                  </a:lnTo>
                  <a:lnTo>
                    <a:pt x="2870955" y="1869041"/>
                  </a:lnTo>
                  <a:lnTo>
                    <a:pt x="2881537" y="1879096"/>
                  </a:lnTo>
                  <a:lnTo>
                    <a:pt x="2892119" y="1888622"/>
                  </a:lnTo>
                  <a:lnTo>
                    <a:pt x="2902701" y="1897089"/>
                  </a:lnTo>
                  <a:lnTo>
                    <a:pt x="2914341" y="1905028"/>
                  </a:lnTo>
                  <a:lnTo>
                    <a:pt x="2925982" y="1913495"/>
                  </a:lnTo>
                  <a:lnTo>
                    <a:pt x="2937093" y="1920904"/>
                  </a:lnTo>
                  <a:lnTo>
                    <a:pt x="2949792" y="1927784"/>
                  </a:lnTo>
                  <a:lnTo>
                    <a:pt x="2961961" y="1934135"/>
                  </a:lnTo>
                  <a:lnTo>
                    <a:pt x="2975189" y="1940485"/>
                  </a:lnTo>
                  <a:lnTo>
                    <a:pt x="2988417" y="1945778"/>
                  </a:lnTo>
                  <a:lnTo>
                    <a:pt x="3002174" y="1951070"/>
                  </a:lnTo>
                  <a:lnTo>
                    <a:pt x="3016459" y="1956362"/>
                  </a:lnTo>
                  <a:lnTo>
                    <a:pt x="3030745" y="1960067"/>
                  </a:lnTo>
                  <a:lnTo>
                    <a:pt x="3046090" y="1963771"/>
                  </a:lnTo>
                  <a:lnTo>
                    <a:pt x="3061434" y="1968005"/>
                  </a:lnTo>
                  <a:lnTo>
                    <a:pt x="3077307" y="1971180"/>
                  </a:lnTo>
                  <a:lnTo>
                    <a:pt x="3093709" y="1973826"/>
                  </a:lnTo>
                  <a:lnTo>
                    <a:pt x="3110641" y="1975414"/>
                  </a:lnTo>
                  <a:lnTo>
                    <a:pt x="3128102" y="1977531"/>
                  </a:lnTo>
                  <a:lnTo>
                    <a:pt x="3146091" y="1978589"/>
                  </a:lnTo>
                  <a:lnTo>
                    <a:pt x="3164610" y="1979118"/>
                  </a:lnTo>
                  <a:lnTo>
                    <a:pt x="3183658" y="1980177"/>
                  </a:lnTo>
                  <a:lnTo>
                    <a:pt x="3202706" y="1980177"/>
                  </a:lnTo>
                  <a:lnTo>
                    <a:pt x="3243977" y="1979118"/>
                  </a:lnTo>
                  <a:lnTo>
                    <a:pt x="3287363" y="1977002"/>
                  </a:lnTo>
                  <a:lnTo>
                    <a:pt x="3332338" y="1972768"/>
                  </a:lnTo>
                  <a:lnTo>
                    <a:pt x="3364613" y="1970122"/>
                  </a:lnTo>
                  <a:lnTo>
                    <a:pt x="3397418" y="1968534"/>
                  </a:lnTo>
                  <a:lnTo>
                    <a:pt x="3431281" y="1966946"/>
                  </a:lnTo>
                  <a:lnTo>
                    <a:pt x="3466203" y="1966417"/>
                  </a:lnTo>
                  <a:lnTo>
                    <a:pt x="3502182" y="1966946"/>
                  </a:lnTo>
                  <a:lnTo>
                    <a:pt x="3538161" y="1969063"/>
                  </a:lnTo>
                  <a:lnTo>
                    <a:pt x="3575199" y="1971180"/>
                  </a:lnTo>
                  <a:lnTo>
                    <a:pt x="3611708" y="1974885"/>
                  </a:lnTo>
                  <a:lnTo>
                    <a:pt x="3649275" y="1978589"/>
                  </a:lnTo>
                  <a:lnTo>
                    <a:pt x="3685783" y="1984411"/>
                  </a:lnTo>
                  <a:lnTo>
                    <a:pt x="3722821" y="1990761"/>
                  </a:lnTo>
                  <a:lnTo>
                    <a:pt x="3759329" y="1998170"/>
                  </a:lnTo>
                  <a:lnTo>
                    <a:pt x="3795838" y="2006638"/>
                  </a:lnTo>
                  <a:lnTo>
                    <a:pt x="3831288" y="2016164"/>
                  </a:lnTo>
                  <a:lnTo>
                    <a:pt x="3866209" y="2027277"/>
                  </a:lnTo>
                  <a:lnTo>
                    <a:pt x="3900601" y="2038391"/>
                  </a:lnTo>
                  <a:lnTo>
                    <a:pt x="3884199" y="2315173"/>
                  </a:lnTo>
                  <a:lnTo>
                    <a:pt x="3844516" y="2307764"/>
                  </a:lnTo>
                  <a:lnTo>
                    <a:pt x="3802716" y="2301414"/>
                  </a:lnTo>
                  <a:lnTo>
                    <a:pt x="3758271" y="2295063"/>
                  </a:lnTo>
                  <a:lnTo>
                    <a:pt x="3711709" y="2289771"/>
                  </a:lnTo>
                  <a:lnTo>
                    <a:pt x="3662502" y="2284479"/>
                  </a:lnTo>
                  <a:lnTo>
                    <a:pt x="3611708" y="2280774"/>
                  </a:lnTo>
                  <a:lnTo>
                    <a:pt x="3558797" y="2278128"/>
                  </a:lnTo>
                  <a:lnTo>
                    <a:pt x="3504299" y="2277070"/>
                  </a:lnTo>
                  <a:lnTo>
                    <a:pt x="3447684" y="2276540"/>
                  </a:lnTo>
                  <a:lnTo>
                    <a:pt x="3388953" y="2277599"/>
                  </a:lnTo>
                  <a:lnTo>
                    <a:pt x="3359323" y="2278657"/>
                  </a:lnTo>
                  <a:lnTo>
                    <a:pt x="3329163" y="2280774"/>
                  </a:lnTo>
                  <a:lnTo>
                    <a:pt x="3297946" y="2282891"/>
                  </a:lnTo>
                  <a:lnTo>
                    <a:pt x="3267257" y="2285537"/>
                  </a:lnTo>
                  <a:lnTo>
                    <a:pt x="3236040" y="2287654"/>
                  </a:lnTo>
                  <a:lnTo>
                    <a:pt x="3204823" y="2291888"/>
                  </a:lnTo>
                  <a:lnTo>
                    <a:pt x="3172547" y="2295592"/>
                  </a:lnTo>
                  <a:lnTo>
                    <a:pt x="3140271" y="2300355"/>
                  </a:lnTo>
                  <a:lnTo>
                    <a:pt x="3107995" y="2305118"/>
                  </a:lnTo>
                  <a:lnTo>
                    <a:pt x="3075191" y="2310411"/>
                  </a:lnTo>
                  <a:lnTo>
                    <a:pt x="3041857" y="2316761"/>
                  </a:lnTo>
                  <a:lnTo>
                    <a:pt x="3007994" y="2323112"/>
                  </a:lnTo>
                  <a:lnTo>
                    <a:pt x="2975189" y="2331050"/>
                  </a:lnTo>
                  <a:lnTo>
                    <a:pt x="2942913" y="2339518"/>
                  </a:lnTo>
                  <a:lnTo>
                    <a:pt x="2911696" y="2348514"/>
                  </a:lnTo>
                  <a:lnTo>
                    <a:pt x="2881537" y="2357511"/>
                  </a:lnTo>
                  <a:lnTo>
                    <a:pt x="2851907" y="2367566"/>
                  </a:lnTo>
                  <a:lnTo>
                    <a:pt x="2822805" y="2378680"/>
                  </a:lnTo>
                  <a:lnTo>
                    <a:pt x="2794763" y="2390323"/>
                  </a:lnTo>
                  <a:lnTo>
                    <a:pt x="2767778" y="2401966"/>
                  </a:lnTo>
                  <a:lnTo>
                    <a:pt x="2742381" y="2414138"/>
                  </a:lnTo>
                  <a:lnTo>
                    <a:pt x="2716984" y="2426839"/>
                  </a:lnTo>
                  <a:lnTo>
                    <a:pt x="2692645" y="2440599"/>
                  </a:lnTo>
                  <a:lnTo>
                    <a:pt x="2668835" y="2453829"/>
                  </a:lnTo>
                  <a:lnTo>
                    <a:pt x="2646083" y="2468118"/>
                  </a:lnTo>
                  <a:lnTo>
                    <a:pt x="2624389" y="2482936"/>
                  </a:lnTo>
                  <a:lnTo>
                    <a:pt x="2603225" y="2497754"/>
                  </a:lnTo>
                  <a:lnTo>
                    <a:pt x="2582590" y="2512573"/>
                  </a:lnTo>
                  <a:lnTo>
                    <a:pt x="2563013" y="2527920"/>
                  </a:lnTo>
                  <a:lnTo>
                    <a:pt x="2543965" y="2543797"/>
                  </a:lnTo>
                  <a:lnTo>
                    <a:pt x="2525975" y="2559144"/>
                  </a:lnTo>
                  <a:lnTo>
                    <a:pt x="2508515" y="2575021"/>
                  </a:lnTo>
                  <a:lnTo>
                    <a:pt x="2491583" y="2590897"/>
                  </a:lnTo>
                  <a:lnTo>
                    <a:pt x="2475710" y="2606774"/>
                  </a:lnTo>
                  <a:lnTo>
                    <a:pt x="2459837" y="2622650"/>
                  </a:lnTo>
                  <a:lnTo>
                    <a:pt x="2445021" y="2639056"/>
                  </a:lnTo>
                  <a:lnTo>
                    <a:pt x="2431265" y="2654933"/>
                  </a:lnTo>
                  <a:lnTo>
                    <a:pt x="2417508" y="2671339"/>
                  </a:lnTo>
                  <a:lnTo>
                    <a:pt x="2404809" y="2687215"/>
                  </a:lnTo>
                  <a:lnTo>
                    <a:pt x="2393169" y="2703621"/>
                  </a:lnTo>
                  <a:lnTo>
                    <a:pt x="2381528" y="2718969"/>
                  </a:lnTo>
                  <a:lnTo>
                    <a:pt x="2369888" y="2734316"/>
                  </a:lnTo>
                  <a:lnTo>
                    <a:pt x="2349782" y="2764482"/>
                  </a:lnTo>
                  <a:lnTo>
                    <a:pt x="2337612" y="2784592"/>
                  </a:lnTo>
                  <a:lnTo>
                    <a:pt x="2325443" y="2804702"/>
                  </a:lnTo>
                  <a:lnTo>
                    <a:pt x="2314331" y="2825342"/>
                  </a:lnTo>
                  <a:lnTo>
                    <a:pt x="2303220" y="2845452"/>
                  </a:lnTo>
                  <a:lnTo>
                    <a:pt x="2293167" y="2866092"/>
                  </a:lnTo>
                  <a:lnTo>
                    <a:pt x="2283643" y="2887790"/>
                  </a:lnTo>
                  <a:lnTo>
                    <a:pt x="2273590" y="2908959"/>
                  </a:lnTo>
                  <a:lnTo>
                    <a:pt x="2264595" y="2930127"/>
                  </a:lnTo>
                  <a:lnTo>
                    <a:pt x="2257187" y="2951296"/>
                  </a:lnTo>
                  <a:lnTo>
                    <a:pt x="2248722" y="2972994"/>
                  </a:lnTo>
                  <a:lnTo>
                    <a:pt x="2241843" y="2994692"/>
                  </a:lnTo>
                  <a:lnTo>
                    <a:pt x="2234965" y="3016390"/>
                  </a:lnTo>
                  <a:lnTo>
                    <a:pt x="2228616" y="3038089"/>
                  </a:lnTo>
                  <a:lnTo>
                    <a:pt x="2222795" y="3060316"/>
                  </a:lnTo>
                  <a:lnTo>
                    <a:pt x="2218033" y="3082014"/>
                  </a:lnTo>
                  <a:lnTo>
                    <a:pt x="2213271" y="3104241"/>
                  </a:lnTo>
                  <a:lnTo>
                    <a:pt x="2209568" y="3126468"/>
                  </a:lnTo>
                  <a:lnTo>
                    <a:pt x="2205335" y="3148696"/>
                  </a:lnTo>
                  <a:lnTo>
                    <a:pt x="2203219" y="3170394"/>
                  </a:lnTo>
                  <a:lnTo>
                    <a:pt x="2200573" y="3192092"/>
                  </a:lnTo>
                  <a:lnTo>
                    <a:pt x="2198457" y="3214319"/>
                  </a:lnTo>
                  <a:lnTo>
                    <a:pt x="2197398" y="3236017"/>
                  </a:lnTo>
                  <a:lnTo>
                    <a:pt x="2196340" y="3257715"/>
                  </a:lnTo>
                  <a:lnTo>
                    <a:pt x="2196340" y="3279942"/>
                  </a:lnTo>
                  <a:lnTo>
                    <a:pt x="2196340" y="3301640"/>
                  </a:lnTo>
                  <a:lnTo>
                    <a:pt x="2197927" y="3322809"/>
                  </a:lnTo>
                  <a:lnTo>
                    <a:pt x="2198985" y="3344507"/>
                  </a:lnTo>
                  <a:lnTo>
                    <a:pt x="2201102" y="3365676"/>
                  </a:lnTo>
                  <a:lnTo>
                    <a:pt x="2203747" y="3386845"/>
                  </a:lnTo>
                  <a:lnTo>
                    <a:pt x="2206922" y="3407484"/>
                  </a:lnTo>
                  <a:lnTo>
                    <a:pt x="2210626" y="3428124"/>
                  </a:lnTo>
                  <a:lnTo>
                    <a:pt x="2215388" y="3448763"/>
                  </a:lnTo>
                  <a:lnTo>
                    <a:pt x="2223854" y="3486867"/>
                  </a:lnTo>
                  <a:lnTo>
                    <a:pt x="2233378" y="3523384"/>
                  </a:lnTo>
                  <a:lnTo>
                    <a:pt x="2242902" y="3558312"/>
                  </a:lnTo>
                  <a:lnTo>
                    <a:pt x="2254542" y="3591653"/>
                  </a:lnTo>
                  <a:lnTo>
                    <a:pt x="2266183" y="3623406"/>
                  </a:lnTo>
                  <a:lnTo>
                    <a:pt x="2278352" y="3654101"/>
                  </a:lnTo>
                  <a:lnTo>
                    <a:pt x="2292109" y="3683208"/>
                  </a:lnTo>
                  <a:lnTo>
                    <a:pt x="2305866" y="3710728"/>
                  </a:lnTo>
                  <a:lnTo>
                    <a:pt x="2320151" y="3737718"/>
                  </a:lnTo>
                  <a:lnTo>
                    <a:pt x="2335496" y="3763120"/>
                  </a:lnTo>
                  <a:lnTo>
                    <a:pt x="2351898" y="3787464"/>
                  </a:lnTo>
                  <a:lnTo>
                    <a:pt x="2367771" y="3810750"/>
                  </a:lnTo>
                  <a:lnTo>
                    <a:pt x="2385232" y="3832448"/>
                  </a:lnTo>
                  <a:lnTo>
                    <a:pt x="2402693" y="3853617"/>
                  </a:lnTo>
                  <a:lnTo>
                    <a:pt x="2420683" y="3873727"/>
                  </a:lnTo>
                  <a:lnTo>
                    <a:pt x="2439201" y="3893309"/>
                  </a:lnTo>
                  <a:lnTo>
                    <a:pt x="2458249" y="3911831"/>
                  </a:lnTo>
                  <a:lnTo>
                    <a:pt x="2477297" y="3929296"/>
                  </a:lnTo>
                  <a:lnTo>
                    <a:pt x="2497403" y="3946760"/>
                  </a:lnTo>
                  <a:lnTo>
                    <a:pt x="2517509" y="3962636"/>
                  </a:lnTo>
                  <a:lnTo>
                    <a:pt x="2537087" y="3977984"/>
                  </a:lnTo>
                  <a:lnTo>
                    <a:pt x="2557722" y="3992802"/>
                  </a:lnTo>
                  <a:lnTo>
                    <a:pt x="2579415" y="4007620"/>
                  </a:lnTo>
                  <a:lnTo>
                    <a:pt x="2600579" y="4021380"/>
                  </a:lnTo>
                  <a:lnTo>
                    <a:pt x="2621744" y="4034610"/>
                  </a:lnTo>
                  <a:lnTo>
                    <a:pt x="2642908" y="4048370"/>
                  </a:lnTo>
                  <a:lnTo>
                    <a:pt x="2686295" y="4073243"/>
                  </a:lnTo>
                  <a:lnTo>
                    <a:pt x="2729682" y="4098117"/>
                  </a:lnTo>
                  <a:lnTo>
                    <a:pt x="2773069" y="4121932"/>
                  </a:lnTo>
                  <a:lnTo>
                    <a:pt x="2842912" y="4159506"/>
                  </a:lnTo>
                  <a:lnTo>
                    <a:pt x="2876245" y="4179088"/>
                  </a:lnTo>
                  <a:lnTo>
                    <a:pt x="2909579" y="4199198"/>
                  </a:lnTo>
                  <a:lnTo>
                    <a:pt x="2942913" y="4219838"/>
                  </a:lnTo>
                  <a:lnTo>
                    <a:pt x="2976247" y="4241536"/>
                  </a:lnTo>
                  <a:lnTo>
                    <a:pt x="3007994" y="4264292"/>
                  </a:lnTo>
                  <a:lnTo>
                    <a:pt x="3023867" y="4276464"/>
                  </a:lnTo>
                  <a:lnTo>
                    <a:pt x="3039741" y="4288636"/>
                  </a:lnTo>
                  <a:lnTo>
                    <a:pt x="3055085" y="4301337"/>
                  </a:lnTo>
                  <a:lnTo>
                    <a:pt x="3069900" y="4314568"/>
                  </a:lnTo>
                  <a:lnTo>
                    <a:pt x="3085773" y="4327798"/>
                  </a:lnTo>
                  <a:lnTo>
                    <a:pt x="3100588" y="4342087"/>
                  </a:lnTo>
                  <a:lnTo>
                    <a:pt x="3115403" y="4356906"/>
                  </a:lnTo>
                  <a:lnTo>
                    <a:pt x="3130218" y="4372253"/>
                  </a:lnTo>
                  <a:lnTo>
                    <a:pt x="3145033" y="4388659"/>
                  </a:lnTo>
                  <a:lnTo>
                    <a:pt x="3158790" y="4404535"/>
                  </a:lnTo>
                  <a:lnTo>
                    <a:pt x="3172547" y="4422000"/>
                  </a:lnTo>
                  <a:lnTo>
                    <a:pt x="3186833" y="4439464"/>
                  </a:lnTo>
                  <a:lnTo>
                    <a:pt x="3200061" y="4457987"/>
                  </a:lnTo>
                  <a:lnTo>
                    <a:pt x="3213817" y="4477039"/>
                  </a:lnTo>
                  <a:lnTo>
                    <a:pt x="3226516" y="4497149"/>
                  </a:lnTo>
                  <a:lnTo>
                    <a:pt x="3239215" y="4517789"/>
                  </a:lnTo>
                  <a:lnTo>
                    <a:pt x="3252443" y="4538957"/>
                  </a:lnTo>
                  <a:lnTo>
                    <a:pt x="3264612" y="4561714"/>
                  </a:lnTo>
                  <a:lnTo>
                    <a:pt x="3267787" y="4567535"/>
                  </a:lnTo>
                  <a:lnTo>
                    <a:pt x="3271490" y="4573357"/>
                  </a:lnTo>
                  <a:lnTo>
                    <a:pt x="3276252" y="4579178"/>
                  </a:lnTo>
                  <a:lnTo>
                    <a:pt x="3280485" y="4583412"/>
                  </a:lnTo>
                  <a:lnTo>
                    <a:pt x="3285776" y="4588704"/>
                  </a:lnTo>
                  <a:lnTo>
                    <a:pt x="3291067" y="4592409"/>
                  </a:lnTo>
                  <a:lnTo>
                    <a:pt x="3296359" y="4596642"/>
                  </a:lnTo>
                  <a:lnTo>
                    <a:pt x="3302179" y="4600347"/>
                  </a:lnTo>
                  <a:lnTo>
                    <a:pt x="3307999" y="4603522"/>
                  </a:lnTo>
                  <a:lnTo>
                    <a:pt x="3313819" y="4606168"/>
                  </a:lnTo>
                  <a:lnTo>
                    <a:pt x="3320169" y="4608814"/>
                  </a:lnTo>
                  <a:lnTo>
                    <a:pt x="3325989" y="4610402"/>
                  </a:lnTo>
                  <a:lnTo>
                    <a:pt x="3332338" y="4611990"/>
                  </a:lnTo>
                  <a:lnTo>
                    <a:pt x="3338687" y="4613048"/>
                  </a:lnTo>
                  <a:lnTo>
                    <a:pt x="3345566" y="4614107"/>
                  </a:lnTo>
                  <a:lnTo>
                    <a:pt x="3352444" y="4614107"/>
                  </a:lnTo>
                  <a:lnTo>
                    <a:pt x="3364613" y="4613048"/>
                  </a:lnTo>
                  <a:lnTo>
                    <a:pt x="3376254" y="4611461"/>
                  </a:lnTo>
                  <a:lnTo>
                    <a:pt x="3387895" y="4607227"/>
                  </a:lnTo>
                  <a:lnTo>
                    <a:pt x="3393185" y="4604581"/>
                  </a:lnTo>
                  <a:lnTo>
                    <a:pt x="3399006" y="4602464"/>
                  </a:lnTo>
                  <a:lnTo>
                    <a:pt x="3408001" y="4596642"/>
                  </a:lnTo>
                  <a:lnTo>
                    <a:pt x="3415937" y="4590821"/>
                  </a:lnTo>
                  <a:lnTo>
                    <a:pt x="3422815" y="4584470"/>
                  </a:lnTo>
                  <a:lnTo>
                    <a:pt x="3429694" y="4576532"/>
                  </a:lnTo>
                  <a:lnTo>
                    <a:pt x="3435514" y="4568594"/>
                  </a:lnTo>
                  <a:lnTo>
                    <a:pt x="3440276" y="4561185"/>
                  </a:lnTo>
                  <a:lnTo>
                    <a:pt x="3444509" y="4552188"/>
                  </a:lnTo>
                  <a:lnTo>
                    <a:pt x="3447684" y="4543191"/>
                  </a:lnTo>
                  <a:lnTo>
                    <a:pt x="3449271" y="4534194"/>
                  </a:lnTo>
                  <a:lnTo>
                    <a:pt x="3450859" y="4524139"/>
                  </a:lnTo>
                  <a:lnTo>
                    <a:pt x="3451387" y="4514613"/>
                  </a:lnTo>
                  <a:lnTo>
                    <a:pt x="3451387" y="4505087"/>
                  </a:lnTo>
                  <a:lnTo>
                    <a:pt x="3449271" y="4495561"/>
                  </a:lnTo>
                  <a:lnTo>
                    <a:pt x="3447684" y="4485506"/>
                  </a:lnTo>
                  <a:lnTo>
                    <a:pt x="3444509" y="4476509"/>
                  </a:lnTo>
                  <a:lnTo>
                    <a:pt x="3439747" y="4466983"/>
                  </a:lnTo>
                  <a:lnTo>
                    <a:pt x="3424403" y="4439993"/>
                  </a:lnTo>
                  <a:lnTo>
                    <a:pt x="3409588" y="4414061"/>
                  </a:lnTo>
                  <a:lnTo>
                    <a:pt x="3393185" y="4389188"/>
                  </a:lnTo>
                  <a:lnTo>
                    <a:pt x="3377312" y="4364315"/>
                  </a:lnTo>
                  <a:lnTo>
                    <a:pt x="3361439" y="4341558"/>
                  </a:lnTo>
                  <a:lnTo>
                    <a:pt x="3344507" y="4318802"/>
                  </a:lnTo>
                  <a:lnTo>
                    <a:pt x="3327576" y="4297104"/>
                  </a:lnTo>
                  <a:lnTo>
                    <a:pt x="3311173" y="4276464"/>
                  </a:lnTo>
                  <a:lnTo>
                    <a:pt x="3293713" y="4256354"/>
                  </a:lnTo>
                  <a:lnTo>
                    <a:pt x="3276252" y="4236773"/>
                  </a:lnTo>
                  <a:lnTo>
                    <a:pt x="3258263" y="4218779"/>
                  </a:lnTo>
                  <a:lnTo>
                    <a:pt x="3240273" y="4200786"/>
                  </a:lnTo>
                  <a:lnTo>
                    <a:pt x="3222283" y="4183321"/>
                  </a:lnTo>
                  <a:lnTo>
                    <a:pt x="3204293" y="4167445"/>
                  </a:lnTo>
                  <a:lnTo>
                    <a:pt x="3185245" y="4151568"/>
                  </a:lnTo>
                  <a:lnTo>
                    <a:pt x="3167256" y="4135691"/>
                  </a:lnTo>
                  <a:lnTo>
                    <a:pt x="3148737" y="4121932"/>
                  </a:lnTo>
                  <a:lnTo>
                    <a:pt x="3130218" y="4107643"/>
                  </a:lnTo>
                  <a:lnTo>
                    <a:pt x="3111170" y="4093354"/>
                  </a:lnTo>
                  <a:lnTo>
                    <a:pt x="3092651" y="4080653"/>
                  </a:lnTo>
                  <a:lnTo>
                    <a:pt x="3054555" y="4055250"/>
                  </a:lnTo>
                  <a:lnTo>
                    <a:pt x="3016989" y="4031435"/>
                  </a:lnTo>
                  <a:lnTo>
                    <a:pt x="2979951" y="4009208"/>
                  </a:lnTo>
                  <a:lnTo>
                    <a:pt x="2942384" y="3987510"/>
                  </a:lnTo>
                  <a:lnTo>
                    <a:pt x="2868838" y="3947289"/>
                  </a:lnTo>
                  <a:lnTo>
                    <a:pt x="2828626" y="3925062"/>
                  </a:lnTo>
                  <a:lnTo>
                    <a:pt x="2788943" y="3903364"/>
                  </a:lnTo>
                  <a:lnTo>
                    <a:pt x="2750317" y="3880607"/>
                  </a:lnTo>
                  <a:lnTo>
                    <a:pt x="2713809" y="3858380"/>
                  </a:lnTo>
                  <a:lnTo>
                    <a:pt x="2696349" y="3846737"/>
                  </a:lnTo>
                  <a:lnTo>
                    <a:pt x="2678888" y="3834565"/>
                  </a:lnTo>
                  <a:lnTo>
                    <a:pt x="2661427" y="3822393"/>
                  </a:lnTo>
                  <a:lnTo>
                    <a:pt x="2645025" y="3810221"/>
                  </a:lnTo>
                  <a:lnTo>
                    <a:pt x="2628623" y="3796461"/>
                  </a:lnTo>
                  <a:lnTo>
                    <a:pt x="2612749" y="3782701"/>
                  </a:lnTo>
                  <a:lnTo>
                    <a:pt x="2597405" y="3769471"/>
                  </a:lnTo>
                  <a:lnTo>
                    <a:pt x="2582590" y="3754653"/>
                  </a:lnTo>
                  <a:lnTo>
                    <a:pt x="2567775" y="3739305"/>
                  </a:lnTo>
                  <a:lnTo>
                    <a:pt x="2553489" y="3723429"/>
                  </a:lnTo>
                  <a:lnTo>
                    <a:pt x="2539732" y="3707023"/>
                  </a:lnTo>
                  <a:lnTo>
                    <a:pt x="2527033" y="3689559"/>
                  </a:lnTo>
                  <a:lnTo>
                    <a:pt x="2514335" y="3671565"/>
                  </a:lnTo>
                  <a:lnTo>
                    <a:pt x="2501636" y="3653043"/>
                  </a:lnTo>
                  <a:lnTo>
                    <a:pt x="2490525" y="3632932"/>
                  </a:lnTo>
                  <a:lnTo>
                    <a:pt x="2478885" y="3612293"/>
                  </a:lnTo>
                  <a:lnTo>
                    <a:pt x="2468302" y="3590065"/>
                  </a:lnTo>
                  <a:lnTo>
                    <a:pt x="2458249" y="3567309"/>
                  </a:lnTo>
                  <a:lnTo>
                    <a:pt x="2448196" y="3543494"/>
                  </a:lnTo>
                  <a:lnTo>
                    <a:pt x="2439201" y="3518091"/>
                  </a:lnTo>
                  <a:lnTo>
                    <a:pt x="2431265" y="3492160"/>
                  </a:lnTo>
                  <a:lnTo>
                    <a:pt x="2423328" y="3464640"/>
                  </a:lnTo>
                  <a:lnTo>
                    <a:pt x="2416449" y="3436591"/>
                  </a:lnTo>
                  <a:lnTo>
                    <a:pt x="2409571" y="3405897"/>
                  </a:lnTo>
                  <a:lnTo>
                    <a:pt x="2406397" y="3390549"/>
                  </a:lnTo>
                  <a:lnTo>
                    <a:pt x="2403222" y="3374673"/>
                  </a:lnTo>
                  <a:lnTo>
                    <a:pt x="2400576" y="3358267"/>
                  </a:lnTo>
                  <a:lnTo>
                    <a:pt x="2398989" y="3342390"/>
                  </a:lnTo>
                  <a:lnTo>
                    <a:pt x="2397401" y="3325984"/>
                  </a:lnTo>
                  <a:lnTo>
                    <a:pt x="2396343" y="3309579"/>
                  </a:lnTo>
                  <a:lnTo>
                    <a:pt x="2395814" y="3292644"/>
                  </a:lnTo>
                  <a:lnTo>
                    <a:pt x="2395814" y="3276238"/>
                  </a:lnTo>
                  <a:lnTo>
                    <a:pt x="2396343" y="3259303"/>
                  </a:lnTo>
                  <a:lnTo>
                    <a:pt x="2396873" y="3241838"/>
                  </a:lnTo>
                  <a:lnTo>
                    <a:pt x="2397401" y="3224903"/>
                  </a:lnTo>
                  <a:lnTo>
                    <a:pt x="2399518" y="3207968"/>
                  </a:lnTo>
                  <a:lnTo>
                    <a:pt x="2401635" y="3190504"/>
                  </a:lnTo>
                  <a:lnTo>
                    <a:pt x="2403751" y="3173040"/>
                  </a:lnTo>
                  <a:lnTo>
                    <a:pt x="2406397" y="3155575"/>
                  </a:lnTo>
                  <a:lnTo>
                    <a:pt x="2409571" y="3138111"/>
                  </a:lnTo>
                  <a:lnTo>
                    <a:pt x="2413804" y="3121176"/>
                  </a:lnTo>
                  <a:lnTo>
                    <a:pt x="2417508" y="3104241"/>
                  </a:lnTo>
                  <a:lnTo>
                    <a:pt x="2422270" y="3086777"/>
                  </a:lnTo>
                  <a:lnTo>
                    <a:pt x="2427032" y="3069313"/>
                  </a:lnTo>
                  <a:lnTo>
                    <a:pt x="2432323" y="3051848"/>
                  </a:lnTo>
                  <a:lnTo>
                    <a:pt x="2438143" y="3034913"/>
                  </a:lnTo>
                  <a:lnTo>
                    <a:pt x="2444492" y="3018507"/>
                  </a:lnTo>
                  <a:lnTo>
                    <a:pt x="2450842" y="3001043"/>
                  </a:lnTo>
                  <a:lnTo>
                    <a:pt x="2458249" y="2984108"/>
                  </a:lnTo>
                  <a:lnTo>
                    <a:pt x="2465127" y="2968231"/>
                  </a:lnTo>
                  <a:lnTo>
                    <a:pt x="2473064" y="2951296"/>
                  </a:lnTo>
                  <a:lnTo>
                    <a:pt x="2481530" y="2935420"/>
                  </a:lnTo>
                  <a:lnTo>
                    <a:pt x="2489467" y="2919014"/>
                  </a:lnTo>
                  <a:lnTo>
                    <a:pt x="2498461" y="2903137"/>
                  </a:lnTo>
                  <a:lnTo>
                    <a:pt x="2507456" y="2887790"/>
                  </a:lnTo>
                  <a:lnTo>
                    <a:pt x="2517509" y="2871913"/>
                  </a:lnTo>
                  <a:lnTo>
                    <a:pt x="2533383" y="2847569"/>
                  </a:lnTo>
                  <a:lnTo>
                    <a:pt x="2551373" y="2822696"/>
                  </a:lnTo>
                  <a:lnTo>
                    <a:pt x="2572008" y="2797293"/>
                  </a:lnTo>
                  <a:lnTo>
                    <a:pt x="2594230" y="2771891"/>
                  </a:lnTo>
                  <a:lnTo>
                    <a:pt x="2605341" y="2758660"/>
                  </a:lnTo>
                  <a:lnTo>
                    <a:pt x="2618040" y="2745959"/>
                  </a:lnTo>
                  <a:lnTo>
                    <a:pt x="2630739" y="2732728"/>
                  </a:lnTo>
                  <a:lnTo>
                    <a:pt x="2644496" y="2720027"/>
                  </a:lnTo>
                  <a:lnTo>
                    <a:pt x="2658253" y="2707326"/>
                  </a:lnTo>
                  <a:lnTo>
                    <a:pt x="2673067" y="2695154"/>
                  </a:lnTo>
                  <a:lnTo>
                    <a:pt x="2688941" y="2682982"/>
                  </a:lnTo>
                  <a:lnTo>
                    <a:pt x="2704285" y="2670280"/>
                  </a:lnTo>
                  <a:lnTo>
                    <a:pt x="2720687" y="2658108"/>
                  </a:lnTo>
                  <a:lnTo>
                    <a:pt x="2738148" y="2646466"/>
                  </a:lnTo>
                  <a:lnTo>
                    <a:pt x="2755609" y="2634822"/>
                  </a:lnTo>
                  <a:lnTo>
                    <a:pt x="2774127" y="2623709"/>
                  </a:lnTo>
                  <a:lnTo>
                    <a:pt x="2793175" y="2612595"/>
                  </a:lnTo>
                  <a:lnTo>
                    <a:pt x="2813281" y="2601482"/>
                  </a:lnTo>
                  <a:lnTo>
                    <a:pt x="2833388" y="2591426"/>
                  </a:lnTo>
                  <a:lnTo>
                    <a:pt x="2854023" y="2581371"/>
                  </a:lnTo>
                  <a:lnTo>
                    <a:pt x="2876245" y="2571845"/>
                  </a:lnTo>
                  <a:lnTo>
                    <a:pt x="2898468" y="2562849"/>
                  </a:lnTo>
                  <a:lnTo>
                    <a:pt x="2921749" y="2553852"/>
                  </a:lnTo>
                  <a:lnTo>
                    <a:pt x="2945559" y="2545384"/>
                  </a:lnTo>
                  <a:lnTo>
                    <a:pt x="2970956" y="2538504"/>
                  </a:lnTo>
                  <a:lnTo>
                    <a:pt x="2995824" y="2530566"/>
                  </a:lnTo>
                  <a:lnTo>
                    <a:pt x="3022280" y="2524215"/>
                  </a:lnTo>
                  <a:lnTo>
                    <a:pt x="3049264" y="2518394"/>
                  </a:lnTo>
                  <a:lnTo>
                    <a:pt x="3083657" y="2511514"/>
                  </a:lnTo>
                  <a:lnTo>
                    <a:pt x="3116990" y="2505163"/>
                  </a:lnTo>
                  <a:lnTo>
                    <a:pt x="3150324" y="2499871"/>
                  </a:lnTo>
                  <a:lnTo>
                    <a:pt x="3184187" y="2494579"/>
                  </a:lnTo>
                  <a:lnTo>
                    <a:pt x="3216992" y="2490875"/>
                  </a:lnTo>
                  <a:lnTo>
                    <a:pt x="3249268" y="2487170"/>
                  </a:lnTo>
                  <a:lnTo>
                    <a:pt x="3281543" y="2483466"/>
                  </a:lnTo>
                  <a:lnTo>
                    <a:pt x="3312761" y="2481349"/>
                  </a:lnTo>
                  <a:lnTo>
                    <a:pt x="3344507" y="2479232"/>
                  </a:lnTo>
                  <a:lnTo>
                    <a:pt x="3375196" y="2478173"/>
                  </a:lnTo>
                  <a:lnTo>
                    <a:pt x="3405884" y="2476586"/>
                  </a:lnTo>
                  <a:lnTo>
                    <a:pt x="3436043" y="2476056"/>
                  </a:lnTo>
                  <a:lnTo>
                    <a:pt x="3465144" y="2476056"/>
                  </a:lnTo>
                  <a:lnTo>
                    <a:pt x="3493716" y="2476056"/>
                  </a:lnTo>
                  <a:lnTo>
                    <a:pt x="3550860" y="2478173"/>
                  </a:lnTo>
                  <a:lnTo>
                    <a:pt x="3604829" y="2480290"/>
                  </a:lnTo>
                  <a:lnTo>
                    <a:pt x="3656682" y="2485053"/>
                  </a:lnTo>
                  <a:lnTo>
                    <a:pt x="3706418" y="2490345"/>
                  </a:lnTo>
                  <a:lnTo>
                    <a:pt x="3753509" y="2496167"/>
                  </a:lnTo>
                  <a:lnTo>
                    <a:pt x="3797425" y="2502518"/>
                  </a:lnTo>
                  <a:lnTo>
                    <a:pt x="3838695" y="2509397"/>
                  </a:lnTo>
                  <a:lnTo>
                    <a:pt x="3876791" y="2516807"/>
                  </a:lnTo>
                  <a:lnTo>
                    <a:pt x="3911183" y="2524215"/>
                  </a:lnTo>
                  <a:lnTo>
                    <a:pt x="3922824" y="2539563"/>
                  </a:lnTo>
                  <a:lnTo>
                    <a:pt x="3934993" y="2557556"/>
                  </a:lnTo>
                  <a:lnTo>
                    <a:pt x="3948221" y="2578196"/>
                  </a:lnTo>
                  <a:lnTo>
                    <a:pt x="3961449" y="2601482"/>
                  </a:lnTo>
                  <a:lnTo>
                    <a:pt x="3975735" y="2627943"/>
                  </a:lnTo>
                  <a:lnTo>
                    <a:pt x="3990021" y="2657050"/>
                  </a:lnTo>
                  <a:lnTo>
                    <a:pt x="4004836" y="2688803"/>
                  </a:lnTo>
                  <a:lnTo>
                    <a:pt x="4019122" y="2723202"/>
                  </a:lnTo>
                  <a:lnTo>
                    <a:pt x="4032879" y="2761306"/>
                  </a:lnTo>
                  <a:lnTo>
                    <a:pt x="4046635" y="2802056"/>
                  </a:lnTo>
                  <a:lnTo>
                    <a:pt x="4052985" y="2823754"/>
                  </a:lnTo>
                  <a:lnTo>
                    <a:pt x="4059334" y="2845452"/>
                  </a:lnTo>
                  <a:lnTo>
                    <a:pt x="4066213" y="2869796"/>
                  </a:lnTo>
                  <a:lnTo>
                    <a:pt x="4071504" y="2893611"/>
                  </a:lnTo>
                  <a:lnTo>
                    <a:pt x="4077324" y="2917955"/>
                  </a:lnTo>
                  <a:lnTo>
                    <a:pt x="4083144" y="2943887"/>
                  </a:lnTo>
                  <a:lnTo>
                    <a:pt x="4088435" y="2970877"/>
                  </a:lnTo>
                  <a:lnTo>
                    <a:pt x="4093197" y="2997868"/>
                  </a:lnTo>
                  <a:lnTo>
                    <a:pt x="4097430" y="3025917"/>
                  </a:lnTo>
                  <a:lnTo>
                    <a:pt x="4102192" y="3055023"/>
                  </a:lnTo>
                  <a:lnTo>
                    <a:pt x="4105896" y="3085189"/>
                  </a:lnTo>
                  <a:lnTo>
                    <a:pt x="4109071" y="3115355"/>
                  </a:lnTo>
                  <a:lnTo>
                    <a:pt x="4085790" y="3104770"/>
                  </a:lnTo>
                  <a:lnTo>
                    <a:pt x="4061980" y="3094186"/>
                  </a:lnTo>
                  <a:lnTo>
                    <a:pt x="4038170" y="3084131"/>
                  </a:lnTo>
                  <a:lnTo>
                    <a:pt x="4014360" y="3074605"/>
                  </a:lnTo>
                  <a:lnTo>
                    <a:pt x="3966211" y="3055023"/>
                  </a:lnTo>
                  <a:lnTo>
                    <a:pt x="3917004" y="3037559"/>
                  </a:lnTo>
                  <a:lnTo>
                    <a:pt x="3868326" y="3022212"/>
                  </a:lnTo>
                  <a:lnTo>
                    <a:pt x="3819119" y="3007394"/>
                  </a:lnTo>
                  <a:lnTo>
                    <a:pt x="3770441" y="2993105"/>
                  </a:lnTo>
                  <a:lnTo>
                    <a:pt x="3721233" y="2980933"/>
                  </a:lnTo>
                  <a:lnTo>
                    <a:pt x="3672555" y="2969819"/>
                  </a:lnTo>
                  <a:lnTo>
                    <a:pt x="3623877" y="2959764"/>
                  </a:lnTo>
                  <a:lnTo>
                    <a:pt x="3576257" y="2950238"/>
                  </a:lnTo>
                  <a:lnTo>
                    <a:pt x="3529167" y="2941770"/>
                  </a:lnTo>
                  <a:lnTo>
                    <a:pt x="3483134" y="2934361"/>
                  </a:lnTo>
                  <a:lnTo>
                    <a:pt x="3437631" y="2928011"/>
                  </a:lnTo>
                  <a:lnTo>
                    <a:pt x="3394244" y="2922189"/>
                  </a:lnTo>
                  <a:lnTo>
                    <a:pt x="3350857" y="2917426"/>
                  </a:lnTo>
                  <a:lnTo>
                    <a:pt x="3309586" y="2912663"/>
                  </a:lnTo>
                  <a:lnTo>
                    <a:pt x="3269903" y="2909488"/>
                  </a:lnTo>
                  <a:lnTo>
                    <a:pt x="3231278" y="2906313"/>
                  </a:lnTo>
                  <a:lnTo>
                    <a:pt x="3194240" y="2903666"/>
                  </a:lnTo>
                  <a:lnTo>
                    <a:pt x="3127573" y="2900491"/>
                  </a:lnTo>
                  <a:lnTo>
                    <a:pt x="3069371" y="2898374"/>
                  </a:lnTo>
                  <a:lnTo>
                    <a:pt x="3020693" y="2897845"/>
                  </a:lnTo>
                  <a:lnTo>
                    <a:pt x="2983126" y="2897845"/>
                  </a:lnTo>
                  <a:lnTo>
                    <a:pt x="2945559" y="2898374"/>
                  </a:lnTo>
                  <a:lnTo>
                    <a:pt x="2935506" y="2899433"/>
                  </a:lnTo>
                  <a:lnTo>
                    <a:pt x="2925982" y="2901020"/>
                  </a:lnTo>
                  <a:lnTo>
                    <a:pt x="2915929" y="2903666"/>
                  </a:lnTo>
                  <a:lnTo>
                    <a:pt x="2906934" y="2907371"/>
                  </a:lnTo>
                  <a:lnTo>
                    <a:pt x="2898468" y="2912134"/>
                  </a:lnTo>
                  <a:lnTo>
                    <a:pt x="2891061" y="2917426"/>
                  </a:lnTo>
                  <a:lnTo>
                    <a:pt x="2883124" y="2923777"/>
                  </a:lnTo>
                  <a:lnTo>
                    <a:pt x="2876245" y="2930127"/>
                  </a:lnTo>
                  <a:lnTo>
                    <a:pt x="2870425" y="2937007"/>
                  </a:lnTo>
                  <a:lnTo>
                    <a:pt x="2864605" y="2944946"/>
                  </a:lnTo>
                  <a:lnTo>
                    <a:pt x="2859843" y="2953413"/>
                  </a:lnTo>
                  <a:lnTo>
                    <a:pt x="2856139" y="2962410"/>
                  </a:lnTo>
                  <a:lnTo>
                    <a:pt x="2853494" y="2971936"/>
                  </a:lnTo>
                  <a:lnTo>
                    <a:pt x="2850848" y="2980933"/>
                  </a:lnTo>
                  <a:lnTo>
                    <a:pt x="2849790" y="2991517"/>
                  </a:lnTo>
                  <a:lnTo>
                    <a:pt x="2849790" y="3001572"/>
                  </a:lnTo>
                  <a:lnTo>
                    <a:pt x="2850848" y="3011098"/>
                  </a:lnTo>
                  <a:lnTo>
                    <a:pt x="2852436" y="3021683"/>
                  </a:lnTo>
                  <a:lnTo>
                    <a:pt x="2855610" y="3030679"/>
                  </a:lnTo>
                  <a:lnTo>
                    <a:pt x="2858785" y="3039676"/>
                  </a:lnTo>
                  <a:lnTo>
                    <a:pt x="2863018" y="3048144"/>
                  </a:lnTo>
                  <a:lnTo>
                    <a:pt x="2868309" y="3056082"/>
                  </a:lnTo>
                  <a:lnTo>
                    <a:pt x="2874129" y="3063491"/>
                  </a:lnTo>
                  <a:lnTo>
                    <a:pt x="2881537" y="3070371"/>
                  </a:lnTo>
                  <a:lnTo>
                    <a:pt x="2888415" y="3076192"/>
                  </a:lnTo>
                  <a:lnTo>
                    <a:pt x="2896352" y="3082014"/>
                  </a:lnTo>
                  <a:lnTo>
                    <a:pt x="2904289" y="3086777"/>
                  </a:lnTo>
                  <a:lnTo>
                    <a:pt x="2913283" y="3090481"/>
                  </a:lnTo>
                  <a:lnTo>
                    <a:pt x="2922278" y="3093657"/>
                  </a:lnTo>
                  <a:lnTo>
                    <a:pt x="2932331" y="3095773"/>
                  </a:lnTo>
                  <a:lnTo>
                    <a:pt x="2942384" y="3096832"/>
                  </a:lnTo>
                  <a:lnTo>
                    <a:pt x="2952967" y="3096832"/>
                  </a:lnTo>
                  <a:lnTo>
                    <a:pt x="2984184" y="3096832"/>
                  </a:lnTo>
                  <a:lnTo>
                    <a:pt x="3019105" y="3096832"/>
                  </a:lnTo>
                  <a:lnTo>
                    <a:pt x="3066196" y="3097361"/>
                  </a:lnTo>
                  <a:lnTo>
                    <a:pt x="3122811" y="3099478"/>
                  </a:lnTo>
                  <a:lnTo>
                    <a:pt x="3189478" y="3103183"/>
                  </a:lnTo>
                  <a:lnTo>
                    <a:pt x="3225458" y="3105829"/>
                  </a:lnTo>
                  <a:lnTo>
                    <a:pt x="3262495" y="3109004"/>
                  </a:lnTo>
                  <a:lnTo>
                    <a:pt x="3302179" y="3113238"/>
                  </a:lnTo>
                  <a:lnTo>
                    <a:pt x="3343449" y="3116942"/>
                  </a:lnTo>
                  <a:lnTo>
                    <a:pt x="3385249" y="3122234"/>
                  </a:lnTo>
                  <a:lnTo>
                    <a:pt x="3428636" y="3128056"/>
                  </a:lnTo>
                  <a:lnTo>
                    <a:pt x="3473081" y="3134936"/>
                  </a:lnTo>
                  <a:lnTo>
                    <a:pt x="3518585" y="3142874"/>
                  </a:lnTo>
                  <a:lnTo>
                    <a:pt x="3564088" y="3150813"/>
                  </a:lnTo>
                  <a:lnTo>
                    <a:pt x="3610649" y="3159809"/>
                  </a:lnTo>
                  <a:lnTo>
                    <a:pt x="3657740" y="3170923"/>
                  </a:lnTo>
                  <a:lnTo>
                    <a:pt x="3704831" y="3182037"/>
                  </a:lnTo>
                  <a:lnTo>
                    <a:pt x="3751393" y="3194738"/>
                  </a:lnTo>
                  <a:lnTo>
                    <a:pt x="3798483" y="3209027"/>
                  </a:lnTo>
                  <a:lnTo>
                    <a:pt x="3845574" y="3223845"/>
                  </a:lnTo>
                  <a:lnTo>
                    <a:pt x="3892136" y="3239721"/>
                  </a:lnTo>
                  <a:lnTo>
                    <a:pt x="3938168" y="3257715"/>
                  </a:lnTo>
                  <a:lnTo>
                    <a:pt x="3960920" y="3267241"/>
                  </a:lnTo>
                  <a:lnTo>
                    <a:pt x="3983671" y="3276767"/>
                  </a:lnTo>
                  <a:lnTo>
                    <a:pt x="4005894" y="3286822"/>
                  </a:lnTo>
                  <a:lnTo>
                    <a:pt x="4028117" y="3297406"/>
                  </a:lnTo>
                  <a:lnTo>
                    <a:pt x="4049810" y="3307991"/>
                  </a:lnTo>
                  <a:lnTo>
                    <a:pt x="4070975" y="3319104"/>
                  </a:lnTo>
                  <a:lnTo>
                    <a:pt x="4138701" y="3355621"/>
                  </a:lnTo>
                  <a:lnTo>
                    <a:pt x="4204310" y="3392137"/>
                  </a:lnTo>
                  <a:lnTo>
                    <a:pt x="4267803" y="3428124"/>
                  </a:lnTo>
                  <a:lnTo>
                    <a:pt x="4328651" y="3464111"/>
                  </a:lnTo>
                  <a:lnTo>
                    <a:pt x="4387911" y="3500098"/>
                  </a:lnTo>
                  <a:lnTo>
                    <a:pt x="4445584" y="3536085"/>
                  </a:lnTo>
                  <a:lnTo>
                    <a:pt x="4500611" y="3572072"/>
                  </a:lnTo>
                  <a:lnTo>
                    <a:pt x="4555109" y="3609117"/>
                  </a:lnTo>
                  <a:lnTo>
                    <a:pt x="4574157" y="3634520"/>
                  </a:lnTo>
                  <a:lnTo>
                    <a:pt x="4592677" y="3660981"/>
                  </a:lnTo>
                  <a:lnTo>
                    <a:pt x="4611195" y="3689030"/>
                  </a:lnTo>
                  <a:lnTo>
                    <a:pt x="4629714" y="3716549"/>
                  </a:lnTo>
                  <a:lnTo>
                    <a:pt x="4647175" y="3745656"/>
                  </a:lnTo>
                  <a:lnTo>
                    <a:pt x="4664635" y="3775292"/>
                  </a:lnTo>
                  <a:lnTo>
                    <a:pt x="4681038" y="3804929"/>
                  </a:lnTo>
                  <a:lnTo>
                    <a:pt x="4697969" y="3835624"/>
                  </a:lnTo>
                  <a:lnTo>
                    <a:pt x="4713843" y="3867377"/>
                  </a:lnTo>
                  <a:lnTo>
                    <a:pt x="4729716" y="3899659"/>
                  </a:lnTo>
                  <a:lnTo>
                    <a:pt x="4745060" y="3932471"/>
                  </a:lnTo>
                  <a:lnTo>
                    <a:pt x="4759346" y="3966341"/>
                  </a:lnTo>
                  <a:lnTo>
                    <a:pt x="4774161" y="4000740"/>
                  </a:lnTo>
                  <a:lnTo>
                    <a:pt x="4787389" y="4035669"/>
                  </a:lnTo>
                  <a:lnTo>
                    <a:pt x="4801145" y="4071656"/>
                  </a:lnTo>
                  <a:lnTo>
                    <a:pt x="4813844" y="4108172"/>
                  </a:lnTo>
                  <a:lnTo>
                    <a:pt x="4826013" y="4145747"/>
                  </a:lnTo>
                  <a:lnTo>
                    <a:pt x="4837654" y="4183321"/>
                  </a:lnTo>
                  <a:lnTo>
                    <a:pt x="4849295" y="4222484"/>
                  </a:lnTo>
                  <a:lnTo>
                    <a:pt x="4860406" y="4261646"/>
                  </a:lnTo>
                  <a:lnTo>
                    <a:pt x="4869930" y="4301337"/>
                  </a:lnTo>
                  <a:lnTo>
                    <a:pt x="4879454" y="4342617"/>
                  </a:lnTo>
                  <a:lnTo>
                    <a:pt x="4888978" y="4383896"/>
                  </a:lnTo>
                  <a:lnTo>
                    <a:pt x="4897443" y="4426233"/>
                  </a:lnTo>
                  <a:lnTo>
                    <a:pt x="4905380" y="4469630"/>
                  </a:lnTo>
                  <a:lnTo>
                    <a:pt x="4912259" y="4513555"/>
                  </a:lnTo>
                  <a:lnTo>
                    <a:pt x="4919666" y="4558539"/>
                  </a:lnTo>
                  <a:lnTo>
                    <a:pt x="4925487" y="4603522"/>
                  </a:lnTo>
                  <a:lnTo>
                    <a:pt x="4931307" y="4650094"/>
                  </a:lnTo>
                  <a:lnTo>
                    <a:pt x="4935539" y="4697194"/>
                  </a:lnTo>
                  <a:lnTo>
                    <a:pt x="4940301" y="4744824"/>
                  </a:lnTo>
                  <a:lnTo>
                    <a:pt x="4943476" y="4792983"/>
                  </a:lnTo>
                  <a:lnTo>
                    <a:pt x="4947709" y="4871308"/>
                  </a:lnTo>
                  <a:lnTo>
                    <a:pt x="4950883" y="4950162"/>
                  </a:lnTo>
                  <a:lnTo>
                    <a:pt x="4953000" y="5027428"/>
                  </a:lnTo>
                  <a:lnTo>
                    <a:pt x="4953000" y="5103636"/>
                  </a:lnTo>
                  <a:lnTo>
                    <a:pt x="4952471" y="5178785"/>
                  </a:lnTo>
                  <a:lnTo>
                    <a:pt x="4950355" y="5252876"/>
                  </a:lnTo>
                  <a:lnTo>
                    <a:pt x="4947180" y="5326437"/>
                  </a:lnTo>
                  <a:lnTo>
                    <a:pt x="4943476" y="5398411"/>
                  </a:lnTo>
                  <a:lnTo>
                    <a:pt x="4937656" y="5469327"/>
                  </a:lnTo>
                  <a:lnTo>
                    <a:pt x="4931307" y="5538655"/>
                  </a:lnTo>
                  <a:lnTo>
                    <a:pt x="4923899" y="5606924"/>
                  </a:lnTo>
                  <a:lnTo>
                    <a:pt x="4915433" y="5673606"/>
                  </a:lnTo>
                  <a:lnTo>
                    <a:pt x="4905909" y="5739229"/>
                  </a:lnTo>
                  <a:lnTo>
                    <a:pt x="4896385" y="5802736"/>
                  </a:lnTo>
                  <a:lnTo>
                    <a:pt x="4885274" y="5864655"/>
                  </a:lnTo>
                  <a:lnTo>
                    <a:pt x="4873105" y="5925515"/>
                  </a:lnTo>
                  <a:lnTo>
                    <a:pt x="4860935" y="5983729"/>
                  </a:lnTo>
                  <a:lnTo>
                    <a:pt x="4847178" y="6041414"/>
                  </a:lnTo>
                  <a:lnTo>
                    <a:pt x="4833421" y="6096453"/>
                  </a:lnTo>
                  <a:lnTo>
                    <a:pt x="4818606" y="6149375"/>
                  </a:lnTo>
                  <a:lnTo>
                    <a:pt x="4802733" y="6201239"/>
                  </a:lnTo>
                  <a:lnTo>
                    <a:pt x="4787389" y="6249927"/>
                  </a:lnTo>
                  <a:lnTo>
                    <a:pt x="4770457" y="6297557"/>
                  </a:lnTo>
                  <a:lnTo>
                    <a:pt x="4754055" y="6342541"/>
                  </a:lnTo>
                  <a:lnTo>
                    <a:pt x="4736595" y="6385407"/>
                  </a:lnTo>
                  <a:lnTo>
                    <a:pt x="4718605" y="6425628"/>
                  </a:lnTo>
                  <a:lnTo>
                    <a:pt x="4700615" y="6463732"/>
                  </a:lnTo>
                  <a:lnTo>
                    <a:pt x="4681567" y="6499719"/>
                  </a:lnTo>
                  <a:lnTo>
                    <a:pt x="4663048" y="6533589"/>
                  </a:lnTo>
                  <a:lnTo>
                    <a:pt x="4653524" y="6548937"/>
                  </a:lnTo>
                  <a:lnTo>
                    <a:pt x="4644000" y="6564284"/>
                  </a:lnTo>
                  <a:lnTo>
                    <a:pt x="4635005" y="6578573"/>
                  </a:lnTo>
                  <a:lnTo>
                    <a:pt x="4624952" y="6591803"/>
                  </a:lnTo>
                  <a:lnTo>
                    <a:pt x="4614899" y="6605563"/>
                  </a:lnTo>
                  <a:lnTo>
                    <a:pt x="4605375" y="6617735"/>
                  </a:lnTo>
                  <a:lnTo>
                    <a:pt x="4596381" y="6627790"/>
                  </a:lnTo>
                  <a:lnTo>
                    <a:pt x="4585798" y="6638375"/>
                  </a:lnTo>
                  <a:lnTo>
                    <a:pt x="4573629" y="6648430"/>
                  </a:lnTo>
                  <a:lnTo>
                    <a:pt x="4559871" y="6658485"/>
                  </a:lnTo>
                  <a:lnTo>
                    <a:pt x="4545057" y="6668011"/>
                  </a:lnTo>
                  <a:lnTo>
                    <a:pt x="4528655" y="6678066"/>
                  </a:lnTo>
                  <a:lnTo>
                    <a:pt x="4511193" y="6688122"/>
                  </a:lnTo>
                  <a:lnTo>
                    <a:pt x="4492675" y="6697118"/>
                  </a:lnTo>
                  <a:lnTo>
                    <a:pt x="4466749" y="6682300"/>
                  </a:lnTo>
                  <a:lnTo>
                    <a:pt x="4442409" y="6667482"/>
                  </a:lnTo>
                  <a:lnTo>
                    <a:pt x="4417541" y="6652135"/>
                  </a:lnTo>
                  <a:lnTo>
                    <a:pt x="4394261" y="6637316"/>
                  </a:lnTo>
                  <a:lnTo>
                    <a:pt x="4372038" y="6621440"/>
                  </a:lnTo>
                  <a:lnTo>
                    <a:pt x="4349286" y="6605563"/>
                  </a:lnTo>
                  <a:lnTo>
                    <a:pt x="4328122" y="6589157"/>
                  </a:lnTo>
                  <a:lnTo>
                    <a:pt x="4307487" y="6573810"/>
                  </a:lnTo>
                  <a:lnTo>
                    <a:pt x="4287381" y="6557404"/>
                  </a:lnTo>
                  <a:lnTo>
                    <a:pt x="4268333" y="6540998"/>
                  </a:lnTo>
                  <a:lnTo>
                    <a:pt x="4249813" y="6524592"/>
                  </a:lnTo>
                  <a:lnTo>
                    <a:pt x="4231295" y="6507657"/>
                  </a:lnTo>
                  <a:lnTo>
                    <a:pt x="4214363" y="6490722"/>
                  </a:lnTo>
                  <a:lnTo>
                    <a:pt x="4197432" y="6474316"/>
                  </a:lnTo>
                  <a:lnTo>
                    <a:pt x="4181029" y="6456852"/>
                  </a:lnTo>
                  <a:lnTo>
                    <a:pt x="4165156" y="6439388"/>
                  </a:lnTo>
                  <a:lnTo>
                    <a:pt x="4150341" y="6421924"/>
                  </a:lnTo>
                  <a:lnTo>
                    <a:pt x="4135526" y="6404459"/>
                  </a:lnTo>
                  <a:lnTo>
                    <a:pt x="4121769" y="6386466"/>
                  </a:lnTo>
                  <a:lnTo>
                    <a:pt x="4108541" y="6369002"/>
                  </a:lnTo>
                  <a:lnTo>
                    <a:pt x="4095843" y="6351008"/>
                  </a:lnTo>
                  <a:lnTo>
                    <a:pt x="4082615" y="6333015"/>
                  </a:lnTo>
                  <a:lnTo>
                    <a:pt x="4070975" y="6314492"/>
                  </a:lnTo>
                  <a:lnTo>
                    <a:pt x="4059334" y="6296498"/>
                  </a:lnTo>
                  <a:lnTo>
                    <a:pt x="4048752" y="6277446"/>
                  </a:lnTo>
                  <a:lnTo>
                    <a:pt x="4037641" y="6259453"/>
                  </a:lnTo>
                  <a:lnTo>
                    <a:pt x="4028117" y="6240930"/>
                  </a:lnTo>
                  <a:lnTo>
                    <a:pt x="4018064" y="6222408"/>
                  </a:lnTo>
                  <a:lnTo>
                    <a:pt x="4008540" y="6202826"/>
                  </a:lnTo>
                  <a:lnTo>
                    <a:pt x="4000074" y="6184304"/>
                  </a:lnTo>
                  <a:lnTo>
                    <a:pt x="3992137" y="6164723"/>
                  </a:lnTo>
                  <a:lnTo>
                    <a:pt x="3983671" y="6146200"/>
                  </a:lnTo>
                  <a:lnTo>
                    <a:pt x="3968857" y="6107567"/>
                  </a:lnTo>
                  <a:lnTo>
                    <a:pt x="3955100" y="6068404"/>
                  </a:lnTo>
                  <a:lnTo>
                    <a:pt x="3942930" y="6029771"/>
                  </a:lnTo>
                  <a:lnTo>
                    <a:pt x="3931819" y="5989551"/>
                  </a:lnTo>
                  <a:lnTo>
                    <a:pt x="3922295" y="5950388"/>
                  </a:lnTo>
                  <a:lnTo>
                    <a:pt x="3913829" y="5910697"/>
                  </a:lnTo>
                  <a:lnTo>
                    <a:pt x="3906421" y="5870476"/>
                  </a:lnTo>
                  <a:lnTo>
                    <a:pt x="3899014" y="5829726"/>
                  </a:lnTo>
                  <a:lnTo>
                    <a:pt x="3892665" y="5790034"/>
                  </a:lnTo>
                  <a:lnTo>
                    <a:pt x="3887374" y="5749284"/>
                  </a:lnTo>
                  <a:lnTo>
                    <a:pt x="3882612" y="5709064"/>
                  </a:lnTo>
                  <a:lnTo>
                    <a:pt x="3877850" y="5668314"/>
                  </a:lnTo>
                  <a:lnTo>
                    <a:pt x="3869913" y="5587343"/>
                  </a:lnTo>
                  <a:lnTo>
                    <a:pt x="3863035" y="5505314"/>
                  </a:lnTo>
                  <a:lnTo>
                    <a:pt x="3854040" y="5400528"/>
                  </a:lnTo>
                  <a:lnTo>
                    <a:pt x="3848749" y="5348665"/>
                  </a:lnTo>
                  <a:lnTo>
                    <a:pt x="3842929" y="5297859"/>
                  </a:lnTo>
                  <a:lnTo>
                    <a:pt x="3836579" y="5247054"/>
                  </a:lnTo>
                  <a:lnTo>
                    <a:pt x="3828643" y="5197308"/>
                  </a:lnTo>
                  <a:lnTo>
                    <a:pt x="3819648" y="5148619"/>
                  </a:lnTo>
                  <a:lnTo>
                    <a:pt x="3814886" y="5123746"/>
                  </a:lnTo>
                  <a:lnTo>
                    <a:pt x="3809595" y="5099931"/>
                  </a:lnTo>
                  <a:lnTo>
                    <a:pt x="3803775" y="5076116"/>
                  </a:lnTo>
                  <a:lnTo>
                    <a:pt x="3797425" y="5052301"/>
                  </a:lnTo>
                  <a:lnTo>
                    <a:pt x="3791076" y="5029545"/>
                  </a:lnTo>
                  <a:lnTo>
                    <a:pt x="3783139" y="5006788"/>
                  </a:lnTo>
                  <a:lnTo>
                    <a:pt x="3775203" y="4983503"/>
                  </a:lnTo>
                  <a:lnTo>
                    <a:pt x="3767266" y="4961275"/>
                  </a:lnTo>
                  <a:lnTo>
                    <a:pt x="3758800" y="4939048"/>
                  </a:lnTo>
                  <a:lnTo>
                    <a:pt x="3749276" y="4917350"/>
                  </a:lnTo>
                  <a:lnTo>
                    <a:pt x="3738694" y="4896181"/>
                  </a:lnTo>
                  <a:lnTo>
                    <a:pt x="3727583" y="4874483"/>
                  </a:lnTo>
                  <a:lnTo>
                    <a:pt x="3715942" y="4853314"/>
                  </a:lnTo>
                  <a:lnTo>
                    <a:pt x="3703773" y="4832675"/>
                  </a:lnTo>
                  <a:lnTo>
                    <a:pt x="3691074" y="4813094"/>
                  </a:lnTo>
                  <a:lnTo>
                    <a:pt x="3677317" y="4792983"/>
                  </a:lnTo>
                  <a:lnTo>
                    <a:pt x="3662502" y="4772873"/>
                  </a:lnTo>
                  <a:lnTo>
                    <a:pt x="3647158" y="4754350"/>
                  </a:lnTo>
                  <a:lnTo>
                    <a:pt x="3640279" y="4746412"/>
                  </a:lnTo>
                  <a:lnTo>
                    <a:pt x="3632872" y="4740061"/>
                  </a:lnTo>
                  <a:lnTo>
                    <a:pt x="3624935" y="4734240"/>
                  </a:lnTo>
                  <a:lnTo>
                    <a:pt x="3616470" y="4728948"/>
                  </a:lnTo>
                  <a:lnTo>
                    <a:pt x="3608004" y="4725243"/>
                  </a:lnTo>
                  <a:lnTo>
                    <a:pt x="3599009" y="4722068"/>
                  </a:lnTo>
                  <a:lnTo>
                    <a:pt x="3589485" y="4719951"/>
                  </a:lnTo>
                  <a:lnTo>
                    <a:pt x="3579432" y="4718892"/>
                  </a:lnTo>
                  <a:lnTo>
                    <a:pt x="3570437" y="4718363"/>
                  </a:lnTo>
                  <a:lnTo>
                    <a:pt x="3560913" y="4718892"/>
                  </a:lnTo>
                  <a:lnTo>
                    <a:pt x="3551389" y="4719951"/>
                  </a:lnTo>
                  <a:lnTo>
                    <a:pt x="3542394" y="4722597"/>
                  </a:lnTo>
                  <a:lnTo>
                    <a:pt x="3532341" y="4725772"/>
                  </a:lnTo>
                  <a:lnTo>
                    <a:pt x="3524405" y="4730006"/>
                  </a:lnTo>
                  <a:lnTo>
                    <a:pt x="3515410" y="4734769"/>
                  </a:lnTo>
                  <a:lnTo>
                    <a:pt x="3507473" y="4741649"/>
                  </a:lnTo>
                  <a:lnTo>
                    <a:pt x="3499537" y="4748529"/>
                  </a:lnTo>
                  <a:lnTo>
                    <a:pt x="3493187" y="4755409"/>
                  </a:lnTo>
                  <a:lnTo>
                    <a:pt x="3487367" y="4763876"/>
                  </a:lnTo>
                  <a:lnTo>
                    <a:pt x="3482076" y="4772344"/>
                  </a:lnTo>
                  <a:lnTo>
                    <a:pt x="3478372" y="4780811"/>
                  </a:lnTo>
                  <a:lnTo>
                    <a:pt x="3475197" y="4789808"/>
                  </a:lnTo>
                  <a:lnTo>
                    <a:pt x="3473081" y="4799334"/>
                  </a:lnTo>
                  <a:lnTo>
                    <a:pt x="3472023" y="4808860"/>
                  </a:lnTo>
                  <a:lnTo>
                    <a:pt x="3471494" y="4817857"/>
                  </a:lnTo>
                  <a:lnTo>
                    <a:pt x="3472023" y="4827912"/>
                  </a:lnTo>
                  <a:lnTo>
                    <a:pt x="3473081" y="4837438"/>
                  </a:lnTo>
                  <a:lnTo>
                    <a:pt x="3475727" y="4846434"/>
                  </a:lnTo>
                  <a:lnTo>
                    <a:pt x="3478901" y="4855960"/>
                  </a:lnTo>
                  <a:lnTo>
                    <a:pt x="3483134" y="4864428"/>
                  </a:lnTo>
                  <a:lnTo>
                    <a:pt x="3487896" y="4873425"/>
                  </a:lnTo>
                  <a:lnTo>
                    <a:pt x="3494775" y="4881363"/>
                  </a:lnTo>
                  <a:lnTo>
                    <a:pt x="3506415" y="4896181"/>
                  </a:lnTo>
                  <a:lnTo>
                    <a:pt x="3516997" y="4911529"/>
                  </a:lnTo>
                  <a:lnTo>
                    <a:pt x="3528109" y="4926876"/>
                  </a:lnTo>
                  <a:lnTo>
                    <a:pt x="3537632" y="4942223"/>
                  </a:lnTo>
                  <a:lnTo>
                    <a:pt x="3547156" y="4959158"/>
                  </a:lnTo>
                  <a:lnTo>
                    <a:pt x="3556151" y="4976093"/>
                  </a:lnTo>
                  <a:lnTo>
                    <a:pt x="3564617" y="4992499"/>
                  </a:lnTo>
                  <a:lnTo>
                    <a:pt x="3572553" y="5009964"/>
                  </a:lnTo>
                  <a:lnTo>
                    <a:pt x="3579432" y="5027957"/>
                  </a:lnTo>
                  <a:lnTo>
                    <a:pt x="3586839" y="5045951"/>
                  </a:lnTo>
                  <a:lnTo>
                    <a:pt x="3593189" y="5065002"/>
                  </a:lnTo>
                  <a:lnTo>
                    <a:pt x="3599009" y="5083525"/>
                  </a:lnTo>
                  <a:lnTo>
                    <a:pt x="3604829" y="5102577"/>
                  </a:lnTo>
                  <a:lnTo>
                    <a:pt x="3610120" y="5122158"/>
                  </a:lnTo>
                  <a:lnTo>
                    <a:pt x="3614882" y="5142269"/>
                  </a:lnTo>
                  <a:lnTo>
                    <a:pt x="3619644" y="5161850"/>
                  </a:lnTo>
                  <a:lnTo>
                    <a:pt x="3628110" y="5203129"/>
                  </a:lnTo>
                  <a:lnTo>
                    <a:pt x="3634989" y="5245996"/>
                  </a:lnTo>
                  <a:lnTo>
                    <a:pt x="3641338" y="5289392"/>
                  </a:lnTo>
                  <a:lnTo>
                    <a:pt x="3647158" y="5333846"/>
                  </a:lnTo>
                  <a:lnTo>
                    <a:pt x="3651920" y="5379889"/>
                  </a:lnTo>
                  <a:lnTo>
                    <a:pt x="3656153" y="5425931"/>
                  </a:lnTo>
                  <a:lnTo>
                    <a:pt x="3664619" y="5522778"/>
                  </a:lnTo>
                  <a:lnTo>
                    <a:pt x="3671497" y="5600044"/>
                  </a:lnTo>
                  <a:lnTo>
                    <a:pt x="3678905" y="5678369"/>
                  </a:lnTo>
                  <a:lnTo>
                    <a:pt x="3683137" y="5718590"/>
                  </a:lnTo>
                  <a:lnTo>
                    <a:pt x="3688429" y="5759340"/>
                  </a:lnTo>
                  <a:lnTo>
                    <a:pt x="3693719" y="5799560"/>
                  </a:lnTo>
                  <a:lnTo>
                    <a:pt x="3699540" y="5840310"/>
                  </a:lnTo>
                  <a:lnTo>
                    <a:pt x="3705889" y="5881060"/>
                  </a:lnTo>
                  <a:lnTo>
                    <a:pt x="3713826" y="5922340"/>
                  </a:lnTo>
                  <a:lnTo>
                    <a:pt x="3721763" y="5963090"/>
                  </a:lnTo>
                  <a:lnTo>
                    <a:pt x="3730757" y="6003840"/>
                  </a:lnTo>
                  <a:lnTo>
                    <a:pt x="3741339" y="6045119"/>
                  </a:lnTo>
                  <a:lnTo>
                    <a:pt x="3752980" y="6086398"/>
                  </a:lnTo>
                  <a:lnTo>
                    <a:pt x="3765679" y="6127677"/>
                  </a:lnTo>
                  <a:lnTo>
                    <a:pt x="3779965" y="6167898"/>
                  </a:lnTo>
                  <a:lnTo>
                    <a:pt x="3795309" y="6209177"/>
                  </a:lnTo>
                  <a:lnTo>
                    <a:pt x="3812240" y="6249927"/>
                  </a:lnTo>
                  <a:lnTo>
                    <a:pt x="3821235" y="6270037"/>
                  </a:lnTo>
                  <a:lnTo>
                    <a:pt x="3830759" y="6290677"/>
                  </a:lnTo>
                  <a:lnTo>
                    <a:pt x="3840283" y="6310258"/>
                  </a:lnTo>
                  <a:lnTo>
                    <a:pt x="3850865" y="6330369"/>
                  </a:lnTo>
                  <a:lnTo>
                    <a:pt x="3860918" y="6350479"/>
                  </a:lnTo>
                  <a:lnTo>
                    <a:pt x="3872559" y="6370589"/>
                  </a:lnTo>
                  <a:lnTo>
                    <a:pt x="3884199" y="6390170"/>
                  </a:lnTo>
                  <a:lnTo>
                    <a:pt x="3895839" y="6409752"/>
                  </a:lnTo>
                  <a:lnTo>
                    <a:pt x="3908538" y="6429862"/>
                  </a:lnTo>
                  <a:lnTo>
                    <a:pt x="3921766" y="6448914"/>
                  </a:lnTo>
                  <a:lnTo>
                    <a:pt x="3934993" y="6468495"/>
                  </a:lnTo>
                  <a:lnTo>
                    <a:pt x="3949279" y="6488076"/>
                  </a:lnTo>
                  <a:lnTo>
                    <a:pt x="3963565" y="6507128"/>
                  </a:lnTo>
                  <a:lnTo>
                    <a:pt x="3978381" y="6526180"/>
                  </a:lnTo>
                  <a:lnTo>
                    <a:pt x="3994254" y="6545761"/>
                  </a:lnTo>
                  <a:lnTo>
                    <a:pt x="4010656" y="6564284"/>
                  </a:lnTo>
                  <a:lnTo>
                    <a:pt x="4027059" y="6582807"/>
                  </a:lnTo>
                  <a:lnTo>
                    <a:pt x="4043990" y="6601859"/>
                  </a:lnTo>
                  <a:lnTo>
                    <a:pt x="4061980" y="6619852"/>
                  </a:lnTo>
                  <a:lnTo>
                    <a:pt x="4081028" y="6638375"/>
                  </a:lnTo>
                  <a:lnTo>
                    <a:pt x="4099547" y="6656368"/>
                  </a:lnTo>
                  <a:lnTo>
                    <a:pt x="4119653" y="6674362"/>
                  </a:lnTo>
                  <a:lnTo>
                    <a:pt x="4139230" y="6692355"/>
                  </a:lnTo>
                  <a:lnTo>
                    <a:pt x="4160394" y="6709820"/>
                  </a:lnTo>
                  <a:lnTo>
                    <a:pt x="4182087" y="6727284"/>
                  </a:lnTo>
                  <a:lnTo>
                    <a:pt x="4203781" y="6744748"/>
                  </a:lnTo>
                  <a:lnTo>
                    <a:pt x="4227062" y="6762212"/>
                  </a:lnTo>
                  <a:lnTo>
                    <a:pt x="4250343" y="6778618"/>
                  </a:lnTo>
                  <a:lnTo>
                    <a:pt x="4222300" y="6786027"/>
                  </a:lnTo>
                  <a:lnTo>
                    <a:pt x="4193728" y="6792378"/>
                  </a:lnTo>
                  <a:lnTo>
                    <a:pt x="4164627" y="6798199"/>
                  </a:lnTo>
                  <a:lnTo>
                    <a:pt x="4134468" y="6804021"/>
                  </a:lnTo>
                  <a:lnTo>
                    <a:pt x="4070975" y="6814605"/>
                  </a:lnTo>
                  <a:lnTo>
                    <a:pt x="4005365" y="6825190"/>
                  </a:lnTo>
                  <a:lnTo>
                    <a:pt x="3937110" y="6833657"/>
                  </a:lnTo>
                  <a:lnTo>
                    <a:pt x="3866209" y="6841066"/>
                  </a:lnTo>
                  <a:lnTo>
                    <a:pt x="3792663" y="6846888"/>
                  </a:lnTo>
                  <a:lnTo>
                    <a:pt x="3755625" y="6849534"/>
                  </a:lnTo>
                  <a:lnTo>
                    <a:pt x="3717529" y="6852180"/>
                  </a:lnTo>
                  <a:lnTo>
                    <a:pt x="3678905" y="6854297"/>
                  </a:lnTo>
                  <a:lnTo>
                    <a:pt x="3640279" y="6855355"/>
                  </a:lnTo>
                  <a:lnTo>
                    <a:pt x="3601125" y="6856943"/>
                  </a:lnTo>
                  <a:lnTo>
                    <a:pt x="3560913" y="6857472"/>
                  </a:lnTo>
                  <a:lnTo>
                    <a:pt x="3520172" y="6858001"/>
                  </a:lnTo>
                  <a:lnTo>
                    <a:pt x="3479959" y="6858001"/>
                  </a:lnTo>
                  <a:lnTo>
                    <a:pt x="3438689" y="6857472"/>
                  </a:lnTo>
                  <a:lnTo>
                    <a:pt x="3396889" y="6855884"/>
                  </a:lnTo>
                  <a:lnTo>
                    <a:pt x="3354561" y="6854826"/>
                  </a:lnTo>
                  <a:lnTo>
                    <a:pt x="3312761" y="6853238"/>
                  </a:lnTo>
                  <a:lnTo>
                    <a:pt x="3270432" y="6851121"/>
                  </a:lnTo>
                  <a:lnTo>
                    <a:pt x="3227045" y="6848475"/>
                  </a:lnTo>
                  <a:lnTo>
                    <a:pt x="3184187" y="6845300"/>
                  </a:lnTo>
                  <a:lnTo>
                    <a:pt x="3140800" y="6842125"/>
                  </a:lnTo>
                  <a:lnTo>
                    <a:pt x="3096884" y="6837362"/>
                  </a:lnTo>
                  <a:lnTo>
                    <a:pt x="3053497" y="6833128"/>
                  </a:lnTo>
                  <a:lnTo>
                    <a:pt x="3009581" y="6827836"/>
                  </a:lnTo>
                  <a:lnTo>
                    <a:pt x="2965136" y="6822543"/>
                  </a:lnTo>
                  <a:lnTo>
                    <a:pt x="2920691" y="6816193"/>
                  </a:lnTo>
                  <a:lnTo>
                    <a:pt x="2876245" y="6809842"/>
                  </a:lnTo>
                  <a:lnTo>
                    <a:pt x="2831801" y="6802433"/>
                  </a:lnTo>
                  <a:lnTo>
                    <a:pt x="2787355" y="6795024"/>
                  </a:lnTo>
                  <a:lnTo>
                    <a:pt x="2742381" y="6786556"/>
                  </a:lnTo>
                  <a:lnTo>
                    <a:pt x="2697936" y="6777560"/>
                  </a:lnTo>
                  <a:lnTo>
                    <a:pt x="2652432" y="6768563"/>
                  </a:lnTo>
                  <a:lnTo>
                    <a:pt x="2607458" y="6757979"/>
                  </a:lnTo>
                  <a:lnTo>
                    <a:pt x="2563013" y="6747923"/>
                  </a:lnTo>
                  <a:lnTo>
                    <a:pt x="2518039" y="6736281"/>
                  </a:lnTo>
                  <a:lnTo>
                    <a:pt x="2473064" y="6724638"/>
                  </a:lnTo>
                  <a:lnTo>
                    <a:pt x="2428619" y="6712466"/>
                  </a:lnTo>
                  <a:lnTo>
                    <a:pt x="2384174" y="6699764"/>
                  </a:lnTo>
                  <a:lnTo>
                    <a:pt x="2338671" y="6686005"/>
                  </a:lnTo>
                  <a:lnTo>
                    <a:pt x="2294225" y="6671186"/>
                  </a:lnTo>
                  <a:lnTo>
                    <a:pt x="2250838" y="6656368"/>
                  </a:lnTo>
                  <a:lnTo>
                    <a:pt x="2206393" y="6641021"/>
                  </a:lnTo>
                  <a:lnTo>
                    <a:pt x="2162477" y="6624615"/>
                  </a:lnTo>
                  <a:lnTo>
                    <a:pt x="2118561" y="6607680"/>
                  </a:lnTo>
                  <a:lnTo>
                    <a:pt x="2074645" y="6590216"/>
                  </a:lnTo>
                  <a:lnTo>
                    <a:pt x="2031787" y="6572222"/>
                  </a:lnTo>
                  <a:lnTo>
                    <a:pt x="1988400" y="6552641"/>
                  </a:lnTo>
                  <a:lnTo>
                    <a:pt x="1946071" y="6532531"/>
                  </a:lnTo>
                  <a:lnTo>
                    <a:pt x="1903213" y="6512950"/>
                  </a:lnTo>
                  <a:lnTo>
                    <a:pt x="1861414" y="6491252"/>
                  </a:lnTo>
                  <a:lnTo>
                    <a:pt x="1819614" y="6469553"/>
                  </a:lnTo>
                  <a:lnTo>
                    <a:pt x="1778344" y="6446797"/>
                  </a:lnTo>
                  <a:lnTo>
                    <a:pt x="1737073" y="6422982"/>
                  </a:lnTo>
                  <a:lnTo>
                    <a:pt x="1696861" y="6399167"/>
                  </a:lnTo>
                  <a:lnTo>
                    <a:pt x="1656119" y="6374294"/>
                  </a:lnTo>
                  <a:lnTo>
                    <a:pt x="1614320" y="6346774"/>
                  </a:lnTo>
                  <a:lnTo>
                    <a:pt x="1572520" y="6318726"/>
                  </a:lnTo>
                  <a:lnTo>
                    <a:pt x="1532308" y="6290677"/>
                  </a:lnTo>
                  <a:lnTo>
                    <a:pt x="1492625" y="6262099"/>
                  </a:lnTo>
                  <a:lnTo>
                    <a:pt x="1454529" y="6232992"/>
                  </a:lnTo>
                  <a:lnTo>
                    <a:pt x="1416433" y="6204414"/>
                  </a:lnTo>
                  <a:lnTo>
                    <a:pt x="1380453" y="6174778"/>
                  </a:lnTo>
                  <a:lnTo>
                    <a:pt x="1344474" y="6145141"/>
                  </a:lnTo>
                  <a:lnTo>
                    <a:pt x="1309553" y="6114447"/>
                  </a:lnTo>
                  <a:lnTo>
                    <a:pt x="1276219" y="6084281"/>
                  </a:lnTo>
                  <a:lnTo>
                    <a:pt x="1242356" y="6053586"/>
                  </a:lnTo>
                  <a:lnTo>
                    <a:pt x="1211138" y="6022362"/>
                  </a:lnTo>
                  <a:lnTo>
                    <a:pt x="1179392" y="5991667"/>
                  </a:lnTo>
                  <a:lnTo>
                    <a:pt x="1149233" y="5960973"/>
                  </a:lnTo>
                  <a:lnTo>
                    <a:pt x="1119603" y="5929219"/>
                  </a:lnTo>
                  <a:lnTo>
                    <a:pt x="1090502" y="5897466"/>
                  </a:lnTo>
                  <a:lnTo>
                    <a:pt x="1062988" y="5866242"/>
                  </a:lnTo>
                  <a:lnTo>
                    <a:pt x="1035474" y="5834489"/>
                  </a:lnTo>
                  <a:lnTo>
                    <a:pt x="1009548" y="5802736"/>
                  </a:lnTo>
                  <a:lnTo>
                    <a:pt x="983621" y="5771512"/>
                  </a:lnTo>
                  <a:lnTo>
                    <a:pt x="959282" y="5739229"/>
                  </a:lnTo>
                  <a:lnTo>
                    <a:pt x="935473" y="5707476"/>
                  </a:lnTo>
                  <a:lnTo>
                    <a:pt x="912192" y="5675194"/>
                  </a:lnTo>
                  <a:lnTo>
                    <a:pt x="889440" y="5643970"/>
                  </a:lnTo>
                  <a:lnTo>
                    <a:pt x="867747" y="5612216"/>
                  </a:lnTo>
                  <a:lnTo>
                    <a:pt x="846582" y="5580463"/>
                  </a:lnTo>
                  <a:lnTo>
                    <a:pt x="825947" y="5549239"/>
                  </a:lnTo>
                  <a:lnTo>
                    <a:pt x="806370" y="5517486"/>
                  </a:lnTo>
                  <a:lnTo>
                    <a:pt x="787322" y="5486262"/>
                  </a:lnTo>
                  <a:lnTo>
                    <a:pt x="768803" y="5455038"/>
                  </a:lnTo>
                  <a:lnTo>
                    <a:pt x="750813" y="5423285"/>
                  </a:lnTo>
                  <a:lnTo>
                    <a:pt x="734411" y="5393119"/>
                  </a:lnTo>
                  <a:lnTo>
                    <a:pt x="717479" y="5362424"/>
                  </a:lnTo>
                  <a:lnTo>
                    <a:pt x="702135" y="5332259"/>
                  </a:lnTo>
                  <a:lnTo>
                    <a:pt x="686791" y="5301564"/>
                  </a:lnTo>
                  <a:lnTo>
                    <a:pt x="671976" y="5271928"/>
                  </a:lnTo>
                  <a:lnTo>
                    <a:pt x="658219" y="5242291"/>
                  </a:lnTo>
                  <a:lnTo>
                    <a:pt x="644462" y="5212655"/>
                  </a:lnTo>
                  <a:lnTo>
                    <a:pt x="619594" y="5155499"/>
                  </a:lnTo>
                  <a:lnTo>
                    <a:pt x="596313" y="5099402"/>
                  </a:lnTo>
                  <a:lnTo>
                    <a:pt x="575149" y="5044892"/>
                  </a:lnTo>
                  <a:lnTo>
                    <a:pt x="556630" y="4992499"/>
                  </a:lnTo>
                  <a:lnTo>
                    <a:pt x="539170" y="4941694"/>
                  </a:lnTo>
                  <a:lnTo>
                    <a:pt x="523825" y="4893006"/>
                  </a:lnTo>
                  <a:lnTo>
                    <a:pt x="510069" y="4846964"/>
                  </a:lnTo>
                  <a:lnTo>
                    <a:pt x="497899" y="4803038"/>
                  </a:lnTo>
                  <a:lnTo>
                    <a:pt x="486788" y="4761230"/>
                  </a:lnTo>
                  <a:lnTo>
                    <a:pt x="477793" y="4723126"/>
                  </a:lnTo>
                  <a:lnTo>
                    <a:pt x="470385" y="4687139"/>
                  </a:lnTo>
                  <a:lnTo>
                    <a:pt x="463507" y="4654857"/>
                  </a:lnTo>
                  <a:lnTo>
                    <a:pt x="457687" y="4625220"/>
                  </a:lnTo>
                  <a:lnTo>
                    <a:pt x="481497" y="4615694"/>
                  </a:lnTo>
                  <a:lnTo>
                    <a:pt x="515360" y="4601405"/>
                  </a:lnTo>
                  <a:lnTo>
                    <a:pt x="547635" y="4586058"/>
                  </a:lnTo>
                  <a:lnTo>
                    <a:pt x="578853" y="4570711"/>
                  </a:lnTo>
                  <a:lnTo>
                    <a:pt x="609541" y="4554834"/>
                  </a:lnTo>
                  <a:lnTo>
                    <a:pt x="639700" y="4538428"/>
                  </a:lnTo>
                  <a:lnTo>
                    <a:pt x="668801" y="4521493"/>
                  </a:lnTo>
                  <a:lnTo>
                    <a:pt x="697373" y="4504558"/>
                  </a:lnTo>
                  <a:lnTo>
                    <a:pt x="725416" y="4486565"/>
                  </a:lnTo>
                  <a:lnTo>
                    <a:pt x="752401" y="4469100"/>
                  </a:lnTo>
                  <a:lnTo>
                    <a:pt x="778856" y="4450048"/>
                  </a:lnTo>
                  <a:lnTo>
                    <a:pt x="803724" y="4431526"/>
                  </a:lnTo>
                  <a:lnTo>
                    <a:pt x="829122" y="4413003"/>
                  </a:lnTo>
                  <a:lnTo>
                    <a:pt x="853461" y="4393422"/>
                  </a:lnTo>
                  <a:lnTo>
                    <a:pt x="877270" y="4374370"/>
                  </a:lnTo>
                  <a:lnTo>
                    <a:pt x="900022" y="4354789"/>
                  </a:lnTo>
                  <a:lnTo>
                    <a:pt x="922245" y="4335208"/>
                  </a:lnTo>
                  <a:lnTo>
                    <a:pt x="943409" y="4315097"/>
                  </a:lnTo>
                  <a:lnTo>
                    <a:pt x="965103" y="4294987"/>
                  </a:lnTo>
                  <a:lnTo>
                    <a:pt x="984680" y="4274347"/>
                  </a:lnTo>
                  <a:lnTo>
                    <a:pt x="1004786" y="4254237"/>
                  </a:lnTo>
                  <a:lnTo>
                    <a:pt x="1024363" y="4233597"/>
                  </a:lnTo>
                  <a:lnTo>
                    <a:pt x="1042353" y="4214016"/>
                  </a:lnTo>
                  <a:lnTo>
                    <a:pt x="1060342" y="4193376"/>
                  </a:lnTo>
                  <a:lnTo>
                    <a:pt x="1077803" y="4172737"/>
                  </a:lnTo>
                  <a:lnTo>
                    <a:pt x="1094205" y="4152097"/>
                  </a:lnTo>
                  <a:lnTo>
                    <a:pt x="1110608" y="4131987"/>
                  </a:lnTo>
                  <a:lnTo>
                    <a:pt x="1125952" y="4111347"/>
                  </a:lnTo>
                  <a:lnTo>
                    <a:pt x="1140767" y="4091237"/>
                  </a:lnTo>
                  <a:lnTo>
                    <a:pt x="1169868" y="4051016"/>
                  </a:lnTo>
                  <a:lnTo>
                    <a:pt x="1195265" y="4011854"/>
                  </a:lnTo>
                  <a:lnTo>
                    <a:pt x="1220133" y="3972692"/>
                  </a:lnTo>
                  <a:lnTo>
                    <a:pt x="1241827" y="3935117"/>
                  </a:lnTo>
                  <a:lnTo>
                    <a:pt x="1262462" y="3898072"/>
                  </a:lnTo>
                  <a:lnTo>
                    <a:pt x="1280452" y="3863672"/>
                  </a:lnTo>
                  <a:lnTo>
                    <a:pt x="1297383" y="3829273"/>
                  </a:lnTo>
                  <a:lnTo>
                    <a:pt x="1312198" y="3797520"/>
                  </a:lnTo>
                  <a:lnTo>
                    <a:pt x="1324897" y="3767354"/>
                  </a:lnTo>
                  <a:lnTo>
                    <a:pt x="1336537" y="3739835"/>
                  </a:lnTo>
                  <a:lnTo>
                    <a:pt x="1347120" y="3713903"/>
                  </a:lnTo>
                  <a:lnTo>
                    <a:pt x="1355056" y="3690617"/>
                  </a:lnTo>
                  <a:lnTo>
                    <a:pt x="1362464" y="3669978"/>
                  </a:lnTo>
                  <a:lnTo>
                    <a:pt x="1368284" y="3653043"/>
                  </a:lnTo>
                  <a:lnTo>
                    <a:pt x="1376750" y="3626582"/>
                  </a:lnTo>
                  <a:lnTo>
                    <a:pt x="1379924" y="3614409"/>
                  </a:lnTo>
                  <a:lnTo>
                    <a:pt x="1381512" y="3603825"/>
                  </a:lnTo>
                  <a:lnTo>
                    <a:pt x="1383099" y="3594299"/>
                  </a:lnTo>
                  <a:lnTo>
                    <a:pt x="1383099" y="3584773"/>
                  </a:lnTo>
                  <a:lnTo>
                    <a:pt x="1381512" y="3574718"/>
                  </a:lnTo>
                  <a:lnTo>
                    <a:pt x="1379924" y="3565192"/>
                  </a:lnTo>
                  <a:lnTo>
                    <a:pt x="1377279" y="3556195"/>
                  </a:lnTo>
                  <a:lnTo>
                    <a:pt x="1373046" y="3547198"/>
                  </a:lnTo>
                  <a:lnTo>
                    <a:pt x="1368813" y="3538731"/>
                  </a:lnTo>
                  <a:lnTo>
                    <a:pt x="1363522" y="3531322"/>
                  </a:lnTo>
                  <a:lnTo>
                    <a:pt x="1357702" y="3523384"/>
                  </a:lnTo>
                  <a:lnTo>
                    <a:pt x="1350823" y="3517033"/>
                  </a:lnTo>
                  <a:lnTo>
                    <a:pt x="1343416" y="3510682"/>
                  </a:lnTo>
                  <a:lnTo>
                    <a:pt x="1335479" y="3504861"/>
                  </a:lnTo>
                  <a:lnTo>
                    <a:pt x="1327013" y="3500098"/>
                  </a:lnTo>
                  <a:lnTo>
                    <a:pt x="1318019" y="3496393"/>
                  </a:lnTo>
                  <a:lnTo>
                    <a:pt x="1307966" y="3493218"/>
                  </a:lnTo>
                  <a:lnTo>
                    <a:pt x="1297912" y="3491101"/>
                  </a:lnTo>
                  <a:lnTo>
                    <a:pt x="1288388" y="3490572"/>
                  </a:lnTo>
                  <a:lnTo>
                    <a:pt x="1278335" y="3490572"/>
                  </a:lnTo>
                  <a:lnTo>
                    <a:pt x="1268811" y="3491101"/>
                  </a:lnTo>
                  <a:lnTo>
                    <a:pt x="1259287" y="3493218"/>
                  </a:lnTo>
                  <a:lnTo>
                    <a:pt x="1250293" y="3496393"/>
                  </a:lnTo>
                  <a:lnTo>
                    <a:pt x="1241298" y="3499569"/>
                  </a:lnTo>
                  <a:lnTo>
                    <a:pt x="1232832" y="3503802"/>
                  </a:lnTo>
                  <a:lnTo>
                    <a:pt x="1224366" y="3509095"/>
                  </a:lnTo>
                  <a:lnTo>
                    <a:pt x="1217488" y="3515445"/>
                  </a:lnTo>
                  <a:lnTo>
                    <a:pt x="1210080" y="3521796"/>
                  </a:lnTo>
                  <a:lnTo>
                    <a:pt x="1204260" y="3529205"/>
                  </a:lnTo>
                  <a:lnTo>
                    <a:pt x="1198969" y="3537672"/>
                  </a:lnTo>
                  <a:lnTo>
                    <a:pt x="1194207" y="3546140"/>
                  </a:lnTo>
                  <a:lnTo>
                    <a:pt x="1190503" y="3555137"/>
                  </a:lnTo>
                  <a:lnTo>
                    <a:pt x="1187329" y="3564663"/>
                  </a:lnTo>
                  <a:lnTo>
                    <a:pt x="1184683" y="3573130"/>
                  </a:lnTo>
                  <a:lnTo>
                    <a:pt x="1178334" y="3592711"/>
                  </a:lnTo>
                  <a:lnTo>
                    <a:pt x="1167222" y="3624465"/>
                  </a:lnTo>
                  <a:lnTo>
                    <a:pt x="1159815" y="3644046"/>
                  </a:lnTo>
                  <a:lnTo>
                    <a:pt x="1150820" y="3665744"/>
                  </a:lnTo>
                  <a:lnTo>
                    <a:pt x="1141296" y="3689559"/>
                  </a:lnTo>
                  <a:lnTo>
                    <a:pt x="1129656" y="3715491"/>
                  </a:lnTo>
                  <a:lnTo>
                    <a:pt x="1116957" y="3743010"/>
                  </a:lnTo>
                  <a:lnTo>
                    <a:pt x="1102142" y="3772646"/>
                  </a:lnTo>
                  <a:lnTo>
                    <a:pt x="1085740" y="3802812"/>
                  </a:lnTo>
                  <a:lnTo>
                    <a:pt x="1067750" y="3835094"/>
                  </a:lnTo>
                  <a:lnTo>
                    <a:pt x="1048702" y="3867906"/>
                  </a:lnTo>
                  <a:lnTo>
                    <a:pt x="1027538" y="3902305"/>
                  </a:lnTo>
                  <a:lnTo>
                    <a:pt x="1004257" y="3936705"/>
                  </a:lnTo>
                  <a:lnTo>
                    <a:pt x="979918" y="3971633"/>
                  </a:lnTo>
                  <a:lnTo>
                    <a:pt x="952404" y="4007620"/>
                  </a:lnTo>
                  <a:lnTo>
                    <a:pt x="923832" y="4043607"/>
                  </a:lnTo>
                  <a:lnTo>
                    <a:pt x="909017" y="4061601"/>
                  </a:lnTo>
                  <a:lnTo>
                    <a:pt x="892615" y="4080123"/>
                  </a:lnTo>
                  <a:lnTo>
                    <a:pt x="876741" y="4098117"/>
                  </a:lnTo>
                  <a:lnTo>
                    <a:pt x="859810" y="4115052"/>
                  </a:lnTo>
                  <a:lnTo>
                    <a:pt x="842878" y="4133575"/>
                  </a:lnTo>
                  <a:lnTo>
                    <a:pt x="824889" y="4151568"/>
                  </a:lnTo>
                  <a:lnTo>
                    <a:pt x="806370" y="4168503"/>
                  </a:lnTo>
                  <a:lnTo>
                    <a:pt x="787851" y="4187026"/>
                  </a:lnTo>
                  <a:lnTo>
                    <a:pt x="768274" y="4203961"/>
                  </a:lnTo>
                  <a:lnTo>
                    <a:pt x="748168" y="4220896"/>
                  </a:lnTo>
                  <a:lnTo>
                    <a:pt x="728062" y="4238360"/>
                  </a:lnTo>
                  <a:lnTo>
                    <a:pt x="706368" y="4255295"/>
                  </a:lnTo>
                  <a:lnTo>
                    <a:pt x="684675" y="4271701"/>
                  </a:lnTo>
                  <a:lnTo>
                    <a:pt x="661923" y="4288107"/>
                  </a:lnTo>
                  <a:lnTo>
                    <a:pt x="639171" y="4303984"/>
                  </a:lnTo>
                  <a:lnTo>
                    <a:pt x="615890" y="4320389"/>
                  </a:lnTo>
                  <a:lnTo>
                    <a:pt x="591022" y="4335737"/>
                  </a:lnTo>
                  <a:lnTo>
                    <a:pt x="566683" y="4350555"/>
                  </a:lnTo>
                  <a:lnTo>
                    <a:pt x="540757" y="4365373"/>
                  </a:lnTo>
                  <a:lnTo>
                    <a:pt x="514831" y="4379133"/>
                  </a:lnTo>
                  <a:lnTo>
                    <a:pt x="488375" y="4393422"/>
                  </a:lnTo>
                  <a:lnTo>
                    <a:pt x="460332" y="4407182"/>
                  </a:lnTo>
                  <a:lnTo>
                    <a:pt x="432819" y="4419883"/>
                  </a:lnTo>
                  <a:lnTo>
                    <a:pt x="403718" y="4433113"/>
                  </a:lnTo>
                  <a:lnTo>
                    <a:pt x="390490" y="4438406"/>
                  </a:lnTo>
                  <a:lnTo>
                    <a:pt x="374087" y="4410886"/>
                  </a:lnTo>
                  <a:lnTo>
                    <a:pt x="357156" y="4379133"/>
                  </a:lnTo>
                  <a:lnTo>
                    <a:pt x="338637" y="4344734"/>
                  </a:lnTo>
                  <a:lnTo>
                    <a:pt x="319589" y="4306630"/>
                  </a:lnTo>
                  <a:lnTo>
                    <a:pt x="299483" y="4265350"/>
                  </a:lnTo>
                  <a:lnTo>
                    <a:pt x="278848" y="4220896"/>
                  </a:lnTo>
                  <a:lnTo>
                    <a:pt x="257683" y="4173795"/>
                  </a:lnTo>
                  <a:lnTo>
                    <a:pt x="237048" y="4124578"/>
                  </a:lnTo>
                  <a:lnTo>
                    <a:pt x="215884" y="4071656"/>
                  </a:lnTo>
                  <a:lnTo>
                    <a:pt x="195778" y="4016617"/>
                  </a:lnTo>
                  <a:lnTo>
                    <a:pt x="175671" y="3959461"/>
                  </a:lnTo>
                  <a:lnTo>
                    <a:pt x="166147" y="3929825"/>
                  </a:lnTo>
                  <a:lnTo>
                    <a:pt x="157153" y="3900188"/>
                  </a:lnTo>
                  <a:lnTo>
                    <a:pt x="148158" y="3869494"/>
                  </a:lnTo>
                  <a:lnTo>
                    <a:pt x="139163" y="3838270"/>
                  </a:lnTo>
                  <a:lnTo>
                    <a:pt x="130697" y="3806516"/>
                  </a:lnTo>
                  <a:lnTo>
                    <a:pt x="122761" y="3774763"/>
                  </a:lnTo>
                  <a:lnTo>
                    <a:pt x="115353" y="3742481"/>
                  </a:lnTo>
                  <a:lnTo>
                    <a:pt x="107945" y="3709669"/>
                  </a:lnTo>
                  <a:lnTo>
                    <a:pt x="101067" y="3675799"/>
                  </a:lnTo>
                  <a:lnTo>
                    <a:pt x="94718" y="3642458"/>
                  </a:lnTo>
                  <a:lnTo>
                    <a:pt x="88898" y="3608588"/>
                  </a:lnTo>
                  <a:lnTo>
                    <a:pt x="83606" y="3573659"/>
                  </a:lnTo>
                  <a:lnTo>
                    <a:pt x="78315" y="3538731"/>
                  </a:lnTo>
                  <a:lnTo>
                    <a:pt x="74612" y="3503273"/>
                  </a:lnTo>
                  <a:lnTo>
                    <a:pt x="70908" y="3467815"/>
                  </a:lnTo>
                  <a:lnTo>
                    <a:pt x="68262" y="3432358"/>
                  </a:lnTo>
                  <a:lnTo>
                    <a:pt x="65617" y="3396371"/>
                  </a:lnTo>
                  <a:lnTo>
                    <a:pt x="64558" y="3359854"/>
                  </a:lnTo>
                  <a:lnTo>
                    <a:pt x="63500" y="3322809"/>
                  </a:lnTo>
                  <a:lnTo>
                    <a:pt x="63500" y="3286293"/>
                  </a:lnTo>
                  <a:lnTo>
                    <a:pt x="64558" y="3248718"/>
                  </a:lnTo>
                  <a:lnTo>
                    <a:pt x="65617" y="3212202"/>
                  </a:lnTo>
                  <a:lnTo>
                    <a:pt x="68262" y="3174098"/>
                  </a:lnTo>
                  <a:lnTo>
                    <a:pt x="71437" y="3137053"/>
                  </a:lnTo>
                  <a:lnTo>
                    <a:pt x="75141" y="3098949"/>
                  </a:lnTo>
                  <a:lnTo>
                    <a:pt x="80432" y="3060845"/>
                  </a:lnTo>
                  <a:lnTo>
                    <a:pt x="86252" y="3022741"/>
                  </a:lnTo>
                  <a:lnTo>
                    <a:pt x="93130" y="2984637"/>
                  </a:lnTo>
                  <a:lnTo>
                    <a:pt x="101067" y="2946004"/>
                  </a:lnTo>
                  <a:lnTo>
                    <a:pt x="110062" y="2908429"/>
                  </a:lnTo>
                  <a:lnTo>
                    <a:pt x="120115" y="2869796"/>
                  </a:lnTo>
                  <a:lnTo>
                    <a:pt x="131755" y="2831693"/>
                  </a:lnTo>
                  <a:lnTo>
                    <a:pt x="143925" y="2793059"/>
                  </a:lnTo>
                  <a:lnTo>
                    <a:pt x="157682" y="2754426"/>
                  </a:lnTo>
                  <a:lnTo>
                    <a:pt x="171968" y="2715793"/>
                  </a:lnTo>
                  <a:lnTo>
                    <a:pt x="187841" y="2677690"/>
                  </a:lnTo>
                  <a:lnTo>
                    <a:pt x="204772" y="2639056"/>
                  </a:lnTo>
                  <a:lnTo>
                    <a:pt x="223291" y="2600423"/>
                  </a:lnTo>
                  <a:lnTo>
                    <a:pt x="242868" y="2562319"/>
                  </a:lnTo>
                  <a:lnTo>
                    <a:pt x="264033" y="2524215"/>
                  </a:lnTo>
                  <a:lnTo>
                    <a:pt x="286784" y="2486112"/>
                  </a:lnTo>
                  <a:lnTo>
                    <a:pt x="309536" y="2448537"/>
                  </a:lnTo>
                  <a:lnTo>
                    <a:pt x="327526" y="2437423"/>
                  </a:lnTo>
                  <a:lnTo>
                    <a:pt x="346045" y="2426839"/>
                  </a:lnTo>
                  <a:lnTo>
                    <a:pt x="364563" y="2417313"/>
                  </a:lnTo>
                  <a:lnTo>
                    <a:pt x="383082" y="2407787"/>
                  </a:lnTo>
                  <a:lnTo>
                    <a:pt x="402659" y="2398790"/>
                  </a:lnTo>
                  <a:lnTo>
                    <a:pt x="422236" y="2390323"/>
                  </a:lnTo>
                  <a:lnTo>
                    <a:pt x="442343" y="2381855"/>
                  </a:lnTo>
                  <a:lnTo>
                    <a:pt x="462449" y="2374446"/>
                  </a:lnTo>
                  <a:lnTo>
                    <a:pt x="483084" y="2367037"/>
                  </a:lnTo>
                  <a:lnTo>
                    <a:pt x="504248" y="2360157"/>
                  </a:lnTo>
                  <a:lnTo>
                    <a:pt x="525413" y="2354336"/>
                  </a:lnTo>
                  <a:lnTo>
                    <a:pt x="547635" y="2348514"/>
                  </a:lnTo>
                  <a:lnTo>
                    <a:pt x="569329" y="2343222"/>
                  </a:lnTo>
                  <a:lnTo>
                    <a:pt x="591022" y="2338988"/>
                  </a:lnTo>
                  <a:lnTo>
                    <a:pt x="613774" y="2334225"/>
                  </a:lnTo>
                  <a:lnTo>
                    <a:pt x="636526" y="2331050"/>
                  </a:lnTo>
                  <a:lnTo>
                    <a:pt x="659277" y="2328404"/>
                  </a:lnTo>
                  <a:lnTo>
                    <a:pt x="682558" y="2325758"/>
                  </a:lnTo>
                  <a:lnTo>
                    <a:pt x="705839" y="2324699"/>
                  </a:lnTo>
                  <a:lnTo>
                    <a:pt x="729649" y="2324170"/>
                  </a:lnTo>
                  <a:lnTo>
                    <a:pt x="753988" y="2324170"/>
                  </a:lnTo>
                  <a:lnTo>
                    <a:pt x="778327" y="2324699"/>
                  </a:lnTo>
                  <a:lnTo>
                    <a:pt x="802666" y="2325758"/>
                  </a:lnTo>
                  <a:lnTo>
                    <a:pt x="827005" y="2327875"/>
                  </a:lnTo>
                  <a:lnTo>
                    <a:pt x="852402" y="2331050"/>
                  </a:lnTo>
                  <a:lnTo>
                    <a:pt x="876741" y="2334755"/>
                  </a:lnTo>
                  <a:lnTo>
                    <a:pt x="902139" y="2339518"/>
                  </a:lnTo>
                  <a:lnTo>
                    <a:pt x="927536" y="2344810"/>
                  </a:lnTo>
                  <a:lnTo>
                    <a:pt x="952404" y="2351160"/>
                  </a:lnTo>
                  <a:lnTo>
                    <a:pt x="978330" y="2358040"/>
                  </a:lnTo>
                  <a:lnTo>
                    <a:pt x="1004257" y="2366508"/>
                  </a:lnTo>
                  <a:lnTo>
                    <a:pt x="1030712" y="2375504"/>
                  </a:lnTo>
                  <a:lnTo>
                    <a:pt x="1068808" y="2389794"/>
                  </a:lnTo>
                  <a:lnTo>
                    <a:pt x="1104788" y="2405141"/>
                  </a:lnTo>
                  <a:lnTo>
                    <a:pt x="1138121" y="2420488"/>
                  </a:lnTo>
                  <a:lnTo>
                    <a:pt x="1169868" y="2436894"/>
                  </a:lnTo>
                  <a:lnTo>
                    <a:pt x="1198969" y="2452771"/>
                  </a:lnTo>
                  <a:lnTo>
                    <a:pt x="1225954" y="2469706"/>
                  </a:lnTo>
                  <a:lnTo>
                    <a:pt x="1250822" y="2486112"/>
                  </a:lnTo>
                  <a:lnTo>
                    <a:pt x="1273573" y="2503047"/>
                  </a:lnTo>
                  <a:lnTo>
                    <a:pt x="1294738" y="2519982"/>
                  </a:lnTo>
                  <a:lnTo>
                    <a:pt x="1313786" y="2536387"/>
                  </a:lnTo>
                  <a:lnTo>
                    <a:pt x="1332305" y="2553323"/>
                  </a:lnTo>
                  <a:lnTo>
                    <a:pt x="1348178" y="2570258"/>
                  </a:lnTo>
                  <a:lnTo>
                    <a:pt x="1362464" y="2586663"/>
                  </a:lnTo>
                  <a:lnTo>
                    <a:pt x="1375162" y="2603598"/>
                  </a:lnTo>
                  <a:lnTo>
                    <a:pt x="1386803" y="2618946"/>
                  </a:lnTo>
                  <a:lnTo>
                    <a:pt x="1397385" y="2634822"/>
                  </a:lnTo>
                  <a:lnTo>
                    <a:pt x="1406380" y="2649641"/>
                  </a:lnTo>
                  <a:lnTo>
                    <a:pt x="1414316" y="2664459"/>
                  </a:lnTo>
                  <a:lnTo>
                    <a:pt x="1421195" y="2678748"/>
                  </a:lnTo>
                  <a:lnTo>
                    <a:pt x="1427015" y="2693037"/>
                  </a:lnTo>
                  <a:lnTo>
                    <a:pt x="1431777" y="2705738"/>
                  </a:lnTo>
                  <a:lnTo>
                    <a:pt x="1436010" y="2718439"/>
                  </a:lnTo>
                  <a:lnTo>
                    <a:pt x="1439185" y="2729024"/>
                  </a:lnTo>
                  <a:lnTo>
                    <a:pt x="1441830" y="2740137"/>
                  </a:lnTo>
                  <a:lnTo>
                    <a:pt x="1445534" y="2758131"/>
                  </a:lnTo>
                  <a:lnTo>
                    <a:pt x="1446592" y="2772420"/>
                  </a:lnTo>
                  <a:lnTo>
                    <a:pt x="1447121" y="2781946"/>
                  </a:lnTo>
                  <a:lnTo>
                    <a:pt x="1447121" y="2786709"/>
                  </a:lnTo>
                  <a:lnTo>
                    <a:pt x="1447121" y="2793589"/>
                  </a:lnTo>
                  <a:lnTo>
                    <a:pt x="1447121" y="2801527"/>
                  </a:lnTo>
                  <a:lnTo>
                    <a:pt x="1448709" y="2808407"/>
                  </a:lnTo>
                  <a:lnTo>
                    <a:pt x="1449767" y="2815287"/>
                  </a:lnTo>
                  <a:lnTo>
                    <a:pt x="1436010" y="2852861"/>
                  </a:lnTo>
                  <a:lnTo>
                    <a:pt x="1422253" y="2889378"/>
                  </a:lnTo>
                  <a:lnTo>
                    <a:pt x="1410613" y="2924835"/>
                  </a:lnTo>
                  <a:lnTo>
                    <a:pt x="1398972" y="2958176"/>
                  </a:lnTo>
                  <a:lnTo>
                    <a:pt x="1388919" y="2990459"/>
                  </a:lnTo>
                  <a:lnTo>
                    <a:pt x="1379924" y="3021153"/>
                  </a:lnTo>
                  <a:lnTo>
                    <a:pt x="1364051" y="3075663"/>
                  </a:lnTo>
                  <a:lnTo>
                    <a:pt x="1351882" y="3121176"/>
                  </a:lnTo>
                  <a:lnTo>
                    <a:pt x="1342887" y="3156634"/>
                  </a:lnTo>
                  <a:lnTo>
                    <a:pt x="1335479" y="3191562"/>
                  </a:lnTo>
                  <a:lnTo>
                    <a:pt x="1333363" y="3201088"/>
                  </a:lnTo>
                  <a:lnTo>
                    <a:pt x="1333363" y="3211673"/>
                  </a:lnTo>
                  <a:lnTo>
                    <a:pt x="1333363" y="3221199"/>
                  </a:lnTo>
                  <a:lnTo>
                    <a:pt x="1334421" y="3230725"/>
                  </a:lnTo>
                  <a:lnTo>
                    <a:pt x="1337067" y="3240780"/>
                  </a:lnTo>
                  <a:lnTo>
                    <a:pt x="1340241" y="3249777"/>
                  </a:lnTo>
                  <a:lnTo>
                    <a:pt x="1344474" y="3257715"/>
                  </a:lnTo>
                  <a:lnTo>
                    <a:pt x="1349236" y="3266182"/>
                  </a:lnTo>
                  <a:lnTo>
                    <a:pt x="1355056" y="3274121"/>
                  </a:lnTo>
                  <a:lnTo>
                    <a:pt x="1361935" y="3281001"/>
                  </a:lnTo>
                  <a:lnTo>
                    <a:pt x="1368284" y="3287351"/>
                  </a:lnTo>
                  <a:lnTo>
                    <a:pt x="1375692" y="3293173"/>
                  </a:lnTo>
                  <a:lnTo>
                    <a:pt x="1384157" y="3298465"/>
                  </a:lnTo>
                  <a:lnTo>
                    <a:pt x="1393152" y="3303228"/>
                  </a:lnTo>
                  <a:lnTo>
                    <a:pt x="1402147" y="3306403"/>
                  </a:lnTo>
                  <a:lnTo>
                    <a:pt x="1412729" y="3309049"/>
                  </a:lnTo>
                  <a:lnTo>
                    <a:pt x="1422253" y="3310637"/>
                  </a:lnTo>
                  <a:lnTo>
                    <a:pt x="1432306" y="3310637"/>
                  </a:lnTo>
                  <a:lnTo>
                    <a:pt x="1440772" y="3310637"/>
                  </a:lnTo>
                  <a:lnTo>
                    <a:pt x="1449767" y="3309579"/>
                  </a:lnTo>
                  <a:lnTo>
                    <a:pt x="1457703" y="3307462"/>
                  </a:lnTo>
                  <a:lnTo>
                    <a:pt x="1466169" y="3304816"/>
                  </a:lnTo>
                  <a:lnTo>
                    <a:pt x="1473577" y="3302169"/>
                  </a:lnTo>
                  <a:lnTo>
                    <a:pt x="1480984" y="3298465"/>
                  </a:lnTo>
                  <a:lnTo>
                    <a:pt x="1487863" y="3294231"/>
                  </a:lnTo>
                  <a:lnTo>
                    <a:pt x="1495270" y="3288939"/>
                  </a:lnTo>
                  <a:lnTo>
                    <a:pt x="1501620" y="3283647"/>
                  </a:lnTo>
                  <a:lnTo>
                    <a:pt x="1507440" y="3277296"/>
                  </a:lnTo>
                  <a:lnTo>
                    <a:pt x="1512202" y="3270945"/>
                  </a:lnTo>
                  <a:lnTo>
                    <a:pt x="1516964" y="3263536"/>
                  </a:lnTo>
                  <a:lnTo>
                    <a:pt x="1521197" y="3256656"/>
                  </a:lnTo>
                  <a:lnTo>
                    <a:pt x="1524900" y="3248718"/>
                  </a:lnTo>
                  <a:lnTo>
                    <a:pt x="1528075" y="3240780"/>
                  </a:lnTo>
                  <a:lnTo>
                    <a:pt x="1529662" y="3231783"/>
                  </a:lnTo>
                  <a:lnTo>
                    <a:pt x="1534953" y="3211144"/>
                  </a:lnTo>
                  <a:lnTo>
                    <a:pt x="1540774" y="3187329"/>
                  </a:lnTo>
                  <a:lnTo>
                    <a:pt x="1548710" y="3155575"/>
                  </a:lnTo>
                  <a:lnTo>
                    <a:pt x="1559292" y="3116942"/>
                  </a:lnTo>
                  <a:lnTo>
                    <a:pt x="1572520" y="3072488"/>
                  </a:lnTo>
                  <a:lnTo>
                    <a:pt x="1587864" y="3022212"/>
                  </a:lnTo>
                  <a:lnTo>
                    <a:pt x="1606383" y="2967702"/>
                  </a:lnTo>
                  <a:lnTo>
                    <a:pt x="1627018" y="2908959"/>
                  </a:lnTo>
                  <a:lnTo>
                    <a:pt x="1638659" y="2878793"/>
                  </a:lnTo>
                  <a:lnTo>
                    <a:pt x="1650828" y="2847569"/>
                  </a:lnTo>
                  <a:lnTo>
                    <a:pt x="1664585" y="2815287"/>
                  </a:lnTo>
                  <a:lnTo>
                    <a:pt x="1677813" y="2784063"/>
                  </a:lnTo>
                  <a:lnTo>
                    <a:pt x="1692099" y="2751251"/>
                  </a:lnTo>
                  <a:lnTo>
                    <a:pt x="1707443" y="2718439"/>
                  </a:lnTo>
                  <a:lnTo>
                    <a:pt x="1723845" y="2685098"/>
                  </a:lnTo>
                  <a:lnTo>
                    <a:pt x="1740248" y="2652287"/>
                  </a:lnTo>
                  <a:lnTo>
                    <a:pt x="1757708" y="2619475"/>
                  </a:lnTo>
                  <a:lnTo>
                    <a:pt x="1775698" y="2586663"/>
                  </a:lnTo>
                  <a:lnTo>
                    <a:pt x="1795275" y="2553852"/>
                  </a:lnTo>
                  <a:lnTo>
                    <a:pt x="1815381" y="2521570"/>
                  </a:lnTo>
                  <a:lnTo>
                    <a:pt x="1836017" y="2489287"/>
                  </a:lnTo>
                  <a:lnTo>
                    <a:pt x="1857181" y="2458592"/>
                  </a:lnTo>
                  <a:lnTo>
                    <a:pt x="1876229" y="2431073"/>
                  </a:lnTo>
                  <a:lnTo>
                    <a:pt x="1895277" y="2405670"/>
                  </a:lnTo>
                  <a:lnTo>
                    <a:pt x="1913267" y="2381855"/>
                  </a:lnTo>
                  <a:lnTo>
                    <a:pt x="1930727" y="2360157"/>
                  </a:lnTo>
                  <a:lnTo>
                    <a:pt x="1946600" y="2340047"/>
                  </a:lnTo>
                  <a:lnTo>
                    <a:pt x="1961945" y="2321524"/>
                  </a:lnTo>
                  <a:lnTo>
                    <a:pt x="1976760" y="2304589"/>
                  </a:lnTo>
                  <a:lnTo>
                    <a:pt x="1991575" y="2288712"/>
                  </a:lnTo>
                  <a:lnTo>
                    <a:pt x="2018030" y="2260664"/>
                  </a:lnTo>
                  <a:lnTo>
                    <a:pt x="2041840" y="2236320"/>
                  </a:lnTo>
                  <a:lnTo>
                    <a:pt x="2064592" y="2215680"/>
                  </a:lnTo>
                  <a:lnTo>
                    <a:pt x="2084698" y="2197687"/>
                  </a:lnTo>
                  <a:lnTo>
                    <a:pt x="2111683" y="2171755"/>
                  </a:lnTo>
                  <a:lnTo>
                    <a:pt x="2124381" y="2159583"/>
                  </a:lnTo>
                  <a:lnTo>
                    <a:pt x="2136551" y="2147411"/>
                  </a:lnTo>
                  <a:lnTo>
                    <a:pt x="2148191" y="2134709"/>
                  </a:lnTo>
                  <a:lnTo>
                    <a:pt x="2159302" y="2121479"/>
                  </a:lnTo>
                  <a:lnTo>
                    <a:pt x="2169355" y="2108248"/>
                  </a:lnTo>
                  <a:lnTo>
                    <a:pt x="2179937" y="2093430"/>
                  </a:lnTo>
                  <a:lnTo>
                    <a:pt x="2188933" y="2078083"/>
                  </a:lnTo>
                  <a:lnTo>
                    <a:pt x="2197927" y="2061677"/>
                  </a:lnTo>
                  <a:lnTo>
                    <a:pt x="2206922" y="2043683"/>
                  </a:lnTo>
                  <a:lnTo>
                    <a:pt x="2215388" y="2024631"/>
                  </a:lnTo>
                  <a:lnTo>
                    <a:pt x="2222795" y="2002933"/>
                  </a:lnTo>
                  <a:lnTo>
                    <a:pt x="2230732" y="1980177"/>
                  </a:lnTo>
                  <a:lnTo>
                    <a:pt x="2238669" y="1954774"/>
                  </a:lnTo>
                  <a:lnTo>
                    <a:pt x="2245547" y="1927784"/>
                  </a:lnTo>
                  <a:lnTo>
                    <a:pt x="2255071" y="1889680"/>
                  </a:lnTo>
                  <a:lnTo>
                    <a:pt x="2266183" y="1854222"/>
                  </a:lnTo>
                  <a:lnTo>
                    <a:pt x="2271473" y="1838346"/>
                  </a:lnTo>
                  <a:lnTo>
                    <a:pt x="2277294" y="1822998"/>
                  </a:lnTo>
                  <a:lnTo>
                    <a:pt x="2283114" y="1808180"/>
                  </a:lnTo>
                  <a:lnTo>
                    <a:pt x="2289463" y="1793891"/>
                  </a:lnTo>
                  <a:lnTo>
                    <a:pt x="2295283" y="1781190"/>
                  </a:lnTo>
                  <a:lnTo>
                    <a:pt x="2301633" y="1767960"/>
                  </a:lnTo>
                  <a:lnTo>
                    <a:pt x="2308511" y="1756317"/>
                  </a:lnTo>
                  <a:lnTo>
                    <a:pt x="2314861" y="1744674"/>
                  </a:lnTo>
                  <a:lnTo>
                    <a:pt x="2322797" y="1734619"/>
                  </a:lnTo>
                  <a:lnTo>
                    <a:pt x="2329675" y="1725093"/>
                  </a:lnTo>
                  <a:lnTo>
                    <a:pt x="2337612" y="1715037"/>
                  </a:lnTo>
                  <a:lnTo>
                    <a:pt x="2346078" y="1707099"/>
                  </a:lnTo>
                  <a:lnTo>
                    <a:pt x="2354544" y="1698632"/>
                  </a:lnTo>
                  <a:lnTo>
                    <a:pt x="2363539" y="1691223"/>
                  </a:lnTo>
                  <a:lnTo>
                    <a:pt x="2372533" y="1684343"/>
                  </a:lnTo>
                  <a:lnTo>
                    <a:pt x="2382057" y="1678521"/>
                  </a:lnTo>
                  <a:lnTo>
                    <a:pt x="2391581" y="1672700"/>
                  </a:lnTo>
                  <a:lnTo>
                    <a:pt x="2402163" y="1666878"/>
                  </a:lnTo>
                  <a:lnTo>
                    <a:pt x="2412746" y="1662645"/>
                  </a:lnTo>
                  <a:lnTo>
                    <a:pt x="2423857" y="1657882"/>
                  </a:lnTo>
                  <a:lnTo>
                    <a:pt x="2435497" y="1654706"/>
                  </a:lnTo>
                  <a:lnTo>
                    <a:pt x="2447667" y="1651531"/>
                  </a:lnTo>
                  <a:lnTo>
                    <a:pt x="2459837" y="1648356"/>
                  </a:lnTo>
                  <a:lnTo>
                    <a:pt x="2473593" y="1645710"/>
                  </a:lnTo>
                  <a:lnTo>
                    <a:pt x="2486821" y="1643593"/>
                  </a:lnTo>
                  <a:lnTo>
                    <a:pt x="2501107" y="1642534"/>
                  </a:lnTo>
                  <a:lnTo>
                    <a:pt x="2515922" y="1640947"/>
                  </a:lnTo>
                  <a:close/>
                  <a:moveTo>
                    <a:pt x="168804" y="249238"/>
                  </a:moveTo>
                  <a:lnTo>
                    <a:pt x="186796" y="264055"/>
                  </a:lnTo>
                  <a:lnTo>
                    <a:pt x="207434" y="280459"/>
                  </a:lnTo>
                  <a:lnTo>
                    <a:pt x="236538" y="302684"/>
                  </a:lnTo>
                  <a:lnTo>
                    <a:pt x="271992" y="328613"/>
                  </a:lnTo>
                  <a:lnTo>
                    <a:pt x="313796" y="358247"/>
                  </a:lnTo>
                  <a:lnTo>
                    <a:pt x="337079" y="373592"/>
                  </a:lnTo>
                  <a:lnTo>
                    <a:pt x="361421" y="389467"/>
                  </a:lnTo>
                  <a:lnTo>
                    <a:pt x="387350" y="405872"/>
                  </a:lnTo>
                  <a:lnTo>
                    <a:pt x="413809" y="422276"/>
                  </a:lnTo>
                  <a:lnTo>
                    <a:pt x="441854" y="439209"/>
                  </a:lnTo>
                  <a:lnTo>
                    <a:pt x="470959" y="456142"/>
                  </a:lnTo>
                  <a:lnTo>
                    <a:pt x="501121" y="472547"/>
                  </a:lnTo>
                  <a:lnTo>
                    <a:pt x="532342" y="488951"/>
                  </a:lnTo>
                  <a:lnTo>
                    <a:pt x="564621" y="504826"/>
                  </a:lnTo>
                  <a:lnTo>
                    <a:pt x="596371" y="520172"/>
                  </a:lnTo>
                  <a:lnTo>
                    <a:pt x="630238" y="534988"/>
                  </a:lnTo>
                  <a:lnTo>
                    <a:pt x="664104" y="549276"/>
                  </a:lnTo>
                  <a:lnTo>
                    <a:pt x="698500" y="561976"/>
                  </a:lnTo>
                  <a:lnTo>
                    <a:pt x="733954" y="574147"/>
                  </a:lnTo>
                  <a:lnTo>
                    <a:pt x="769409" y="585788"/>
                  </a:lnTo>
                  <a:lnTo>
                    <a:pt x="804863" y="596372"/>
                  </a:lnTo>
                  <a:lnTo>
                    <a:pt x="840846" y="604838"/>
                  </a:lnTo>
                  <a:lnTo>
                    <a:pt x="876829" y="612247"/>
                  </a:lnTo>
                  <a:lnTo>
                    <a:pt x="894821" y="614892"/>
                  </a:lnTo>
                  <a:lnTo>
                    <a:pt x="913342" y="618067"/>
                  </a:lnTo>
                  <a:lnTo>
                    <a:pt x="931334" y="620184"/>
                  </a:lnTo>
                  <a:lnTo>
                    <a:pt x="949854" y="622301"/>
                  </a:lnTo>
                  <a:lnTo>
                    <a:pt x="978429" y="623888"/>
                  </a:lnTo>
                  <a:lnTo>
                    <a:pt x="1009121" y="624417"/>
                  </a:lnTo>
                  <a:lnTo>
                    <a:pt x="1038754" y="623888"/>
                  </a:lnTo>
                  <a:lnTo>
                    <a:pt x="1068917" y="622830"/>
                  </a:lnTo>
                  <a:lnTo>
                    <a:pt x="1099609" y="620184"/>
                  </a:lnTo>
                  <a:lnTo>
                    <a:pt x="1130829" y="616480"/>
                  </a:lnTo>
                  <a:lnTo>
                    <a:pt x="1161521" y="611717"/>
                  </a:lnTo>
                  <a:lnTo>
                    <a:pt x="1193271" y="605897"/>
                  </a:lnTo>
                  <a:lnTo>
                    <a:pt x="1223963" y="600076"/>
                  </a:lnTo>
                  <a:lnTo>
                    <a:pt x="1255713" y="593197"/>
                  </a:lnTo>
                  <a:lnTo>
                    <a:pt x="1286404" y="585259"/>
                  </a:lnTo>
                  <a:lnTo>
                    <a:pt x="1317625" y="576792"/>
                  </a:lnTo>
                  <a:lnTo>
                    <a:pt x="1348317" y="567797"/>
                  </a:lnTo>
                  <a:lnTo>
                    <a:pt x="1378479" y="558272"/>
                  </a:lnTo>
                  <a:lnTo>
                    <a:pt x="1409171" y="548747"/>
                  </a:lnTo>
                  <a:lnTo>
                    <a:pt x="1438804" y="538163"/>
                  </a:lnTo>
                  <a:lnTo>
                    <a:pt x="1467379" y="527580"/>
                  </a:lnTo>
                  <a:lnTo>
                    <a:pt x="1496484" y="516997"/>
                  </a:lnTo>
                  <a:lnTo>
                    <a:pt x="1552046" y="494771"/>
                  </a:lnTo>
                  <a:lnTo>
                    <a:pt x="1604963" y="472017"/>
                  </a:lnTo>
                  <a:lnTo>
                    <a:pt x="1654175" y="450321"/>
                  </a:lnTo>
                  <a:lnTo>
                    <a:pt x="1700213" y="428097"/>
                  </a:lnTo>
                  <a:lnTo>
                    <a:pt x="1741488" y="407988"/>
                  </a:lnTo>
                  <a:lnTo>
                    <a:pt x="1777471" y="389467"/>
                  </a:lnTo>
                  <a:lnTo>
                    <a:pt x="1809221" y="373063"/>
                  </a:lnTo>
                  <a:lnTo>
                    <a:pt x="1818217" y="393172"/>
                  </a:lnTo>
                  <a:lnTo>
                    <a:pt x="1827213" y="414867"/>
                  </a:lnTo>
                  <a:lnTo>
                    <a:pt x="1835679" y="436563"/>
                  </a:lnTo>
                  <a:lnTo>
                    <a:pt x="1843087" y="457730"/>
                  </a:lnTo>
                  <a:lnTo>
                    <a:pt x="1851025" y="479955"/>
                  </a:lnTo>
                  <a:lnTo>
                    <a:pt x="1857375" y="502180"/>
                  </a:lnTo>
                  <a:lnTo>
                    <a:pt x="1863725" y="524934"/>
                  </a:lnTo>
                  <a:lnTo>
                    <a:pt x="1869017" y="547159"/>
                  </a:lnTo>
                  <a:lnTo>
                    <a:pt x="1874308" y="569913"/>
                  </a:lnTo>
                  <a:lnTo>
                    <a:pt x="1878013" y="593197"/>
                  </a:lnTo>
                  <a:lnTo>
                    <a:pt x="1881187" y="615422"/>
                  </a:lnTo>
                  <a:lnTo>
                    <a:pt x="1883833" y="638705"/>
                  </a:lnTo>
                  <a:lnTo>
                    <a:pt x="1884892" y="661988"/>
                  </a:lnTo>
                  <a:lnTo>
                    <a:pt x="1885950" y="685272"/>
                  </a:lnTo>
                  <a:lnTo>
                    <a:pt x="1884892" y="708555"/>
                  </a:lnTo>
                  <a:lnTo>
                    <a:pt x="1883833" y="732367"/>
                  </a:lnTo>
                  <a:lnTo>
                    <a:pt x="1866371" y="733955"/>
                  </a:lnTo>
                  <a:lnTo>
                    <a:pt x="1848379" y="737130"/>
                  </a:lnTo>
                  <a:lnTo>
                    <a:pt x="1830388" y="740305"/>
                  </a:lnTo>
                  <a:lnTo>
                    <a:pt x="1812396" y="744009"/>
                  </a:lnTo>
                  <a:lnTo>
                    <a:pt x="1793346" y="748242"/>
                  </a:lnTo>
                  <a:lnTo>
                    <a:pt x="1774825" y="753005"/>
                  </a:lnTo>
                  <a:lnTo>
                    <a:pt x="1755775" y="757767"/>
                  </a:lnTo>
                  <a:lnTo>
                    <a:pt x="1736196" y="763588"/>
                  </a:lnTo>
                  <a:lnTo>
                    <a:pt x="1717146" y="769409"/>
                  </a:lnTo>
                  <a:lnTo>
                    <a:pt x="1697567" y="776817"/>
                  </a:lnTo>
                  <a:lnTo>
                    <a:pt x="1677459" y="783697"/>
                  </a:lnTo>
                  <a:lnTo>
                    <a:pt x="1657879" y="791634"/>
                  </a:lnTo>
                  <a:lnTo>
                    <a:pt x="1637771" y="799042"/>
                  </a:lnTo>
                  <a:lnTo>
                    <a:pt x="1617663" y="808038"/>
                  </a:lnTo>
                  <a:lnTo>
                    <a:pt x="1597554" y="818092"/>
                  </a:lnTo>
                  <a:lnTo>
                    <a:pt x="1577975" y="827617"/>
                  </a:lnTo>
                  <a:lnTo>
                    <a:pt x="1557338" y="837672"/>
                  </a:lnTo>
                  <a:lnTo>
                    <a:pt x="1537229" y="848784"/>
                  </a:lnTo>
                  <a:lnTo>
                    <a:pt x="1516592" y="860426"/>
                  </a:lnTo>
                  <a:lnTo>
                    <a:pt x="1496484" y="872597"/>
                  </a:lnTo>
                  <a:lnTo>
                    <a:pt x="1475846" y="885296"/>
                  </a:lnTo>
                  <a:lnTo>
                    <a:pt x="1456267" y="899055"/>
                  </a:lnTo>
                  <a:lnTo>
                    <a:pt x="1436159" y="912284"/>
                  </a:lnTo>
                  <a:lnTo>
                    <a:pt x="1415521" y="927101"/>
                  </a:lnTo>
                  <a:lnTo>
                    <a:pt x="1395413" y="942976"/>
                  </a:lnTo>
                  <a:lnTo>
                    <a:pt x="1376363" y="958851"/>
                  </a:lnTo>
                  <a:lnTo>
                    <a:pt x="1356254" y="975255"/>
                  </a:lnTo>
                  <a:lnTo>
                    <a:pt x="1336146" y="992188"/>
                  </a:lnTo>
                  <a:lnTo>
                    <a:pt x="1317096" y="1010180"/>
                  </a:lnTo>
                  <a:lnTo>
                    <a:pt x="1297517" y="1029230"/>
                  </a:lnTo>
                  <a:lnTo>
                    <a:pt x="1278996" y="1048280"/>
                  </a:lnTo>
                  <a:lnTo>
                    <a:pt x="1259946" y="1067859"/>
                  </a:lnTo>
                  <a:lnTo>
                    <a:pt x="1244071" y="1085851"/>
                  </a:lnTo>
                  <a:lnTo>
                    <a:pt x="1227138" y="1104371"/>
                  </a:lnTo>
                  <a:lnTo>
                    <a:pt x="1211263" y="1124480"/>
                  </a:lnTo>
                  <a:lnTo>
                    <a:pt x="1194859" y="1145117"/>
                  </a:lnTo>
                  <a:lnTo>
                    <a:pt x="1178984" y="1166284"/>
                  </a:lnTo>
                  <a:lnTo>
                    <a:pt x="1163109" y="1189038"/>
                  </a:lnTo>
                  <a:lnTo>
                    <a:pt x="1146704" y="1211792"/>
                  </a:lnTo>
                  <a:lnTo>
                    <a:pt x="1130829" y="1236663"/>
                  </a:lnTo>
                  <a:lnTo>
                    <a:pt x="1114954" y="1261534"/>
                  </a:lnTo>
                  <a:lnTo>
                    <a:pt x="1099609" y="1287992"/>
                  </a:lnTo>
                  <a:lnTo>
                    <a:pt x="1084792" y="1314980"/>
                  </a:lnTo>
                  <a:lnTo>
                    <a:pt x="1069975" y="1343555"/>
                  </a:lnTo>
                  <a:lnTo>
                    <a:pt x="1055688" y="1373188"/>
                  </a:lnTo>
                  <a:lnTo>
                    <a:pt x="1041929" y="1403351"/>
                  </a:lnTo>
                  <a:lnTo>
                    <a:pt x="1028171" y="1435101"/>
                  </a:lnTo>
                  <a:lnTo>
                    <a:pt x="1015471" y="1466851"/>
                  </a:lnTo>
                  <a:lnTo>
                    <a:pt x="1003300" y="1500717"/>
                  </a:lnTo>
                  <a:lnTo>
                    <a:pt x="991659" y="1535113"/>
                  </a:lnTo>
                  <a:lnTo>
                    <a:pt x="980546" y="1570567"/>
                  </a:lnTo>
                  <a:lnTo>
                    <a:pt x="969434" y="1607609"/>
                  </a:lnTo>
                  <a:lnTo>
                    <a:pt x="959909" y="1645709"/>
                  </a:lnTo>
                  <a:lnTo>
                    <a:pt x="951442" y="1684867"/>
                  </a:lnTo>
                  <a:lnTo>
                    <a:pt x="942975" y="1724555"/>
                  </a:lnTo>
                  <a:lnTo>
                    <a:pt x="936096" y="1766359"/>
                  </a:lnTo>
                  <a:lnTo>
                    <a:pt x="929746" y="1809221"/>
                  </a:lnTo>
                  <a:lnTo>
                    <a:pt x="923925" y="1852613"/>
                  </a:lnTo>
                  <a:lnTo>
                    <a:pt x="920221" y="1897063"/>
                  </a:lnTo>
                  <a:lnTo>
                    <a:pt x="915988" y="1943630"/>
                  </a:lnTo>
                  <a:lnTo>
                    <a:pt x="914400" y="1991255"/>
                  </a:lnTo>
                  <a:lnTo>
                    <a:pt x="912813" y="2039409"/>
                  </a:lnTo>
                  <a:lnTo>
                    <a:pt x="912813" y="2089680"/>
                  </a:lnTo>
                  <a:lnTo>
                    <a:pt x="914400" y="2141009"/>
                  </a:lnTo>
                  <a:lnTo>
                    <a:pt x="892175" y="2137305"/>
                  </a:lnTo>
                  <a:lnTo>
                    <a:pt x="871009" y="2134130"/>
                  </a:lnTo>
                  <a:lnTo>
                    <a:pt x="849842" y="2131484"/>
                  </a:lnTo>
                  <a:lnTo>
                    <a:pt x="828675" y="2129897"/>
                  </a:lnTo>
                  <a:lnTo>
                    <a:pt x="808038" y="2128309"/>
                  </a:lnTo>
                  <a:lnTo>
                    <a:pt x="786871" y="2127251"/>
                  </a:lnTo>
                  <a:lnTo>
                    <a:pt x="766234" y="2126722"/>
                  </a:lnTo>
                  <a:lnTo>
                    <a:pt x="745596" y="2126722"/>
                  </a:lnTo>
                  <a:lnTo>
                    <a:pt x="724959" y="2127251"/>
                  </a:lnTo>
                  <a:lnTo>
                    <a:pt x="704321" y="2127780"/>
                  </a:lnTo>
                  <a:lnTo>
                    <a:pt x="684213" y="2128309"/>
                  </a:lnTo>
                  <a:lnTo>
                    <a:pt x="664104" y="2130426"/>
                  </a:lnTo>
                  <a:lnTo>
                    <a:pt x="643996" y="2132542"/>
                  </a:lnTo>
                  <a:lnTo>
                    <a:pt x="624417" y="2134130"/>
                  </a:lnTo>
                  <a:lnTo>
                    <a:pt x="604309" y="2136776"/>
                  </a:lnTo>
                  <a:lnTo>
                    <a:pt x="584729" y="2139951"/>
                  </a:lnTo>
                  <a:lnTo>
                    <a:pt x="546100" y="2147359"/>
                  </a:lnTo>
                  <a:lnTo>
                    <a:pt x="509059" y="2156355"/>
                  </a:lnTo>
                  <a:lnTo>
                    <a:pt x="471488" y="2165880"/>
                  </a:lnTo>
                  <a:lnTo>
                    <a:pt x="434975" y="2176992"/>
                  </a:lnTo>
                  <a:lnTo>
                    <a:pt x="399521" y="2189692"/>
                  </a:lnTo>
                  <a:lnTo>
                    <a:pt x="364067" y="2203451"/>
                  </a:lnTo>
                  <a:lnTo>
                    <a:pt x="329671" y="2217209"/>
                  </a:lnTo>
                  <a:lnTo>
                    <a:pt x="296334" y="2233613"/>
                  </a:lnTo>
                  <a:lnTo>
                    <a:pt x="290513" y="2213505"/>
                  </a:lnTo>
                  <a:lnTo>
                    <a:pt x="285221" y="2194455"/>
                  </a:lnTo>
                  <a:lnTo>
                    <a:pt x="280459" y="2174347"/>
                  </a:lnTo>
                  <a:lnTo>
                    <a:pt x="276225" y="2154238"/>
                  </a:lnTo>
                  <a:lnTo>
                    <a:pt x="272521" y="2135188"/>
                  </a:lnTo>
                  <a:lnTo>
                    <a:pt x="268817" y="2115080"/>
                  </a:lnTo>
                  <a:lnTo>
                    <a:pt x="265642" y="2094972"/>
                  </a:lnTo>
                  <a:lnTo>
                    <a:pt x="262996" y="2074334"/>
                  </a:lnTo>
                  <a:lnTo>
                    <a:pt x="260879" y="2054226"/>
                  </a:lnTo>
                  <a:lnTo>
                    <a:pt x="258763" y="2034647"/>
                  </a:lnTo>
                  <a:lnTo>
                    <a:pt x="257704" y="2014538"/>
                  </a:lnTo>
                  <a:lnTo>
                    <a:pt x="256646" y="1994430"/>
                  </a:lnTo>
                  <a:lnTo>
                    <a:pt x="255588" y="1954213"/>
                  </a:lnTo>
                  <a:lnTo>
                    <a:pt x="256646" y="1913997"/>
                  </a:lnTo>
                  <a:lnTo>
                    <a:pt x="257704" y="1874309"/>
                  </a:lnTo>
                  <a:lnTo>
                    <a:pt x="260879" y="1834092"/>
                  </a:lnTo>
                  <a:lnTo>
                    <a:pt x="265642" y="1794934"/>
                  </a:lnTo>
                  <a:lnTo>
                    <a:pt x="270404" y="1756305"/>
                  </a:lnTo>
                  <a:lnTo>
                    <a:pt x="277284" y="1717676"/>
                  </a:lnTo>
                  <a:lnTo>
                    <a:pt x="284163" y="1679576"/>
                  </a:lnTo>
                  <a:lnTo>
                    <a:pt x="292100" y="1643063"/>
                  </a:lnTo>
                  <a:lnTo>
                    <a:pt x="301096" y="1606022"/>
                  </a:lnTo>
                  <a:lnTo>
                    <a:pt x="310092" y="1570567"/>
                  </a:lnTo>
                  <a:lnTo>
                    <a:pt x="320146" y="1535113"/>
                  </a:lnTo>
                  <a:lnTo>
                    <a:pt x="330729" y="1501776"/>
                  </a:lnTo>
                  <a:lnTo>
                    <a:pt x="341313" y="1468967"/>
                  </a:lnTo>
                  <a:lnTo>
                    <a:pt x="352425" y="1437217"/>
                  </a:lnTo>
                  <a:lnTo>
                    <a:pt x="364067" y="1406526"/>
                  </a:lnTo>
                  <a:lnTo>
                    <a:pt x="375709" y="1377422"/>
                  </a:lnTo>
                  <a:lnTo>
                    <a:pt x="387350" y="1349376"/>
                  </a:lnTo>
                  <a:lnTo>
                    <a:pt x="398992" y="1322917"/>
                  </a:lnTo>
                  <a:lnTo>
                    <a:pt x="410634" y="1297517"/>
                  </a:lnTo>
                  <a:lnTo>
                    <a:pt x="421217" y="1274234"/>
                  </a:lnTo>
                  <a:lnTo>
                    <a:pt x="432329" y="1252538"/>
                  </a:lnTo>
                  <a:lnTo>
                    <a:pt x="443442" y="1232430"/>
                  </a:lnTo>
                  <a:lnTo>
                    <a:pt x="453496" y="1214438"/>
                  </a:lnTo>
                  <a:lnTo>
                    <a:pt x="463021" y="1198563"/>
                  </a:lnTo>
                  <a:lnTo>
                    <a:pt x="472017" y="1183746"/>
                  </a:lnTo>
                  <a:lnTo>
                    <a:pt x="476779" y="1176338"/>
                  </a:lnTo>
                  <a:lnTo>
                    <a:pt x="480484" y="1168401"/>
                  </a:lnTo>
                  <a:lnTo>
                    <a:pt x="483659" y="1160463"/>
                  </a:lnTo>
                  <a:lnTo>
                    <a:pt x="486304" y="1151996"/>
                  </a:lnTo>
                  <a:lnTo>
                    <a:pt x="488421" y="1143530"/>
                  </a:lnTo>
                  <a:lnTo>
                    <a:pt x="488950" y="1134534"/>
                  </a:lnTo>
                  <a:lnTo>
                    <a:pt x="489479" y="1125538"/>
                  </a:lnTo>
                  <a:lnTo>
                    <a:pt x="489479" y="1116542"/>
                  </a:lnTo>
                  <a:lnTo>
                    <a:pt x="488950" y="1107546"/>
                  </a:lnTo>
                  <a:lnTo>
                    <a:pt x="487892" y="1098021"/>
                  </a:lnTo>
                  <a:lnTo>
                    <a:pt x="485775" y="1088496"/>
                  </a:lnTo>
                  <a:lnTo>
                    <a:pt x="483659" y="1078442"/>
                  </a:lnTo>
                  <a:lnTo>
                    <a:pt x="480484" y="1068388"/>
                  </a:lnTo>
                  <a:lnTo>
                    <a:pt x="477309" y="1058863"/>
                  </a:lnTo>
                  <a:lnTo>
                    <a:pt x="473604" y="1048280"/>
                  </a:lnTo>
                  <a:lnTo>
                    <a:pt x="468842" y="1038226"/>
                  </a:lnTo>
                  <a:lnTo>
                    <a:pt x="458788" y="1017588"/>
                  </a:lnTo>
                  <a:lnTo>
                    <a:pt x="447146" y="996421"/>
                  </a:lnTo>
                  <a:lnTo>
                    <a:pt x="433388" y="975255"/>
                  </a:lnTo>
                  <a:lnTo>
                    <a:pt x="418571" y="953030"/>
                  </a:lnTo>
                  <a:lnTo>
                    <a:pt x="402167" y="931863"/>
                  </a:lnTo>
                  <a:lnTo>
                    <a:pt x="384704" y="910167"/>
                  </a:lnTo>
                  <a:lnTo>
                    <a:pt x="366184" y="888471"/>
                  </a:lnTo>
                  <a:lnTo>
                    <a:pt x="346075" y="867305"/>
                  </a:lnTo>
                  <a:lnTo>
                    <a:pt x="325438" y="846667"/>
                  </a:lnTo>
                  <a:lnTo>
                    <a:pt x="304271" y="826030"/>
                  </a:lnTo>
                  <a:lnTo>
                    <a:pt x="282046" y="805392"/>
                  </a:lnTo>
                  <a:lnTo>
                    <a:pt x="259821" y="786342"/>
                  </a:lnTo>
                  <a:lnTo>
                    <a:pt x="237067" y="766763"/>
                  </a:lnTo>
                  <a:lnTo>
                    <a:pt x="213784" y="748772"/>
                  </a:lnTo>
                  <a:lnTo>
                    <a:pt x="191559" y="731309"/>
                  </a:lnTo>
                  <a:lnTo>
                    <a:pt x="168275" y="714905"/>
                  </a:lnTo>
                  <a:lnTo>
                    <a:pt x="144992" y="698501"/>
                  </a:lnTo>
                  <a:lnTo>
                    <a:pt x="122238" y="684742"/>
                  </a:lnTo>
                  <a:lnTo>
                    <a:pt x="100542" y="670455"/>
                  </a:lnTo>
                  <a:lnTo>
                    <a:pt x="78846" y="658284"/>
                  </a:lnTo>
                  <a:lnTo>
                    <a:pt x="57150" y="647172"/>
                  </a:lnTo>
                  <a:lnTo>
                    <a:pt x="37571" y="637647"/>
                  </a:lnTo>
                  <a:lnTo>
                    <a:pt x="17992" y="629180"/>
                  </a:lnTo>
                  <a:lnTo>
                    <a:pt x="0" y="622301"/>
                  </a:lnTo>
                  <a:close/>
                  <a:moveTo>
                    <a:pt x="1168135" y="92075"/>
                  </a:moveTo>
                  <a:lnTo>
                    <a:pt x="1178159" y="92075"/>
                  </a:lnTo>
                  <a:lnTo>
                    <a:pt x="1187656" y="92075"/>
                  </a:lnTo>
                  <a:lnTo>
                    <a:pt x="1196626" y="93660"/>
                  </a:lnTo>
                  <a:lnTo>
                    <a:pt x="1206123" y="95773"/>
                  </a:lnTo>
                  <a:lnTo>
                    <a:pt x="1215092" y="98943"/>
                  </a:lnTo>
                  <a:lnTo>
                    <a:pt x="1224061" y="103698"/>
                  </a:lnTo>
                  <a:lnTo>
                    <a:pt x="1232503" y="108453"/>
                  </a:lnTo>
                  <a:lnTo>
                    <a:pt x="1240945" y="114264"/>
                  </a:lnTo>
                  <a:lnTo>
                    <a:pt x="1247276" y="121132"/>
                  </a:lnTo>
                  <a:lnTo>
                    <a:pt x="1263104" y="134868"/>
                  </a:lnTo>
                  <a:lnTo>
                    <a:pt x="1285792" y="157056"/>
                  </a:lnTo>
                  <a:lnTo>
                    <a:pt x="1298454" y="169736"/>
                  </a:lnTo>
                  <a:lnTo>
                    <a:pt x="1312700" y="185057"/>
                  </a:lnTo>
                  <a:lnTo>
                    <a:pt x="1328001" y="201962"/>
                  </a:lnTo>
                  <a:lnTo>
                    <a:pt x="1343829" y="219925"/>
                  </a:lnTo>
                  <a:lnTo>
                    <a:pt x="1359657" y="239472"/>
                  </a:lnTo>
                  <a:lnTo>
                    <a:pt x="1376013" y="260604"/>
                  </a:lnTo>
                  <a:lnTo>
                    <a:pt x="1391841" y="282264"/>
                  </a:lnTo>
                  <a:lnTo>
                    <a:pt x="1407142" y="305510"/>
                  </a:lnTo>
                  <a:lnTo>
                    <a:pt x="1422443" y="329812"/>
                  </a:lnTo>
                  <a:lnTo>
                    <a:pt x="1436688" y="355170"/>
                  </a:lnTo>
                  <a:lnTo>
                    <a:pt x="1412418" y="365208"/>
                  </a:lnTo>
                  <a:lnTo>
                    <a:pt x="1388148" y="374718"/>
                  </a:lnTo>
                  <a:lnTo>
                    <a:pt x="1363350" y="383170"/>
                  </a:lnTo>
                  <a:lnTo>
                    <a:pt x="1339080" y="391623"/>
                  </a:lnTo>
                  <a:lnTo>
                    <a:pt x="1314810" y="398491"/>
                  </a:lnTo>
                  <a:lnTo>
                    <a:pt x="1290540" y="405359"/>
                  </a:lnTo>
                  <a:lnTo>
                    <a:pt x="1266798" y="411170"/>
                  </a:lnTo>
                  <a:lnTo>
                    <a:pt x="1243055" y="415925"/>
                  </a:lnTo>
                  <a:lnTo>
                    <a:pt x="1232503" y="400076"/>
                  </a:lnTo>
                  <a:lnTo>
                    <a:pt x="1221423" y="385284"/>
                  </a:lnTo>
                  <a:lnTo>
                    <a:pt x="1210871" y="370491"/>
                  </a:lnTo>
                  <a:lnTo>
                    <a:pt x="1199791" y="356755"/>
                  </a:lnTo>
                  <a:lnTo>
                    <a:pt x="1178159" y="331397"/>
                  </a:lnTo>
                  <a:lnTo>
                    <a:pt x="1158110" y="309736"/>
                  </a:lnTo>
                  <a:lnTo>
                    <a:pt x="1140699" y="291774"/>
                  </a:lnTo>
                  <a:lnTo>
                    <a:pt x="1126453" y="278566"/>
                  </a:lnTo>
                  <a:lnTo>
                    <a:pt x="1113791" y="266944"/>
                  </a:lnTo>
                  <a:lnTo>
                    <a:pt x="1105877" y="260604"/>
                  </a:lnTo>
                  <a:lnTo>
                    <a:pt x="1099545" y="252679"/>
                  </a:lnTo>
                  <a:lnTo>
                    <a:pt x="1093742" y="245283"/>
                  </a:lnTo>
                  <a:lnTo>
                    <a:pt x="1088465" y="235774"/>
                  </a:lnTo>
                  <a:lnTo>
                    <a:pt x="1084772" y="227849"/>
                  </a:lnTo>
                  <a:lnTo>
                    <a:pt x="1081607" y="218868"/>
                  </a:lnTo>
                  <a:lnTo>
                    <a:pt x="1079496" y="208830"/>
                  </a:lnTo>
                  <a:lnTo>
                    <a:pt x="1078441" y="199849"/>
                  </a:lnTo>
                  <a:lnTo>
                    <a:pt x="1077913" y="190340"/>
                  </a:lnTo>
                  <a:lnTo>
                    <a:pt x="1078441" y="180830"/>
                  </a:lnTo>
                  <a:lnTo>
                    <a:pt x="1080024" y="171321"/>
                  </a:lnTo>
                  <a:lnTo>
                    <a:pt x="1082134" y="161811"/>
                  </a:lnTo>
                  <a:lnTo>
                    <a:pt x="1085300" y="152830"/>
                  </a:lnTo>
                  <a:lnTo>
                    <a:pt x="1090048" y="143849"/>
                  </a:lnTo>
                  <a:lnTo>
                    <a:pt x="1095324" y="135924"/>
                  </a:lnTo>
                  <a:lnTo>
                    <a:pt x="1100600" y="127472"/>
                  </a:lnTo>
                  <a:lnTo>
                    <a:pt x="1107987" y="119547"/>
                  </a:lnTo>
                  <a:lnTo>
                    <a:pt x="1115374" y="113207"/>
                  </a:lnTo>
                  <a:lnTo>
                    <a:pt x="1123288" y="107396"/>
                  </a:lnTo>
                  <a:lnTo>
                    <a:pt x="1131729" y="103170"/>
                  </a:lnTo>
                  <a:lnTo>
                    <a:pt x="1140699" y="98415"/>
                  </a:lnTo>
                  <a:lnTo>
                    <a:pt x="1149668" y="95773"/>
                  </a:lnTo>
                  <a:lnTo>
                    <a:pt x="1158638" y="93132"/>
                  </a:lnTo>
                  <a:close/>
                  <a:moveTo>
                    <a:pt x="2004357" y="0"/>
                  </a:moveTo>
                  <a:lnTo>
                    <a:pt x="2010181" y="8469"/>
                  </a:lnTo>
                  <a:lnTo>
                    <a:pt x="2026063" y="33345"/>
                  </a:lnTo>
                  <a:lnTo>
                    <a:pt x="2050415" y="71982"/>
                  </a:lnTo>
                  <a:lnTo>
                    <a:pt x="2064709" y="96858"/>
                  </a:lnTo>
                  <a:lnTo>
                    <a:pt x="2080062" y="124380"/>
                  </a:lnTo>
                  <a:lnTo>
                    <a:pt x="2097003" y="154549"/>
                  </a:lnTo>
                  <a:lnTo>
                    <a:pt x="2114473" y="187364"/>
                  </a:lnTo>
                  <a:lnTo>
                    <a:pt x="2130885" y="222826"/>
                  </a:lnTo>
                  <a:lnTo>
                    <a:pt x="2148355" y="260404"/>
                  </a:lnTo>
                  <a:lnTo>
                    <a:pt x="2165826" y="299571"/>
                  </a:lnTo>
                  <a:lnTo>
                    <a:pt x="2182767" y="340854"/>
                  </a:lnTo>
                  <a:lnTo>
                    <a:pt x="2198119" y="383197"/>
                  </a:lnTo>
                  <a:lnTo>
                    <a:pt x="2206061" y="405426"/>
                  </a:lnTo>
                  <a:lnTo>
                    <a:pt x="2212943" y="427656"/>
                  </a:lnTo>
                  <a:lnTo>
                    <a:pt x="2239943" y="512340"/>
                  </a:lnTo>
                  <a:lnTo>
                    <a:pt x="2253178" y="549919"/>
                  </a:lnTo>
                  <a:lnTo>
                    <a:pt x="2265354" y="585380"/>
                  </a:lnTo>
                  <a:lnTo>
                    <a:pt x="2278060" y="618196"/>
                  </a:lnTo>
                  <a:lnTo>
                    <a:pt x="2290236" y="648893"/>
                  </a:lnTo>
                  <a:lnTo>
                    <a:pt x="2302412" y="676416"/>
                  </a:lnTo>
                  <a:lnTo>
                    <a:pt x="2314589" y="700763"/>
                  </a:lnTo>
                  <a:lnTo>
                    <a:pt x="2321471" y="711877"/>
                  </a:lnTo>
                  <a:lnTo>
                    <a:pt x="2327824" y="721934"/>
                  </a:lnTo>
                  <a:lnTo>
                    <a:pt x="2334177" y="731990"/>
                  </a:lnTo>
                  <a:lnTo>
                    <a:pt x="2340529" y="740988"/>
                  </a:lnTo>
                  <a:lnTo>
                    <a:pt x="2347941" y="749456"/>
                  </a:lnTo>
                  <a:lnTo>
                    <a:pt x="2354294" y="756866"/>
                  </a:lnTo>
                  <a:lnTo>
                    <a:pt x="2361176" y="763217"/>
                  </a:lnTo>
                  <a:lnTo>
                    <a:pt x="2368059" y="769569"/>
                  </a:lnTo>
                  <a:lnTo>
                    <a:pt x="2375470" y="774861"/>
                  </a:lnTo>
                  <a:lnTo>
                    <a:pt x="2382882" y="779625"/>
                  </a:lnTo>
                  <a:lnTo>
                    <a:pt x="2390823" y="783330"/>
                  </a:lnTo>
                  <a:lnTo>
                    <a:pt x="2398764" y="786505"/>
                  </a:lnTo>
                  <a:lnTo>
                    <a:pt x="2406176" y="788623"/>
                  </a:lnTo>
                  <a:lnTo>
                    <a:pt x="2414646" y="789681"/>
                  </a:lnTo>
                  <a:lnTo>
                    <a:pt x="2423117" y="791269"/>
                  </a:lnTo>
                  <a:lnTo>
                    <a:pt x="2432117" y="790210"/>
                  </a:lnTo>
                  <a:lnTo>
                    <a:pt x="2440587" y="789681"/>
                  </a:lnTo>
                  <a:lnTo>
                    <a:pt x="2449058" y="788623"/>
                  </a:lnTo>
                  <a:lnTo>
                    <a:pt x="2456469" y="785976"/>
                  </a:lnTo>
                  <a:lnTo>
                    <a:pt x="2463881" y="783330"/>
                  </a:lnTo>
                  <a:lnTo>
                    <a:pt x="2470763" y="780154"/>
                  </a:lnTo>
                  <a:lnTo>
                    <a:pt x="2477116" y="775391"/>
                  </a:lnTo>
                  <a:lnTo>
                    <a:pt x="2482939" y="771156"/>
                  </a:lnTo>
                  <a:lnTo>
                    <a:pt x="2488763" y="765864"/>
                  </a:lnTo>
                  <a:lnTo>
                    <a:pt x="2494057" y="759512"/>
                  </a:lnTo>
                  <a:lnTo>
                    <a:pt x="2499351" y="753161"/>
                  </a:lnTo>
                  <a:lnTo>
                    <a:pt x="2503586" y="745751"/>
                  </a:lnTo>
                  <a:lnTo>
                    <a:pt x="2508351" y="738341"/>
                  </a:lnTo>
                  <a:lnTo>
                    <a:pt x="2512057" y="730402"/>
                  </a:lnTo>
                  <a:lnTo>
                    <a:pt x="2515763" y="721404"/>
                  </a:lnTo>
                  <a:lnTo>
                    <a:pt x="2518939" y="712407"/>
                  </a:lnTo>
                  <a:lnTo>
                    <a:pt x="2522115" y="702350"/>
                  </a:lnTo>
                  <a:lnTo>
                    <a:pt x="2527410" y="681709"/>
                  </a:lnTo>
                  <a:lnTo>
                    <a:pt x="2531115" y="658420"/>
                  </a:lnTo>
                  <a:lnTo>
                    <a:pt x="2535351" y="634074"/>
                  </a:lnTo>
                  <a:lnTo>
                    <a:pt x="2537998" y="607610"/>
                  </a:lnTo>
                  <a:lnTo>
                    <a:pt x="2539057" y="579558"/>
                  </a:lnTo>
                  <a:lnTo>
                    <a:pt x="2540645" y="549919"/>
                  </a:lnTo>
                  <a:lnTo>
                    <a:pt x="2541174" y="519221"/>
                  </a:lnTo>
                  <a:lnTo>
                    <a:pt x="2541174" y="487464"/>
                  </a:lnTo>
                  <a:lnTo>
                    <a:pt x="2542233" y="454120"/>
                  </a:lnTo>
                  <a:lnTo>
                    <a:pt x="2544351" y="418658"/>
                  </a:lnTo>
                  <a:lnTo>
                    <a:pt x="2547527" y="383197"/>
                  </a:lnTo>
                  <a:lnTo>
                    <a:pt x="2551233" y="347206"/>
                  </a:lnTo>
                  <a:lnTo>
                    <a:pt x="2556527" y="311215"/>
                  </a:lnTo>
                  <a:lnTo>
                    <a:pt x="2561821" y="275753"/>
                  </a:lnTo>
                  <a:lnTo>
                    <a:pt x="2567644" y="240821"/>
                  </a:lnTo>
                  <a:lnTo>
                    <a:pt x="2573997" y="208006"/>
                  </a:lnTo>
                  <a:lnTo>
                    <a:pt x="2585644" y="148727"/>
                  </a:lnTo>
                  <a:lnTo>
                    <a:pt x="2595703" y="101621"/>
                  </a:lnTo>
                  <a:lnTo>
                    <a:pt x="2606291" y="59808"/>
                  </a:lnTo>
                  <a:lnTo>
                    <a:pt x="2884758" y="124380"/>
                  </a:lnTo>
                  <a:lnTo>
                    <a:pt x="2877347" y="144493"/>
                  </a:lnTo>
                  <a:lnTo>
                    <a:pt x="2869935" y="168310"/>
                  </a:lnTo>
                  <a:lnTo>
                    <a:pt x="2859876" y="199008"/>
                  </a:lnTo>
                  <a:lnTo>
                    <a:pt x="2848229" y="237116"/>
                  </a:lnTo>
                  <a:lnTo>
                    <a:pt x="2836053" y="279988"/>
                  </a:lnTo>
                  <a:lnTo>
                    <a:pt x="2823877" y="328152"/>
                  </a:lnTo>
                  <a:lnTo>
                    <a:pt x="2818053" y="353028"/>
                  </a:lnTo>
                  <a:lnTo>
                    <a:pt x="2812230" y="379492"/>
                  </a:lnTo>
                  <a:lnTo>
                    <a:pt x="2807465" y="405955"/>
                  </a:lnTo>
                  <a:lnTo>
                    <a:pt x="2802171" y="432949"/>
                  </a:lnTo>
                  <a:lnTo>
                    <a:pt x="2797406" y="460471"/>
                  </a:lnTo>
                  <a:lnTo>
                    <a:pt x="2793171" y="488523"/>
                  </a:lnTo>
                  <a:lnTo>
                    <a:pt x="2789995" y="516045"/>
                  </a:lnTo>
                  <a:lnTo>
                    <a:pt x="2787348" y="543567"/>
                  </a:lnTo>
                  <a:lnTo>
                    <a:pt x="2785230" y="571619"/>
                  </a:lnTo>
                  <a:lnTo>
                    <a:pt x="2784171" y="598612"/>
                  </a:lnTo>
                  <a:lnTo>
                    <a:pt x="2784171" y="625605"/>
                  </a:lnTo>
                  <a:lnTo>
                    <a:pt x="2784701" y="652069"/>
                  </a:lnTo>
                  <a:lnTo>
                    <a:pt x="2786818" y="677474"/>
                  </a:lnTo>
                  <a:lnTo>
                    <a:pt x="2788936" y="702350"/>
                  </a:lnTo>
                  <a:lnTo>
                    <a:pt x="2793701" y="726168"/>
                  </a:lnTo>
                  <a:lnTo>
                    <a:pt x="2796348" y="737812"/>
                  </a:lnTo>
                  <a:lnTo>
                    <a:pt x="2799524" y="749456"/>
                  </a:lnTo>
                  <a:lnTo>
                    <a:pt x="2802701" y="760042"/>
                  </a:lnTo>
                  <a:lnTo>
                    <a:pt x="2806406" y="770627"/>
                  </a:lnTo>
                  <a:lnTo>
                    <a:pt x="2810641" y="780683"/>
                  </a:lnTo>
                  <a:lnTo>
                    <a:pt x="2814877" y="791269"/>
                  </a:lnTo>
                  <a:lnTo>
                    <a:pt x="2820171" y="800267"/>
                  </a:lnTo>
                  <a:lnTo>
                    <a:pt x="2825465" y="809794"/>
                  </a:lnTo>
                  <a:lnTo>
                    <a:pt x="2831818" y="818791"/>
                  </a:lnTo>
                  <a:lnTo>
                    <a:pt x="2838171" y="828318"/>
                  </a:lnTo>
                  <a:lnTo>
                    <a:pt x="2845053" y="837316"/>
                  </a:lnTo>
                  <a:lnTo>
                    <a:pt x="2853523" y="846314"/>
                  </a:lnTo>
                  <a:lnTo>
                    <a:pt x="2870464" y="864309"/>
                  </a:lnTo>
                  <a:lnTo>
                    <a:pt x="2889523" y="883363"/>
                  </a:lnTo>
                  <a:lnTo>
                    <a:pt x="2910170" y="901359"/>
                  </a:lnTo>
                  <a:lnTo>
                    <a:pt x="2932405" y="919354"/>
                  </a:lnTo>
                  <a:lnTo>
                    <a:pt x="2956228" y="937879"/>
                  </a:lnTo>
                  <a:lnTo>
                    <a:pt x="3007051" y="977045"/>
                  </a:lnTo>
                  <a:lnTo>
                    <a:pt x="3060521" y="1018329"/>
                  </a:lnTo>
                  <a:lnTo>
                    <a:pt x="3088050" y="1040558"/>
                  </a:lnTo>
                  <a:lnTo>
                    <a:pt x="3116109" y="1063317"/>
                  </a:lnTo>
                  <a:lnTo>
                    <a:pt x="3144167" y="1087664"/>
                  </a:lnTo>
                  <a:lnTo>
                    <a:pt x="3172225" y="1112540"/>
                  </a:lnTo>
                  <a:lnTo>
                    <a:pt x="3199755" y="1139004"/>
                  </a:lnTo>
                  <a:lnTo>
                    <a:pt x="3226754" y="1166526"/>
                  </a:lnTo>
                  <a:lnTo>
                    <a:pt x="3240519" y="1181346"/>
                  </a:lnTo>
                  <a:lnTo>
                    <a:pt x="3253225" y="1196166"/>
                  </a:lnTo>
                  <a:lnTo>
                    <a:pt x="3265930" y="1211515"/>
                  </a:lnTo>
                  <a:lnTo>
                    <a:pt x="3279165" y="1227393"/>
                  </a:lnTo>
                  <a:lnTo>
                    <a:pt x="3291342" y="1243271"/>
                  </a:lnTo>
                  <a:lnTo>
                    <a:pt x="3303518" y="1260208"/>
                  </a:lnTo>
                  <a:lnTo>
                    <a:pt x="3315694" y="1277674"/>
                  </a:lnTo>
                  <a:lnTo>
                    <a:pt x="3327341" y="1294611"/>
                  </a:lnTo>
                  <a:lnTo>
                    <a:pt x="3338459" y="1313136"/>
                  </a:lnTo>
                  <a:lnTo>
                    <a:pt x="3349047" y="1331661"/>
                  </a:lnTo>
                  <a:lnTo>
                    <a:pt x="3359635" y="1350715"/>
                  </a:lnTo>
                  <a:lnTo>
                    <a:pt x="3369694" y="1370298"/>
                  </a:lnTo>
                  <a:lnTo>
                    <a:pt x="3379753" y="1390940"/>
                  </a:lnTo>
                  <a:lnTo>
                    <a:pt x="3388752" y="1411581"/>
                  </a:lnTo>
                  <a:lnTo>
                    <a:pt x="3397752" y="1432752"/>
                  </a:lnTo>
                  <a:lnTo>
                    <a:pt x="3406223" y="1454453"/>
                  </a:lnTo>
                  <a:lnTo>
                    <a:pt x="3413634" y="1477212"/>
                  </a:lnTo>
                  <a:lnTo>
                    <a:pt x="3421046" y="1500500"/>
                  </a:lnTo>
                  <a:lnTo>
                    <a:pt x="3427399" y="1524317"/>
                  </a:lnTo>
                  <a:lnTo>
                    <a:pt x="3433222" y="1548664"/>
                  </a:lnTo>
                  <a:lnTo>
                    <a:pt x="3439046" y="1573540"/>
                  </a:lnTo>
                  <a:lnTo>
                    <a:pt x="3443281" y="1599475"/>
                  </a:lnTo>
                  <a:lnTo>
                    <a:pt x="3447516" y="1625938"/>
                  </a:lnTo>
                  <a:lnTo>
                    <a:pt x="3451222" y="1652932"/>
                  </a:lnTo>
                  <a:lnTo>
                    <a:pt x="3453869" y="1680454"/>
                  </a:lnTo>
                  <a:lnTo>
                    <a:pt x="3455457" y="1709564"/>
                  </a:lnTo>
                  <a:lnTo>
                    <a:pt x="3457045" y="1738674"/>
                  </a:lnTo>
                  <a:lnTo>
                    <a:pt x="3457575" y="1768843"/>
                  </a:lnTo>
                  <a:lnTo>
                    <a:pt x="3419987" y="1769373"/>
                  </a:lnTo>
                  <a:lnTo>
                    <a:pt x="3383458" y="1770960"/>
                  </a:lnTo>
                  <a:lnTo>
                    <a:pt x="3347459" y="1773077"/>
                  </a:lnTo>
                  <a:lnTo>
                    <a:pt x="3312518" y="1776253"/>
                  </a:lnTo>
                  <a:lnTo>
                    <a:pt x="3268577" y="1779958"/>
                  </a:lnTo>
                  <a:lnTo>
                    <a:pt x="3229931" y="1782075"/>
                  </a:lnTo>
                  <a:lnTo>
                    <a:pt x="3194461" y="1782604"/>
                  </a:lnTo>
                  <a:lnTo>
                    <a:pt x="3163755" y="1781017"/>
                  </a:lnTo>
                  <a:lnTo>
                    <a:pt x="3136755" y="1779429"/>
                  </a:lnTo>
                  <a:lnTo>
                    <a:pt x="3111873" y="1775195"/>
                  </a:lnTo>
                  <a:lnTo>
                    <a:pt x="3091226" y="1771490"/>
                  </a:lnTo>
                  <a:lnTo>
                    <a:pt x="3072697" y="1765667"/>
                  </a:lnTo>
                  <a:lnTo>
                    <a:pt x="3057345" y="1759846"/>
                  </a:lnTo>
                  <a:lnTo>
                    <a:pt x="3043580" y="1753494"/>
                  </a:lnTo>
                  <a:lnTo>
                    <a:pt x="3032992" y="1747143"/>
                  </a:lnTo>
                  <a:lnTo>
                    <a:pt x="3022933" y="1739733"/>
                  </a:lnTo>
                  <a:lnTo>
                    <a:pt x="3014992" y="1732852"/>
                  </a:lnTo>
                  <a:lnTo>
                    <a:pt x="3007580" y="1725972"/>
                  </a:lnTo>
                  <a:lnTo>
                    <a:pt x="2996992" y="1712740"/>
                  </a:lnTo>
                  <a:lnTo>
                    <a:pt x="2978463" y="1689981"/>
                  </a:lnTo>
                  <a:lnTo>
                    <a:pt x="2948816" y="1652932"/>
                  </a:lnTo>
                  <a:lnTo>
                    <a:pt x="2932405" y="1632290"/>
                  </a:lnTo>
                  <a:lnTo>
                    <a:pt x="2913346" y="1611119"/>
                  </a:lnTo>
                  <a:lnTo>
                    <a:pt x="2892699" y="1589948"/>
                  </a:lnTo>
                  <a:lnTo>
                    <a:pt x="2882111" y="1579362"/>
                  </a:lnTo>
                  <a:lnTo>
                    <a:pt x="2870464" y="1568777"/>
                  </a:lnTo>
                  <a:lnTo>
                    <a:pt x="2858288" y="1558191"/>
                  </a:lnTo>
                  <a:lnTo>
                    <a:pt x="2846112" y="1548135"/>
                  </a:lnTo>
                  <a:lnTo>
                    <a:pt x="2832877" y="1537549"/>
                  </a:lnTo>
                  <a:lnTo>
                    <a:pt x="2819641" y="1528022"/>
                  </a:lnTo>
                  <a:lnTo>
                    <a:pt x="2805347" y="1518495"/>
                  </a:lnTo>
                  <a:lnTo>
                    <a:pt x="2791053" y="1508968"/>
                  </a:lnTo>
                  <a:lnTo>
                    <a:pt x="2775701" y="1500500"/>
                  </a:lnTo>
                  <a:lnTo>
                    <a:pt x="2760348" y="1492031"/>
                  </a:lnTo>
                  <a:lnTo>
                    <a:pt x="2743407" y="1483563"/>
                  </a:lnTo>
                  <a:lnTo>
                    <a:pt x="2726466" y="1476682"/>
                  </a:lnTo>
                  <a:lnTo>
                    <a:pt x="2709525" y="1469273"/>
                  </a:lnTo>
                  <a:lnTo>
                    <a:pt x="2690996" y="1463451"/>
                  </a:lnTo>
                  <a:lnTo>
                    <a:pt x="2672467" y="1457628"/>
                  </a:lnTo>
                  <a:lnTo>
                    <a:pt x="2652349" y="1453394"/>
                  </a:lnTo>
                  <a:lnTo>
                    <a:pt x="2632761" y="1448631"/>
                  </a:lnTo>
                  <a:lnTo>
                    <a:pt x="2612115" y="1445455"/>
                  </a:lnTo>
                  <a:lnTo>
                    <a:pt x="2590409" y="1443867"/>
                  </a:lnTo>
                  <a:lnTo>
                    <a:pt x="2568174" y="1442279"/>
                  </a:lnTo>
                  <a:lnTo>
                    <a:pt x="2545409" y="1441750"/>
                  </a:lnTo>
                  <a:lnTo>
                    <a:pt x="2521586" y="1442279"/>
                  </a:lnTo>
                  <a:lnTo>
                    <a:pt x="2492469" y="1444397"/>
                  </a:lnTo>
                  <a:lnTo>
                    <a:pt x="2464410" y="1447572"/>
                  </a:lnTo>
                  <a:lnTo>
                    <a:pt x="2437411" y="1451277"/>
                  </a:lnTo>
                  <a:lnTo>
                    <a:pt x="2411470" y="1456570"/>
                  </a:lnTo>
                  <a:lnTo>
                    <a:pt x="2387117" y="1462921"/>
                  </a:lnTo>
                  <a:lnTo>
                    <a:pt x="2363823" y="1469802"/>
                  </a:lnTo>
                  <a:lnTo>
                    <a:pt x="2341059" y="1478270"/>
                  </a:lnTo>
                  <a:lnTo>
                    <a:pt x="2319883" y="1487268"/>
                  </a:lnTo>
                  <a:lnTo>
                    <a:pt x="2299765" y="1497324"/>
                  </a:lnTo>
                  <a:lnTo>
                    <a:pt x="2281236" y="1507910"/>
                  </a:lnTo>
                  <a:lnTo>
                    <a:pt x="2262707" y="1519554"/>
                  </a:lnTo>
                  <a:lnTo>
                    <a:pt x="2245766" y="1532786"/>
                  </a:lnTo>
                  <a:lnTo>
                    <a:pt x="2229884" y="1545488"/>
                  </a:lnTo>
                  <a:lnTo>
                    <a:pt x="2214002" y="1558720"/>
                  </a:lnTo>
                  <a:lnTo>
                    <a:pt x="2199178" y="1573540"/>
                  </a:lnTo>
                  <a:lnTo>
                    <a:pt x="2185943" y="1588360"/>
                  </a:lnTo>
                  <a:lnTo>
                    <a:pt x="2173237" y="1604238"/>
                  </a:lnTo>
                  <a:lnTo>
                    <a:pt x="2160532" y="1620116"/>
                  </a:lnTo>
                  <a:lnTo>
                    <a:pt x="2149414" y="1637053"/>
                  </a:lnTo>
                  <a:lnTo>
                    <a:pt x="2138826" y="1654519"/>
                  </a:lnTo>
                  <a:lnTo>
                    <a:pt x="2128767" y="1671456"/>
                  </a:lnTo>
                  <a:lnTo>
                    <a:pt x="2119767" y="1688922"/>
                  </a:lnTo>
                  <a:lnTo>
                    <a:pt x="2110238" y="1707976"/>
                  </a:lnTo>
                  <a:lnTo>
                    <a:pt x="2102297" y="1725972"/>
                  </a:lnTo>
                  <a:lnTo>
                    <a:pt x="2094356" y="1745026"/>
                  </a:lnTo>
                  <a:lnTo>
                    <a:pt x="2087474" y="1764080"/>
                  </a:lnTo>
                  <a:lnTo>
                    <a:pt x="2080062" y="1783134"/>
                  </a:lnTo>
                  <a:lnTo>
                    <a:pt x="2073709" y="1802717"/>
                  </a:lnTo>
                  <a:lnTo>
                    <a:pt x="2062062" y="1841883"/>
                  </a:lnTo>
                  <a:lnTo>
                    <a:pt x="2052003" y="1880521"/>
                  </a:lnTo>
                  <a:lnTo>
                    <a:pt x="2043004" y="1914394"/>
                  </a:lnTo>
                  <a:lnTo>
                    <a:pt x="2038239" y="1929214"/>
                  </a:lnTo>
                  <a:lnTo>
                    <a:pt x="2034004" y="1942446"/>
                  </a:lnTo>
                  <a:lnTo>
                    <a:pt x="2029239" y="1954619"/>
                  </a:lnTo>
                  <a:lnTo>
                    <a:pt x="2023945" y="1964676"/>
                  </a:lnTo>
                  <a:lnTo>
                    <a:pt x="2019180" y="1974732"/>
                  </a:lnTo>
                  <a:lnTo>
                    <a:pt x="2013886" y="1984259"/>
                  </a:lnTo>
                  <a:lnTo>
                    <a:pt x="2008063" y="1992727"/>
                  </a:lnTo>
                  <a:lnTo>
                    <a:pt x="2001710" y="2000137"/>
                  </a:lnTo>
                  <a:lnTo>
                    <a:pt x="1994298" y="2008606"/>
                  </a:lnTo>
                  <a:lnTo>
                    <a:pt x="1987416" y="2016545"/>
                  </a:lnTo>
                  <a:lnTo>
                    <a:pt x="1970475" y="2032423"/>
                  </a:lnTo>
                  <a:lnTo>
                    <a:pt x="1949828" y="2050948"/>
                  </a:lnTo>
                  <a:lnTo>
                    <a:pt x="1928123" y="2071060"/>
                  </a:lnTo>
                  <a:lnTo>
                    <a:pt x="1903770" y="2094348"/>
                  </a:lnTo>
                  <a:lnTo>
                    <a:pt x="1876770" y="2121342"/>
                  </a:lnTo>
                  <a:lnTo>
                    <a:pt x="1846065" y="2153098"/>
                  </a:lnTo>
                  <a:lnTo>
                    <a:pt x="1830183" y="2171094"/>
                  </a:lnTo>
                  <a:lnTo>
                    <a:pt x="1812712" y="2190148"/>
                  </a:lnTo>
                  <a:lnTo>
                    <a:pt x="1795242" y="2211319"/>
                  </a:lnTo>
                  <a:lnTo>
                    <a:pt x="1776713" y="2234607"/>
                  </a:lnTo>
                  <a:lnTo>
                    <a:pt x="1757125" y="2258953"/>
                  </a:lnTo>
                  <a:lnTo>
                    <a:pt x="1736478" y="2285417"/>
                  </a:lnTo>
                  <a:lnTo>
                    <a:pt x="1715302" y="2313998"/>
                  </a:lnTo>
                  <a:lnTo>
                    <a:pt x="1693596" y="2344697"/>
                  </a:lnTo>
                  <a:lnTo>
                    <a:pt x="1676655" y="2368514"/>
                  </a:lnTo>
                  <a:lnTo>
                    <a:pt x="1660773" y="2393390"/>
                  </a:lnTo>
                  <a:lnTo>
                    <a:pt x="1644891" y="2418266"/>
                  </a:lnTo>
                  <a:lnTo>
                    <a:pt x="1629538" y="2442613"/>
                  </a:lnTo>
                  <a:lnTo>
                    <a:pt x="1614715" y="2468018"/>
                  </a:lnTo>
                  <a:lnTo>
                    <a:pt x="1599891" y="2492894"/>
                  </a:lnTo>
                  <a:lnTo>
                    <a:pt x="1586656" y="2518299"/>
                  </a:lnTo>
                  <a:lnTo>
                    <a:pt x="1572892" y="2543175"/>
                  </a:lnTo>
                  <a:lnTo>
                    <a:pt x="1558598" y="2520946"/>
                  </a:lnTo>
                  <a:lnTo>
                    <a:pt x="1543774" y="2498716"/>
                  </a:lnTo>
                  <a:lnTo>
                    <a:pt x="1527363" y="2476486"/>
                  </a:lnTo>
                  <a:lnTo>
                    <a:pt x="1508304" y="2453198"/>
                  </a:lnTo>
                  <a:lnTo>
                    <a:pt x="1487658" y="2430439"/>
                  </a:lnTo>
                  <a:lnTo>
                    <a:pt x="1465422" y="2407151"/>
                  </a:lnTo>
                  <a:lnTo>
                    <a:pt x="1441070" y="2384921"/>
                  </a:lnTo>
                  <a:lnTo>
                    <a:pt x="1427835" y="2373278"/>
                  </a:lnTo>
                  <a:lnTo>
                    <a:pt x="1414600" y="2362162"/>
                  </a:lnTo>
                  <a:lnTo>
                    <a:pt x="1400306" y="2350518"/>
                  </a:lnTo>
                  <a:lnTo>
                    <a:pt x="1385482" y="2339933"/>
                  </a:lnTo>
                  <a:lnTo>
                    <a:pt x="1370659" y="2328818"/>
                  </a:lnTo>
                  <a:lnTo>
                    <a:pt x="1354247" y="2317703"/>
                  </a:lnTo>
                  <a:lnTo>
                    <a:pt x="1338365" y="2307118"/>
                  </a:lnTo>
                  <a:lnTo>
                    <a:pt x="1320895" y="2296003"/>
                  </a:lnTo>
                  <a:lnTo>
                    <a:pt x="1303424" y="2285417"/>
                  </a:lnTo>
                  <a:lnTo>
                    <a:pt x="1285425" y="2274832"/>
                  </a:lnTo>
                  <a:lnTo>
                    <a:pt x="1266366" y="2264246"/>
                  </a:lnTo>
                  <a:lnTo>
                    <a:pt x="1246778" y="2254190"/>
                  </a:lnTo>
                  <a:lnTo>
                    <a:pt x="1226661" y="2244134"/>
                  </a:lnTo>
                  <a:lnTo>
                    <a:pt x="1205484" y="2234077"/>
                  </a:lnTo>
                  <a:lnTo>
                    <a:pt x="1184308" y="2224550"/>
                  </a:lnTo>
                  <a:lnTo>
                    <a:pt x="1162603" y="2214494"/>
                  </a:lnTo>
                  <a:lnTo>
                    <a:pt x="1139309" y="2205497"/>
                  </a:lnTo>
                  <a:lnTo>
                    <a:pt x="1116015" y="2195970"/>
                  </a:lnTo>
                  <a:lnTo>
                    <a:pt x="1113368" y="2147805"/>
                  </a:lnTo>
                  <a:lnTo>
                    <a:pt x="1112309" y="2100700"/>
                  </a:lnTo>
                  <a:lnTo>
                    <a:pt x="1111250" y="2055182"/>
                  </a:lnTo>
                  <a:lnTo>
                    <a:pt x="1112838" y="2009664"/>
                  </a:lnTo>
                  <a:lnTo>
                    <a:pt x="1113897" y="1966793"/>
                  </a:lnTo>
                  <a:lnTo>
                    <a:pt x="1117074" y="1924451"/>
                  </a:lnTo>
                  <a:lnTo>
                    <a:pt x="1121309" y="1883696"/>
                  </a:lnTo>
                  <a:lnTo>
                    <a:pt x="1125544" y="1843471"/>
                  </a:lnTo>
                  <a:lnTo>
                    <a:pt x="1131368" y="1804834"/>
                  </a:lnTo>
                  <a:lnTo>
                    <a:pt x="1137721" y="1767255"/>
                  </a:lnTo>
                  <a:lnTo>
                    <a:pt x="1145132" y="1730735"/>
                  </a:lnTo>
                  <a:lnTo>
                    <a:pt x="1152544" y="1695274"/>
                  </a:lnTo>
                  <a:lnTo>
                    <a:pt x="1161544" y="1661400"/>
                  </a:lnTo>
                  <a:lnTo>
                    <a:pt x="1170544" y="1628056"/>
                  </a:lnTo>
                  <a:lnTo>
                    <a:pt x="1181132" y="1596299"/>
                  </a:lnTo>
                  <a:lnTo>
                    <a:pt x="1191190" y="1565601"/>
                  </a:lnTo>
                  <a:lnTo>
                    <a:pt x="1202308" y="1534903"/>
                  </a:lnTo>
                  <a:lnTo>
                    <a:pt x="1213955" y="1506322"/>
                  </a:lnTo>
                  <a:lnTo>
                    <a:pt x="1226131" y="1478270"/>
                  </a:lnTo>
                  <a:lnTo>
                    <a:pt x="1238308" y="1451277"/>
                  </a:lnTo>
                  <a:lnTo>
                    <a:pt x="1251543" y="1425872"/>
                  </a:lnTo>
                  <a:lnTo>
                    <a:pt x="1264248" y="1400467"/>
                  </a:lnTo>
                  <a:lnTo>
                    <a:pt x="1277484" y="1376649"/>
                  </a:lnTo>
                  <a:lnTo>
                    <a:pt x="1291778" y="1353890"/>
                  </a:lnTo>
                  <a:lnTo>
                    <a:pt x="1305542" y="1331661"/>
                  </a:lnTo>
                  <a:lnTo>
                    <a:pt x="1319836" y="1311019"/>
                  </a:lnTo>
                  <a:lnTo>
                    <a:pt x="1333601" y="1290377"/>
                  </a:lnTo>
                  <a:lnTo>
                    <a:pt x="1347894" y="1270794"/>
                  </a:lnTo>
                  <a:lnTo>
                    <a:pt x="1362718" y="1252798"/>
                  </a:lnTo>
                  <a:lnTo>
                    <a:pt x="1377012" y="1234803"/>
                  </a:lnTo>
                  <a:lnTo>
                    <a:pt x="1391306" y="1218395"/>
                  </a:lnTo>
                  <a:lnTo>
                    <a:pt x="1406129" y="1202517"/>
                  </a:lnTo>
                  <a:lnTo>
                    <a:pt x="1423599" y="1183992"/>
                  </a:lnTo>
                  <a:lnTo>
                    <a:pt x="1441599" y="1165997"/>
                  </a:lnTo>
                  <a:lnTo>
                    <a:pt x="1460128" y="1148531"/>
                  </a:lnTo>
                  <a:lnTo>
                    <a:pt x="1478128" y="1131594"/>
                  </a:lnTo>
                  <a:lnTo>
                    <a:pt x="1496657" y="1115716"/>
                  </a:lnTo>
                  <a:lnTo>
                    <a:pt x="1515716" y="1100896"/>
                  </a:lnTo>
                  <a:lnTo>
                    <a:pt x="1534775" y="1086605"/>
                  </a:lnTo>
                  <a:lnTo>
                    <a:pt x="1553833" y="1072844"/>
                  </a:lnTo>
                  <a:lnTo>
                    <a:pt x="1572362" y="1059612"/>
                  </a:lnTo>
                  <a:lnTo>
                    <a:pt x="1591421" y="1047439"/>
                  </a:lnTo>
                  <a:lnTo>
                    <a:pt x="1611009" y="1035795"/>
                  </a:lnTo>
                  <a:lnTo>
                    <a:pt x="1629538" y="1024680"/>
                  </a:lnTo>
                  <a:lnTo>
                    <a:pt x="1649126" y="1014624"/>
                  </a:lnTo>
                  <a:lnTo>
                    <a:pt x="1667655" y="1004568"/>
                  </a:lnTo>
                  <a:lnTo>
                    <a:pt x="1686185" y="995041"/>
                  </a:lnTo>
                  <a:lnTo>
                    <a:pt x="1705243" y="987101"/>
                  </a:lnTo>
                  <a:lnTo>
                    <a:pt x="1723772" y="979162"/>
                  </a:lnTo>
                  <a:lnTo>
                    <a:pt x="1742302" y="971223"/>
                  </a:lnTo>
                  <a:lnTo>
                    <a:pt x="1760301" y="964872"/>
                  </a:lnTo>
                  <a:lnTo>
                    <a:pt x="1778301" y="958520"/>
                  </a:lnTo>
                  <a:lnTo>
                    <a:pt x="1795771" y="953228"/>
                  </a:lnTo>
                  <a:lnTo>
                    <a:pt x="1813771" y="948464"/>
                  </a:lnTo>
                  <a:lnTo>
                    <a:pt x="1830712" y="943701"/>
                  </a:lnTo>
                  <a:lnTo>
                    <a:pt x="1848182" y="939466"/>
                  </a:lnTo>
                  <a:lnTo>
                    <a:pt x="1864065" y="935762"/>
                  </a:lnTo>
                  <a:lnTo>
                    <a:pt x="1881006" y="932586"/>
                  </a:lnTo>
                  <a:lnTo>
                    <a:pt x="1896358" y="930998"/>
                  </a:lnTo>
                  <a:lnTo>
                    <a:pt x="1911711" y="928352"/>
                  </a:lnTo>
                  <a:lnTo>
                    <a:pt x="1926534" y="926764"/>
                  </a:lnTo>
                  <a:lnTo>
                    <a:pt x="1941358" y="925705"/>
                  </a:lnTo>
                  <a:lnTo>
                    <a:pt x="1955652" y="925176"/>
                  </a:lnTo>
                  <a:lnTo>
                    <a:pt x="1969416" y="925176"/>
                  </a:lnTo>
                  <a:lnTo>
                    <a:pt x="2047768" y="925176"/>
                  </a:lnTo>
                  <a:lnTo>
                    <a:pt x="2065768" y="848431"/>
                  </a:lnTo>
                  <a:lnTo>
                    <a:pt x="2071591" y="821438"/>
                  </a:lnTo>
                  <a:lnTo>
                    <a:pt x="2076356" y="793915"/>
                  </a:lnTo>
                  <a:lnTo>
                    <a:pt x="2080062" y="766393"/>
                  </a:lnTo>
                  <a:lnTo>
                    <a:pt x="2082709" y="739400"/>
                  </a:lnTo>
                  <a:lnTo>
                    <a:pt x="2084297" y="712407"/>
                  </a:lnTo>
                  <a:lnTo>
                    <a:pt x="2084827" y="685414"/>
                  </a:lnTo>
                  <a:lnTo>
                    <a:pt x="2084297" y="658950"/>
                  </a:lnTo>
                  <a:lnTo>
                    <a:pt x="2082709" y="631957"/>
                  </a:lnTo>
                  <a:lnTo>
                    <a:pt x="2080062" y="605493"/>
                  </a:lnTo>
                  <a:lnTo>
                    <a:pt x="2076886" y="579558"/>
                  </a:lnTo>
                  <a:lnTo>
                    <a:pt x="2073180" y="553624"/>
                  </a:lnTo>
                  <a:lnTo>
                    <a:pt x="2067886" y="527689"/>
                  </a:lnTo>
                  <a:lnTo>
                    <a:pt x="2062592" y="501755"/>
                  </a:lnTo>
                  <a:lnTo>
                    <a:pt x="2056239" y="476879"/>
                  </a:lnTo>
                  <a:lnTo>
                    <a:pt x="2049886" y="451473"/>
                  </a:lnTo>
                  <a:lnTo>
                    <a:pt x="2041945" y="426597"/>
                  </a:lnTo>
                  <a:lnTo>
                    <a:pt x="2034533" y="401721"/>
                  </a:lnTo>
                  <a:lnTo>
                    <a:pt x="2026063" y="377374"/>
                  </a:lnTo>
                  <a:lnTo>
                    <a:pt x="2017063" y="353557"/>
                  </a:lnTo>
                  <a:lnTo>
                    <a:pt x="2007533" y="330269"/>
                  </a:lnTo>
                  <a:lnTo>
                    <a:pt x="1997475" y="307510"/>
                  </a:lnTo>
                  <a:lnTo>
                    <a:pt x="1987416" y="284222"/>
                  </a:lnTo>
                  <a:lnTo>
                    <a:pt x="1976299" y="261992"/>
                  </a:lnTo>
                  <a:lnTo>
                    <a:pt x="1965710" y="240292"/>
                  </a:lnTo>
                  <a:lnTo>
                    <a:pt x="1954593" y="218591"/>
                  </a:lnTo>
                  <a:lnTo>
                    <a:pt x="1942946" y="197950"/>
                  </a:lnTo>
                  <a:lnTo>
                    <a:pt x="1919652" y="156666"/>
                  </a:lnTo>
                  <a:lnTo>
                    <a:pt x="1896358" y="118029"/>
                  </a:lnTo>
                  <a:lnTo>
                    <a:pt x="1872535" y="80980"/>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35" name="组合 34"/>
          <p:cNvGrpSpPr/>
          <p:nvPr/>
        </p:nvGrpSpPr>
        <p:grpSpPr>
          <a:xfrm>
            <a:off x="7252510" y="3769640"/>
            <a:ext cx="879499" cy="879499"/>
            <a:chOff x="7252510" y="3769638"/>
            <a:chExt cx="879499" cy="879499"/>
          </a:xfrm>
        </p:grpSpPr>
        <p:sp>
          <p:nvSpPr>
            <p:cNvPr id="36" name="椭圆 35"/>
            <p:cNvSpPr/>
            <p:nvPr/>
          </p:nvSpPr>
          <p:spPr>
            <a:xfrm>
              <a:off x="7252510" y="3769638"/>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7" name="任意多边形 36"/>
            <p:cNvSpPr/>
            <p:nvPr/>
          </p:nvSpPr>
          <p:spPr bwMode="auto">
            <a:xfrm>
              <a:off x="7464889" y="4061252"/>
              <a:ext cx="454740" cy="296270"/>
            </a:xfrm>
            <a:custGeom>
              <a:avLst/>
              <a:gdLst>
                <a:gd name="connsiteX0" fmla="*/ 5265516 w 10058400"/>
                <a:gd name="connsiteY0" fmla="*/ 3941763 h 6553200"/>
                <a:gd name="connsiteX1" fmla="*/ 5290927 w 10058400"/>
                <a:gd name="connsiteY1" fmla="*/ 3941763 h 6553200"/>
                <a:gd name="connsiteX2" fmla="*/ 5319514 w 10058400"/>
                <a:gd name="connsiteY2" fmla="*/ 3943351 h 6553200"/>
                <a:gd name="connsiteX3" fmla="*/ 5349690 w 10058400"/>
                <a:gd name="connsiteY3" fmla="*/ 3948113 h 6553200"/>
                <a:gd name="connsiteX4" fmla="*/ 5382248 w 10058400"/>
                <a:gd name="connsiteY4" fmla="*/ 3956051 h 6553200"/>
                <a:gd name="connsiteX5" fmla="*/ 5415601 w 10058400"/>
                <a:gd name="connsiteY5" fmla="*/ 3967163 h 6553200"/>
                <a:gd name="connsiteX6" fmla="*/ 5439424 w 10058400"/>
                <a:gd name="connsiteY6" fmla="*/ 3975101 h 6553200"/>
                <a:gd name="connsiteX7" fmla="*/ 5463247 w 10058400"/>
                <a:gd name="connsiteY7" fmla="*/ 3985419 h 6553200"/>
                <a:gd name="connsiteX8" fmla="*/ 5486275 w 10058400"/>
                <a:gd name="connsiteY8" fmla="*/ 3994944 h 6553200"/>
                <a:gd name="connsiteX9" fmla="*/ 5508510 w 10058400"/>
                <a:gd name="connsiteY9" fmla="*/ 4006851 h 6553200"/>
                <a:gd name="connsiteX10" fmla="*/ 5529951 w 10058400"/>
                <a:gd name="connsiteY10" fmla="*/ 4017963 h 6553200"/>
                <a:gd name="connsiteX11" fmla="*/ 5551392 w 10058400"/>
                <a:gd name="connsiteY11" fmla="*/ 4030663 h 6553200"/>
                <a:gd name="connsiteX12" fmla="*/ 5591891 w 10058400"/>
                <a:gd name="connsiteY12" fmla="*/ 4057651 h 6553200"/>
                <a:gd name="connsiteX13" fmla="*/ 5630008 w 10058400"/>
                <a:gd name="connsiteY13" fmla="*/ 4085432 h 6553200"/>
                <a:gd name="connsiteX14" fmla="*/ 5667330 w 10058400"/>
                <a:gd name="connsiteY14" fmla="*/ 4114801 h 6553200"/>
                <a:gd name="connsiteX15" fmla="*/ 5700683 w 10058400"/>
                <a:gd name="connsiteY15" fmla="*/ 4147344 h 6553200"/>
                <a:gd name="connsiteX16" fmla="*/ 5733241 w 10058400"/>
                <a:gd name="connsiteY16" fmla="*/ 4179094 h 6553200"/>
                <a:gd name="connsiteX17" fmla="*/ 5741976 w 10058400"/>
                <a:gd name="connsiteY17" fmla="*/ 4189413 h 6553200"/>
                <a:gd name="connsiteX18" fmla="*/ 5750711 w 10058400"/>
                <a:gd name="connsiteY18" fmla="*/ 4200526 h 6553200"/>
                <a:gd name="connsiteX19" fmla="*/ 5755475 w 10058400"/>
                <a:gd name="connsiteY19" fmla="*/ 4212432 h 6553200"/>
                <a:gd name="connsiteX20" fmla="*/ 5761034 w 10058400"/>
                <a:gd name="connsiteY20" fmla="*/ 4224338 h 6553200"/>
                <a:gd name="connsiteX21" fmla="*/ 5765005 w 10058400"/>
                <a:gd name="connsiteY21" fmla="*/ 4237832 h 6553200"/>
                <a:gd name="connsiteX22" fmla="*/ 5767387 w 10058400"/>
                <a:gd name="connsiteY22" fmla="*/ 4249738 h 6553200"/>
                <a:gd name="connsiteX23" fmla="*/ 5768975 w 10058400"/>
                <a:gd name="connsiteY23" fmla="*/ 4263232 h 6553200"/>
                <a:gd name="connsiteX24" fmla="*/ 5767387 w 10058400"/>
                <a:gd name="connsiteY24" fmla="*/ 4276726 h 6553200"/>
                <a:gd name="connsiteX25" fmla="*/ 5766593 w 10058400"/>
                <a:gd name="connsiteY25" fmla="*/ 4288632 h 6553200"/>
                <a:gd name="connsiteX26" fmla="*/ 5763416 w 10058400"/>
                <a:gd name="connsiteY26" fmla="*/ 4302126 h 6553200"/>
                <a:gd name="connsiteX27" fmla="*/ 5759446 w 10058400"/>
                <a:gd name="connsiteY27" fmla="*/ 4314032 h 6553200"/>
                <a:gd name="connsiteX28" fmla="*/ 5754681 w 10058400"/>
                <a:gd name="connsiteY28" fmla="*/ 4325938 h 6553200"/>
                <a:gd name="connsiteX29" fmla="*/ 5747534 w 10058400"/>
                <a:gd name="connsiteY29" fmla="*/ 4337844 h 6553200"/>
                <a:gd name="connsiteX30" fmla="*/ 5739593 w 10058400"/>
                <a:gd name="connsiteY30" fmla="*/ 4348163 h 6553200"/>
                <a:gd name="connsiteX31" fmla="*/ 5730064 w 10058400"/>
                <a:gd name="connsiteY31" fmla="*/ 4357688 h 6553200"/>
                <a:gd name="connsiteX32" fmla="*/ 5719741 w 10058400"/>
                <a:gd name="connsiteY32" fmla="*/ 4367213 h 6553200"/>
                <a:gd name="connsiteX33" fmla="*/ 5703859 w 10058400"/>
                <a:gd name="connsiteY33" fmla="*/ 4380707 h 6553200"/>
                <a:gd name="connsiteX34" fmla="*/ 5687977 w 10058400"/>
                <a:gd name="connsiteY34" fmla="*/ 4394994 h 6553200"/>
                <a:gd name="connsiteX35" fmla="*/ 5662566 w 10058400"/>
                <a:gd name="connsiteY35" fmla="*/ 4420394 h 6553200"/>
                <a:gd name="connsiteX36" fmla="*/ 5641125 w 10058400"/>
                <a:gd name="connsiteY36" fmla="*/ 4444207 h 6553200"/>
                <a:gd name="connsiteX37" fmla="*/ 5621273 w 10058400"/>
                <a:gd name="connsiteY37" fmla="*/ 4469607 h 6553200"/>
                <a:gd name="connsiteX38" fmla="*/ 5602214 w 10058400"/>
                <a:gd name="connsiteY38" fmla="*/ 4496594 h 6553200"/>
                <a:gd name="connsiteX39" fmla="*/ 5586332 w 10058400"/>
                <a:gd name="connsiteY39" fmla="*/ 4521994 h 6553200"/>
                <a:gd name="connsiteX40" fmla="*/ 5571244 w 10058400"/>
                <a:gd name="connsiteY40" fmla="*/ 4548982 h 6553200"/>
                <a:gd name="connsiteX41" fmla="*/ 5558539 w 10058400"/>
                <a:gd name="connsiteY41" fmla="*/ 4573588 h 6553200"/>
                <a:gd name="connsiteX42" fmla="*/ 5545833 w 10058400"/>
                <a:gd name="connsiteY42" fmla="*/ 4600576 h 6553200"/>
                <a:gd name="connsiteX43" fmla="*/ 5523598 w 10058400"/>
                <a:gd name="connsiteY43" fmla="*/ 4653757 h 6553200"/>
                <a:gd name="connsiteX44" fmla="*/ 5503746 w 10058400"/>
                <a:gd name="connsiteY44" fmla="*/ 4707732 h 6553200"/>
                <a:gd name="connsiteX45" fmla="*/ 5482305 w 10058400"/>
                <a:gd name="connsiteY45" fmla="*/ 4759326 h 6553200"/>
                <a:gd name="connsiteX46" fmla="*/ 5471188 w 10058400"/>
                <a:gd name="connsiteY46" fmla="*/ 4784726 h 6553200"/>
                <a:gd name="connsiteX47" fmla="*/ 5459276 w 10058400"/>
                <a:gd name="connsiteY47" fmla="*/ 4810126 h 6553200"/>
                <a:gd name="connsiteX48" fmla="*/ 5447365 w 10058400"/>
                <a:gd name="connsiteY48" fmla="*/ 4835526 h 6553200"/>
                <a:gd name="connsiteX49" fmla="*/ 5433071 w 10058400"/>
                <a:gd name="connsiteY49" fmla="*/ 4860926 h 6553200"/>
                <a:gd name="connsiteX50" fmla="*/ 5417983 w 10058400"/>
                <a:gd name="connsiteY50" fmla="*/ 4884738 h 6553200"/>
                <a:gd name="connsiteX51" fmla="*/ 5400513 w 10058400"/>
                <a:gd name="connsiteY51" fmla="*/ 4908551 h 6553200"/>
                <a:gd name="connsiteX52" fmla="*/ 5382248 w 10058400"/>
                <a:gd name="connsiteY52" fmla="*/ 4931569 h 6553200"/>
                <a:gd name="connsiteX53" fmla="*/ 5361602 w 10058400"/>
                <a:gd name="connsiteY53" fmla="*/ 4953794 h 6553200"/>
                <a:gd name="connsiteX54" fmla="*/ 5337779 w 10058400"/>
                <a:gd name="connsiteY54" fmla="*/ 4976813 h 6553200"/>
                <a:gd name="connsiteX55" fmla="*/ 5312368 w 10058400"/>
                <a:gd name="connsiteY55" fmla="*/ 4998244 h 6553200"/>
                <a:gd name="connsiteX56" fmla="*/ 5284574 w 10058400"/>
                <a:gd name="connsiteY56" fmla="*/ 5018088 h 6553200"/>
                <a:gd name="connsiteX57" fmla="*/ 5252810 w 10058400"/>
                <a:gd name="connsiteY57" fmla="*/ 5037932 h 6553200"/>
                <a:gd name="connsiteX58" fmla="*/ 5217870 w 10058400"/>
                <a:gd name="connsiteY58" fmla="*/ 5056982 h 6553200"/>
                <a:gd name="connsiteX59" fmla="*/ 5180547 w 10058400"/>
                <a:gd name="connsiteY59" fmla="*/ 5075238 h 6553200"/>
                <a:gd name="connsiteX60" fmla="*/ 5139254 w 10058400"/>
                <a:gd name="connsiteY60" fmla="*/ 5091113 h 6553200"/>
                <a:gd name="connsiteX61" fmla="*/ 5092402 w 10058400"/>
                <a:gd name="connsiteY61" fmla="*/ 5107782 h 6553200"/>
                <a:gd name="connsiteX62" fmla="*/ 5043168 w 10058400"/>
                <a:gd name="connsiteY62" fmla="*/ 5123657 h 6553200"/>
                <a:gd name="connsiteX63" fmla="*/ 4989963 w 10058400"/>
                <a:gd name="connsiteY63" fmla="*/ 5137151 h 6553200"/>
                <a:gd name="connsiteX64" fmla="*/ 4961375 w 10058400"/>
                <a:gd name="connsiteY64" fmla="*/ 5143501 h 6553200"/>
                <a:gd name="connsiteX65" fmla="*/ 4935964 w 10058400"/>
                <a:gd name="connsiteY65" fmla="*/ 5151438 h 6553200"/>
                <a:gd name="connsiteX66" fmla="*/ 4910553 w 10058400"/>
                <a:gd name="connsiteY66" fmla="*/ 5159376 h 6553200"/>
                <a:gd name="connsiteX67" fmla="*/ 4886730 w 10058400"/>
                <a:gd name="connsiteY67" fmla="*/ 5168901 h 6553200"/>
                <a:gd name="connsiteX68" fmla="*/ 4864495 w 10058400"/>
                <a:gd name="connsiteY68" fmla="*/ 5178426 h 6553200"/>
                <a:gd name="connsiteX69" fmla="*/ 4843054 w 10058400"/>
                <a:gd name="connsiteY69" fmla="*/ 5188744 h 6553200"/>
                <a:gd name="connsiteX70" fmla="*/ 4823202 w 10058400"/>
                <a:gd name="connsiteY70" fmla="*/ 5199857 h 6553200"/>
                <a:gd name="connsiteX71" fmla="*/ 4804143 w 10058400"/>
                <a:gd name="connsiteY71" fmla="*/ 5211763 h 6553200"/>
                <a:gd name="connsiteX72" fmla="*/ 4785085 w 10058400"/>
                <a:gd name="connsiteY72" fmla="*/ 5223669 h 6553200"/>
                <a:gd name="connsiteX73" fmla="*/ 4768409 w 10058400"/>
                <a:gd name="connsiteY73" fmla="*/ 5235576 h 6553200"/>
                <a:gd name="connsiteX74" fmla="*/ 4751733 w 10058400"/>
                <a:gd name="connsiteY74" fmla="*/ 5249069 h 6553200"/>
                <a:gd name="connsiteX75" fmla="*/ 4735851 w 10058400"/>
                <a:gd name="connsiteY75" fmla="*/ 5262563 h 6553200"/>
                <a:gd name="connsiteX76" fmla="*/ 4721557 w 10058400"/>
                <a:gd name="connsiteY76" fmla="*/ 5275263 h 6553200"/>
                <a:gd name="connsiteX77" fmla="*/ 4706469 w 10058400"/>
                <a:gd name="connsiteY77" fmla="*/ 5290344 h 6553200"/>
                <a:gd name="connsiteX78" fmla="*/ 4681058 w 10058400"/>
                <a:gd name="connsiteY78" fmla="*/ 5319713 h 6553200"/>
                <a:gd name="connsiteX79" fmla="*/ 4657235 w 10058400"/>
                <a:gd name="connsiteY79" fmla="*/ 5351463 h 6553200"/>
                <a:gd name="connsiteX80" fmla="*/ 4635794 w 10058400"/>
                <a:gd name="connsiteY80" fmla="*/ 5384007 h 6553200"/>
                <a:gd name="connsiteX81" fmla="*/ 4617530 w 10058400"/>
                <a:gd name="connsiteY81" fmla="*/ 5415757 h 6553200"/>
                <a:gd name="connsiteX82" fmla="*/ 4598472 w 10058400"/>
                <a:gd name="connsiteY82" fmla="*/ 5450682 h 6553200"/>
                <a:gd name="connsiteX83" fmla="*/ 4581001 w 10058400"/>
                <a:gd name="connsiteY83" fmla="*/ 5484019 h 6553200"/>
                <a:gd name="connsiteX84" fmla="*/ 4565119 w 10058400"/>
                <a:gd name="connsiteY84" fmla="*/ 5518151 h 6553200"/>
                <a:gd name="connsiteX85" fmla="*/ 4533355 w 10058400"/>
                <a:gd name="connsiteY85" fmla="*/ 5588001 h 6553200"/>
                <a:gd name="connsiteX86" fmla="*/ 4517473 w 10058400"/>
                <a:gd name="connsiteY86" fmla="*/ 5622132 h 6553200"/>
                <a:gd name="connsiteX87" fmla="*/ 4500797 w 10058400"/>
                <a:gd name="connsiteY87" fmla="*/ 5655469 h 6553200"/>
                <a:gd name="connsiteX88" fmla="*/ 4482533 w 10058400"/>
                <a:gd name="connsiteY88" fmla="*/ 5688807 h 6553200"/>
                <a:gd name="connsiteX89" fmla="*/ 4463475 w 10058400"/>
                <a:gd name="connsiteY89" fmla="*/ 5721351 h 6553200"/>
                <a:gd name="connsiteX90" fmla="*/ 4442828 w 10058400"/>
                <a:gd name="connsiteY90" fmla="*/ 5751513 h 6553200"/>
                <a:gd name="connsiteX91" fmla="*/ 4419799 w 10058400"/>
                <a:gd name="connsiteY91" fmla="*/ 5782469 h 6553200"/>
                <a:gd name="connsiteX92" fmla="*/ 4394388 w 10058400"/>
                <a:gd name="connsiteY92" fmla="*/ 5810251 h 6553200"/>
                <a:gd name="connsiteX93" fmla="*/ 4380888 w 10058400"/>
                <a:gd name="connsiteY93" fmla="*/ 5823744 h 6553200"/>
                <a:gd name="connsiteX94" fmla="*/ 4366594 w 10058400"/>
                <a:gd name="connsiteY94" fmla="*/ 5835651 h 6553200"/>
                <a:gd name="connsiteX95" fmla="*/ 4350712 w 10058400"/>
                <a:gd name="connsiteY95" fmla="*/ 5849144 h 6553200"/>
                <a:gd name="connsiteX96" fmla="*/ 4334036 w 10058400"/>
                <a:gd name="connsiteY96" fmla="*/ 5861051 h 6553200"/>
                <a:gd name="connsiteX97" fmla="*/ 4318154 w 10058400"/>
                <a:gd name="connsiteY97" fmla="*/ 5872163 h 6553200"/>
                <a:gd name="connsiteX98" fmla="*/ 4299890 w 10058400"/>
                <a:gd name="connsiteY98" fmla="*/ 5884069 h 6553200"/>
                <a:gd name="connsiteX99" fmla="*/ 4280831 w 10058400"/>
                <a:gd name="connsiteY99" fmla="*/ 5892801 h 6553200"/>
                <a:gd name="connsiteX100" fmla="*/ 4260979 w 10058400"/>
                <a:gd name="connsiteY100" fmla="*/ 5902326 h 6553200"/>
                <a:gd name="connsiteX101" fmla="*/ 4239538 w 10058400"/>
                <a:gd name="connsiteY101" fmla="*/ 5911851 h 6553200"/>
                <a:gd name="connsiteX102" fmla="*/ 4218098 w 10058400"/>
                <a:gd name="connsiteY102" fmla="*/ 5919788 h 6553200"/>
                <a:gd name="connsiteX103" fmla="*/ 4195863 w 10058400"/>
                <a:gd name="connsiteY103" fmla="*/ 5927726 h 6553200"/>
                <a:gd name="connsiteX104" fmla="*/ 4170452 w 10058400"/>
                <a:gd name="connsiteY104" fmla="*/ 5934869 h 6553200"/>
                <a:gd name="connsiteX105" fmla="*/ 4145040 w 10058400"/>
                <a:gd name="connsiteY105" fmla="*/ 5941219 h 6553200"/>
                <a:gd name="connsiteX106" fmla="*/ 4118041 w 10058400"/>
                <a:gd name="connsiteY106" fmla="*/ 5946776 h 6553200"/>
                <a:gd name="connsiteX107" fmla="*/ 4090248 w 10058400"/>
                <a:gd name="connsiteY107" fmla="*/ 5951538 h 6553200"/>
                <a:gd name="connsiteX108" fmla="*/ 4060866 w 10058400"/>
                <a:gd name="connsiteY108" fmla="*/ 5954713 h 6553200"/>
                <a:gd name="connsiteX109" fmla="*/ 4029896 w 10058400"/>
                <a:gd name="connsiteY109" fmla="*/ 5958682 h 6553200"/>
                <a:gd name="connsiteX110" fmla="*/ 3996544 w 10058400"/>
                <a:gd name="connsiteY110" fmla="*/ 5959476 h 6553200"/>
                <a:gd name="connsiteX111" fmla="*/ 3964780 w 10058400"/>
                <a:gd name="connsiteY111" fmla="*/ 5962651 h 6553200"/>
                <a:gd name="connsiteX112" fmla="*/ 3933016 w 10058400"/>
                <a:gd name="connsiteY112" fmla="*/ 5965032 h 6553200"/>
                <a:gd name="connsiteX113" fmla="*/ 3900458 w 10058400"/>
                <a:gd name="connsiteY113" fmla="*/ 5969001 h 6553200"/>
                <a:gd name="connsiteX114" fmla="*/ 3871076 w 10058400"/>
                <a:gd name="connsiteY114" fmla="*/ 5974557 h 6553200"/>
                <a:gd name="connsiteX115" fmla="*/ 3841694 w 10058400"/>
                <a:gd name="connsiteY115" fmla="*/ 5980113 h 6553200"/>
                <a:gd name="connsiteX116" fmla="*/ 3812312 w 10058400"/>
                <a:gd name="connsiteY116" fmla="*/ 5986463 h 6553200"/>
                <a:gd name="connsiteX117" fmla="*/ 3784519 w 10058400"/>
                <a:gd name="connsiteY117" fmla="*/ 5993607 h 6553200"/>
                <a:gd name="connsiteX118" fmla="*/ 3756725 w 10058400"/>
                <a:gd name="connsiteY118" fmla="*/ 6001544 h 6553200"/>
                <a:gd name="connsiteX119" fmla="*/ 3729726 w 10058400"/>
                <a:gd name="connsiteY119" fmla="*/ 6010276 h 6553200"/>
                <a:gd name="connsiteX120" fmla="*/ 3702727 w 10058400"/>
                <a:gd name="connsiteY120" fmla="*/ 6019801 h 6553200"/>
                <a:gd name="connsiteX121" fmla="*/ 3652698 w 10058400"/>
                <a:gd name="connsiteY121" fmla="*/ 6039644 h 6553200"/>
                <a:gd name="connsiteX122" fmla="*/ 3602670 w 10058400"/>
                <a:gd name="connsiteY122" fmla="*/ 6062663 h 6553200"/>
                <a:gd name="connsiteX123" fmla="*/ 3555024 w 10058400"/>
                <a:gd name="connsiteY123" fmla="*/ 6088063 h 6553200"/>
                <a:gd name="connsiteX124" fmla="*/ 3509760 w 10058400"/>
                <a:gd name="connsiteY124" fmla="*/ 6113463 h 6553200"/>
                <a:gd name="connsiteX125" fmla="*/ 3464497 w 10058400"/>
                <a:gd name="connsiteY125" fmla="*/ 6141244 h 6553200"/>
                <a:gd name="connsiteX126" fmla="*/ 3420027 w 10058400"/>
                <a:gd name="connsiteY126" fmla="*/ 6169026 h 6553200"/>
                <a:gd name="connsiteX127" fmla="*/ 3377146 w 10058400"/>
                <a:gd name="connsiteY127" fmla="*/ 6198394 h 6553200"/>
                <a:gd name="connsiteX128" fmla="*/ 3292971 w 10058400"/>
                <a:gd name="connsiteY128" fmla="*/ 6258719 h 6553200"/>
                <a:gd name="connsiteX129" fmla="*/ 3209590 w 10058400"/>
                <a:gd name="connsiteY129" fmla="*/ 6317457 h 6553200"/>
                <a:gd name="connsiteX130" fmla="*/ 3168298 w 10058400"/>
                <a:gd name="connsiteY130" fmla="*/ 6345238 h 6553200"/>
                <a:gd name="connsiteX131" fmla="*/ 3123828 w 10058400"/>
                <a:gd name="connsiteY131" fmla="*/ 6373019 h 6553200"/>
                <a:gd name="connsiteX132" fmla="*/ 3080946 w 10058400"/>
                <a:gd name="connsiteY132" fmla="*/ 6400007 h 6553200"/>
                <a:gd name="connsiteX133" fmla="*/ 3035683 w 10058400"/>
                <a:gd name="connsiteY133" fmla="*/ 6423819 h 6553200"/>
                <a:gd name="connsiteX134" fmla="*/ 2988831 w 10058400"/>
                <a:gd name="connsiteY134" fmla="*/ 6446838 h 6553200"/>
                <a:gd name="connsiteX135" fmla="*/ 2941185 w 10058400"/>
                <a:gd name="connsiteY135" fmla="*/ 6468269 h 6553200"/>
                <a:gd name="connsiteX136" fmla="*/ 2891951 w 10058400"/>
                <a:gd name="connsiteY136" fmla="*/ 6485732 h 6553200"/>
                <a:gd name="connsiteX137" fmla="*/ 2866539 w 10058400"/>
                <a:gd name="connsiteY137" fmla="*/ 6493669 h 6553200"/>
                <a:gd name="connsiteX138" fmla="*/ 2841128 w 10058400"/>
                <a:gd name="connsiteY138" fmla="*/ 6501607 h 6553200"/>
                <a:gd name="connsiteX139" fmla="*/ 2814129 w 10058400"/>
                <a:gd name="connsiteY139" fmla="*/ 6507957 h 6553200"/>
                <a:gd name="connsiteX140" fmla="*/ 2786336 w 10058400"/>
                <a:gd name="connsiteY140" fmla="*/ 6513513 h 6553200"/>
                <a:gd name="connsiteX141" fmla="*/ 2758542 w 10058400"/>
                <a:gd name="connsiteY141" fmla="*/ 6519069 h 6553200"/>
                <a:gd name="connsiteX142" fmla="*/ 2729954 w 10058400"/>
                <a:gd name="connsiteY142" fmla="*/ 6523038 h 6553200"/>
                <a:gd name="connsiteX143" fmla="*/ 2700573 w 10058400"/>
                <a:gd name="connsiteY143" fmla="*/ 6525419 h 6553200"/>
                <a:gd name="connsiteX144" fmla="*/ 2671191 w 10058400"/>
                <a:gd name="connsiteY144" fmla="*/ 6527801 h 6553200"/>
                <a:gd name="connsiteX145" fmla="*/ 2641015 w 10058400"/>
                <a:gd name="connsiteY145" fmla="*/ 6529388 h 6553200"/>
                <a:gd name="connsiteX146" fmla="*/ 2608457 w 10058400"/>
                <a:gd name="connsiteY146" fmla="*/ 6529388 h 6553200"/>
                <a:gd name="connsiteX147" fmla="*/ 2576693 w 10058400"/>
                <a:gd name="connsiteY147" fmla="*/ 6527801 h 6553200"/>
                <a:gd name="connsiteX148" fmla="*/ 2543341 w 10058400"/>
                <a:gd name="connsiteY148" fmla="*/ 6527007 h 6553200"/>
                <a:gd name="connsiteX149" fmla="*/ 2509988 w 10058400"/>
                <a:gd name="connsiteY149" fmla="*/ 6523038 h 6553200"/>
                <a:gd name="connsiteX150" fmla="*/ 2475048 w 10058400"/>
                <a:gd name="connsiteY150" fmla="*/ 6519069 h 6553200"/>
                <a:gd name="connsiteX151" fmla="*/ 2439314 w 10058400"/>
                <a:gd name="connsiteY151" fmla="*/ 6513513 h 6553200"/>
                <a:gd name="connsiteX152" fmla="*/ 2403579 w 10058400"/>
                <a:gd name="connsiteY152" fmla="*/ 6507163 h 6553200"/>
                <a:gd name="connsiteX153" fmla="*/ 2365462 w 10058400"/>
                <a:gd name="connsiteY153" fmla="*/ 6498432 h 6553200"/>
                <a:gd name="connsiteX154" fmla="*/ 2327345 w 10058400"/>
                <a:gd name="connsiteY154" fmla="*/ 6489701 h 6553200"/>
                <a:gd name="connsiteX155" fmla="*/ 2269376 w 10058400"/>
                <a:gd name="connsiteY155" fmla="*/ 6476207 h 6553200"/>
                <a:gd name="connsiteX156" fmla="*/ 2255083 w 10058400"/>
                <a:gd name="connsiteY156" fmla="*/ 6472238 h 6553200"/>
                <a:gd name="connsiteX157" fmla="*/ 2241583 w 10058400"/>
                <a:gd name="connsiteY157" fmla="*/ 6466682 h 6553200"/>
                <a:gd name="connsiteX158" fmla="*/ 2229671 w 10058400"/>
                <a:gd name="connsiteY158" fmla="*/ 6461126 h 6553200"/>
                <a:gd name="connsiteX159" fmla="*/ 2219348 w 10058400"/>
                <a:gd name="connsiteY159" fmla="*/ 6453188 h 6553200"/>
                <a:gd name="connsiteX160" fmla="*/ 2209819 w 10058400"/>
                <a:gd name="connsiteY160" fmla="*/ 6445251 h 6553200"/>
                <a:gd name="connsiteX161" fmla="*/ 2200289 w 10058400"/>
                <a:gd name="connsiteY161" fmla="*/ 6437313 h 6553200"/>
                <a:gd name="connsiteX162" fmla="*/ 2192348 w 10058400"/>
                <a:gd name="connsiteY162" fmla="*/ 6427788 h 6553200"/>
                <a:gd name="connsiteX163" fmla="*/ 2185996 w 10058400"/>
                <a:gd name="connsiteY163" fmla="*/ 6419057 h 6553200"/>
                <a:gd name="connsiteX164" fmla="*/ 2180437 w 10058400"/>
                <a:gd name="connsiteY164" fmla="*/ 6407944 h 6553200"/>
                <a:gd name="connsiteX165" fmla="*/ 2176466 w 10058400"/>
                <a:gd name="connsiteY165" fmla="*/ 6397626 h 6553200"/>
                <a:gd name="connsiteX166" fmla="*/ 2172496 w 10058400"/>
                <a:gd name="connsiteY166" fmla="*/ 6385719 h 6553200"/>
                <a:gd name="connsiteX167" fmla="*/ 2170908 w 10058400"/>
                <a:gd name="connsiteY167" fmla="*/ 6374607 h 6553200"/>
                <a:gd name="connsiteX168" fmla="*/ 2169320 w 10058400"/>
                <a:gd name="connsiteY168" fmla="*/ 6362701 h 6553200"/>
                <a:gd name="connsiteX169" fmla="*/ 2168525 w 10058400"/>
                <a:gd name="connsiteY169" fmla="*/ 6352382 h 6553200"/>
                <a:gd name="connsiteX170" fmla="*/ 2169320 w 10058400"/>
                <a:gd name="connsiteY170" fmla="*/ 6339682 h 6553200"/>
                <a:gd name="connsiteX171" fmla="*/ 2170908 w 10058400"/>
                <a:gd name="connsiteY171" fmla="*/ 6327776 h 6553200"/>
                <a:gd name="connsiteX172" fmla="*/ 2173290 w 10058400"/>
                <a:gd name="connsiteY172" fmla="*/ 6317457 h 6553200"/>
                <a:gd name="connsiteX173" fmla="*/ 2176466 w 10058400"/>
                <a:gd name="connsiteY173" fmla="*/ 6305551 h 6553200"/>
                <a:gd name="connsiteX174" fmla="*/ 2182025 w 10058400"/>
                <a:gd name="connsiteY174" fmla="*/ 6294438 h 6553200"/>
                <a:gd name="connsiteX175" fmla="*/ 2185996 w 10058400"/>
                <a:gd name="connsiteY175" fmla="*/ 6284119 h 6553200"/>
                <a:gd name="connsiteX176" fmla="*/ 2192348 w 10058400"/>
                <a:gd name="connsiteY176" fmla="*/ 6274594 h 6553200"/>
                <a:gd name="connsiteX177" fmla="*/ 2198701 w 10058400"/>
                <a:gd name="connsiteY177" fmla="*/ 6265069 h 6553200"/>
                <a:gd name="connsiteX178" fmla="*/ 2206642 w 10058400"/>
                <a:gd name="connsiteY178" fmla="*/ 6256338 h 6553200"/>
                <a:gd name="connsiteX179" fmla="*/ 2216172 w 10058400"/>
                <a:gd name="connsiteY179" fmla="*/ 6247607 h 6553200"/>
                <a:gd name="connsiteX180" fmla="*/ 2225701 w 10058400"/>
                <a:gd name="connsiteY180" fmla="*/ 6241257 h 6553200"/>
                <a:gd name="connsiteX181" fmla="*/ 2235230 w 10058400"/>
                <a:gd name="connsiteY181" fmla="*/ 6234907 h 6553200"/>
                <a:gd name="connsiteX182" fmla="*/ 2247141 w 10058400"/>
                <a:gd name="connsiteY182" fmla="*/ 6229351 h 6553200"/>
                <a:gd name="connsiteX183" fmla="*/ 2259053 w 10058400"/>
                <a:gd name="connsiteY183" fmla="*/ 6225382 h 6553200"/>
                <a:gd name="connsiteX184" fmla="*/ 2270965 w 10058400"/>
                <a:gd name="connsiteY184" fmla="*/ 6223001 h 6553200"/>
                <a:gd name="connsiteX185" fmla="*/ 2284464 w 10058400"/>
                <a:gd name="connsiteY185" fmla="*/ 6221413 h 6553200"/>
                <a:gd name="connsiteX186" fmla="*/ 2298758 w 10058400"/>
                <a:gd name="connsiteY186" fmla="*/ 6221413 h 6553200"/>
                <a:gd name="connsiteX187" fmla="*/ 2313846 w 10058400"/>
                <a:gd name="connsiteY187" fmla="*/ 6223001 h 6553200"/>
                <a:gd name="connsiteX188" fmla="*/ 2316228 w 10058400"/>
                <a:gd name="connsiteY188" fmla="*/ 6223001 h 6553200"/>
                <a:gd name="connsiteX189" fmla="*/ 2352756 w 10058400"/>
                <a:gd name="connsiteY189" fmla="*/ 6225382 h 6553200"/>
                <a:gd name="connsiteX190" fmla="*/ 2390873 w 10058400"/>
                <a:gd name="connsiteY190" fmla="*/ 6226969 h 6553200"/>
                <a:gd name="connsiteX191" fmla="*/ 2409932 w 10058400"/>
                <a:gd name="connsiteY191" fmla="*/ 6225382 h 6553200"/>
                <a:gd name="connsiteX192" fmla="*/ 2428196 w 10058400"/>
                <a:gd name="connsiteY192" fmla="*/ 6223794 h 6553200"/>
                <a:gd name="connsiteX193" fmla="*/ 2448843 w 10058400"/>
                <a:gd name="connsiteY193" fmla="*/ 6221413 h 6553200"/>
                <a:gd name="connsiteX194" fmla="*/ 2467107 w 10058400"/>
                <a:gd name="connsiteY194" fmla="*/ 6217444 h 6553200"/>
                <a:gd name="connsiteX195" fmla="*/ 2486960 w 10058400"/>
                <a:gd name="connsiteY195" fmla="*/ 6211888 h 6553200"/>
                <a:gd name="connsiteX196" fmla="*/ 2507606 w 10058400"/>
                <a:gd name="connsiteY196" fmla="*/ 6206332 h 6553200"/>
                <a:gd name="connsiteX197" fmla="*/ 2525870 w 10058400"/>
                <a:gd name="connsiteY197" fmla="*/ 6198394 h 6553200"/>
                <a:gd name="connsiteX198" fmla="*/ 2545723 w 10058400"/>
                <a:gd name="connsiteY198" fmla="*/ 6190457 h 6553200"/>
                <a:gd name="connsiteX199" fmla="*/ 2564781 w 10058400"/>
                <a:gd name="connsiteY199" fmla="*/ 6180932 h 6553200"/>
                <a:gd name="connsiteX200" fmla="*/ 2583046 w 10058400"/>
                <a:gd name="connsiteY200" fmla="*/ 6169026 h 6553200"/>
                <a:gd name="connsiteX201" fmla="*/ 2603692 w 10058400"/>
                <a:gd name="connsiteY201" fmla="*/ 6157119 h 6553200"/>
                <a:gd name="connsiteX202" fmla="*/ 2621957 w 10058400"/>
                <a:gd name="connsiteY202" fmla="*/ 6143626 h 6553200"/>
                <a:gd name="connsiteX203" fmla="*/ 2639427 w 10058400"/>
                <a:gd name="connsiteY203" fmla="*/ 6127751 h 6553200"/>
                <a:gd name="connsiteX204" fmla="*/ 2658485 w 10058400"/>
                <a:gd name="connsiteY204" fmla="*/ 6110288 h 6553200"/>
                <a:gd name="connsiteX205" fmla="*/ 2675161 w 10058400"/>
                <a:gd name="connsiteY205" fmla="*/ 6092032 h 6553200"/>
                <a:gd name="connsiteX206" fmla="*/ 2692632 w 10058400"/>
                <a:gd name="connsiteY206" fmla="*/ 6072188 h 6553200"/>
                <a:gd name="connsiteX207" fmla="*/ 2710101 w 10058400"/>
                <a:gd name="connsiteY207" fmla="*/ 6049169 h 6553200"/>
                <a:gd name="connsiteX208" fmla="*/ 2727572 w 10058400"/>
                <a:gd name="connsiteY208" fmla="*/ 6025357 h 6553200"/>
                <a:gd name="connsiteX209" fmla="*/ 2743454 w 10058400"/>
                <a:gd name="connsiteY209" fmla="*/ 5998369 h 6553200"/>
                <a:gd name="connsiteX210" fmla="*/ 2758542 w 10058400"/>
                <a:gd name="connsiteY210" fmla="*/ 5970588 h 6553200"/>
                <a:gd name="connsiteX211" fmla="*/ 2774424 w 10058400"/>
                <a:gd name="connsiteY211" fmla="*/ 5941219 h 6553200"/>
                <a:gd name="connsiteX212" fmla="*/ 2787923 w 10058400"/>
                <a:gd name="connsiteY212" fmla="*/ 5909469 h 6553200"/>
                <a:gd name="connsiteX213" fmla="*/ 2802217 w 10058400"/>
                <a:gd name="connsiteY213" fmla="*/ 5874544 h 6553200"/>
                <a:gd name="connsiteX214" fmla="*/ 2815717 w 10058400"/>
                <a:gd name="connsiteY214" fmla="*/ 5838826 h 6553200"/>
                <a:gd name="connsiteX215" fmla="*/ 2827628 w 10058400"/>
                <a:gd name="connsiteY215" fmla="*/ 5799932 h 6553200"/>
                <a:gd name="connsiteX216" fmla="*/ 2839540 w 10058400"/>
                <a:gd name="connsiteY216" fmla="*/ 5758657 h 6553200"/>
                <a:gd name="connsiteX217" fmla="*/ 2850657 w 10058400"/>
                <a:gd name="connsiteY217" fmla="*/ 5715794 h 6553200"/>
                <a:gd name="connsiteX218" fmla="*/ 2859392 w 10058400"/>
                <a:gd name="connsiteY218" fmla="*/ 5668963 h 6553200"/>
                <a:gd name="connsiteX219" fmla="*/ 2868922 w 10058400"/>
                <a:gd name="connsiteY219" fmla="*/ 5633244 h 6553200"/>
                <a:gd name="connsiteX220" fmla="*/ 2879245 w 10058400"/>
                <a:gd name="connsiteY220" fmla="*/ 5599907 h 6553200"/>
                <a:gd name="connsiteX221" fmla="*/ 2892744 w 10058400"/>
                <a:gd name="connsiteY221" fmla="*/ 5568951 h 6553200"/>
                <a:gd name="connsiteX222" fmla="*/ 2899892 w 10058400"/>
                <a:gd name="connsiteY222" fmla="*/ 5555457 h 6553200"/>
                <a:gd name="connsiteX223" fmla="*/ 2907833 w 10058400"/>
                <a:gd name="connsiteY223" fmla="*/ 5541963 h 6553200"/>
                <a:gd name="connsiteX224" fmla="*/ 2915774 w 10058400"/>
                <a:gd name="connsiteY224" fmla="*/ 5529263 h 6553200"/>
                <a:gd name="connsiteX225" fmla="*/ 2925303 w 10058400"/>
                <a:gd name="connsiteY225" fmla="*/ 5517357 h 6553200"/>
                <a:gd name="connsiteX226" fmla="*/ 2934038 w 10058400"/>
                <a:gd name="connsiteY226" fmla="*/ 5506244 h 6553200"/>
                <a:gd name="connsiteX227" fmla="*/ 2943567 w 10058400"/>
                <a:gd name="connsiteY227" fmla="*/ 5495926 h 6553200"/>
                <a:gd name="connsiteX228" fmla="*/ 2954684 w 10058400"/>
                <a:gd name="connsiteY228" fmla="*/ 5486401 h 6553200"/>
                <a:gd name="connsiteX229" fmla="*/ 2965008 w 10058400"/>
                <a:gd name="connsiteY229" fmla="*/ 5476876 h 6553200"/>
                <a:gd name="connsiteX230" fmla="*/ 2976125 w 10058400"/>
                <a:gd name="connsiteY230" fmla="*/ 5468938 h 6553200"/>
                <a:gd name="connsiteX231" fmla="*/ 2988036 w 10058400"/>
                <a:gd name="connsiteY231" fmla="*/ 5462588 h 6553200"/>
                <a:gd name="connsiteX232" fmla="*/ 3000743 w 10058400"/>
                <a:gd name="connsiteY232" fmla="*/ 5455444 h 6553200"/>
                <a:gd name="connsiteX233" fmla="*/ 3015830 w 10058400"/>
                <a:gd name="connsiteY233" fmla="*/ 5449094 h 6553200"/>
                <a:gd name="connsiteX234" fmla="*/ 3030124 w 10058400"/>
                <a:gd name="connsiteY234" fmla="*/ 5443538 h 6553200"/>
                <a:gd name="connsiteX235" fmla="*/ 3045212 w 10058400"/>
                <a:gd name="connsiteY235" fmla="*/ 5439569 h 6553200"/>
                <a:gd name="connsiteX236" fmla="*/ 3061094 w 10058400"/>
                <a:gd name="connsiteY236" fmla="*/ 5435601 h 6553200"/>
                <a:gd name="connsiteX237" fmla="*/ 3076976 w 10058400"/>
                <a:gd name="connsiteY237" fmla="*/ 5433219 h 6553200"/>
                <a:gd name="connsiteX238" fmla="*/ 3092858 w 10058400"/>
                <a:gd name="connsiteY238" fmla="*/ 5431632 h 6553200"/>
                <a:gd name="connsiteX239" fmla="*/ 3110328 w 10058400"/>
                <a:gd name="connsiteY239" fmla="*/ 5431632 h 6553200"/>
                <a:gd name="connsiteX240" fmla="*/ 3129386 w 10058400"/>
                <a:gd name="connsiteY240" fmla="*/ 5431632 h 6553200"/>
                <a:gd name="connsiteX241" fmla="*/ 3146857 w 10058400"/>
                <a:gd name="connsiteY241" fmla="*/ 5433219 h 6553200"/>
                <a:gd name="connsiteX242" fmla="*/ 3165121 w 10058400"/>
                <a:gd name="connsiteY242" fmla="*/ 5435601 h 6553200"/>
                <a:gd name="connsiteX243" fmla="*/ 3184179 w 10058400"/>
                <a:gd name="connsiteY243" fmla="*/ 5437982 h 6553200"/>
                <a:gd name="connsiteX244" fmla="*/ 3204032 w 10058400"/>
                <a:gd name="connsiteY244" fmla="*/ 5441951 h 6553200"/>
                <a:gd name="connsiteX245" fmla="*/ 3223884 w 10058400"/>
                <a:gd name="connsiteY245" fmla="*/ 5446713 h 6553200"/>
                <a:gd name="connsiteX246" fmla="*/ 3264384 w 10058400"/>
                <a:gd name="connsiteY246" fmla="*/ 5459413 h 6553200"/>
                <a:gd name="connsiteX247" fmla="*/ 3331882 w 10058400"/>
                <a:gd name="connsiteY247" fmla="*/ 5480844 h 6553200"/>
                <a:gd name="connsiteX248" fmla="*/ 3368410 w 10058400"/>
                <a:gd name="connsiteY248" fmla="*/ 5491957 h 6553200"/>
                <a:gd name="connsiteX249" fmla="*/ 3405733 w 10058400"/>
                <a:gd name="connsiteY249" fmla="*/ 5502276 h 6553200"/>
                <a:gd name="connsiteX250" fmla="*/ 3443850 w 10058400"/>
                <a:gd name="connsiteY250" fmla="*/ 5511801 h 6553200"/>
                <a:gd name="connsiteX251" fmla="*/ 3482761 w 10058400"/>
                <a:gd name="connsiteY251" fmla="*/ 5519738 h 6553200"/>
                <a:gd name="connsiteX252" fmla="*/ 3523260 w 10058400"/>
                <a:gd name="connsiteY252" fmla="*/ 5526088 h 6553200"/>
                <a:gd name="connsiteX253" fmla="*/ 3562965 w 10058400"/>
                <a:gd name="connsiteY253" fmla="*/ 5530057 h 6553200"/>
                <a:gd name="connsiteX254" fmla="*/ 3602670 w 10058400"/>
                <a:gd name="connsiteY254" fmla="*/ 5533232 h 6553200"/>
                <a:gd name="connsiteX255" fmla="*/ 3643169 w 10058400"/>
                <a:gd name="connsiteY255" fmla="*/ 5534026 h 6553200"/>
                <a:gd name="connsiteX256" fmla="*/ 3682080 w 10058400"/>
                <a:gd name="connsiteY256" fmla="*/ 5531644 h 6553200"/>
                <a:gd name="connsiteX257" fmla="*/ 3720197 w 10058400"/>
                <a:gd name="connsiteY257" fmla="*/ 5526088 h 6553200"/>
                <a:gd name="connsiteX258" fmla="*/ 3739255 w 10058400"/>
                <a:gd name="connsiteY258" fmla="*/ 5523707 h 6553200"/>
                <a:gd name="connsiteX259" fmla="*/ 3757520 w 10058400"/>
                <a:gd name="connsiteY259" fmla="*/ 5518151 h 6553200"/>
                <a:gd name="connsiteX260" fmla="*/ 3776578 w 10058400"/>
                <a:gd name="connsiteY260" fmla="*/ 5513388 h 6553200"/>
                <a:gd name="connsiteX261" fmla="*/ 3794842 w 10058400"/>
                <a:gd name="connsiteY261" fmla="*/ 5507832 h 6553200"/>
                <a:gd name="connsiteX262" fmla="*/ 3813901 w 10058400"/>
                <a:gd name="connsiteY262" fmla="*/ 5499894 h 6553200"/>
                <a:gd name="connsiteX263" fmla="*/ 3831371 w 10058400"/>
                <a:gd name="connsiteY263" fmla="*/ 5491957 h 6553200"/>
                <a:gd name="connsiteX264" fmla="*/ 3848841 w 10058400"/>
                <a:gd name="connsiteY264" fmla="*/ 5484019 h 6553200"/>
                <a:gd name="connsiteX265" fmla="*/ 3864723 w 10058400"/>
                <a:gd name="connsiteY265" fmla="*/ 5472907 h 6553200"/>
                <a:gd name="connsiteX266" fmla="*/ 3882987 w 10058400"/>
                <a:gd name="connsiteY266" fmla="*/ 5461001 h 6553200"/>
                <a:gd name="connsiteX267" fmla="*/ 3899663 w 10058400"/>
                <a:gd name="connsiteY267" fmla="*/ 5447507 h 6553200"/>
                <a:gd name="connsiteX268" fmla="*/ 3916340 w 10058400"/>
                <a:gd name="connsiteY268" fmla="*/ 5434013 h 6553200"/>
                <a:gd name="connsiteX269" fmla="*/ 3931427 w 10058400"/>
                <a:gd name="connsiteY269" fmla="*/ 5418138 h 6553200"/>
                <a:gd name="connsiteX270" fmla="*/ 3945721 w 10058400"/>
                <a:gd name="connsiteY270" fmla="*/ 5402263 h 6553200"/>
                <a:gd name="connsiteX271" fmla="*/ 3959221 w 10058400"/>
                <a:gd name="connsiteY271" fmla="*/ 5384801 h 6553200"/>
                <a:gd name="connsiteX272" fmla="*/ 3971132 w 10058400"/>
                <a:gd name="connsiteY272" fmla="*/ 5367338 h 6553200"/>
                <a:gd name="connsiteX273" fmla="*/ 3982250 w 10058400"/>
                <a:gd name="connsiteY273" fmla="*/ 5349082 h 6553200"/>
                <a:gd name="connsiteX274" fmla="*/ 3992573 w 10058400"/>
                <a:gd name="connsiteY274" fmla="*/ 5329238 h 6553200"/>
                <a:gd name="connsiteX275" fmla="*/ 4002102 w 10058400"/>
                <a:gd name="connsiteY275" fmla="*/ 5307807 h 6553200"/>
                <a:gd name="connsiteX276" fmla="*/ 4010043 w 10058400"/>
                <a:gd name="connsiteY276" fmla="*/ 5284788 h 6553200"/>
                <a:gd name="connsiteX277" fmla="*/ 4017984 w 10058400"/>
                <a:gd name="connsiteY277" fmla="*/ 5262563 h 6553200"/>
                <a:gd name="connsiteX278" fmla="*/ 4024337 w 10058400"/>
                <a:gd name="connsiteY278" fmla="*/ 5237957 h 6553200"/>
                <a:gd name="connsiteX279" fmla="*/ 4029896 w 10058400"/>
                <a:gd name="connsiteY279" fmla="*/ 5212557 h 6553200"/>
                <a:gd name="connsiteX280" fmla="*/ 4035455 w 10058400"/>
                <a:gd name="connsiteY280" fmla="*/ 5187157 h 6553200"/>
                <a:gd name="connsiteX281" fmla="*/ 4037837 w 10058400"/>
                <a:gd name="connsiteY281" fmla="*/ 5160963 h 6553200"/>
                <a:gd name="connsiteX282" fmla="*/ 4043396 w 10058400"/>
                <a:gd name="connsiteY282" fmla="*/ 5124451 h 6553200"/>
                <a:gd name="connsiteX283" fmla="*/ 4048954 w 10058400"/>
                <a:gd name="connsiteY283" fmla="*/ 5090319 h 6553200"/>
                <a:gd name="connsiteX284" fmla="*/ 4053719 w 10058400"/>
                <a:gd name="connsiteY284" fmla="*/ 5056982 h 6553200"/>
                <a:gd name="connsiteX285" fmla="*/ 4060866 w 10058400"/>
                <a:gd name="connsiteY285" fmla="*/ 5024438 h 6553200"/>
                <a:gd name="connsiteX286" fmla="*/ 4068807 w 10058400"/>
                <a:gd name="connsiteY286" fmla="*/ 4995069 h 6553200"/>
                <a:gd name="connsiteX287" fmla="*/ 4076748 w 10058400"/>
                <a:gd name="connsiteY287" fmla="*/ 4967288 h 6553200"/>
                <a:gd name="connsiteX288" fmla="*/ 4084689 w 10058400"/>
                <a:gd name="connsiteY288" fmla="*/ 4941094 h 6553200"/>
                <a:gd name="connsiteX289" fmla="*/ 4094218 w 10058400"/>
                <a:gd name="connsiteY289" fmla="*/ 4915694 h 6553200"/>
                <a:gd name="connsiteX290" fmla="*/ 4103747 w 10058400"/>
                <a:gd name="connsiteY290" fmla="*/ 4892676 h 6553200"/>
                <a:gd name="connsiteX291" fmla="*/ 4114071 w 10058400"/>
                <a:gd name="connsiteY291" fmla="*/ 4871244 h 6553200"/>
                <a:gd name="connsiteX292" fmla="*/ 4125982 w 10058400"/>
                <a:gd name="connsiteY292" fmla="*/ 4851401 h 6553200"/>
                <a:gd name="connsiteX293" fmla="*/ 4137894 w 10058400"/>
                <a:gd name="connsiteY293" fmla="*/ 4833938 h 6553200"/>
                <a:gd name="connsiteX294" fmla="*/ 4149805 w 10058400"/>
                <a:gd name="connsiteY294" fmla="*/ 4818063 h 6553200"/>
                <a:gd name="connsiteX295" fmla="*/ 4162511 w 10058400"/>
                <a:gd name="connsiteY295" fmla="*/ 4804569 h 6553200"/>
                <a:gd name="connsiteX296" fmla="*/ 4176804 w 10058400"/>
                <a:gd name="connsiteY296" fmla="*/ 4792663 h 6553200"/>
                <a:gd name="connsiteX297" fmla="*/ 4190304 w 10058400"/>
                <a:gd name="connsiteY297" fmla="*/ 4782344 h 6553200"/>
                <a:gd name="connsiteX298" fmla="*/ 4200627 w 10058400"/>
                <a:gd name="connsiteY298" fmla="*/ 4776788 h 6553200"/>
                <a:gd name="connsiteX299" fmla="*/ 4211745 w 10058400"/>
                <a:gd name="connsiteY299" fmla="*/ 4771232 h 6553200"/>
                <a:gd name="connsiteX300" fmla="*/ 4222068 w 10058400"/>
                <a:gd name="connsiteY300" fmla="*/ 4765676 h 6553200"/>
                <a:gd name="connsiteX301" fmla="*/ 4233186 w 10058400"/>
                <a:gd name="connsiteY301" fmla="*/ 4761707 h 6553200"/>
                <a:gd name="connsiteX302" fmla="*/ 4245097 w 10058400"/>
                <a:gd name="connsiteY302" fmla="*/ 4759326 h 6553200"/>
                <a:gd name="connsiteX303" fmla="*/ 4257009 w 10058400"/>
                <a:gd name="connsiteY303" fmla="*/ 4757738 h 6553200"/>
                <a:gd name="connsiteX304" fmla="*/ 4284008 w 10058400"/>
                <a:gd name="connsiteY304" fmla="*/ 4755357 h 6553200"/>
                <a:gd name="connsiteX305" fmla="*/ 4311801 w 10058400"/>
                <a:gd name="connsiteY305" fmla="*/ 4755357 h 6553200"/>
                <a:gd name="connsiteX306" fmla="*/ 4341977 w 10058400"/>
                <a:gd name="connsiteY306" fmla="*/ 4759326 h 6553200"/>
                <a:gd name="connsiteX307" fmla="*/ 4374535 w 10058400"/>
                <a:gd name="connsiteY307" fmla="*/ 4765676 h 6553200"/>
                <a:gd name="connsiteX308" fmla="*/ 4409476 w 10058400"/>
                <a:gd name="connsiteY308" fmla="*/ 4776788 h 6553200"/>
                <a:gd name="connsiteX309" fmla="*/ 4434093 w 10058400"/>
                <a:gd name="connsiteY309" fmla="*/ 4783138 h 6553200"/>
                <a:gd name="connsiteX310" fmla="*/ 4458710 w 10058400"/>
                <a:gd name="connsiteY310" fmla="*/ 4790282 h 6553200"/>
                <a:gd name="connsiteX311" fmla="*/ 4484121 w 10058400"/>
                <a:gd name="connsiteY311" fmla="*/ 4795044 h 6553200"/>
                <a:gd name="connsiteX312" fmla="*/ 4507944 w 10058400"/>
                <a:gd name="connsiteY312" fmla="*/ 4799013 h 6553200"/>
                <a:gd name="connsiteX313" fmla="*/ 4531767 w 10058400"/>
                <a:gd name="connsiteY313" fmla="*/ 4802188 h 6553200"/>
                <a:gd name="connsiteX314" fmla="*/ 4554796 w 10058400"/>
                <a:gd name="connsiteY314" fmla="*/ 4802982 h 6553200"/>
                <a:gd name="connsiteX315" fmla="*/ 4578619 w 10058400"/>
                <a:gd name="connsiteY315" fmla="*/ 4802982 h 6553200"/>
                <a:gd name="connsiteX316" fmla="*/ 4601648 w 10058400"/>
                <a:gd name="connsiteY316" fmla="*/ 4802982 h 6553200"/>
                <a:gd name="connsiteX317" fmla="*/ 4622295 w 10058400"/>
                <a:gd name="connsiteY317" fmla="*/ 4800601 h 6553200"/>
                <a:gd name="connsiteX318" fmla="*/ 4645323 w 10058400"/>
                <a:gd name="connsiteY318" fmla="*/ 4798219 h 6553200"/>
                <a:gd name="connsiteX319" fmla="*/ 4666764 w 10058400"/>
                <a:gd name="connsiteY319" fmla="*/ 4792663 h 6553200"/>
                <a:gd name="connsiteX320" fmla="*/ 4688205 w 10058400"/>
                <a:gd name="connsiteY320" fmla="*/ 4787107 h 6553200"/>
                <a:gd name="connsiteX321" fmla="*/ 4708057 w 10058400"/>
                <a:gd name="connsiteY321" fmla="*/ 4780757 h 6553200"/>
                <a:gd name="connsiteX322" fmla="*/ 4729498 w 10058400"/>
                <a:gd name="connsiteY322" fmla="*/ 4772819 h 6553200"/>
                <a:gd name="connsiteX323" fmla="*/ 4749351 w 10058400"/>
                <a:gd name="connsiteY323" fmla="*/ 4763294 h 6553200"/>
                <a:gd name="connsiteX324" fmla="*/ 4768409 w 10058400"/>
                <a:gd name="connsiteY324" fmla="*/ 4753769 h 6553200"/>
                <a:gd name="connsiteX325" fmla="*/ 4792232 w 10058400"/>
                <a:gd name="connsiteY325" fmla="*/ 4739482 h 6553200"/>
                <a:gd name="connsiteX326" fmla="*/ 4814467 w 10058400"/>
                <a:gd name="connsiteY326" fmla="*/ 4723607 h 6553200"/>
                <a:gd name="connsiteX327" fmla="*/ 4835907 w 10058400"/>
                <a:gd name="connsiteY327" fmla="*/ 4704557 h 6553200"/>
                <a:gd name="connsiteX328" fmla="*/ 4857348 w 10058400"/>
                <a:gd name="connsiteY328" fmla="*/ 4686301 h 6553200"/>
                <a:gd name="connsiteX329" fmla="*/ 4877201 w 10058400"/>
                <a:gd name="connsiteY329" fmla="*/ 4664869 h 6553200"/>
                <a:gd name="connsiteX330" fmla="*/ 4896259 w 10058400"/>
                <a:gd name="connsiteY330" fmla="*/ 4641851 h 6553200"/>
                <a:gd name="connsiteX331" fmla="*/ 4914523 w 10058400"/>
                <a:gd name="connsiteY331" fmla="*/ 4616451 h 6553200"/>
                <a:gd name="connsiteX332" fmla="*/ 4931994 w 10058400"/>
                <a:gd name="connsiteY332" fmla="*/ 4591051 h 6553200"/>
                <a:gd name="connsiteX333" fmla="*/ 4947876 w 10058400"/>
                <a:gd name="connsiteY333" fmla="*/ 4563269 h 6553200"/>
                <a:gd name="connsiteX334" fmla="*/ 4964552 w 10058400"/>
                <a:gd name="connsiteY334" fmla="*/ 4533901 h 6553200"/>
                <a:gd name="connsiteX335" fmla="*/ 4978845 w 10058400"/>
                <a:gd name="connsiteY335" fmla="*/ 4502151 h 6553200"/>
                <a:gd name="connsiteX336" fmla="*/ 4992345 w 10058400"/>
                <a:gd name="connsiteY336" fmla="*/ 4469607 h 6553200"/>
                <a:gd name="connsiteX337" fmla="*/ 5005845 w 10058400"/>
                <a:gd name="connsiteY337" fmla="*/ 4435476 h 6553200"/>
                <a:gd name="connsiteX338" fmla="*/ 5017756 w 10058400"/>
                <a:gd name="connsiteY338" fmla="*/ 4398963 h 6553200"/>
                <a:gd name="connsiteX339" fmla="*/ 5028080 w 10058400"/>
                <a:gd name="connsiteY339" fmla="*/ 4361657 h 6553200"/>
                <a:gd name="connsiteX340" fmla="*/ 5039197 w 10058400"/>
                <a:gd name="connsiteY340" fmla="*/ 4321969 h 6553200"/>
                <a:gd name="connsiteX341" fmla="*/ 5047138 w 10058400"/>
                <a:gd name="connsiteY341" fmla="*/ 4288632 h 6553200"/>
                <a:gd name="connsiteX342" fmla="*/ 5059050 w 10058400"/>
                <a:gd name="connsiteY342" fmla="*/ 4239419 h 6553200"/>
                <a:gd name="connsiteX343" fmla="*/ 5070961 w 10058400"/>
                <a:gd name="connsiteY343" fmla="*/ 4188619 h 6553200"/>
                <a:gd name="connsiteX344" fmla="*/ 5086049 w 10058400"/>
                <a:gd name="connsiteY344" fmla="*/ 4140201 h 6553200"/>
                <a:gd name="connsiteX345" fmla="*/ 5093990 w 10058400"/>
                <a:gd name="connsiteY345" fmla="*/ 4116388 h 6553200"/>
                <a:gd name="connsiteX346" fmla="*/ 5101931 w 10058400"/>
                <a:gd name="connsiteY346" fmla="*/ 4093369 h 6553200"/>
                <a:gd name="connsiteX347" fmla="*/ 5111460 w 10058400"/>
                <a:gd name="connsiteY347" fmla="*/ 4071144 h 6553200"/>
                <a:gd name="connsiteX348" fmla="*/ 5121784 w 10058400"/>
                <a:gd name="connsiteY348" fmla="*/ 4051301 h 6553200"/>
                <a:gd name="connsiteX349" fmla="*/ 5132107 w 10058400"/>
                <a:gd name="connsiteY349" fmla="*/ 4030663 h 6553200"/>
                <a:gd name="connsiteX350" fmla="*/ 5143224 w 10058400"/>
                <a:gd name="connsiteY350" fmla="*/ 4013994 h 6553200"/>
                <a:gd name="connsiteX351" fmla="*/ 5156724 w 10058400"/>
                <a:gd name="connsiteY351" fmla="*/ 3997326 h 6553200"/>
                <a:gd name="connsiteX352" fmla="*/ 5169430 w 10058400"/>
                <a:gd name="connsiteY352" fmla="*/ 3983038 h 6553200"/>
                <a:gd name="connsiteX353" fmla="*/ 5184517 w 10058400"/>
                <a:gd name="connsiteY353" fmla="*/ 3969544 h 6553200"/>
                <a:gd name="connsiteX354" fmla="*/ 5200399 w 10058400"/>
                <a:gd name="connsiteY354" fmla="*/ 3960019 h 6553200"/>
                <a:gd name="connsiteX355" fmla="*/ 5209929 w 10058400"/>
                <a:gd name="connsiteY355" fmla="*/ 3955257 h 6553200"/>
                <a:gd name="connsiteX356" fmla="*/ 5220252 w 10058400"/>
                <a:gd name="connsiteY356" fmla="*/ 3951288 h 6553200"/>
                <a:gd name="connsiteX357" fmla="*/ 5231369 w 10058400"/>
                <a:gd name="connsiteY357" fmla="*/ 3948113 h 6553200"/>
                <a:gd name="connsiteX358" fmla="*/ 5241693 w 10058400"/>
                <a:gd name="connsiteY358" fmla="*/ 3945732 h 6553200"/>
                <a:gd name="connsiteX359" fmla="*/ 8135937 w 10058400"/>
                <a:gd name="connsiteY359" fmla="*/ 823913 h 6553200"/>
                <a:gd name="connsiteX360" fmla="*/ 8163719 w 10058400"/>
                <a:gd name="connsiteY360" fmla="*/ 823913 h 6553200"/>
                <a:gd name="connsiteX361" fmla="*/ 8190706 w 10058400"/>
                <a:gd name="connsiteY361" fmla="*/ 823913 h 6553200"/>
                <a:gd name="connsiteX362" fmla="*/ 8217694 w 10058400"/>
                <a:gd name="connsiteY362" fmla="*/ 824707 h 6553200"/>
                <a:gd name="connsiteX363" fmla="*/ 8243887 w 10058400"/>
                <a:gd name="connsiteY363" fmla="*/ 826294 h 6553200"/>
                <a:gd name="connsiteX364" fmla="*/ 8270875 w 10058400"/>
                <a:gd name="connsiteY364" fmla="*/ 828675 h 6553200"/>
                <a:gd name="connsiteX365" fmla="*/ 8322469 w 10058400"/>
                <a:gd name="connsiteY365" fmla="*/ 836613 h 6553200"/>
                <a:gd name="connsiteX366" fmla="*/ 8374856 w 10058400"/>
                <a:gd name="connsiteY366" fmla="*/ 847725 h 6553200"/>
                <a:gd name="connsiteX367" fmla="*/ 8425656 w 10058400"/>
                <a:gd name="connsiteY367" fmla="*/ 861219 h 6553200"/>
                <a:gd name="connsiteX368" fmla="*/ 8474869 w 10058400"/>
                <a:gd name="connsiteY368" fmla="*/ 877094 h 6553200"/>
                <a:gd name="connsiteX369" fmla="*/ 8524081 w 10058400"/>
                <a:gd name="connsiteY369" fmla="*/ 894557 h 6553200"/>
                <a:gd name="connsiteX370" fmla="*/ 8572500 w 10058400"/>
                <a:gd name="connsiteY370" fmla="*/ 914400 h 6553200"/>
                <a:gd name="connsiteX371" fmla="*/ 8620125 w 10058400"/>
                <a:gd name="connsiteY371" fmla="*/ 935832 h 6553200"/>
                <a:gd name="connsiteX372" fmla="*/ 8665369 w 10058400"/>
                <a:gd name="connsiteY372" fmla="*/ 958057 h 6553200"/>
                <a:gd name="connsiteX373" fmla="*/ 8712200 w 10058400"/>
                <a:gd name="connsiteY373" fmla="*/ 982663 h 6553200"/>
                <a:gd name="connsiteX374" fmla="*/ 8756650 w 10058400"/>
                <a:gd name="connsiteY374" fmla="*/ 1008857 h 6553200"/>
                <a:gd name="connsiteX375" fmla="*/ 8800306 w 10058400"/>
                <a:gd name="connsiteY375" fmla="*/ 1034257 h 6553200"/>
                <a:gd name="connsiteX376" fmla="*/ 8844756 w 10058400"/>
                <a:gd name="connsiteY376" fmla="*/ 1062038 h 6553200"/>
                <a:gd name="connsiteX377" fmla="*/ 8928894 w 10058400"/>
                <a:gd name="connsiteY377" fmla="*/ 1116807 h 6553200"/>
                <a:gd name="connsiteX378" fmla="*/ 9008269 w 10058400"/>
                <a:gd name="connsiteY378" fmla="*/ 1171575 h 6553200"/>
                <a:gd name="connsiteX379" fmla="*/ 9086056 w 10058400"/>
                <a:gd name="connsiteY379" fmla="*/ 1224757 h 6553200"/>
                <a:gd name="connsiteX380" fmla="*/ 9160669 w 10058400"/>
                <a:gd name="connsiteY380" fmla="*/ 1275557 h 6553200"/>
                <a:gd name="connsiteX381" fmla="*/ 9196387 w 10058400"/>
                <a:gd name="connsiteY381" fmla="*/ 1298575 h 6553200"/>
                <a:gd name="connsiteX382" fmla="*/ 9232900 w 10058400"/>
                <a:gd name="connsiteY382" fmla="*/ 1320800 h 6553200"/>
                <a:gd name="connsiteX383" fmla="*/ 9267031 w 10058400"/>
                <a:gd name="connsiteY383" fmla="*/ 1341438 h 6553200"/>
                <a:gd name="connsiteX384" fmla="*/ 9300369 w 10058400"/>
                <a:gd name="connsiteY384" fmla="*/ 1358107 h 6553200"/>
                <a:gd name="connsiteX385" fmla="*/ 9333706 w 10058400"/>
                <a:gd name="connsiteY385" fmla="*/ 1374775 h 6553200"/>
                <a:gd name="connsiteX386" fmla="*/ 9366250 w 10058400"/>
                <a:gd name="connsiteY386" fmla="*/ 1387475 h 6553200"/>
                <a:gd name="connsiteX387" fmla="*/ 9398000 w 10058400"/>
                <a:gd name="connsiteY387" fmla="*/ 1400175 h 6553200"/>
                <a:gd name="connsiteX388" fmla="*/ 9428956 w 10058400"/>
                <a:gd name="connsiteY388" fmla="*/ 1408113 h 6553200"/>
                <a:gd name="connsiteX389" fmla="*/ 9459119 w 10058400"/>
                <a:gd name="connsiteY389" fmla="*/ 1412875 h 6553200"/>
                <a:gd name="connsiteX390" fmla="*/ 9488487 w 10058400"/>
                <a:gd name="connsiteY390" fmla="*/ 1418432 h 6553200"/>
                <a:gd name="connsiteX391" fmla="*/ 9550400 w 10058400"/>
                <a:gd name="connsiteY391" fmla="*/ 1426369 h 6553200"/>
                <a:gd name="connsiteX392" fmla="*/ 9609137 w 10058400"/>
                <a:gd name="connsiteY392" fmla="*/ 1433513 h 6553200"/>
                <a:gd name="connsiteX393" fmla="*/ 9667875 w 10058400"/>
                <a:gd name="connsiteY393" fmla="*/ 1438275 h 6553200"/>
                <a:gd name="connsiteX394" fmla="*/ 9723437 w 10058400"/>
                <a:gd name="connsiteY394" fmla="*/ 1442244 h 6553200"/>
                <a:gd name="connsiteX395" fmla="*/ 9776619 w 10058400"/>
                <a:gd name="connsiteY395" fmla="*/ 1449388 h 6553200"/>
                <a:gd name="connsiteX396" fmla="*/ 9827419 w 10058400"/>
                <a:gd name="connsiteY396" fmla="*/ 1457325 h 6553200"/>
                <a:gd name="connsiteX397" fmla="*/ 9852025 w 10058400"/>
                <a:gd name="connsiteY397" fmla="*/ 1461294 h 6553200"/>
                <a:gd name="connsiteX398" fmla="*/ 9875837 w 10058400"/>
                <a:gd name="connsiteY398" fmla="*/ 1467644 h 6553200"/>
                <a:gd name="connsiteX399" fmla="*/ 9897269 w 10058400"/>
                <a:gd name="connsiteY399" fmla="*/ 1474788 h 6553200"/>
                <a:gd name="connsiteX400" fmla="*/ 9918700 w 10058400"/>
                <a:gd name="connsiteY400" fmla="*/ 1482725 h 6553200"/>
                <a:gd name="connsiteX401" fmla="*/ 9938544 w 10058400"/>
                <a:gd name="connsiteY401" fmla="*/ 1491457 h 6553200"/>
                <a:gd name="connsiteX402" fmla="*/ 9956800 w 10058400"/>
                <a:gd name="connsiteY402" fmla="*/ 1502569 h 6553200"/>
                <a:gd name="connsiteX403" fmla="*/ 9974263 w 10058400"/>
                <a:gd name="connsiteY403" fmla="*/ 1514475 h 6553200"/>
                <a:gd name="connsiteX404" fmla="*/ 9989344 w 10058400"/>
                <a:gd name="connsiteY404" fmla="*/ 1527969 h 6553200"/>
                <a:gd name="connsiteX405" fmla="*/ 10003631 w 10058400"/>
                <a:gd name="connsiteY405" fmla="*/ 1543844 h 6553200"/>
                <a:gd name="connsiteX406" fmla="*/ 10017125 w 10058400"/>
                <a:gd name="connsiteY406" fmla="*/ 1561307 h 6553200"/>
                <a:gd name="connsiteX407" fmla="*/ 10027444 w 10058400"/>
                <a:gd name="connsiteY407" fmla="*/ 1579563 h 6553200"/>
                <a:gd name="connsiteX408" fmla="*/ 10036969 w 10058400"/>
                <a:gd name="connsiteY408" fmla="*/ 1602582 h 6553200"/>
                <a:gd name="connsiteX409" fmla="*/ 10044906 w 10058400"/>
                <a:gd name="connsiteY409" fmla="*/ 1626394 h 6553200"/>
                <a:gd name="connsiteX410" fmla="*/ 10052050 w 10058400"/>
                <a:gd name="connsiteY410" fmla="*/ 1651794 h 6553200"/>
                <a:gd name="connsiteX411" fmla="*/ 10056019 w 10058400"/>
                <a:gd name="connsiteY411" fmla="*/ 1681163 h 6553200"/>
                <a:gd name="connsiteX412" fmla="*/ 10058400 w 10058400"/>
                <a:gd name="connsiteY412" fmla="*/ 1712119 h 6553200"/>
                <a:gd name="connsiteX413" fmla="*/ 10058400 w 10058400"/>
                <a:gd name="connsiteY413" fmla="*/ 1746250 h 6553200"/>
                <a:gd name="connsiteX414" fmla="*/ 10056813 w 10058400"/>
                <a:gd name="connsiteY414" fmla="*/ 1784350 h 6553200"/>
                <a:gd name="connsiteX415" fmla="*/ 10054431 w 10058400"/>
                <a:gd name="connsiteY415" fmla="*/ 1814513 h 6553200"/>
                <a:gd name="connsiteX416" fmla="*/ 10050463 w 10058400"/>
                <a:gd name="connsiteY416" fmla="*/ 1846263 h 6553200"/>
                <a:gd name="connsiteX417" fmla="*/ 10044906 w 10058400"/>
                <a:gd name="connsiteY417" fmla="*/ 1877219 h 6553200"/>
                <a:gd name="connsiteX418" fmla="*/ 10039350 w 10058400"/>
                <a:gd name="connsiteY418" fmla="*/ 1908175 h 6553200"/>
                <a:gd name="connsiteX419" fmla="*/ 10031413 w 10058400"/>
                <a:gd name="connsiteY419" fmla="*/ 1938338 h 6553200"/>
                <a:gd name="connsiteX420" fmla="*/ 10023475 w 10058400"/>
                <a:gd name="connsiteY420" fmla="*/ 1969294 h 6553200"/>
                <a:gd name="connsiteX421" fmla="*/ 10014744 w 10058400"/>
                <a:gd name="connsiteY421" fmla="*/ 2000251 h 6553200"/>
                <a:gd name="connsiteX422" fmla="*/ 10003631 w 10058400"/>
                <a:gd name="connsiteY422" fmla="*/ 2029619 h 6553200"/>
                <a:gd name="connsiteX423" fmla="*/ 9993313 w 10058400"/>
                <a:gd name="connsiteY423" fmla="*/ 2058988 h 6553200"/>
                <a:gd name="connsiteX424" fmla="*/ 9979819 w 10058400"/>
                <a:gd name="connsiteY424" fmla="*/ 2088357 h 6553200"/>
                <a:gd name="connsiteX425" fmla="*/ 9966325 w 10058400"/>
                <a:gd name="connsiteY425" fmla="*/ 2117725 h 6553200"/>
                <a:gd name="connsiteX426" fmla="*/ 9952037 w 10058400"/>
                <a:gd name="connsiteY426" fmla="*/ 2145507 h 6553200"/>
                <a:gd name="connsiteX427" fmla="*/ 9936956 w 10058400"/>
                <a:gd name="connsiteY427" fmla="*/ 2173288 h 6553200"/>
                <a:gd name="connsiteX428" fmla="*/ 9921081 w 10058400"/>
                <a:gd name="connsiteY428" fmla="*/ 2201863 h 6553200"/>
                <a:gd name="connsiteX429" fmla="*/ 9903619 w 10058400"/>
                <a:gd name="connsiteY429" fmla="*/ 2228057 h 6553200"/>
                <a:gd name="connsiteX430" fmla="*/ 9885363 w 10058400"/>
                <a:gd name="connsiteY430" fmla="*/ 2255044 h 6553200"/>
                <a:gd name="connsiteX431" fmla="*/ 9866313 w 10058400"/>
                <a:gd name="connsiteY431" fmla="*/ 2280444 h 6553200"/>
                <a:gd name="connsiteX432" fmla="*/ 9846469 w 10058400"/>
                <a:gd name="connsiteY432" fmla="*/ 2305844 h 6553200"/>
                <a:gd name="connsiteX433" fmla="*/ 9825037 w 10058400"/>
                <a:gd name="connsiteY433" fmla="*/ 2329657 h 6553200"/>
                <a:gd name="connsiteX434" fmla="*/ 9802019 w 10058400"/>
                <a:gd name="connsiteY434" fmla="*/ 2353469 h 6553200"/>
                <a:gd name="connsiteX435" fmla="*/ 9779794 w 10058400"/>
                <a:gd name="connsiteY435" fmla="*/ 2376488 h 6553200"/>
                <a:gd name="connsiteX436" fmla="*/ 9756775 w 10058400"/>
                <a:gd name="connsiteY436" fmla="*/ 2397919 h 6553200"/>
                <a:gd name="connsiteX437" fmla="*/ 9731375 w 10058400"/>
                <a:gd name="connsiteY437" fmla="*/ 2418557 h 6553200"/>
                <a:gd name="connsiteX438" fmla="*/ 9707563 w 10058400"/>
                <a:gd name="connsiteY438" fmla="*/ 2439988 h 6553200"/>
                <a:gd name="connsiteX439" fmla="*/ 9680575 w 10058400"/>
                <a:gd name="connsiteY439" fmla="*/ 2459038 h 6553200"/>
                <a:gd name="connsiteX440" fmla="*/ 9654381 w 10058400"/>
                <a:gd name="connsiteY440" fmla="*/ 2477294 h 6553200"/>
                <a:gd name="connsiteX441" fmla="*/ 9625806 w 10058400"/>
                <a:gd name="connsiteY441" fmla="*/ 2494757 h 6553200"/>
                <a:gd name="connsiteX442" fmla="*/ 9598025 w 10058400"/>
                <a:gd name="connsiteY442" fmla="*/ 2512219 h 6553200"/>
                <a:gd name="connsiteX443" fmla="*/ 9568656 w 10058400"/>
                <a:gd name="connsiteY443" fmla="*/ 2527301 h 6553200"/>
                <a:gd name="connsiteX444" fmla="*/ 9539287 w 10058400"/>
                <a:gd name="connsiteY444" fmla="*/ 2541588 h 6553200"/>
                <a:gd name="connsiteX445" fmla="*/ 9509125 w 10058400"/>
                <a:gd name="connsiteY445" fmla="*/ 2555082 h 6553200"/>
                <a:gd name="connsiteX446" fmla="*/ 9476581 w 10058400"/>
                <a:gd name="connsiteY446" fmla="*/ 2566988 h 6553200"/>
                <a:gd name="connsiteX447" fmla="*/ 9462294 w 10058400"/>
                <a:gd name="connsiteY447" fmla="*/ 2572544 h 6553200"/>
                <a:gd name="connsiteX448" fmla="*/ 9447213 w 10058400"/>
                <a:gd name="connsiteY448" fmla="*/ 2574925 h 6553200"/>
                <a:gd name="connsiteX449" fmla="*/ 9431337 w 10058400"/>
                <a:gd name="connsiteY449" fmla="*/ 2576513 h 6553200"/>
                <a:gd name="connsiteX450" fmla="*/ 9417050 w 10058400"/>
                <a:gd name="connsiteY450" fmla="*/ 2574925 h 6553200"/>
                <a:gd name="connsiteX451" fmla="*/ 9401969 w 10058400"/>
                <a:gd name="connsiteY451" fmla="*/ 2572544 h 6553200"/>
                <a:gd name="connsiteX452" fmla="*/ 9388475 w 10058400"/>
                <a:gd name="connsiteY452" fmla="*/ 2568575 h 6553200"/>
                <a:gd name="connsiteX453" fmla="*/ 9374187 w 10058400"/>
                <a:gd name="connsiteY453" fmla="*/ 2563019 h 6553200"/>
                <a:gd name="connsiteX454" fmla="*/ 9362281 w 10058400"/>
                <a:gd name="connsiteY454" fmla="*/ 2556669 h 6553200"/>
                <a:gd name="connsiteX455" fmla="*/ 9350375 w 10058400"/>
                <a:gd name="connsiteY455" fmla="*/ 2547938 h 6553200"/>
                <a:gd name="connsiteX456" fmla="*/ 9337675 w 10058400"/>
                <a:gd name="connsiteY456" fmla="*/ 2539207 h 6553200"/>
                <a:gd name="connsiteX457" fmla="*/ 9328944 w 10058400"/>
                <a:gd name="connsiteY457" fmla="*/ 2528094 h 6553200"/>
                <a:gd name="connsiteX458" fmla="*/ 9319419 w 10058400"/>
                <a:gd name="connsiteY458" fmla="*/ 2516188 h 6553200"/>
                <a:gd name="connsiteX459" fmla="*/ 9313069 w 10058400"/>
                <a:gd name="connsiteY459" fmla="*/ 2504282 h 6553200"/>
                <a:gd name="connsiteX460" fmla="*/ 9305925 w 10058400"/>
                <a:gd name="connsiteY460" fmla="*/ 2489994 h 6553200"/>
                <a:gd name="connsiteX461" fmla="*/ 9300369 w 10058400"/>
                <a:gd name="connsiteY461" fmla="*/ 2474913 h 6553200"/>
                <a:gd name="connsiteX462" fmla="*/ 9297987 w 10058400"/>
                <a:gd name="connsiteY462" fmla="*/ 2460625 h 6553200"/>
                <a:gd name="connsiteX463" fmla="*/ 9287669 w 10058400"/>
                <a:gd name="connsiteY463" fmla="*/ 2392363 h 6553200"/>
                <a:gd name="connsiteX464" fmla="*/ 9274969 w 10058400"/>
                <a:gd name="connsiteY464" fmla="*/ 2329657 h 6553200"/>
                <a:gd name="connsiteX465" fmla="*/ 9262269 w 10058400"/>
                <a:gd name="connsiteY465" fmla="*/ 2272507 h 6553200"/>
                <a:gd name="connsiteX466" fmla="*/ 9245600 w 10058400"/>
                <a:gd name="connsiteY466" fmla="*/ 2218532 h 6553200"/>
                <a:gd name="connsiteX467" fmla="*/ 9229725 w 10058400"/>
                <a:gd name="connsiteY467" fmla="*/ 2170907 h 6553200"/>
                <a:gd name="connsiteX468" fmla="*/ 9213850 w 10058400"/>
                <a:gd name="connsiteY468" fmla="*/ 2126457 h 6553200"/>
                <a:gd name="connsiteX469" fmla="*/ 9197975 w 10058400"/>
                <a:gd name="connsiteY469" fmla="*/ 2086769 h 6553200"/>
                <a:gd name="connsiteX470" fmla="*/ 9180513 w 10058400"/>
                <a:gd name="connsiteY470" fmla="*/ 2051051 h 6553200"/>
                <a:gd name="connsiteX471" fmla="*/ 9166225 w 10058400"/>
                <a:gd name="connsiteY471" fmla="*/ 2020094 h 6553200"/>
                <a:gd name="connsiteX472" fmla="*/ 9149556 w 10058400"/>
                <a:gd name="connsiteY472" fmla="*/ 1993107 h 6553200"/>
                <a:gd name="connsiteX473" fmla="*/ 9136856 w 10058400"/>
                <a:gd name="connsiteY473" fmla="*/ 1970882 h 6553200"/>
                <a:gd name="connsiteX474" fmla="*/ 9123363 w 10058400"/>
                <a:gd name="connsiteY474" fmla="*/ 1951038 h 6553200"/>
                <a:gd name="connsiteX475" fmla="*/ 9104313 w 10058400"/>
                <a:gd name="connsiteY475" fmla="*/ 1925638 h 6553200"/>
                <a:gd name="connsiteX476" fmla="*/ 9095581 w 10058400"/>
                <a:gd name="connsiteY476" fmla="*/ 1914526 h 6553200"/>
                <a:gd name="connsiteX477" fmla="*/ 9088437 w 10058400"/>
                <a:gd name="connsiteY477" fmla="*/ 1908175 h 6553200"/>
                <a:gd name="connsiteX478" fmla="*/ 9080500 w 10058400"/>
                <a:gd name="connsiteY478" fmla="*/ 1901032 h 6553200"/>
                <a:gd name="connsiteX479" fmla="*/ 9072563 w 10058400"/>
                <a:gd name="connsiteY479" fmla="*/ 1896269 h 6553200"/>
                <a:gd name="connsiteX480" fmla="*/ 9064625 w 10058400"/>
                <a:gd name="connsiteY480" fmla="*/ 1892300 h 6553200"/>
                <a:gd name="connsiteX481" fmla="*/ 9056687 w 10058400"/>
                <a:gd name="connsiteY481" fmla="*/ 1888332 h 6553200"/>
                <a:gd name="connsiteX482" fmla="*/ 9047163 w 10058400"/>
                <a:gd name="connsiteY482" fmla="*/ 1885157 h 6553200"/>
                <a:gd name="connsiteX483" fmla="*/ 9037637 w 10058400"/>
                <a:gd name="connsiteY483" fmla="*/ 1884363 h 6553200"/>
                <a:gd name="connsiteX484" fmla="*/ 9028906 w 10058400"/>
                <a:gd name="connsiteY484" fmla="*/ 1882776 h 6553200"/>
                <a:gd name="connsiteX485" fmla="*/ 9019381 w 10058400"/>
                <a:gd name="connsiteY485" fmla="*/ 1882776 h 6553200"/>
                <a:gd name="connsiteX486" fmla="*/ 9009856 w 10058400"/>
                <a:gd name="connsiteY486" fmla="*/ 1884363 h 6553200"/>
                <a:gd name="connsiteX487" fmla="*/ 9000331 w 10058400"/>
                <a:gd name="connsiteY487" fmla="*/ 1885157 h 6553200"/>
                <a:gd name="connsiteX488" fmla="*/ 8990806 w 10058400"/>
                <a:gd name="connsiteY488" fmla="*/ 1888332 h 6553200"/>
                <a:gd name="connsiteX489" fmla="*/ 8982869 w 10058400"/>
                <a:gd name="connsiteY489" fmla="*/ 1892300 h 6553200"/>
                <a:gd name="connsiteX490" fmla="*/ 8974137 w 10058400"/>
                <a:gd name="connsiteY490" fmla="*/ 1896269 h 6553200"/>
                <a:gd name="connsiteX491" fmla="*/ 8966200 w 10058400"/>
                <a:gd name="connsiteY491" fmla="*/ 1901032 h 6553200"/>
                <a:gd name="connsiteX492" fmla="*/ 8957469 w 10058400"/>
                <a:gd name="connsiteY492" fmla="*/ 1908175 h 6553200"/>
                <a:gd name="connsiteX493" fmla="*/ 8951119 w 10058400"/>
                <a:gd name="connsiteY493" fmla="*/ 1914526 h 6553200"/>
                <a:gd name="connsiteX494" fmla="*/ 8944769 w 10058400"/>
                <a:gd name="connsiteY494" fmla="*/ 1922463 h 6553200"/>
                <a:gd name="connsiteX495" fmla="*/ 8939213 w 10058400"/>
                <a:gd name="connsiteY495" fmla="*/ 1930401 h 6553200"/>
                <a:gd name="connsiteX496" fmla="*/ 8935244 w 10058400"/>
                <a:gd name="connsiteY496" fmla="*/ 1938338 h 6553200"/>
                <a:gd name="connsiteX497" fmla="*/ 8931275 w 10058400"/>
                <a:gd name="connsiteY497" fmla="*/ 1947863 h 6553200"/>
                <a:gd name="connsiteX498" fmla="*/ 8928894 w 10058400"/>
                <a:gd name="connsiteY498" fmla="*/ 1955801 h 6553200"/>
                <a:gd name="connsiteX499" fmla="*/ 8927306 w 10058400"/>
                <a:gd name="connsiteY499" fmla="*/ 1965326 h 6553200"/>
                <a:gd name="connsiteX500" fmla="*/ 8925719 w 10058400"/>
                <a:gd name="connsiteY500" fmla="*/ 1974851 h 6553200"/>
                <a:gd name="connsiteX501" fmla="*/ 8925719 w 10058400"/>
                <a:gd name="connsiteY501" fmla="*/ 1984376 h 6553200"/>
                <a:gd name="connsiteX502" fmla="*/ 8925719 w 10058400"/>
                <a:gd name="connsiteY502" fmla="*/ 1993107 h 6553200"/>
                <a:gd name="connsiteX503" fmla="*/ 8928894 w 10058400"/>
                <a:gd name="connsiteY503" fmla="*/ 2002632 h 6553200"/>
                <a:gd name="connsiteX504" fmla="*/ 8931275 w 10058400"/>
                <a:gd name="connsiteY504" fmla="*/ 2012157 h 6553200"/>
                <a:gd name="connsiteX505" fmla="*/ 8933656 w 10058400"/>
                <a:gd name="connsiteY505" fmla="*/ 2021682 h 6553200"/>
                <a:gd name="connsiteX506" fmla="*/ 8937625 w 10058400"/>
                <a:gd name="connsiteY506" fmla="*/ 2029619 h 6553200"/>
                <a:gd name="connsiteX507" fmla="*/ 8943181 w 10058400"/>
                <a:gd name="connsiteY507" fmla="*/ 2038351 h 6553200"/>
                <a:gd name="connsiteX508" fmla="*/ 8949531 w 10058400"/>
                <a:gd name="connsiteY508" fmla="*/ 2045494 h 6553200"/>
                <a:gd name="connsiteX509" fmla="*/ 8955087 w 10058400"/>
                <a:gd name="connsiteY509" fmla="*/ 2053432 h 6553200"/>
                <a:gd name="connsiteX510" fmla="*/ 8970169 w 10058400"/>
                <a:gd name="connsiteY510" fmla="*/ 2073276 h 6553200"/>
                <a:gd name="connsiteX511" fmla="*/ 8978900 w 10058400"/>
                <a:gd name="connsiteY511" fmla="*/ 2089151 h 6553200"/>
                <a:gd name="connsiteX512" fmla="*/ 8990013 w 10058400"/>
                <a:gd name="connsiteY512" fmla="*/ 2109788 h 6553200"/>
                <a:gd name="connsiteX513" fmla="*/ 9001919 w 10058400"/>
                <a:gd name="connsiteY513" fmla="*/ 2132013 h 6553200"/>
                <a:gd name="connsiteX514" fmla="*/ 9015413 w 10058400"/>
                <a:gd name="connsiteY514" fmla="*/ 2159000 h 6553200"/>
                <a:gd name="connsiteX515" fmla="*/ 9028906 w 10058400"/>
                <a:gd name="connsiteY515" fmla="*/ 2189163 h 6553200"/>
                <a:gd name="connsiteX516" fmla="*/ 9039225 w 10058400"/>
                <a:gd name="connsiteY516" fmla="*/ 2220119 h 6553200"/>
                <a:gd name="connsiteX517" fmla="*/ 9049544 w 10058400"/>
                <a:gd name="connsiteY517" fmla="*/ 2251075 h 6553200"/>
                <a:gd name="connsiteX518" fmla="*/ 9059069 w 10058400"/>
                <a:gd name="connsiteY518" fmla="*/ 2282826 h 6553200"/>
                <a:gd name="connsiteX519" fmla="*/ 9067006 w 10058400"/>
                <a:gd name="connsiteY519" fmla="*/ 2314576 h 6553200"/>
                <a:gd name="connsiteX520" fmla="*/ 9074150 w 10058400"/>
                <a:gd name="connsiteY520" fmla="*/ 2347119 h 6553200"/>
                <a:gd name="connsiteX521" fmla="*/ 9078913 w 10058400"/>
                <a:gd name="connsiteY521" fmla="*/ 2378869 h 6553200"/>
                <a:gd name="connsiteX522" fmla="*/ 9082881 w 10058400"/>
                <a:gd name="connsiteY522" fmla="*/ 2410619 h 6553200"/>
                <a:gd name="connsiteX523" fmla="*/ 9086056 w 10058400"/>
                <a:gd name="connsiteY523" fmla="*/ 2443163 h 6553200"/>
                <a:gd name="connsiteX524" fmla="*/ 9086850 w 10058400"/>
                <a:gd name="connsiteY524" fmla="*/ 2474913 h 6553200"/>
                <a:gd name="connsiteX525" fmla="*/ 9086850 w 10058400"/>
                <a:gd name="connsiteY525" fmla="*/ 2506663 h 6553200"/>
                <a:gd name="connsiteX526" fmla="*/ 9086056 w 10058400"/>
                <a:gd name="connsiteY526" fmla="*/ 2539207 h 6553200"/>
                <a:gd name="connsiteX527" fmla="*/ 9082881 w 10058400"/>
                <a:gd name="connsiteY527" fmla="*/ 2569369 h 6553200"/>
                <a:gd name="connsiteX528" fmla="*/ 9078913 w 10058400"/>
                <a:gd name="connsiteY528" fmla="*/ 2601913 h 6553200"/>
                <a:gd name="connsiteX529" fmla="*/ 9074944 w 10058400"/>
                <a:gd name="connsiteY529" fmla="*/ 2633663 h 6553200"/>
                <a:gd name="connsiteX530" fmla="*/ 9068594 w 10058400"/>
                <a:gd name="connsiteY530" fmla="*/ 2664619 h 6553200"/>
                <a:gd name="connsiteX531" fmla="*/ 9062244 w 10058400"/>
                <a:gd name="connsiteY531" fmla="*/ 2696369 h 6553200"/>
                <a:gd name="connsiteX532" fmla="*/ 9052719 w 10058400"/>
                <a:gd name="connsiteY532" fmla="*/ 2727326 h 6553200"/>
                <a:gd name="connsiteX533" fmla="*/ 9043194 w 10058400"/>
                <a:gd name="connsiteY533" fmla="*/ 2757488 h 6553200"/>
                <a:gd name="connsiteX534" fmla="*/ 9032875 w 10058400"/>
                <a:gd name="connsiteY534" fmla="*/ 2786857 h 6553200"/>
                <a:gd name="connsiteX535" fmla="*/ 9020175 w 10058400"/>
                <a:gd name="connsiteY535" fmla="*/ 2816225 h 6553200"/>
                <a:gd name="connsiteX536" fmla="*/ 9007475 w 10058400"/>
                <a:gd name="connsiteY536" fmla="*/ 2845594 h 6553200"/>
                <a:gd name="connsiteX537" fmla="*/ 8992394 w 10058400"/>
                <a:gd name="connsiteY537" fmla="*/ 2874963 h 6553200"/>
                <a:gd name="connsiteX538" fmla="*/ 8976519 w 10058400"/>
                <a:gd name="connsiteY538" fmla="*/ 2902744 h 6553200"/>
                <a:gd name="connsiteX539" fmla="*/ 8960644 w 10058400"/>
                <a:gd name="connsiteY539" fmla="*/ 2931319 h 6553200"/>
                <a:gd name="connsiteX540" fmla="*/ 8943181 w 10058400"/>
                <a:gd name="connsiteY540" fmla="*/ 2957513 h 6553200"/>
                <a:gd name="connsiteX541" fmla="*/ 8923337 w 10058400"/>
                <a:gd name="connsiteY541" fmla="*/ 2984500 h 6553200"/>
                <a:gd name="connsiteX542" fmla="*/ 8903494 w 10058400"/>
                <a:gd name="connsiteY542" fmla="*/ 3009900 h 6553200"/>
                <a:gd name="connsiteX543" fmla="*/ 8882856 w 10058400"/>
                <a:gd name="connsiteY543" fmla="*/ 3035300 h 6553200"/>
                <a:gd name="connsiteX544" fmla="*/ 8860631 w 10058400"/>
                <a:gd name="connsiteY544" fmla="*/ 3060700 h 6553200"/>
                <a:gd name="connsiteX545" fmla="*/ 8837613 w 10058400"/>
                <a:gd name="connsiteY545" fmla="*/ 3082925 h 6553200"/>
                <a:gd name="connsiteX546" fmla="*/ 8812213 w 10058400"/>
                <a:gd name="connsiteY546" fmla="*/ 3105944 h 6553200"/>
                <a:gd name="connsiteX547" fmla="*/ 8770937 w 10058400"/>
                <a:gd name="connsiteY547" fmla="*/ 3143250 h 6553200"/>
                <a:gd name="connsiteX548" fmla="*/ 8728075 w 10058400"/>
                <a:gd name="connsiteY548" fmla="*/ 3178969 h 6553200"/>
                <a:gd name="connsiteX549" fmla="*/ 8684419 w 10058400"/>
                <a:gd name="connsiteY549" fmla="*/ 3215482 h 6553200"/>
                <a:gd name="connsiteX550" fmla="*/ 8639969 w 10058400"/>
                <a:gd name="connsiteY550" fmla="*/ 3249613 h 6553200"/>
                <a:gd name="connsiteX551" fmla="*/ 8593931 w 10058400"/>
                <a:gd name="connsiteY551" fmla="*/ 3284538 h 6553200"/>
                <a:gd name="connsiteX552" fmla="*/ 8545513 w 10058400"/>
                <a:gd name="connsiteY552" fmla="*/ 3317875 h 6553200"/>
                <a:gd name="connsiteX553" fmla="*/ 8496300 w 10058400"/>
                <a:gd name="connsiteY553" fmla="*/ 3351213 h 6553200"/>
                <a:gd name="connsiteX554" fmla="*/ 8447087 w 10058400"/>
                <a:gd name="connsiteY554" fmla="*/ 3384550 h 6553200"/>
                <a:gd name="connsiteX555" fmla="*/ 8394700 w 10058400"/>
                <a:gd name="connsiteY555" fmla="*/ 3416300 h 6553200"/>
                <a:gd name="connsiteX556" fmla="*/ 8343106 w 10058400"/>
                <a:gd name="connsiteY556" fmla="*/ 3447257 h 6553200"/>
                <a:gd name="connsiteX557" fmla="*/ 8289131 w 10058400"/>
                <a:gd name="connsiteY557" fmla="*/ 3476625 h 6553200"/>
                <a:gd name="connsiteX558" fmla="*/ 8235156 w 10058400"/>
                <a:gd name="connsiteY558" fmla="*/ 3505994 h 6553200"/>
                <a:gd name="connsiteX559" fmla="*/ 8178800 w 10058400"/>
                <a:gd name="connsiteY559" fmla="*/ 3535363 h 6553200"/>
                <a:gd name="connsiteX560" fmla="*/ 8122444 w 10058400"/>
                <a:gd name="connsiteY560" fmla="*/ 3562350 h 6553200"/>
                <a:gd name="connsiteX561" fmla="*/ 8063706 w 10058400"/>
                <a:gd name="connsiteY561" fmla="*/ 3588544 h 6553200"/>
                <a:gd name="connsiteX562" fmla="*/ 8005763 w 10058400"/>
                <a:gd name="connsiteY562" fmla="*/ 3613944 h 6553200"/>
                <a:gd name="connsiteX563" fmla="*/ 7945437 w 10058400"/>
                <a:gd name="connsiteY563" fmla="*/ 3637757 h 6553200"/>
                <a:gd name="connsiteX564" fmla="*/ 7884319 w 10058400"/>
                <a:gd name="connsiteY564" fmla="*/ 3662363 h 6553200"/>
                <a:gd name="connsiteX565" fmla="*/ 7822406 w 10058400"/>
                <a:gd name="connsiteY565" fmla="*/ 3683794 h 6553200"/>
                <a:gd name="connsiteX566" fmla="*/ 7758906 w 10058400"/>
                <a:gd name="connsiteY566" fmla="*/ 3704432 h 6553200"/>
                <a:gd name="connsiteX567" fmla="*/ 7694613 w 10058400"/>
                <a:gd name="connsiteY567" fmla="*/ 3723482 h 6553200"/>
                <a:gd name="connsiteX568" fmla="*/ 7630319 w 10058400"/>
                <a:gd name="connsiteY568" fmla="*/ 3741738 h 6553200"/>
                <a:gd name="connsiteX569" fmla="*/ 7563644 w 10058400"/>
                <a:gd name="connsiteY569" fmla="*/ 3758407 h 6553200"/>
                <a:gd name="connsiteX570" fmla="*/ 7496969 w 10058400"/>
                <a:gd name="connsiteY570" fmla="*/ 3772694 h 6553200"/>
                <a:gd name="connsiteX571" fmla="*/ 7430294 w 10058400"/>
                <a:gd name="connsiteY571" fmla="*/ 3787775 h 6553200"/>
                <a:gd name="connsiteX572" fmla="*/ 7361238 w 10058400"/>
                <a:gd name="connsiteY572" fmla="*/ 3799682 h 6553200"/>
                <a:gd name="connsiteX573" fmla="*/ 7291388 w 10058400"/>
                <a:gd name="connsiteY573" fmla="*/ 3809207 h 6553200"/>
                <a:gd name="connsiteX574" fmla="*/ 7222331 w 10058400"/>
                <a:gd name="connsiteY574" fmla="*/ 3817938 h 6553200"/>
                <a:gd name="connsiteX575" fmla="*/ 7150100 w 10058400"/>
                <a:gd name="connsiteY575" fmla="*/ 3825875 h 6553200"/>
                <a:gd name="connsiteX576" fmla="*/ 7079456 w 10058400"/>
                <a:gd name="connsiteY576" fmla="*/ 3831432 h 6553200"/>
                <a:gd name="connsiteX577" fmla="*/ 7006431 w 10058400"/>
                <a:gd name="connsiteY577" fmla="*/ 3833813 h 6553200"/>
                <a:gd name="connsiteX578" fmla="*/ 6932613 w 10058400"/>
                <a:gd name="connsiteY578" fmla="*/ 3836988 h 6553200"/>
                <a:gd name="connsiteX579" fmla="*/ 6902450 w 10058400"/>
                <a:gd name="connsiteY579" fmla="*/ 3806032 h 6553200"/>
                <a:gd name="connsiteX580" fmla="*/ 6871494 w 10058400"/>
                <a:gd name="connsiteY580" fmla="*/ 3772694 h 6553200"/>
                <a:gd name="connsiteX581" fmla="*/ 6842125 w 10058400"/>
                <a:gd name="connsiteY581" fmla="*/ 3736975 h 6553200"/>
                <a:gd name="connsiteX582" fmla="*/ 6815138 w 10058400"/>
                <a:gd name="connsiteY582" fmla="*/ 3696494 h 6553200"/>
                <a:gd name="connsiteX583" fmla="*/ 6788944 w 10058400"/>
                <a:gd name="connsiteY583" fmla="*/ 3654425 h 6553200"/>
                <a:gd name="connsiteX584" fmla="*/ 6765925 w 10058400"/>
                <a:gd name="connsiteY584" fmla="*/ 3609975 h 6553200"/>
                <a:gd name="connsiteX585" fmla="*/ 6754019 w 10058400"/>
                <a:gd name="connsiteY585" fmla="*/ 3586163 h 6553200"/>
                <a:gd name="connsiteX586" fmla="*/ 6744494 w 10058400"/>
                <a:gd name="connsiteY586" fmla="*/ 3562350 h 6553200"/>
                <a:gd name="connsiteX587" fmla="*/ 6734175 w 10058400"/>
                <a:gd name="connsiteY587" fmla="*/ 3536950 h 6553200"/>
                <a:gd name="connsiteX588" fmla="*/ 6726238 w 10058400"/>
                <a:gd name="connsiteY588" fmla="*/ 3511550 h 6553200"/>
                <a:gd name="connsiteX589" fmla="*/ 6716713 w 10058400"/>
                <a:gd name="connsiteY589" fmla="*/ 3486150 h 6553200"/>
                <a:gd name="connsiteX590" fmla="*/ 6710363 w 10058400"/>
                <a:gd name="connsiteY590" fmla="*/ 3459163 h 6553200"/>
                <a:gd name="connsiteX591" fmla="*/ 6703219 w 10058400"/>
                <a:gd name="connsiteY591" fmla="*/ 3432969 h 6553200"/>
                <a:gd name="connsiteX592" fmla="*/ 6696869 w 10058400"/>
                <a:gd name="connsiteY592" fmla="*/ 3404394 h 6553200"/>
                <a:gd name="connsiteX593" fmla="*/ 6691313 w 10058400"/>
                <a:gd name="connsiteY593" fmla="*/ 3376613 h 6553200"/>
                <a:gd name="connsiteX594" fmla="*/ 6687344 w 10058400"/>
                <a:gd name="connsiteY594" fmla="*/ 3348832 h 6553200"/>
                <a:gd name="connsiteX595" fmla="*/ 6683375 w 10058400"/>
                <a:gd name="connsiteY595" fmla="*/ 3319463 h 6553200"/>
                <a:gd name="connsiteX596" fmla="*/ 6680994 w 10058400"/>
                <a:gd name="connsiteY596" fmla="*/ 3290094 h 6553200"/>
                <a:gd name="connsiteX597" fmla="*/ 6679406 w 10058400"/>
                <a:gd name="connsiteY597" fmla="*/ 3260725 h 6553200"/>
                <a:gd name="connsiteX598" fmla="*/ 6679406 w 10058400"/>
                <a:gd name="connsiteY598" fmla="*/ 3229769 h 6553200"/>
                <a:gd name="connsiteX599" fmla="*/ 6679406 w 10058400"/>
                <a:gd name="connsiteY599" fmla="*/ 3199607 h 6553200"/>
                <a:gd name="connsiteX600" fmla="*/ 6680994 w 10058400"/>
                <a:gd name="connsiteY600" fmla="*/ 3168651 h 6553200"/>
                <a:gd name="connsiteX601" fmla="*/ 6683375 w 10058400"/>
                <a:gd name="connsiteY601" fmla="*/ 3136900 h 6553200"/>
                <a:gd name="connsiteX602" fmla="*/ 6687344 w 10058400"/>
                <a:gd name="connsiteY602" fmla="*/ 3105944 h 6553200"/>
                <a:gd name="connsiteX603" fmla="*/ 6691313 w 10058400"/>
                <a:gd name="connsiteY603" fmla="*/ 3074194 h 6553200"/>
                <a:gd name="connsiteX604" fmla="*/ 6697663 w 10058400"/>
                <a:gd name="connsiteY604" fmla="*/ 3040857 h 6553200"/>
                <a:gd name="connsiteX605" fmla="*/ 6707188 w 10058400"/>
                <a:gd name="connsiteY605" fmla="*/ 2997994 h 6553200"/>
                <a:gd name="connsiteX606" fmla="*/ 6718300 w 10058400"/>
                <a:gd name="connsiteY606" fmla="*/ 2956719 h 6553200"/>
                <a:gd name="connsiteX607" fmla="*/ 6728619 w 10058400"/>
                <a:gd name="connsiteY607" fmla="*/ 2916238 h 6553200"/>
                <a:gd name="connsiteX608" fmla="*/ 6740525 w 10058400"/>
                <a:gd name="connsiteY608" fmla="*/ 2878138 h 6553200"/>
                <a:gd name="connsiteX609" fmla="*/ 6754019 w 10058400"/>
                <a:gd name="connsiteY609" fmla="*/ 2840038 h 6553200"/>
                <a:gd name="connsiteX610" fmla="*/ 6769100 w 10058400"/>
                <a:gd name="connsiteY610" fmla="*/ 2805907 h 6553200"/>
                <a:gd name="connsiteX611" fmla="*/ 6783388 w 10058400"/>
                <a:gd name="connsiteY611" fmla="*/ 2770982 h 6553200"/>
                <a:gd name="connsiteX612" fmla="*/ 6798469 w 10058400"/>
                <a:gd name="connsiteY612" fmla="*/ 2737644 h 6553200"/>
                <a:gd name="connsiteX613" fmla="*/ 6814344 w 10058400"/>
                <a:gd name="connsiteY613" fmla="*/ 2705894 h 6553200"/>
                <a:gd name="connsiteX614" fmla="*/ 6830219 w 10058400"/>
                <a:gd name="connsiteY614" fmla="*/ 2676525 h 6553200"/>
                <a:gd name="connsiteX615" fmla="*/ 6846094 w 10058400"/>
                <a:gd name="connsiteY615" fmla="*/ 2647157 h 6553200"/>
                <a:gd name="connsiteX616" fmla="*/ 6863556 w 10058400"/>
                <a:gd name="connsiteY616" fmla="*/ 2619375 h 6553200"/>
                <a:gd name="connsiteX617" fmla="*/ 6896894 w 10058400"/>
                <a:gd name="connsiteY617" fmla="*/ 2568575 h 6553200"/>
                <a:gd name="connsiteX618" fmla="*/ 6930231 w 10058400"/>
                <a:gd name="connsiteY618" fmla="*/ 2523332 h 6553200"/>
                <a:gd name="connsiteX619" fmla="*/ 6961188 w 10058400"/>
                <a:gd name="connsiteY619" fmla="*/ 2482850 h 6553200"/>
                <a:gd name="connsiteX620" fmla="*/ 6991350 w 10058400"/>
                <a:gd name="connsiteY620" fmla="*/ 2447925 h 6553200"/>
                <a:gd name="connsiteX621" fmla="*/ 7019925 w 10058400"/>
                <a:gd name="connsiteY621" fmla="*/ 2418557 h 6553200"/>
                <a:gd name="connsiteX622" fmla="*/ 7043738 w 10058400"/>
                <a:gd name="connsiteY622" fmla="*/ 2394744 h 6553200"/>
                <a:gd name="connsiteX623" fmla="*/ 7063581 w 10058400"/>
                <a:gd name="connsiteY623" fmla="*/ 2376488 h 6553200"/>
                <a:gd name="connsiteX624" fmla="*/ 7079456 w 10058400"/>
                <a:gd name="connsiteY624" fmla="*/ 2362994 h 6553200"/>
                <a:gd name="connsiteX625" fmla="*/ 7092950 w 10058400"/>
                <a:gd name="connsiteY625" fmla="*/ 2351088 h 6553200"/>
                <a:gd name="connsiteX626" fmla="*/ 7100888 w 10058400"/>
                <a:gd name="connsiteY626" fmla="*/ 2345532 h 6553200"/>
                <a:gd name="connsiteX627" fmla="*/ 7108825 w 10058400"/>
                <a:gd name="connsiteY627" fmla="*/ 2337594 h 6553200"/>
                <a:gd name="connsiteX628" fmla="*/ 7114381 w 10058400"/>
                <a:gd name="connsiteY628" fmla="*/ 2331244 h 6553200"/>
                <a:gd name="connsiteX629" fmla="*/ 7119938 w 10058400"/>
                <a:gd name="connsiteY629" fmla="*/ 2322513 h 6553200"/>
                <a:gd name="connsiteX630" fmla="*/ 7124700 w 10058400"/>
                <a:gd name="connsiteY630" fmla="*/ 2314576 h 6553200"/>
                <a:gd name="connsiteX631" fmla="*/ 7127875 w 10058400"/>
                <a:gd name="connsiteY631" fmla="*/ 2305844 h 6553200"/>
                <a:gd name="connsiteX632" fmla="*/ 7130256 w 10058400"/>
                <a:gd name="connsiteY632" fmla="*/ 2296319 h 6553200"/>
                <a:gd name="connsiteX633" fmla="*/ 7132638 w 10058400"/>
                <a:gd name="connsiteY633" fmla="*/ 2286794 h 6553200"/>
                <a:gd name="connsiteX634" fmla="*/ 7134225 w 10058400"/>
                <a:gd name="connsiteY634" fmla="*/ 2277269 h 6553200"/>
                <a:gd name="connsiteX635" fmla="*/ 7134225 w 10058400"/>
                <a:gd name="connsiteY635" fmla="*/ 2268538 h 6553200"/>
                <a:gd name="connsiteX636" fmla="*/ 7132638 w 10058400"/>
                <a:gd name="connsiteY636" fmla="*/ 2259013 h 6553200"/>
                <a:gd name="connsiteX637" fmla="*/ 7131844 w 10058400"/>
                <a:gd name="connsiteY637" fmla="*/ 2249488 h 6553200"/>
                <a:gd name="connsiteX638" fmla="*/ 7128669 w 10058400"/>
                <a:gd name="connsiteY638" fmla="*/ 2239963 h 6553200"/>
                <a:gd name="connsiteX639" fmla="*/ 7124700 w 10058400"/>
                <a:gd name="connsiteY639" fmla="*/ 2232025 h 6553200"/>
                <a:gd name="connsiteX640" fmla="*/ 7120731 w 10058400"/>
                <a:gd name="connsiteY640" fmla="*/ 2222500 h 6553200"/>
                <a:gd name="connsiteX641" fmla="*/ 7115969 w 10058400"/>
                <a:gd name="connsiteY641" fmla="*/ 2214563 h 6553200"/>
                <a:gd name="connsiteX642" fmla="*/ 7108825 w 10058400"/>
                <a:gd name="connsiteY642" fmla="*/ 2206625 h 6553200"/>
                <a:gd name="connsiteX643" fmla="*/ 7102475 w 10058400"/>
                <a:gd name="connsiteY643" fmla="*/ 2200275 h 6553200"/>
                <a:gd name="connsiteX644" fmla="*/ 7095331 w 10058400"/>
                <a:gd name="connsiteY644" fmla="*/ 2193132 h 6553200"/>
                <a:gd name="connsiteX645" fmla="*/ 7087394 w 10058400"/>
                <a:gd name="connsiteY645" fmla="*/ 2188369 h 6553200"/>
                <a:gd name="connsiteX646" fmla="*/ 7077869 w 10058400"/>
                <a:gd name="connsiteY646" fmla="*/ 2182813 h 6553200"/>
                <a:gd name="connsiteX647" fmla="*/ 7069931 w 10058400"/>
                <a:gd name="connsiteY647" fmla="*/ 2180432 h 6553200"/>
                <a:gd name="connsiteX648" fmla="*/ 7061200 w 10058400"/>
                <a:gd name="connsiteY648" fmla="*/ 2177257 h 6553200"/>
                <a:gd name="connsiteX649" fmla="*/ 7051675 w 10058400"/>
                <a:gd name="connsiteY649" fmla="*/ 2174875 h 6553200"/>
                <a:gd name="connsiteX650" fmla="*/ 7042150 w 10058400"/>
                <a:gd name="connsiteY650" fmla="*/ 2173288 h 6553200"/>
                <a:gd name="connsiteX651" fmla="*/ 7032625 w 10058400"/>
                <a:gd name="connsiteY651" fmla="*/ 2173288 h 6553200"/>
                <a:gd name="connsiteX652" fmla="*/ 7023894 w 10058400"/>
                <a:gd name="connsiteY652" fmla="*/ 2174875 h 6553200"/>
                <a:gd name="connsiteX653" fmla="*/ 7014369 w 10058400"/>
                <a:gd name="connsiteY653" fmla="*/ 2176463 h 6553200"/>
                <a:gd name="connsiteX654" fmla="*/ 7004844 w 10058400"/>
                <a:gd name="connsiteY654" fmla="*/ 2178844 h 6553200"/>
                <a:gd name="connsiteX655" fmla="*/ 6995319 w 10058400"/>
                <a:gd name="connsiteY655" fmla="*/ 2182813 h 6553200"/>
                <a:gd name="connsiteX656" fmla="*/ 6987381 w 10058400"/>
                <a:gd name="connsiteY656" fmla="*/ 2186782 h 6553200"/>
                <a:gd name="connsiteX657" fmla="*/ 6977856 w 10058400"/>
                <a:gd name="connsiteY657" fmla="*/ 2192338 h 6553200"/>
                <a:gd name="connsiteX658" fmla="*/ 6961188 w 10058400"/>
                <a:gd name="connsiteY658" fmla="*/ 2205832 h 6553200"/>
                <a:gd name="connsiteX659" fmla="*/ 6943725 w 10058400"/>
                <a:gd name="connsiteY659" fmla="*/ 2220119 h 6553200"/>
                <a:gd name="connsiteX660" fmla="*/ 6920706 w 10058400"/>
                <a:gd name="connsiteY660" fmla="*/ 2239963 h 6553200"/>
                <a:gd name="connsiteX661" fmla="*/ 6895306 w 10058400"/>
                <a:gd name="connsiteY661" fmla="*/ 2265363 h 6553200"/>
                <a:gd name="connsiteX662" fmla="*/ 6865144 w 10058400"/>
                <a:gd name="connsiteY662" fmla="*/ 2294732 h 6553200"/>
                <a:gd name="connsiteX663" fmla="*/ 6832600 w 10058400"/>
                <a:gd name="connsiteY663" fmla="*/ 2331244 h 6553200"/>
                <a:gd name="connsiteX664" fmla="*/ 6798469 w 10058400"/>
                <a:gd name="connsiteY664" fmla="*/ 2370932 h 6553200"/>
                <a:gd name="connsiteX665" fmla="*/ 6791325 w 10058400"/>
                <a:gd name="connsiteY665" fmla="*/ 2378869 h 6553200"/>
                <a:gd name="connsiteX666" fmla="*/ 6783388 w 10058400"/>
                <a:gd name="connsiteY666" fmla="*/ 2385219 h 6553200"/>
                <a:gd name="connsiteX667" fmla="*/ 6775450 w 10058400"/>
                <a:gd name="connsiteY667" fmla="*/ 2390775 h 6553200"/>
                <a:gd name="connsiteX668" fmla="*/ 6765925 w 10058400"/>
                <a:gd name="connsiteY668" fmla="*/ 2393950 h 6553200"/>
                <a:gd name="connsiteX669" fmla="*/ 6757988 w 10058400"/>
                <a:gd name="connsiteY669" fmla="*/ 2396332 h 6553200"/>
                <a:gd name="connsiteX670" fmla="*/ 6748463 w 10058400"/>
                <a:gd name="connsiteY670" fmla="*/ 2397919 h 6553200"/>
                <a:gd name="connsiteX671" fmla="*/ 6739731 w 10058400"/>
                <a:gd name="connsiteY671" fmla="*/ 2397919 h 6553200"/>
                <a:gd name="connsiteX672" fmla="*/ 6730206 w 10058400"/>
                <a:gd name="connsiteY672" fmla="*/ 2396332 h 6553200"/>
                <a:gd name="connsiteX673" fmla="*/ 6720681 w 10058400"/>
                <a:gd name="connsiteY673" fmla="*/ 2393950 h 6553200"/>
                <a:gd name="connsiteX674" fmla="*/ 6712744 w 10058400"/>
                <a:gd name="connsiteY674" fmla="*/ 2390775 h 6553200"/>
                <a:gd name="connsiteX675" fmla="*/ 6704806 w 10058400"/>
                <a:gd name="connsiteY675" fmla="*/ 2385219 h 6553200"/>
                <a:gd name="connsiteX676" fmla="*/ 6696869 w 10058400"/>
                <a:gd name="connsiteY676" fmla="*/ 2380457 h 6553200"/>
                <a:gd name="connsiteX677" fmla="*/ 6689725 w 10058400"/>
                <a:gd name="connsiteY677" fmla="*/ 2373313 h 6553200"/>
                <a:gd name="connsiteX678" fmla="*/ 6684963 w 10058400"/>
                <a:gd name="connsiteY678" fmla="*/ 2365375 h 6553200"/>
                <a:gd name="connsiteX679" fmla="*/ 6679406 w 10058400"/>
                <a:gd name="connsiteY679" fmla="*/ 2355850 h 6553200"/>
                <a:gd name="connsiteX680" fmla="*/ 6677025 w 10058400"/>
                <a:gd name="connsiteY680" fmla="*/ 2347119 h 6553200"/>
                <a:gd name="connsiteX681" fmla="*/ 6665913 w 10058400"/>
                <a:gd name="connsiteY681" fmla="*/ 2309813 h 6553200"/>
                <a:gd name="connsiteX682" fmla="*/ 6655594 w 10058400"/>
                <a:gd name="connsiteY682" fmla="*/ 2269332 h 6553200"/>
                <a:gd name="connsiteX683" fmla="*/ 6647656 w 10058400"/>
                <a:gd name="connsiteY683" fmla="*/ 2226469 h 6553200"/>
                <a:gd name="connsiteX684" fmla="*/ 6639719 w 10058400"/>
                <a:gd name="connsiteY684" fmla="*/ 2182813 h 6553200"/>
                <a:gd name="connsiteX685" fmla="*/ 6632575 w 10058400"/>
                <a:gd name="connsiteY685" fmla="*/ 2135982 h 6553200"/>
                <a:gd name="connsiteX686" fmla="*/ 6628606 w 10058400"/>
                <a:gd name="connsiteY686" fmla="*/ 2089151 h 6553200"/>
                <a:gd name="connsiteX687" fmla="*/ 6626225 w 10058400"/>
                <a:gd name="connsiteY687" fmla="*/ 2039938 h 6553200"/>
                <a:gd name="connsiteX688" fmla="*/ 6626225 w 10058400"/>
                <a:gd name="connsiteY688" fmla="*/ 1988344 h 6553200"/>
                <a:gd name="connsiteX689" fmla="*/ 6627019 w 10058400"/>
                <a:gd name="connsiteY689" fmla="*/ 1935957 h 6553200"/>
                <a:gd name="connsiteX690" fmla="*/ 6630988 w 10058400"/>
                <a:gd name="connsiteY690" fmla="*/ 1882776 h 6553200"/>
                <a:gd name="connsiteX691" fmla="*/ 6639719 w 10058400"/>
                <a:gd name="connsiteY691" fmla="*/ 1826419 h 6553200"/>
                <a:gd name="connsiteX692" fmla="*/ 6648450 w 10058400"/>
                <a:gd name="connsiteY692" fmla="*/ 1770857 h 6553200"/>
                <a:gd name="connsiteX693" fmla="*/ 6661944 w 10058400"/>
                <a:gd name="connsiteY693" fmla="*/ 1712913 h 6553200"/>
                <a:gd name="connsiteX694" fmla="*/ 6679406 w 10058400"/>
                <a:gd name="connsiteY694" fmla="*/ 1654969 h 6553200"/>
                <a:gd name="connsiteX695" fmla="*/ 6688931 w 10058400"/>
                <a:gd name="connsiteY695" fmla="*/ 1625600 h 6553200"/>
                <a:gd name="connsiteX696" fmla="*/ 6699250 w 10058400"/>
                <a:gd name="connsiteY696" fmla="*/ 1594644 h 6553200"/>
                <a:gd name="connsiteX697" fmla="*/ 6711156 w 10058400"/>
                <a:gd name="connsiteY697" fmla="*/ 1565275 h 6553200"/>
                <a:gd name="connsiteX698" fmla="*/ 6724650 w 10058400"/>
                <a:gd name="connsiteY698" fmla="*/ 1534319 h 6553200"/>
                <a:gd name="connsiteX699" fmla="*/ 6747669 w 10058400"/>
                <a:gd name="connsiteY699" fmla="*/ 1485107 h 6553200"/>
                <a:gd name="connsiteX700" fmla="*/ 6771481 w 10058400"/>
                <a:gd name="connsiteY700" fmla="*/ 1437482 h 6553200"/>
                <a:gd name="connsiteX701" fmla="*/ 6796881 w 10058400"/>
                <a:gd name="connsiteY701" fmla="*/ 1390650 h 6553200"/>
                <a:gd name="connsiteX702" fmla="*/ 6823075 w 10058400"/>
                <a:gd name="connsiteY702" fmla="*/ 1345407 h 6553200"/>
                <a:gd name="connsiteX703" fmla="*/ 6851650 w 10058400"/>
                <a:gd name="connsiteY703" fmla="*/ 1300957 h 6553200"/>
                <a:gd name="connsiteX704" fmla="*/ 6881019 w 10058400"/>
                <a:gd name="connsiteY704" fmla="*/ 1259682 h 6553200"/>
                <a:gd name="connsiteX705" fmla="*/ 6910388 w 10058400"/>
                <a:gd name="connsiteY705" fmla="*/ 1218407 h 6553200"/>
                <a:gd name="connsiteX706" fmla="*/ 6942138 w 10058400"/>
                <a:gd name="connsiteY706" fmla="*/ 1178719 h 6553200"/>
                <a:gd name="connsiteX707" fmla="*/ 6973094 w 10058400"/>
                <a:gd name="connsiteY707" fmla="*/ 1141413 h 6553200"/>
                <a:gd name="connsiteX708" fmla="*/ 7004844 w 10058400"/>
                <a:gd name="connsiteY708" fmla="*/ 1103313 h 6553200"/>
                <a:gd name="connsiteX709" fmla="*/ 7036594 w 10058400"/>
                <a:gd name="connsiteY709" fmla="*/ 1069182 h 6553200"/>
                <a:gd name="connsiteX710" fmla="*/ 7069931 w 10058400"/>
                <a:gd name="connsiteY710" fmla="*/ 1034257 h 6553200"/>
                <a:gd name="connsiteX711" fmla="*/ 7102475 w 10058400"/>
                <a:gd name="connsiteY711" fmla="*/ 1002507 h 6553200"/>
                <a:gd name="connsiteX712" fmla="*/ 7135813 w 10058400"/>
                <a:gd name="connsiteY712" fmla="*/ 971550 h 6553200"/>
                <a:gd name="connsiteX713" fmla="*/ 7167563 w 10058400"/>
                <a:gd name="connsiteY713" fmla="*/ 940594 h 6553200"/>
                <a:gd name="connsiteX714" fmla="*/ 7199313 w 10058400"/>
                <a:gd name="connsiteY714" fmla="*/ 912813 h 6553200"/>
                <a:gd name="connsiteX715" fmla="*/ 7214394 w 10058400"/>
                <a:gd name="connsiteY715" fmla="*/ 902494 h 6553200"/>
                <a:gd name="connsiteX716" fmla="*/ 7228681 w 10058400"/>
                <a:gd name="connsiteY716" fmla="*/ 891382 h 6553200"/>
                <a:gd name="connsiteX717" fmla="*/ 7243763 w 10058400"/>
                <a:gd name="connsiteY717" fmla="*/ 881063 h 6553200"/>
                <a:gd name="connsiteX718" fmla="*/ 7259638 w 10058400"/>
                <a:gd name="connsiteY718" fmla="*/ 871538 h 6553200"/>
                <a:gd name="connsiteX719" fmla="*/ 7274719 w 10058400"/>
                <a:gd name="connsiteY719" fmla="*/ 863600 h 6553200"/>
                <a:gd name="connsiteX720" fmla="*/ 7291388 w 10058400"/>
                <a:gd name="connsiteY720" fmla="*/ 857250 h 6553200"/>
                <a:gd name="connsiteX721" fmla="*/ 7308056 w 10058400"/>
                <a:gd name="connsiteY721" fmla="*/ 850107 h 6553200"/>
                <a:gd name="connsiteX722" fmla="*/ 7324725 w 10058400"/>
                <a:gd name="connsiteY722" fmla="*/ 844550 h 6553200"/>
                <a:gd name="connsiteX723" fmla="*/ 7342188 w 10058400"/>
                <a:gd name="connsiteY723" fmla="*/ 839788 h 6553200"/>
                <a:gd name="connsiteX724" fmla="*/ 7359650 w 10058400"/>
                <a:gd name="connsiteY724" fmla="*/ 835819 h 6553200"/>
                <a:gd name="connsiteX725" fmla="*/ 7377113 w 10058400"/>
                <a:gd name="connsiteY725" fmla="*/ 832644 h 6553200"/>
                <a:gd name="connsiteX726" fmla="*/ 7394575 w 10058400"/>
                <a:gd name="connsiteY726" fmla="*/ 831850 h 6553200"/>
                <a:gd name="connsiteX727" fmla="*/ 7412831 w 10058400"/>
                <a:gd name="connsiteY727" fmla="*/ 830263 h 6553200"/>
                <a:gd name="connsiteX728" fmla="*/ 7430294 w 10058400"/>
                <a:gd name="connsiteY728" fmla="*/ 830263 h 6553200"/>
                <a:gd name="connsiteX729" fmla="*/ 7449344 w 10058400"/>
                <a:gd name="connsiteY729" fmla="*/ 830263 h 6553200"/>
                <a:gd name="connsiteX730" fmla="*/ 7466806 w 10058400"/>
                <a:gd name="connsiteY730" fmla="*/ 832644 h 6553200"/>
                <a:gd name="connsiteX731" fmla="*/ 7541419 w 10058400"/>
                <a:gd name="connsiteY731" fmla="*/ 840582 h 6553200"/>
                <a:gd name="connsiteX732" fmla="*/ 7614444 w 10058400"/>
                <a:gd name="connsiteY732" fmla="*/ 846138 h 6553200"/>
                <a:gd name="connsiteX733" fmla="*/ 7688263 w 10058400"/>
                <a:gd name="connsiteY733" fmla="*/ 850107 h 6553200"/>
                <a:gd name="connsiteX734" fmla="*/ 7761287 w 10058400"/>
                <a:gd name="connsiteY734" fmla="*/ 850107 h 6553200"/>
                <a:gd name="connsiteX735" fmla="*/ 7834313 w 10058400"/>
                <a:gd name="connsiteY735" fmla="*/ 850107 h 6553200"/>
                <a:gd name="connsiteX736" fmla="*/ 7906544 w 10058400"/>
                <a:gd name="connsiteY736" fmla="*/ 846138 h 6553200"/>
                <a:gd name="connsiteX737" fmla="*/ 7980363 w 10058400"/>
                <a:gd name="connsiteY737" fmla="*/ 839788 h 6553200"/>
                <a:gd name="connsiteX738" fmla="*/ 8053387 w 10058400"/>
                <a:gd name="connsiteY738" fmla="*/ 830263 h 6553200"/>
                <a:gd name="connsiteX739" fmla="*/ 8081169 w 10058400"/>
                <a:gd name="connsiteY739" fmla="*/ 827882 h 6553200"/>
                <a:gd name="connsiteX740" fmla="*/ 8109744 w 10058400"/>
                <a:gd name="connsiteY740" fmla="*/ 824707 h 6553200"/>
                <a:gd name="connsiteX741" fmla="*/ 5348288 w 10058400"/>
                <a:gd name="connsiteY741" fmla="*/ 141288 h 6553200"/>
                <a:gd name="connsiteX742" fmla="*/ 5360988 w 10058400"/>
                <a:gd name="connsiteY742" fmla="*/ 142876 h 6553200"/>
                <a:gd name="connsiteX743" fmla="*/ 5374482 w 10058400"/>
                <a:gd name="connsiteY743" fmla="*/ 145257 h 6553200"/>
                <a:gd name="connsiteX744" fmla="*/ 5472113 w 10058400"/>
                <a:gd name="connsiteY744" fmla="*/ 177801 h 6553200"/>
                <a:gd name="connsiteX745" fmla="*/ 5566569 w 10058400"/>
                <a:gd name="connsiteY745" fmla="*/ 211138 h 6553200"/>
                <a:gd name="connsiteX746" fmla="*/ 5660232 w 10058400"/>
                <a:gd name="connsiteY746" fmla="*/ 244476 h 6553200"/>
                <a:gd name="connsiteX747" fmla="*/ 5750719 w 10058400"/>
                <a:gd name="connsiteY747" fmla="*/ 280194 h 6553200"/>
                <a:gd name="connsiteX748" fmla="*/ 5928519 w 10058400"/>
                <a:gd name="connsiteY748" fmla="*/ 350838 h 6553200"/>
                <a:gd name="connsiteX749" fmla="*/ 6099176 w 10058400"/>
                <a:gd name="connsiteY749" fmla="*/ 419894 h 6553200"/>
                <a:gd name="connsiteX750" fmla="*/ 6221413 w 10058400"/>
                <a:gd name="connsiteY750" fmla="*/ 469901 h 6553200"/>
                <a:gd name="connsiteX751" fmla="*/ 6342063 w 10058400"/>
                <a:gd name="connsiteY751" fmla="*/ 515938 h 6553200"/>
                <a:gd name="connsiteX752" fmla="*/ 6457951 w 10058400"/>
                <a:gd name="connsiteY752" fmla="*/ 560388 h 6553200"/>
                <a:gd name="connsiteX753" fmla="*/ 6571457 w 10058400"/>
                <a:gd name="connsiteY753" fmla="*/ 601663 h 6553200"/>
                <a:gd name="connsiteX754" fmla="*/ 6591301 w 10058400"/>
                <a:gd name="connsiteY754" fmla="*/ 609601 h 6553200"/>
                <a:gd name="connsiteX755" fmla="*/ 6610351 w 10058400"/>
                <a:gd name="connsiteY755" fmla="*/ 617538 h 6553200"/>
                <a:gd name="connsiteX756" fmla="*/ 6628607 w 10058400"/>
                <a:gd name="connsiteY756" fmla="*/ 628651 h 6553200"/>
                <a:gd name="connsiteX757" fmla="*/ 6646069 w 10058400"/>
                <a:gd name="connsiteY757" fmla="*/ 638969 h 6553200"/>
                <a:gd name="connsiteX758" fmla="*/ 6661944 w 10058400"/>
                <a:gd name="connsiteY758" fmla="*/ 650876 h 6553200"/>
                <a:gd name="connsiteX759" fmla="*/ 6677819 w 10058400"/>
                <a:gd name="connsiteY759" fmla="*/ 662782 h 6553200"/>
                <a:gd name="connsiteX760" fmla="*/ 6692901 w 10058400"/>
                <a:gd name="connsiteY760" fmla="*/ 676276 h 6553200"/>
                <a:gd name="connsiteX761" fmla="*/ 6707188 w 10058400"/>
                <a:gd name="connsiteY761" fmla="*/ 689769 h 6553200"/>
                <a:gd name="connsiteX762" fmla="*/ 6719094 w 10058400"/>
                <a:gd name="connsiteY762" fmla="*/ 705644 h 6553200"/>
                <a:gd name="connsiteX763" fmla="*/ 6731001 w 10058400"/>
                <a:gd name="connsiteY763" fmla="*/ 719932 h 6553200"/>
                <a:gd name="connsiteX764" fmla="*/ 6743701 w 10058400"/>
                <a:gd name="connsiteY764" fmla="*/ 736601 h 6553200"/>
                <a:gd name="connsiteX765" fmla="*/ 6752432 w 10058400"/>
                <a:gd name="connsiteY765" fmla="*/ 753269 h 6553200"/>
                <a:gd name="connsiteX766" fmla="*/ 6761957 w 10058400"/>
                <a:gd name="connsiteY766" fmla="*/ 769938 h 6553200"/>
                <a:gd name="connsiteX767" fmla="*/ 6769894 w 10058400"/>
                <a:gd name="connsiteY767" fmla="*/ 788194 h 6553200"/>
                <a:gd name="connsiteX768" fmla="*/ 6777832 w 10058400"/>
                <a:gd name="connsiteY768" fmla="*/ 805657 h 6553200"/>
                <a:gd name="connsiteX769" fmla="*/ 6783388 w 10058400"/>
                <a:gd name="connsiteY769" fmla="*/ 824707 h 6553200"/>
                <a:gd name="connsiteX770" fmla="*/ 6788944 w 10058400"/>
                <a:gd name="connsiteY770" fmla="*/ 842963 h 6553200"/>
                <a:gd name="connsiteX771" fmla="*/ 6792913 w 10058400"/>
                <a:gd name="connsiteY771" fmla="*/ 862013 h 6553200"/>
                <a:gd name="connsiteX772" fmla="*/ 6796882 w 10058400"/>
                <a:gd name="connsiteY772" fmla="*/ 880269 h 6553200"/>
                <a:gd name="connsiteX773" fmla="*/ 6798469 w 10058400"/>
                <a:gd name="connsiteY773" fmla="*/ 900113 h 6553200"/>
                <a:gd name="connsiteX774" fmla="*/ 6799263 w 10058400"/>
                <a:gd name="connsiteY774" fmla="*/ 919163 h 6553200"/>
                <a:gd name="connsiteX775" fmla="*/ 6799263 w 10058400"/>
                <a:gd name="connsiteY775" fmla="*/ 939007 h 6553200"/>
                <a:gd name="connsiteX776" fmla="*/ 6798469 w 10058400"/>
                <a:gd name="connsiteY776" fmla="*/ 958851 h 6553200"/>
                <a:gd name="connsiteX777" fmla="*/ 6795294 w 10058400"/>
                <a:gd name="connsiteY777" fmla="*/ 977900 h 6553200"/>
                <a:gd name="connsiteX778" fmla="*/ 6791326 w 10058400"/>
                <a:gd name="connsiteY778" fmla="*/ 997744 h 6553200"/>
                <a:gd name="connsiteX779" fmla="*/ 6787357 w 10058400"/>
                <a:gd name="connsiteY779" fmla="*/ 1017588 h 6553200"/>
                <a:gd name="connsiteX780" fmla="*/ 6781007 w 10058400"/>
                <a:gd name="connsiteY780" fmla="*/ 1036638 h 6553200"/>
                <a:gd name="connsiteX781" fmla="*/ 6773863 w 10058400"/>
                <a:gd name="connsiteY781" fmla="*/ 1054894 h 6553200"/>
                <a:gd name="connsiteX782" fmla="*/ 6765926 w 10058400"/>
                <a:gd name="connsiteY782" fmla="*/ 1073944 h 6553200"/>
                <a:gd name="connsiteX783" fmla="*/ 6755607 w 10058400"/>
                <a:gd name="connsiteY783" fmla="*/ 1092200 h 6553200"/>
                <a:gd name="connsiteX784" fmla="*/ 6744494 w 10058400"/>
                <a:gd name="connsiteY784" fmla="*/ 1111251 h 6553200"/>
                <a:gd name="connsiteX785" fmla="*/ 6732588 w 10058400"/>
                <a:gd name="connsiteY785" fmla="*/ 1128713 h 6553200"/>
                <a:gd name="connsiteX786" fmla="*/ 6707188 w 10058400"/>
                <a:gd name="connsiteY786" fmla="*/ 1166019 h 6553200"/>
                <a:gd name="connsiteX787" fmla="*/ 6680994 w 10058400"/>
                <a:gd name="connsiteY787" fmla="*/ 1204119 h 6553200"/>
                <a:gd name="connsiteX788" fmla="*/ 6655594 w 10058400"/>
                <a:gd name="connsiteY788" fmla="*/ 1243013 h 6553200"/>
                <a:gd name="connsiteX789" fmla="*/ 6630988 w 10058400"/>
                <a:gd name="connsiteY789" fmla="*/ 1284288 h 6553200"/>
                <a:gd name="connsiteX790" fmla="*/ 6608763 w 10058400"/>
                <a:gd name="connsiteY790" fmla="*/ 1325563 h 6553200"/>
                <a:gd name="connsiteX791" fmla="*/ 6585744 w 10058400"/>
                <a:gd name="connsiteY791" fmla="*/ 1368426 h 6553200"/>
                <a:gd name="connsiteX792" fmla="*/ 6564313 w 10058400"/>
                <a:gd name="connsiteY792" fmla="*/ 1412875 h 6553200"/>
                <a:gd name="connsiteX793" fmla="*/ 6544469 w 10058400"/>
                <a:gd name="connsiteY793" fmla="*/ 1456532 h 6553200"/>
                <a:gd name="connsiteX794" fmla="*/ 6526213 w 10058400"/>
                <a:gd name="connsiteY794" fmla="*/ 1500982 h 6553200"/>
                <a:gd name="connsiteX795" fmla="*/ 6510338 w 10058400"/>
                <a:gd name="connsiteY795" fmla="*/ 1543051 h 6553200"/>
                <a:gd name="connsiteX796" fmla="*/ 6495257 w 10058400"/>
                <a:gd name="connsiteY796" fmla="*/ 1585913 h 6553200"/>
                <a:gd name="connsiteX797" fmla="*/ 6481763 w 10058400"/>
                <a:gd name="connsiteY797" fmla="*/ 1628775 h 6553200"/>
                <a:gd name="connsiteX798" fmla="*/ 6471444 w 10058400"/>
                <a:gd name="connsiteY798" fmla="*/ 1670051 h 6553200"/>
                <a:gd name="connsiteX799" fmla="*/ 6460332 w 10058400"/>
                <a:gd name="connsiteY799" fmla="*/ 1711326 h 6553200"/>
                <a:gd name="connsiteX800" fmla="*/ 6452394 w 10058400"/>
                <a:gd name="connsiteY800" fmla="*/ 1752600 h 6553200"/>
                <a:gd name="connsiteX801" fmla="*/ 6446044 w 10058400"/>
                <a:gd name="connsiteY801" fmla="*/ 1793082 h 6553200"/>
                <a:gd name="connsiteX802" fmla="*/ 6440488 w 10058400"/>
                <a:gd name="connsiteY802" fmla="*/ 1832769 h 6553200"/>
                <a:gd name="connsiteX803" fmla="*/ 6434932 w 10058400"/>
                <a:gd name="connsiteY803" fmla="*/ 1872457 h 6553200"/>
                <a:gd name="connsiteX804" fmla="*/ 6432551 w 10058400"/>
                <a:gd name="connsiteY804" fmla="*/ 1911351 h 6553200"/>
                <a:gd name="connsiteX805" fmla="*/ 6430169 w 10058400"/>
                <a:gd name="connsiteY805" fmla="*/ 1948657 h 6553200"/>
                <a:gd name="connsiteX806" fmla="*/ 6430169 w 10058400"/>
                <a:gd name="connsiteY806" fmla="*/ 1985963 h 6553200"/>
                <a:gd name="connsiteX807" fmla="*/ 6430169 w 10058400"/>
                <a:gd name="connsiteY807" fmla="*/ 2023269 h 6553200"/>
                <a:gd name="connsiteX808" fmla="*/ 6430169 w 10058400"/>
                <a:gd name="connsiteY808" fmla="*/ 2059782 h 6553200"/>
                <a:gd name="connsiteX809" fmla="*/ 6432551 w 10058400"/>
                <a:gd name="connsiteY809" fmla="*/ 2095501 h 6553200"/>
                <a:gd name="connsiteX810" fmla="*/ 6434932 w 10058400"/>
                <a:gd name="connsiteY810" fmla="*/ 2130425 h 6553200"/>
                <a:gd name="connsiteX811" fmla="*/ 6438901 w 10058400"/>
                <a:gd name="connsiteY811" fmla="*/ 2163763 h 6553200"/>
                <a:gd name="connsiteX812" fmla="*/ 6448426 w 10058400"/>
                <a:gd name="connsiteY812" fmla="*/ 2230438 h 6553200"/>
                <a:gd name="connsiteX813" fmla="*/ 6459538 w 10058400"/>
                <a:gd name="connsiteY813" fmla="*/ 2293144 h 6553200"/>
                <a:gd name="connsiteX814" fmla="*/ 6473826 w 10058400"/>
                <a:gd name="connsiteY814" fmla="*/ 2351882 h 6553200"/>
                <a:gd name="connsiteX815" fmla="*/ 6488907 w 10058400"/>
                <a:gd name="connsiteY815" fmla="*/ 2406650 h 6553200"/>
                <a:gd name="connsiteX816" fmla="*/ 6504782 w 10058400"/>
                <a:gd name="connsiteY816" fmla="*/ 2456657 h 6553200"/>
                <a:gd name="connsiteX817" fmla="*/ 6522244 w 10058400"/>
                <a:gd name="connsiteY817" fmla="*/ 2505076 h 6553200"/>
                <a:gd name="connsiteX818" fmla="*/ 6538913 w 10058400"/>
                <a:gd name="connsiteY818" fmla="*/ 2546350 h 6553200"/>
                <a:gd name="connsiteX819" fmla="*/ 6546057 w 10058400"/>
                <a:gd name="connsiteY819" fmla="*/ 2563813 h 6553200"/>
                <a:gd name="connsiteX820" fmla="*/ 6551613 w 10058400"/>
                <a:gd name="connsiteY820" fmla="*/ 2581275 h 6553200"/>
                <a:gd name="connsiteX821" fmla="*/ 6556376 w 10058400"/>
                <a:gd name="connsiteY821" fmla="*/ 2599532 h 6553200"/>
                <a:gd name="connsiteX822" fmla="*/ 6560344 w 10058400"/>
                <a:gd name="connsiteY822" fmla="*/ 2616994 h 6553200"/>
                <a:gd name="connsiteX823" fmla="*/ 6564313 w 10058400"/>
                <a:gd name="connsiteY823" fmla="*/ 2636044 h 6553200"/>
                <a:gd name="connsiteX824" fmla="*/ 6567488 w 10058400"/>
                <a:gd name="connsiteY824" fmla="*/ 2653507 h 6553200"/>
                <a:gd name="connsiteX825" fmla="*/ 6568282 w 10058400"/>
                <a:gd name="connsiteY825" fmla="*/ 2671763 h 6553200"/>
                <a:gd name="connsiteX826" fmla="*/ 6569869 w 10058400"/>
                <a:gd name="connsiteY826" fmla="*/ 2689225 h 6553200"/>
                <a:gd name="connsiteX827" fmla="*/ 6569869 w 10058400"/>
                <a:gd name="connsiteY827" fmla="*/ 2707482 h 6553200"/>
                <a:gd name="connsiteX828" fmla="*/ 6569869 w 10058400"/>
                <a:gd name="connsiteY828" fmla="*/ 2726532 h 6553200"/>
                <a:gd name="connsiteX829" fmla="*/ 6568282 w 10058400"/>
                <a:gd name="connsiteY829" fmla="*/ 2743995 h 6553200"/>
                <a:gd name="connsiteX830" fmla="*/ 6565901 w 10058400"/>
                <a:gd name="connsiteY830" fmla="*/ 2762250 h 6553200"/>
                <a:gd name="connsiteX831" fmla="*/ 6563519 w 10058400"/>
                <a:gd name="connsiteY831" fmla="*/ 2781300 h 6553200"/>
                <a:gd name="connsiteX832" fmla="*/ 6559551 w 10058400"/>
                <a:gd name="connsiteY832" fmla="*/ 2798763 h 6553200"/>
                <a:gd name="connsiteX833" fmla="*/ 6555582 w 10058400"/>
                <a:gd name="connsiteY833" fmla="*/ 2817019 h 6553200"/>
                <a:gd name="connsiteX834" fmla="*/ 6550026 w 10058400"/>
                <a:gd name="connsiteY834" fmla="*/ 2834482 h 6553200"/>
                <a:gd name="connsiteX835" fmla="*/ 6536532 w 10058400"/>
                <a:gd name="connsiteY835" fmla="*/ 2874169 h 6553200"/>
                <a:gd name="connsiteX836" fmla="*/ 6524626 w 10058400"/>
                <a:gd name="connsiteY836" fmla="*/ 2916238 h 6553200"/>
                <a:gd name="connsiteX837" fmla="*/ 6515101 w 10058400"/>
                <a:gd name="connsiteY837" fmla="*/ 2958307 h 6553200"/>
                <a:gd name="connsiteX838" fmla="*/ 6504782 w 10058400"/>
                <a:gd name="connsiteY838" fmla="*/ 3002757 h 6553200"/>
                <a:gd name="connsiteX839" fmla="*/ 6499226 w 10058400"/>
                <a:gd name="connsiteY839" fmla="*/ 3032919 h 6553200"/>
                <a:gd name="connsiteX840" fmla="*/ 6493669 w 10058400"/>
                <a:gd name="connsiteY840" fmla="*/ 3063876 h 6553200"/>
                <a:gd name="connsiteX841" fmla="*/ 6489701 w 10058400"/>
                <a:gd name="connsiteY841" fmla="*/ 3094832 h 6553200"/>
                <a:gd name="connsiteX842" fmla="*/ 6487319 w 10058400"/>
                <a:gd name="connsiteY842" fmla="*/ 3124994 h 6553200"/>
                <a:gd name="connsiteX843" fmla="*/ 6484938 w 10058400"/>
                <a:gd name="connsiteY843" fmla="*/ 3154363 h 6553200"/>
                <a:gd name="connsiteX844" fmla="*/ 6483351 w 10058400"/>
                <a:gd name="connsiteY844" fmla="*/ 3183732 h 6553200"/>
                <a:gd name="connsiteX845" fmla="*/ 6483351 w 10058400"/>
                <a:gd name="connsiteY845" fmla="*/ 3244057 h 6553200"/>
                <a:gd name="connsiteX846" fmla="*/ 6485732 w 10058400"/>
                <a:gd name="connsiteY846" fmla="*/ 3301207 h 6553200"/>
                <a:gd name="connsiteX847" fmla="*/ 6491288 w 10058400"/>
                <a:gd name="connsiteY847" fmla="*/ 3359150 h 6553200"/>
                <a:gd name="connsiteX848" fmla="*/ 6499226 w 10058400"/>
                <a:gd name="connsiteY848" fmla="*/ 3414713 h 6553200"/>
                <a:gd name="connsiteX849" fmla="*/ 6511132 w 10058400"/>
                <a:gd name="connsiteY849" fmla="*/ 3469482 h 6553200"/>
                <a:gd name="connsiteX850" fmla="*/ 6524626 w 10058400"/>
                <a:gd name="connsiteY850" fmla="*/ 3522663 h 6553200"/>
                <a:gd name="connsiteX851" fmla="*/ 6540501 w 10058400"/>
                <a:gd name="connsiteY851" fmla="*/ 3575050 h 6553200"/>
                <a:gd name="connsiteX852" fmla="*/ 6559551 w 10058400"/>
                <a:gd name="connsiteY852" fmla="*/ 3625850 h 6553200"/>
                <a:gd name="connsiteX853" fmla="*/ 6580982 w 10058400"/>
                <a:gd name="connsiteY853" fmla="*/ 3675063 h 6553200"/>
                <a:gd name="connsiteX854" fmla="*/ 6603207 w 10058400"/>
                <a:gd name="connsiteY854" fmla="*/ 3721894 h 6553200"/>
                <a:gd name="connsiteX855" fmla="*/ 6627019 w 10058400"/>
                <a:gd name="connsiteY855" fmla="*/ 3767138 h 6553200"/>
                <a:gd name="connsiteX856" fmla="*/ 6654007 w 10058400"/>
                <a:gd name="connsiteY856" fmla="*/ 3810000 h 6553200"/>
                <a:gd name="connsiteX857" fmla="*/ 6683376 w 10058400"/>
                <a:gd name="connsiteY857" fmla="*/ 3851275 h 6553200"/>
                <a:gd name="connsiteX858" fmla="*/ 6734176 w 10058400"/>
                <a:gd name="connsiteY858" fmla="*/ 3922713 h 6553200"/>
                <a:gd name="connsiteX859" fmla="*/ 6859588 w 10058400"/>
                <a:gd name="connsiteY859" fmla="*/ 4102101 h 6553200"/>
                <a:gd name="connsiteX860" fmla="*/ 6938169 w 10058400"/>
                <a:gd name="connsiteY860" fmla="*/ 4210844 h 6553200"/>
                <a:gd name="connsiteX861" fmla="*/ 7020719 w 10058400"/>
                <a:gd name="connsiteY861" fmla="*/ 4324351 h 6553200"/>
                <a:gd name="connsiteX862" fmla="*/ 7102476 w 10058400"/>
                <a:gd name="connsiteY862" fmla="*/ 4435476 h 6553200"/>
                <a:gd name="connsiteX863" fmla="*/ 7178676 w 10058400"/>
                <a:gd name="connsiteY863" fmla="*/ 4535488 h 6553200"/>
                <a:gd name="connsiteX864" fmla="*/ 7195344 w 10058400"/>
                <a:gd name="connsiteY864" fmla="*/ 4559301 h 6553200"/>
                <a:gd name="connsiteX865" fmla="*/ 7208838 w 10058400"/>
                <a:gd name="connsiteY865" fmla="*/ 4582319 h 6553200"/>
                <a:gd name="connsiteX866" fmla="*/ 7222332 w 10058400"/>
                <a:gd name="connsiteY866" fmla="*/ 4606132 h 6553200"/>
                <a:gd name="connsiteX867" fmla="*/ 7231857 w 10058400"/>
                <a:gd name="connsiteY867" fmla="*/ 4629944 h 6553200"/>
                <a:gd name="connsiteX868" fmla="*/ 7239794 w 10058400"/>
                <a:gd name="connsiteY868" fmla="*/ 4652963 h 6553200"/>
                <a:gd name="connsiteX869" fmla="*/ 7245351 w 10058400"/>
                <a:gd name="connsiteY869" fmla="*/ 4676776 h 6553200"/>
                <a:gd name="connsiteX870" fmla="*/ 7249319 w 10058400"/>
                <a:gd name="connsiteY870" fmla="*/ 4700588 h 6553200"/>
                <a:gd name="connsiteX871" fmla="*/ 7250113 w 10058400"/>
                <a:gd name="connsiteY871" fmla="*/ 4724401 h 6553200"/>
                <a:gd name="connsiteX872" fmla="*/ 7250113 w 10058400"/>
                <a:gd name="connsiteY872" fmla="*/ 4747419 h 6553200"/>
                <a:gd name="connsiteX873" fmla="*/ 7247732 w 10058400"/>
                <a:gd name="connsiteY873" fmla="*/ 4771232 h 6553200"/>
                <a:gd name="connsiteX874" fmla="*/ 7243763 w 10058400"/>
                <a:gd name="connsiteY874" fmla="*/ 4794251 h 6553200"/>
                <a:gd name="connsiteX875" fmla="*/ 7236619 w 10058400"/>
                <a:gd name="connsiteY875" fmla="*/ 4816476 h 6553200"/>
                <a:gd name="connsiteX876" fmla="*/ 7228682 w 10058400"/>
                <a:gd name="connsiteY876" fmla="*/ 4837907 h 6553200"/>
                <a:gd name="connsiteX877" fmla="*/ 7219951 w 10058400"/>
                <a:gd name="connsiteY877" fmla="*/ 4860926 h 6553200"/>
                <a:gd name="connsiteX878" fmla="*/ 7208838 w 10058400"/>
                <a:gd name="connsiteY878" fmla="*/ 4880769 h 6553200"/>
                <a:gd name="connsiteX879" fmla="*/ 7195344 w 10058400"/>
                <a:gd name="connsiteY879" fmla="*/ 4902201 h 6553200"/>
                <a:gd name="connsiteX880" fmla="*/ 7181057 w 10058400"/>
                <a:gd name="connsiteY880" fmla="*/ 4920457 h 6553200"/>
                <a:gd name="connsiteX881" fmla="*/ 7163594 w 10058400"/>
                <a:gd name="connsiteY881" fmla="*/ 4941094 h 6553200"/>
                <a:gd name="connsiteX882" fmla="*/ 7146132 w 10058400"/>
                <a:gd name="connsiteY882" fmla="*/ 4957763 h 6553200"/>
                <a:gd name="connsiteX883" fmla="*/ 7126288 w 10058400"/>
                <a:gd name="connsiteY883" fmla="*/ 4975226 h 6553200"/>
                <a:gd name="connsiteX884" fmla="*/ 7106444 w 10058400"/>
                <a:gd name="connsiteY884" fmla="*/ 4992688 h 6553200"/>
                <a:gd name="connsiteX885" fmla="*/ 7083426 w 10058400"/>
                <a:gd name="connsiteY885" fmla="*/ 5007769 h 6553200"/>
                <a:gd name="connsiteX886" fmla="*/ 7059613 w 10058400"/>
                <a:gd name="connsiteY886" fmla="*/ 5022057 h 6553200"/>
                <a:gd name="connsiteX887" fmla="*/ 7034213 w 10058400"/>
                <a:gd name="connsiteY887" fmla="*/ 5035551 h 6553200"/>
                <a:gd name="connsiteX888" fmla="*/ 7008813 w 10058400"/>
                <a:gd name="connsiteY888" fmla="*/ 5047457 h 6553200"/>
                <a:gd name="connsiteX889" fmla="*/ 6981032 w 10058400"/>
                <a:gd name="connsiteY889" fmla="*/ 5057776 h 6553200"/>
                <a:gd name="connsiteX890" fmla="*/ 6951663 w 10058400"/>
                <a:gd name="connsiteY890" fmla="*/ 5067301 h 6553200"/>
                <a:gd name="connsiteX891" fmla="*/ 6922294 w 10058400"/>
                <a:gd name="connsiteY891" fmla="*/ 5075238 h 6553200"/>
                <a:gd name="connsiteX892" fmla="*/ 6889751 w 10058400"/>
                <a:gd name="connsiteY892" fmla="*/ 5082382 h 6553200"/>
                <a:gd name="connsiteX893" fmla="*/ 6858001 w 10058400"/>
                <a:gd name="connsiteY893" fmla="*/ 5086351 h 6553200"/>
                <a:gd name="connsiteX894" fmla="*/ 6824663 w 10058400"/>
                <a:gd name="connsiteY894" fmla="*/ 5090319 h 6553200"/>
                <a:gd name="connsiteX895" fmla="*/ 6791326 w 10058400"/>
                <a:gd name="connsiteY895" fmla="*/ 5091113 h 6553200"/>
                <a:gd name="connsiteX896" fmla="*/ 6756401 w 10058400"/>
                <a:gd name="connsiteY896" fmla="*/ 5091113 h 6553200"/>
                <a:gd name="connsiteX897" fmla="*/ 6723063 w 10058400"/>
                <a:gd name="connsiteY897" fmla="*/ 5088732 h 6553200"/>
                <a:gd name="connsiteX898" fmla="*/ 6689726 w 10058400"/>
                <a:gd name="connsiteY898" fmla="*/ 5082382 h 6553200"/>
                <a:gd name="connsiteX899" fmla="*/ 6657976 w 10058400"/>
                <a:gd name="connsiteY899" fmla="*/ 5072857 h 6553200"/>
                <a:gd name="connsiteX900" fmla="*/ 6626226 w 10058400"/>
                <a:gd name="connsiteY900" fmla="*/ 5062538 h 6553200"/>
                <a:gd name="connsiteX901" fmla="*/ 6595269 w 10058400"/>
                <a:gd name="connsiteY901" fmla="*/ 5049044 h 6553200"/>
                <a:gd name="connsiteX902" fmla="*/ 6564313 w 10058400"/>
                <a:gd name="connsiteY902" fmla="*/ 5033169 h 6553200"/>
                <a:gd name="connsiteX903" fmla="*/ 6534944 w 10058400"/>
                <a:gd name="connsiteY903" fmla="*/ 5014119 h 6553200"/>
                <a:gd name="connsiteX904" fmla="*/ 6507163 w 10058400"/>
                <a:gd name="connsiteY904" fmla="*/ 4994276 h 6553200"/>
                <a:gd name="connsiteX905" fmla="*/ 6479382 w 10058400"/>
                <a:gd name="connsiteY905" fmla="*/ 4972844 h 6553200"/>
                <a:gd name="connsiteX906" fmla="*/ 6452394 w 10058400"/>
                <a:gd name="connsiteY906" fmla="*/ 4947444 h 6553200"/>
                <a:gd name="connsiteX907" fmla="*/ 6426201 w 10058400"/>
                <a:gd name="connsiteY907" fmla="*/ 4922044 h 6553200"/>
                <a:gd name="connsiteX908" fmla="*/ 6400801 w 10058400"/>
                <a:gd name="connsiteY908" fmla="*/ 4895057 h 6553200"/>
                <a:gd name="connsiteX909" fmla="*/ 6376194 w 10058400"/>
                <a:gd name="connsiteY909" fmla="*/ 4865688 h 6553200"/>
                <a:gd name="connsiteX910" fmla="*/ 6352382 w 10058400"/>
                <a:gd name="connsiteY910" fmla="*/ 4835526 h 6553200"/>
                <a:gd name="connsiteX911" fmla="*/ 6330157 w 10058400"/>
                <a:gd name="connsiteY911" fmla="*/ 4802982 h 6553200"/>
                <a:gd name="connsiteX912" fmla="*/ 6307138 w 10058400"/>
                <a:gd name="connsiteY912" fmla="*/ 4771232 h 6553200"/>
                <a:gd name="connsiteX913" fmla="*/ 6285707 w 10058400"/>
                <a:gd name="connsiteY913" fmla="*/ 4736307 h 6553200"/>
                <a:gd name="connsiteX914" fmla="*/ 6265863 w 10058400"/>
                <a:gd name="connsiteY914" fmla="*/ 4702176 h 6553200"/>
                <a:gd name="connsiteX915" fmla="*/ 6246019 w 10058400"/>
                <a:gd name="connsiteY915" fmla="*/ 4667251 h 6553200"/>
                <a:gd name="connsiteX916" fmla="*/ 6226969 w 10058400"/>
                <a:gd name="connsiteY916" fmla="*/ 4629944 h 6553200"/>
                <a:gd name="connsiteX917" fmla="*/ 6209507 w 10058400"/>
                <a:gd name="connsiteY917" fmla="*/ 4592638 h 6553200"/>
                <a:gd name="connsiteX918" fmla="*/ 6192838 w 10058400"/>
                <a:gd name="connsiteY918" fmla="*/ 4555332 h 6553200"/>
                <a:gd name="connsiteX919" fmla="*/ 6176169 w 10058400"/>
                <a:gd name="connsiteY919" fmla="*/ 4518026 h 6553200"/>
                <a:gd name="connsiteX920" fmla="*/ 6161882 w 10058400"/>
                <a:gd name="connsiteY920" fmla="*/ 4479132 h 6553200"/>
                <a:gd name="connsiteX921" fmla="*/ 6146801 w 10058400"/>
                <a:gd name="connsiteY921" fmla="*/ 4440238 h 6553200"/>
                <a:gd name="connsiteX922" fmla="*/ 6134101 w 10058400"/>
                <a:gd name="connsiteY922" fmla="*/ 4402138 h 6553200"/>
                <a:gd name="connsiteX923" fmla="*/ 6120607 w 10058400"/>
                <a:gd name="connsiteY923" fmla="*/ 4363244 h 6553200"/>
                <a:gd name="connsiteX924" fmla="*/ 6109494 w 10058400"/>
                <a:gd name="connsiteY924" fmla="*/ 4325938 h 6553200"/>
                <a:gd name="connsiteX925" fmla="*/ 6099176 w 10058400"/>
                <a:gd name="connsiteY925" fmla="*/ 4287044 h 6553200"/>
                <a:gd name="connsiteX926" fmla="*/ 6088063 w 10058400"/>
                <a:gd name="connsiteY926" fmla="*/ 4249738 h 6553200"/>
                <a:gd name="connsiteX927" fmla="*/ 6080126 w 10058400"/>
                <a:gd name="connsiteY927" fmla="*/ 4212432 h 6553200"/>
                <a:gd name="connsiteX928" fmla="*/ 6062663 w 10058400"/>
                <a:gd name="connsiteY928" fmla="*/ 4118769 h 6553200"/>
                <a:gd name="connsiteX929" fmla="*/ 6044407 w 10058400"/>
                <a:gd name="connsiteY929" fmla="*/ 4010026 h 6553200"/>
                <a:gd name="connsiteX930" fmla="*/ 6036469 w 10058400"/>
                <a:gd name="connsiteY930" fmla="*/ 3948113 h 6553200"/>
                <a:gd name="connsiteX931" fmla="*/ 6028532 w 10058400"/>
                <a:gd name="connsiteY931" fmla="*/ 3884613 h 6553200"/>
                <a:gd name="connsiteX932" fmla="*/ 6019007 w 10058400"/>
                <a:gd name="connsiteY932" fmla="*/ 3814763 h 6553200"/>
                <a:gd name="connsiteX933" fmla="*/ 6012657 w 10058400"/>
                <a:gd name="connsiteY933" fmla="*/ 3742532 h 6553200"/>
                <a:gd name="connsiteX934" fmla="*/ 6005513 w 10058400"/>
                <a:gd name="connsiteY934" fmla="*/ 3667125 h 6553200"/>
                <a:gd name="connsiteX935" fmla="*/ 5999163 w 10058400"/>
                <a:gd name="connsiteY935" fmla="*/ 3585369 h 6553200"/>
                <a:gd name="connsiteX936" fmla="*/ 5993607 w 10058400"/>
                <a:gd name="connsiteY936" fmla="*/ 3502819 h 6553200"/>
                <a:gd name="connsiteX937" fmla="*/ 5988051 w 10058400"/>
                <a:gd name="connsiteY937" fmla="*/ 3414713 h 6553200"/>
                <a:gd name="connsiteX938" fmla="*/ 5985669 w 10058400"/>
                <a:gd name="connsiteY938" fmla="*/ 3324225 h 6553200"/>
                <a:gd name="connsiteX939" fmla="*/ 5983288 w 10058400"/>
                <a:gd name="connsiteY939" fmla="*/ 3229769 h 6553200"/>
                <a:gd name="connsiteX940" fmla="*/ 5983288 w 10058400"/>
                <a:gd name="connsiteY940" fmla="*/ 3130550 h 6553200"/>
                <a:gd name="connsiteX941" fmla="*/ 5983288 w 10058400"/>
                <a:gd name="connsiteY941" fmla="*/ 3028950 h 6553200"/>
                <a:gd name="connsiteX942" fmla="*/ 5985669 w 10058400"/>
                <a:gd name="connsiteY942" fmla="*/ 2959895 h 6553200"/>
                <a:gd name="connsiteX943" fmla="*/ 5987257 w 10058400"/>
                <a:gd name="connsiteY943" fmla="*/ 2894807 h 6553200"/>
                <a:gd name="connsiteX944" fmla="*/ 5991226 w 10058400"/>
                <a:gd name="connsiteY944" fmla="*/ 2778125 h 6553200"/>
                <a:gd name="connsiteX945" fmla="*/ 5997576 w 10058400"/>
                <a:gd name="connsiteY945" fmla="*/ 2658269 h 6553200"/>
                <a:gd name="connsiteX946" fmla="*/ 6003132 w 10058400"/>
                <a:gd name="connsiteY946" fmla="*/ 2575719 h 6553200"/>
                <a:gd name="connsiteX947" fmla="*/ 6004719 w 10058400"/>
                <a:gd name="connsiteY947" fmla="*/ 2493169 h 6553200"/>
                <a:gd name="connsiteX948" fmla="*/ 6005513 w 10058400"/>
                <a:gd name="connsiteY948" fmla="*/ 2411413 h 6553200"/>
                <a:gd name="connsiteX949" fmla="*/ 6004719 w 10058400"/>
                <a:gd name="connsiteY949" fmla="*/ 2328863 h 6553200"/>
                <a:gd name="connsiteX950" fmla="*/ 6001544 w 10058400"/>
                <a:gd name="connsiteY950" fmla="*/ 2247900 h 6553200"/>
                <a:gd name="connsiteX951" fmla="*/ 5995988 w 10058400"/>
                <a:gd name="connsiteY951" fmla="*/ 2166144 h 6553200"/>
                <a:gd name="connsiteX952" fmla="*/ 5989638 w 10058400"/>
                <a:gd name="connsiteY952" fmla="*/ 2085182 h 6553200"/>
                <a:gd name="connsiteX953" fmla="*/ 5981701 w 10058400"/>
                <a:gd name="connsiteY953" fmla="*/ 2003426 h 6553200"/>
                <a:gd name="connsiteX954" fmla="*/ 5971382 w 10058400"/>
                <a:gd name="connsiteY954" fmla="*/ 1923257 h 6553200"/>
                <a:gd name="connsiteX955" fmla="*/ 5958682 w 10058400"/>
                <a:gd name="connsiteY955" fmla="*/ 1843088 h 6553200"/>
                <a:gd name="connsiteX956" fmla="*/ 5945982 w 10058400"/>
                <a:gd name="connsiteY956" fmla="*/ 1764507 h 6553200"/>
                <a:gd name="connsiteX957" fmla="*/ 5929313 w 10058400"/>
                <a:gd name="connsiteY957" fmla="*/ 1684338 h 6553200"/>
                <a:gd name="connsiteX958" fmla="*/ 5912644 w 10058400"/>
                <a:gd name="connsiteY958" fmla="*/ 1605757 h 6553200"/>
                <a:gd name="connsiteX959" fmla="*/ 5893594 w 10058400"/>
                <a:gd name="connsiteY959" fmla="*/ 1528763 h 6553200"/>
                <a:gd name="connsiteX960" fmla="*/ 5873751 w 10058400"/>
                <a:gd name="connsiteY960" fmla="*/ 1450976 h 6553200"/>
                <a:gd name="connsiteX961" fmla="*/ 5850732 w 10058400"/>
                <a:gd name="connsiteY961" fmla="*/ 1375569 h 6553200"/>
                <a:gd name="connsiteX962" fmla="*/ 5826919 w 10058400"/>
                <a:gd name="connsiteY962" fmla="*/ 1299369 h 6553200"/>
                <a:gd name="connsiteX963" fmla="*/ 5801519 w 10058400"/>
                <a:gd name="connsiteY963" fmla="*/ 1223169 h 6553200"/>
                <a:gd name="connsiteX964" fmla="*/ 5774532 w 10058400"/>
                <a:gd name="connsiteY964" fmla="*/ 1148557 h 6553200"/>
                <a:gd name="connsiteX965" fmla="*/ 5746751 w 10058400"/>
                <a:gd name="connsiteY965" fmla="*/ 1074738 h 6553200"/>
                <a:gd name="connsiteX966" fmla="*/ 5716588 w 10058400"/>
                <a:gd name="connsiteY966" fmla="*/ 1001713 h 6553200"/>
                <a:gd name="connsiteX967" fmla="*/ 5685632 w 10058400"/>
                <a:gd name="connsiteY967" fmla="*/ 931069 h 6553200"/>
                <a:gd name="connsiteX968" fmla="*/ 5652294 w 10058400"/>
                <a:gd name="connsiteY968" fmla="*/ 858838 h 6553200"/>
                <a:gd name="connsiteX969" fmla="*/ 5617369 w 10058400"/>
                <a:gd name="connsiteY969" fmla="*/ 789782 h 6553200"/>
                <a:gd name="connsiteX970" fmla="*/ 5581651 w 10058400"/>
                <a:gd name="connsiteY970" fmla="*/ 719932 h 6553200"/>
                <a:gd name="connsiteX971" fmla="*/ 5544344 w 10058400"/>
                <a:gd name="connsiteY971" fmla="*/ 652463 h 6553200"/>
                <a:gd name="connsiteX972" fmla="*/ 5505451 w 10058400"/>
                <a:gd name="connsiteY972" fmla="*/ 585788 h 6553200"/>
                <a:gd name="connsiteX973" fmla="*/ 5464176 w 10058400"/>
                <a:gd name="connsiteY973" fmla="*/ 519113 h 6553200"/>
                <a:gd name="connsiteX974" fmla="*/ 5422901 w 10058400"/>
                <a:gd name="connsiteY974" fmla="*/ 454819 h 6553200"/>
                <a:gd name="connsiteX975" fmla="*/ 5380038 w 10058400"/>
                <a:gd name="connsiteY975" fmla="*/ 390526 h 6553200"/>
                <a:gd name="connsiteX976" fmla="*/ 5334794 w 10058400"/>
                <a:gd name="connsiteY976" fmla="*/ 327819 h 6553200"/>
                <a:gd name="connsiteX977" fmla="*/ 5289551 w 10058400"/>
                <a:gd name="connsiteY977" fmla="*/ 266701 h 6553200"/>
                <a:gd name="connsiteX978" fmla="*/ 5281613 w 10058400"/>
                <a:gd name="connsiteY978" fmla="*/ 256382 h 6553200"/>
                <a:gd name="connsiteX979" fmla="*/ 5276057 w 10058400"/>
                <a:gd name="connsiteY979" fmla="*/ 244476 h 6553200"/>
                <a:gd name="connsiteX980" fmla="*/ 5273676 w 10058400"/>
                <a:gd name="connsiteY980" fmla="*/ 231776 h 6553200"/>
                <a:gd name="connsiteX981" fmla="*/ 5272088 w 10058400"/>
                <a:gd name="connsiteY981" fmla="*/ 219869 h 6553200"/>
                <a:gd name="connsiteX982" fmla="*/ 5273676 w 10058400"/>
                <a:gd name="connsiteY982" fmla="*/ 207963 h 6553200"/>
                <a:gd name="connsiteX983" fmla="*/ 5276057 w 10058400"/>
                <a:gd name="connsiteY983" fmla="*/ 196057 h 6553200"/>
                <a:gd name="connsiteX984" fmla="*/ 5281613 w 10058400"/>
                <a:gd name="connsiteY984" fmla="*/ 185738 h 6553200"/>
                <a:gd name="connsiteX985" fmla="*/ 5286376 w 10058400"/>
                <a:gd name="connsiteY985" fmla="*/ 174626 h 6553200"/>
                <a:gd name="connsiteX986" fmla="*/ 5294313 w 10058400"/>
                <a:gd name="connsiteY986" fmla="*/ 165101 h 6553200"/>
                <a:gd name="connsiteX987" fmla="*/ 5303044 w 10058400"/>
                <a:gd name="connsiteY987" fmla="*/ 157163 h 6553200"/>
                <a:gd name="connsiteX988" fmla="*/ 5313363 w 10058400"/>
                <a:gd name="connsiteY988" fmla="*/ 150813 h 6553200"/>
                <a:gd name="connsiteX989" fmla="*/ 5323682 w 10058400"/>
                <a:gd name="connsiteY989" fmla="*/ 146844 h 6553200"/>
                <a:gd name="connsiteX990" fmla="*/ 5336382 w 10058400"/>
                <a:gd name="connsiteY990" fmla="*/ 142876 h 6553200"/>
                <a:gd name="connsiteX991" fmla="*/ 4365823 w 10058400"/>
                <a:gd name="connsiteY991" fmla="*/ 0 h 6553200"/>
                <a:gd name="connsiteX992" fmla="*/ 4395981 w 10058400"/>
                <a:gd name="connsiteY992" fmla="*/ 1588 h 6553200"/>
                <a:gd name="connsiteX993" fmla="*/ 4425346 w 10058400"/>
                <a:gd name="connsiteY993" fmla="*/ 2381 h 6553200"/>
                <a:gd name="connsiteX994" fmla="*/ 4456298 w 10058400"/>
                <a:gd name="connsiteY994" fmla="*/ 5556 h 6553200"/>
                <a:gd name="connsiteX995" fmla="*/ 4487250 w 10058400"/>
                <a:gd name="connsiteY995" fmla="*/ 9525 h 6553200"/>
                <a:gd name="connsiteX996" fmla="*/ 4516615 w 10058400"/>
                <a:gd name="connsiteY996" fmla="*/ 13494 h 6553200"/>
                <a:gd name="connsiteX997" fmla="*/ 4545980 w 10058400"/>
                <a:gd name="connsiteY997" fmla="*/ 19050 h 6553200"/>
                <a:gd name="connsiteX998" fmla="*/ 4575345 w 10058400"/>
                <a:gd name="connsiteY998" fmla="*/ 25400 h 6553200"/>
                <a:gd name="connsiteX999" fmla="*/ 4604709 w 10058400"/>
                <a:gd name="connsiteY999" fmla="*/ 33338 h 6553200"/>
                <a:gd name="connsiteX1000" fmla="*/ 4634074 w 10058400"/>
                <a:gd name="connsiteY1000" fmla="*/ 41275 h 6553200"/>
                <a:gd name="connsiteX1001" fmla="*/ 4661851 w 10058400"/>
                <a:gd name="connsiteY1001" fmla="*/ 49213 h 6553200"/>
                <a:gd name="connsiteX1002" fmla="*/ 4689629 w 10058400"/>
                <a:gd name="connsiteY1002" fmla="*/ 60325 h 6553200"/>
                <a:gd name="connsiteX1003" fmla="*/ 4717406 w 10058400"/>
                <a:gd name="connsiteY1003" fmla="*/ 70644 h 6553200"/>
                <a:gd name="connsiteX1004" fmla="*/ 4745977 w 10058400"/>
                <a:gd name="connsiteY1004" fmla="*/ 81756 h 6553200"/>
                <a:gd name="connsiteX1005" fmla="*/ 4772168 w 10058400"/>
                <a:gd name="connsiteY1005" fmla="*/ 94456 h 6553200"/>
                <a:gd name="connsiteX1006" fmla="*/ 4800739 w 10058400"/>
                <a:gd name="connsiteY1006" fmla="*/ 107950 h 6553200"/>
                <a:gd name="connsiteX1007" fmla="*/ 4826135 w 10058400"/>
                <a:gd name="connsiteY1007" fmla="*/ 121444 h 6553200"/>
                <a:gd name="connsiteX1008" fmla="*/ 4852325 w 10058400"/>
                <a:gd name="connsiteY1008" fmla="*/ 135731 h 6553200"/>
                <a:gd name="connsiteX1009" fmla="*/ 4877722 w 10058400"/>
                <a:gd name="connsiteY1009" fmla="*/ 152400 h 6553200"/>
                <a:gd name="connsiteX1010" fmla="*/ 4903119 w 10058400"/>
                <a:gd name="connsiteY1010" fmla="*/ 169069 h 6553200"/>
                <a:gd name="connsiteX1011" fmla="*/ 4926928 w 10058400"/>
                <a:gd name="connsiteY1011" fmla="*/ 185738 h 6553200"/>
                <a:gd name="connsiteX1012" fmla="*/ 4951531 w 10058400"/>
                <a:gd name="connsiteY1012" fmla="*/ 203994 h 6553200"/>
                <a:gd name="connsiteX1013" fmla="*/ 4975340 w 10058400"/>
                <a:gd name="connsiteY1013" fmla="*/ 223044 h 6553200"/>
                <a:gd name="connsiteX1014" fmla="*/ 4997562 w 10058400"/>
                <a:gd name="connsiteY1014" fmla="*/ 242888 h 6553200"/>
                <a:gd name="connsiteX1015" fmla="*/ 5020577 w 10058400"/>
                <a:gd name="connsiteY1015" fmla="*/ 262731 h 6553200"/>
                <a:gd name="connsiteX1016" fmla="*/ 5042006 w 10058400"/>
                <a:gd name="connsiteY1016" fmla="*/ 284163 h 6553200"/>
                <a:gd name="connsiteX1017" fmla="*/ 5063434 w 10058400"/>
                <a:gd name="connsiteY1017" fmla="*/ 305594 h 6553200"/>
                <a:gd name="connsiteX1018" fmla="*/ 5084862 w 10058400"/>
                <a:gd name="connsiteY1018" fmla="*/ 327819 h 6553200"/>
                <a:gd name="connsiteX1019" fmla="*/ 5104704 w 10058400"/>
                <a:gd name="connsiteY1019" fmla="*/ 350838 h 6553200"/>
                <a:gd name="connsiteX1020" fmla="*/ 5122957 w 10058400"/>
                <a:gd name="connsiteY1020" fmla="*/ 374650 h 6553200"/>
                <a:gd name="connsiteX1021" fmla="*/ 5157878 w 10058400"/>
                <a:gd name="connsiteY1021" fmla="*/ 419894 h 6553200"/>
                <a:gd name="connsiteX1022" fmla="*/ 5192798 w 10058400"/>
                <a:gd name="connsiteY1022" fmla="*/ 466725 h 6553200"/>
                <a:gd name="connsiteX1023" fmla="*/ 5226131 w 10058400"/>
                <a:gd name="connsiteY1023" fmla="*/ 513556 h 6553200"/>
                <a:gd name="connsiteX1024" fmla="*/ 5257876 w 10058400"/>
                <a:gd name="connsiteY1024" fmla="*/ 561181 h 6553200"/>
                <a:gd name="connsiteX1025" fmla="*/ 5288828 w 10058400"/>
                <a:gd name="connsiteY1025" fmla="*/ 609600 h 6553200"/>
                <a:gd name="connsiteX1026" fmla="*/ 5318987 w 10058400"/>
                <a:gd name="connsiteY1026" fmla="*/ 658813 h 6553200"/>
                <a:gd name="connsiteX1027" fmla="*/ 5349939 w 10058400"/>
                <a:gd name="connsiteY1027" fmla="*/ 708025 h 6553200"/>
                <a:gd name="connsiteX1028" fmla="*/ 5377716 w 10058400"/>
                <a:gd name="connsiteY1028" fmla="*/ 758825 h 6553200"/>
                <a:gd name="connsiteX1029" fmla="*/ 5406287 w 10058400"/>
                <a:gd name="connsiteY1029" fmla="*/ 809625 h 6553200"/>
                <a:gd name="connsiteX1030" fmla="*/ 5434065 w 10058400"/>
                <a:gd name="connsiteY1030" fmla="*/ 862013 h 6553200"/>
                <a:gd name="connsiteX1031" fmla="*/ 5461049 w 10058400"/>
                <a:gd name="connsiteY1031" fmla="*/ 913606 h 6553200"/>
                <a:gd name="connsiteX1032" fmla="*/ 5485652 w 10058400"/>
                <a:gd name="connsiteY1032" fmla="*/ 966788 h 6553200"/>
                <a:gd name="connsiteX1033" fmla="*/ 5510254 w 10058400"/>
                <a:gd name="connsiteY1033" fmla="*/ 1020763 h 6553200"/>
                <a:gd name="connsiteX1034" fmla="*/ 5534064 w 10058400"/>
                <a:gd name="connsiteY1034" fmla="*/ 1074738 h 6553200"/>
                <a:gd name="connsiteX1035" fmla="*/ 5557079 w 10058400"/>
                <a:gd name="connsiteY1035" fmla="*/ 1129506 h 6553200"/>
                <a:gd name="connsiteX1036" fmla="*/ 5577714 w 10058400"/>
                <a:gd name="connsiteY1036" fmla="*/ 1184275 h 6553200"/>
                <a:gd name="connsiteX1037" fmla="*/ 5599142 w 10058400"/>
                <a:gd name="connsiteY1037" fmla="*/ 1239044 h 6553200"/>
                <a:gd name="connsiteX1038" fmla="*/ 5619777 w 10058400"/>
                <a:gd name="connsiteY1038" fmla="*/ 1295400 h 6553200"/>
                <a:gd name="connsiteX1039" fmla="*/ 5638031 w 10058400"/>
                <a:gd name="connsiteY1039" fmla="*/ 1352550 h 6553200"/>
                <a:gd name="connsiteX1040" fmla="*/ 5657078 w 10058400"/>
                <a:gd name="connsiteY1040" fmla="*/ 1409700 h 6553200"/>
                <a:gd name="connsiteX1041" fmla="*/ 5672951 w 10058400"/>
                <a:gd name="connsiteY1041" fmla="*/ 1467644 h 6553200"/>
                <a:gd name="connsiteX1042" fmla="*/ 5690411 w 10058400"/>
                <a:gd name="connsiteY1042" fmla="*/ 1524794 h 6553200"/>
                <a:gd name="connsiteX1043" fmla="*/ 5704697 w 10058400"/>
                <a:gd name="connsiteY1043" fmla="*/ 1581944 h 6553200"/>
                <a:gd name="connsiteX1044" fmla="*/ 5718189 w 10058400"/>
                <a:gd name="connsiteY1044" fmla="*/ 1640681 h 6553200"/>
                <a:gd name="connsiteX1045" fmla="*/ 5731680 w 10058400"/>
                <a:gd name="connsiteY1045" fmla="*/ 1701006 h 6553200"/>
                <a:gd name="connsiteX1046" fmla="*/ 5743585 w 10058400"/>
                <a:gd name="connsiteY1046" fmla="*/ 1759744 h 6553200"/>
                <a:gd name="connsiteX1047" fmla="*/ 5755490 w 10058400"/>
                <a:gd name="connsiteY1047" fmla="*/ 1819275 h 6553200"/>
                <a:gd name="connsiteX1048" fmla="*/ 5765013 w 10058400"/>
                <a:gd name="connsiteY1048" fmla="*/ 1878013 h 6553200"/>
                <a:gd name="connsiteX1049" fmla="*/ 5773743 w 10058400"/>
                <a:gd name="connsiteY1049" fmla="*/ 1939132 h 6553200"/>
                <a:gd name="connsiteX1050" fmla="*/ 5782474 w 10058400"/>
                <a:gd name="connsiteY1050" fmla="*/ 1999457 h 6553200"/>
                <a:gd name="connsiteX1051" fmla="*/ 5788823 w 10058400"/>
                <a:gd name="connsiteY1051" fmla="*/ 2059781 h 6553200"/>
                <a:gd name="connsiteX1052" fmla="*/ 5795172 w 10058400"/>
                <a:gd name="connsiteY1052" fmla="*/ 2120900 h 6553200"/>
                <a:gd name="connsiteX1053" fmla="*/ 5795172 w 10058400"/>
                <a:gd name="connsiteY1053" fmla="*/ 2132806 h 6553200"/>
                <a:gd name="connsiteX1054" fmla="*/ 5794378 w 10058400"/>
                <a:gd name="connsiteY1054" fmla="*/ 2143919 h 6553200"/>
                <a:gd name="connsiteX1055" fmla="*/ 5791204 w 10058400"/>
                <a:gd name="connsiteY1055" fmla="*/ 2152650 h 6553200"/>
                <a:gd name="connsiteX1056" fmla="*/ 5786442 w 10058400"/>
                <a:gd name="connsiteY1056" fmla="*/ 2163762 h 6553200"/>
                <a:gd name="connsiteX1057" fmla="*/ 5780886 w 10058400"/>
                <a:gd name="connsiteY1057" fmla="*/ 2171700 h 6553200"/>
                <a:gd name="connsiteX1058" fmla="*/ 5773743 w 10058400"/>
                <a:gd name="connsiteY1058" fmla="*/ 2179638 h 6553200"/>
                <a:gd name="connsiteX1059" fmla="*/ 5767394 w 10058400"/>
                <a:gd name="connsiteY1059" fmla="*/ 2185988 h 6553200"/>
                <a:gd name="connsiteX1060" fmla="*/ 5757871 w 10058400"/>
                <a:gd name="connsiteY1060" fmla="*/ 2191544 h 6553200"/>
                <a:gd name="connsiteX1061" fmla="*/ 5749934 w 10058400"/>
                <a:gd name="connsiteY1061" fmla="*/ 2195513 h 6553200"/>
                <a:gd name="connsiteX1062" fmla="*/ 5739617 w 10058400"/>
                <a:gd name="connsiteY1062" fmla="*/ 2199481 h 6553200"/>
                <a:gd name="connsiteX1063" fmla="*/ 5730093 w 10058400"/>
                <a:gd name="connsiteY1063" fmla="*/ 2201069 h 6553200"/>
                <a:gd name="connsiteX1064" fmla="*/ 5719776 w 10058400"/>
                <a:gd name="connsiteY1064" fmla="*/ 2202656 h 6553200"/>
                <a:gd name="connsiteX1065" fmla="*/ 5710252 w 10058400"/>
                <a:gd name="connsiteY1065" fmla="*/ 2201069 h 6553200"/>
                <a:gd name="connsiteX1066" fmla="*/ 5699141 w 10058400"/>
                <a:gd name="connsiteY1066" fmla="*/ 2197894 h 6553200"/>
                <a:gd name="connsiteX1067" fmla="*/ 5688824 w 10058400"/>
                <a:gd name="connsiteY1067" fmla="*/ 2193925 h 6553200"/>
                <a:gd name="connsiteX1068" fmla="*/ 5679300 w 10058400"/>
                <a:gd name="connsiteY1068" fmla="*/ 2189163 h 6553200"/>
                <a:gd name="connsiteX1069" fmla="*/ 5677713 w 10058400"/>
                <a:gd name="connsiteY1069" fmla="*/ 2187575 h 6553200"/>
                <a:gd name="connsiteX1070" fmla="*/ 5645967 w 10058400"/>
                <a:gd name="connsiteY1070" fmla="*/ 2167731 h 6553200"/>
                <a:gd name="connsiteX1071" fmla="*/ 5614221 w 10058400"/>
                <a:gd name="connsiteY1071" fmla="*/ 2148681 h 6553200"/>
                <a:gd name="connsiteX1072" fmla="*/ 5580889 w 10058400"/>
                <a:gd name="connsiteY1072" fmla="*/ 2134394 h 6553200"/>
                <a:gd name="connsiteX1073" fmla="*/ 5545968 w 10058400"/>
                <a:gd name="connsiteY1073" fmla="*/ 2120900 h 6553200"/>
                <a:gd name="connsiteX1074" fmla="*/ 5511048 w 10058400"/>
                <a:gd name="connsiteY1074" fmla="*/ 2110581 h 6553200"/>
                <a:gd name="connsiteX1075" fmla="*/ 5475334 w 10058400"/>
                <a:gd name="connsiteY1075" fmla="*/ 2101056 h 6553200"/>
                <a:gd name="connsiteX1076" fmla="*/ 5440414 w 10058400"/>
                <a:gd name="connsiteY1076" fmla="*/ 2095500 h 6553200"/>
                <a:gd name="connsiteX1077" fmla="*/ 5404700 w 10058400"/>
                <a:gd name="connsiteY1077" fmla="*/ 2091531 h 6553200"/>
                <a:gd name="connsiteX1078" fmla="*/ 5367399 w 10058400"/>
                <a:gd name="connsiteY1078" fmla="*/ 2089944 h 6553200"/>
                <a:gd name="connsiteX1079" fmla="*/ 5331685 w 10058400"/>
                <a:gd name="connsiteY1079" fmla="*/ 2089944 h 6553200"/>
                <a:gd name="connsiteX1080" fmla="*/ 5295178 w 10058400"/>
                <a:gd name="connsiteY1080" fmla="*/ 2093913 h 6553200"/>
                <a:gd name="connsiteX1081" fmla="*/ 5259464 w 10058400"/>
                <a:gd name="connsiteY1081" fmla="*/ 2099469 h 6553200"/>
                <a:gd name="connsiteX1082" fmla="*/ 5222956 w 10058400"/>
                <a:gd name="connsiteY1082" fmla="*/ 2107406 h 6553200"/>
                <a:gd name="connsiteX1083" fmla="*/ 5187242 w 10058400"/>
                <a:gd name="connsiteY1083" fmla="*/ 2118519 h 6553200"/>
                <a:gd name="connsiteX1084" fmla="*/ 5151528 w 10058400"/>
                <a:gd name="connsiteY1084" fmla="*/ 2130425 h 6553200"/>
                <a:gd name="connsiteX1085" fmla="*/ 5116608 w 10058400"/>
                <a:gd name="connsiteY1085" fmla="*/ 2146300 h 6553200"/>
                <a:gd name="connsiteX1086" fmla="*/ 5107084 w 10058400"/>
                <a:gd name="connsiteY1086" fmla="*/ 2150269 h 6553200"/>
                <a:gd name="connsiteX1087" fmla="*/ 5099148 w 10058400"/>
                <a:gd name="connsiteY1087" fmla="*/ 2156619 h 6553200"/>
                <a:gd name="connsiteX1088" fmla="*/ 5091212 w 10058400"/>
                <a:gd name="connsiteY1088" fmla="*/ 2162175 h 6553200"/>
                <a:gd name="connsiteX1089" fmla="*/ 5084862 w 10058400"/>
                <a:gd name="connsiteY1089" fmla="*/ 2169319 h 6553200"/>
                <a:gd name="connsiteX1090" fmla="*/ 5079307 w 10058400"/>
                <a:gd name="connsiteY1090" fmla="*/ 2177256 h 6553200"/>
                <a:gd name="connsiteX1091" fmla="*/ 5073751 w 10058400"/>
                <a:gd name="connsiteY1091" fmla="*/ 2185194 h 6553200"/>
                <a:gd name="connsiteX1092" fmla="*/ 5069783 w 10058400"/>
                <a:gd name="connsiteY1092" fmla="*/ 2193131 h 6553200"/>
                <a:gd name="connsiteX1093" fmla="*/ 5065815 w 10058400"/>
                <a:gd name="connsiteY1093" fmla="*/ 2202656 h 6553200"/>
                <a:gd name="connsiteX1094" fmla="*/ 5063434 w 10058400"/>
                <a:gd name="connsiteY1094" fmla="*/ 2210594 h 6553200"/>
                <a:gd name="connsiteX1095" fmla="*/ 5060260 w 10058400"/>
                <a:gd name="connsiteY1095" fmla="*/ 2219325 h 6553200"/>
                <a:gd name="connsiteX1096" fmla="*/ 5060260 w 10058400"/>
                <a:gd name="connsiteY1096" fmla="*/ 2228850 h 6553200"/>
                <a:gd name="connsiteX1097" fmla="*/ 5060260 w 10058400"/>
                <a:gd name="connsiteY1097" fmla="*/ 2238375 h 6553200"/>
                <a:gd name="connsiteX1098" fmla="*/ 5060260 w 10058400"/>
                <a:gd name="connsiteY1098" fmla="*/ 2248694 h 6553200"/>
                <a:gd name="connsiteX1099" fmla="*/ 5063434 w 10058400"/>
                <a:gd name="connsiteY1099" fmla="*/ 2258219 h 6553200"/>
                <a:gd name="connsiteX1100" fmla="*/ 5065815 w 10058400"/>
                <a:gd name="connsiteY1100" fmla="*/ 2267744 h 6553200"/>
                <a:gd name="connsiteX1101" fmla="*/ 5069783 w 10058400"/>
                <a:gd name="connsiteY1101" fmla="*/ 2277269 h 6553200"/>
                <a:gd name="connsiteX1102" fmla="*/ 5073751 w 10058400"/>
                <a:gd name="connsiteY1102" fmla="*/ 2285207 h 6553200"/>
                <a:gd name="connsiteX1103" fmla="*/ 5079307 w 10058400"/>
                <a:gd name="connsiteY1103" fmla="*/ 2293937 h 6553200"/>
                <a:gd name="connsiteX1104" fmla="*/ 5085656 w 10058400"/>
                <a:gd name="connsiteY1104" fmla="*/ 2301082 h 6553200"/>
                <a:gd name="connsiteX1105" fmla="*/ 5092799 w 10058400"/>
                <a:gd name="connsiteY1105" fmla="*/ 2307431 h 6553200"/>
                <a:gd name="connsiteX1106" fmla="*/ 5100735 w 10058400"/>
                <a:gd name="connsiteY1106" fmla="*/ 2314576 h 6553200"/>
                <a:gd name="connsiteX1107" fmla="*/ 5108672 w 10058400"/>
                <a:gd name="connsiteY1107" fmla="*/ 2319338 h 6553200"/>
                <a:gd name="connsiteX1108" fmla="*/ 5116608 w 10058400"/>
                <a:gd name="connsiteY1108" fmla="*/ 2323306 h 6553200"/>
                <a:gd name="connsiteX1109" fmla="*/ 5124545 w 10058400"/>
                <a:gd name="connsiteY1109" fmla="*/ 2327275 h 6553200"/>
                <a:gd name="connsiteX1110" fmla="*/ 5134068 w 10058400"/>
                <a:gd name="connsiteY1110" fmla="*/ 2330450 h 6553200"/>
                <a:gd name="connsiteX1111" fmla="*/ 5143592 w 10058400"/>
                <a:gd name="connsiteY1111" fmla="*/ 2332038 h 6553200"/>
                <a:gd name="connsiteX1112" fmla="*/ 5152322 w 10058400"/>
                <a:gd name="connsiteY1112" fmla="*/ 2332831 h 6553200"/>
                <a:gd name="connsiteX1113" fmla="*/ 5161846 w 10058400"/>
                <a:gd name="connsiteY1113" fmla="*/ 2332831 h 6553200"/>
                <a:gd name="connsiteX1114" fmla="*/ 5171369 w 10058400"/>
                <a:gd name="connsiteY1114" fmla="*/ 2332038 h 6553200"/>
                <a:gd name="connsiteX1115" fmla="*/ 5181687 w 10058400"/>
                <a:gd name="connsiteY1115" fmla="*/ 2330450 h 6553200"/>
                <a:gd name="connsiteX1116" fmla="*/ 5191210 w 10058400"/>
                <a:gd name="connsiteY1116" fmla="*/ 2327275 h 6553200"/>
                <a:gd name="connsiteX1117" fmla="*/ 5200734 w 10058400"/>
                <a:gd name="connsiteY1117" fmla="*/ 2323306 h 6553200"/>
                <a:gd name="connsiteX1118" fmla="*/ 5222956 w 10058400"/>
                <a:gd name="connsiteY1118" fmla="*/ 2312988 h 6553200"/>
                <a:gd name="connsiteX1119" fmla="*/ 5245972 w 10058400"/>
                <a:gd name="connsiteY1119" fmla="*/ 2305050 h 6553200"/>
                <a:gd name="connsiteX1120" fmla="*/ 5269781 w 10058400"/>
                <a:gd name="connsiteY1120" fmla="*/ 2298700 h 6553200"/>
                <a:gd name="connsiteX1121" fmla="*/ 5293590 w 10058400"/>
                <a:gd name="connsiteY1121" fmla="*/ 2293144 h 6553200"/>
                <a:gd name="connsiteX1122" fmla="*/ 5318193 w 10058400"/>
                <a:gd name="connsiteY1122" fmla="*/ 2289175 h 6553200"/>
                <a:gd name="connsiteX1123" fmla="*/ 5340415 w 10058400"/>
                <a:gd name="connsiteY1123" fmla="*/ 2286000 h 6553200"/>
                <a:gd name="connsiteX1124" fmla="*/ 5365018 w 10058400"/>
                <a:gd name="connsiteY1124" fmla="*/ 2286000 h 6553200"/>
                <a:gd name="connsiteX1125" fmla="*/ 5388827 w 10058400"/>
                <a:gd name="connsiteY1125" fmla="*/ 2287588 h 6553200"/>
                <a:gd name="connsiteX1126" fmla="*/ 5412636 w 10058400"/>
                <a:gd name="connsiteY1126" fmla="*/ 2289969 h 6553200"/>
                <a:gd name="connsiteX1127" fmla="*/ 5435652 w 10058400"/>
                <a:gd name="connsiteY1127" fmla="*/ 2293937 h 6553200"/>
                <a:gd name="connsiteX1128" fmla="*/ 5457874 w 10058400"/>
                <a:gd name="connsiteY1128" fmla="*/ 2299494 h 6553200"/>
                <a:gd name="connsiteX1129" fmla="*/ 5480890 w 10058400"/>
                <a:gd name="connsiteY1129" fmla="*/ 2306637 h 6553200"/>
                <a:gd name="connsiteX1130" fmla="*/ 5503112 w 10058400"/>
                <a:gd name="connsiteY1130" fmla="*/ 2314576 h 6553200"/>
                <a:gd name="connsiteX1131" fmla="*/ 5524540 w 10058400"/>
                <a:gd name="connsiteY1131" fmla="*/ 2324894 h 6553200"/>
                <a:gd name="connsiteX1132" fmla="*/ 5545968 w 10058400"/>
                <a:gd name="connsiteY1132" fmla="*/ 2336800 h 6553200"/>
                <a:gd name="connsiteX1133" fmla="*/ 5567397 w 10058400"/>
                <a:gd name="connsiteY1133" fmla="*/ 2350294 h 6553200"/>
                <a:gd name="connsiteX1134" fmla="*/ 5592793 w 10058400"/>
                <a:gd name="connsiteY1134" fmla="*/ 2369344 h 6553200"/>
                <a:gd name="connsiteX1135" fmla="*/ 5616602 w 10058400"/>
                <a:gd name="connsiteY1135" fmla="*/ 2389981 h 6553200"/>
                <a:gd name="connsiteX1136" fmla="*/ 5639618 w 10058400"/>
                <a:gd name="connsiteY1136" fmla="*/ 2414588 h 6553200"/>
                <a:gd name="connsiteX1137" fmla="*/ 5661046 w 10058400"/>
                <a:gd name="connsiteY1137" fmla="*/ 2439987 h 6553200"/>
                <a:gd name="connsiteX1138" fmla="*/ 5680887 w 10058400"/>
                <a:gd name="connsiteY1138" fmla="*/ 2467769 h 6553200"/>
                <a:gd name="connsiteX1139" fmla="*/ 5698347 w 10058400"/>
                <a:gd name="connsiteY1139" fmla="*/ 2497138 h 6553200"/>
                <a:gd name="connsiteX1140" fmla="*/ 5714220 w 10058400"/>
                <a:gd name="connsiteY1140" fmla="*/ 2528888 h 6553200"/>
                <a:gd name="connsiteX1141" fmla="*/ 5728506 w 10058400"/>
                <a:gd name="connsiteY1141" fmla="*/ 2562225 h 6553200"/>
                <a:gd name="connsiteX1142" fmla="*/ 5741998 w 10058400"/>
                <a:gd name="connsiteY1142" fmla="*/ 2598738 h 6553200"/>
                <a:gd name="connsiteX1143" fmla="*/ 5753902 w 10058400"/>
                <a:gd name="connsiteY1143" fmla="*/ 2636044 h 6553200"/>
                <a:gd name="connsiteX1144" fmla="*/ 5765013 w 10058400"/>
                <a:gd name="connsiteY1144" fmla="*/ 2674144 h 6553200"/>
                <a:gd name="connsiteX1145" fmla="*/ 5772950 w 10058400"/>
                <a:gd name="connsiteY1145" fmla="*/ 2716213 h 6553200"/>
                <a:gd name="connsiteX1146" fmla="*/ 5779299 w 10058400"/>
                <a:gd name="connsiteY1146" fmla="*/ 2758281 h 6553200"/>
                <a:gd name="connsiteX1147" fmla="*/ 5784854 w 10058400"/>
                <a:gd name="connsiteY1147" fmla="*/ 2802731 h 6553200"/>
                <a:gd name="connsiteX1148" fmla="*/ 5787235 w 10058400"/>
                <a:gd name="connsiteY1148" fmla="*/ 2847975 h 6553200"/>
                <a:gd name="connsiteX1149" fmla="*/ 5788823 w 10058400"/>
                <a:gd name="connsiteY1149" fmla="*/ 2895600 h 6553200"/>
                <a:gd name="connsiteX1150" fmla="*/ 5786442 w 10058400"/>
                <a:gd name="connsiteY1150" fmla="*/ 3009106 h 6553200"/>
                <a:gd name="connsiteX1151" fmla="*/ 5786442 w 10058400"/>
                <a:gd name="connsiteY1151" fmla="*/ 3030538 h 6553200"/>
                <a:gd name="connsiteX1152" fmla="*/ 5786442 w 10058400"/>
                <a:gd name="connsiteY1152" fmla="*/ 3036094 h 6553200"/>
                <a:gd name="connsiteX1153" fmla="*/ 5784854 w 10058400"/>
                <a:gd name="connsiteY1153" fmla="*/ 3133725 h 6553200"/>
                <a:gd name="connsiteX1154" fmla="*/ 5786442 w 10058400"/>
                <a:gd name="connsiteY1154" fmla="*/ 3226594 h 6553200"/>
                <a:gd name="connsiteX1155" fmla="*/ 5787235 w 10058400"/>
                <a:gd name="connsiteY1155" fmla="*/ 3317081 h 6553200"/>
                <a:gd name="connsiteX1156" fmla="*/ 5790410 w 10058400"/>
                <a:gd name="connsiteY1156" fmla="*/ 3404394 h 6553200"/>
                <a:gd name="connsiteX1157" fmla="*/ 5794378 w 10058400"/>
                <a:gd name="connsiteY1157" fmla="*/ 3489325 h 6553200"/>
                <a:gd name="connsiteX1158" fmla="*/ 5799140 w 10058400"/>
                <a:gd name="connsiteY1158" fmla="*/ 3569494 h 6553200"/>
                <a:gd name="connsiteX1159" fmla="*/ 5804695 w 10058400"/>
                <a:gd name="connsiteY1159" fmla="*/ 3648075 h 6553200"/>
                <a:gd name="connsiteX1160" fmla="*/ 5811838 w 10058400"/>
                <a:gd name="connsiteY1160" fmla="*/ 3722687 h 6553200"/>
                <a:gd name="connsiteX1161" fmla="*/ 5811838 w 10058400"/>
                <a:gd name="connsiteY1161" fmla="*/ 3741737 h 6553200"/>
                <a:gd name="connsiteX1162" fmla="*/ 5808664 w 10058400"/>
                <a:gd name="connsiteY1162" fmla="*/ 3759200 h 6553200"/>
                <a:gd name="connsiteX1163" fmla="*/ 5804695 w 10058400"/>
                <a:gd name="connsiteY1163" fmla="*/ 3776662 h 6553200"/>
                <a:gd name="connsiteX1164" fmla="*/ 5798346 w 10058400"/>
                <a:gd name="connsiteY1164" fmla="*/ 3792537 h 6553200"/>
                <a:gd name="connsiteX1165" fmla="*/ 5788823 w 10058400"/>
                <a:gd name="connsiteY1165" fmla="*/ 3806825 h 6553200"/>
                <a:gd name="connsiteX1166" fmla="*/ 5779299 w 10058400"/>
                <a:gd name="connsiteY1166" fmla="*/ 3818731 h 6553200"/>
                <a:gd name="connsiteX1167" fmla="*/ 5767394 w 10058400"/>
                <a:gd name="connsiteY1167" fmla="*/ 3830637 h 6553200"/>
                <a:gd name="connsiteX1168" fmla="*/ 5753902 w 10058400"/>
                <a:gd name="connsiteY1168" fmla="*/ 3841750 h 6553200"/>
                <a:gd name="connsiteX1169" fmla="*/ 5739617 w 10058400"/>
                <a:gd name="connsiteY1169" fmla="*/ 3849687 h 6553200"/>
                <a:gd name="connsiteX1170" fmla="*/ 5723744 w 10058400"/>
                <a:gd name="connsiteY1170" fmla="*/ 3855244 h 6553200"/>
                <a:gd name="connsiteX1171" fmla="*/ 5707078 w 10058400"/>
                <a:gd name="connsiteY1171" fmla="*/ 3859212 h 6553200"/>
                <a:gd name="connsiteX1172" fmla="*/ 5690411 w 10058400"/>
                <a:gd name="connsiteY1172" fmla="*/ 3861594 h 6553200"/>
                <a:gd name="connsiteX1173" fmla="*/ 5673745 w 10058400"/>
                <a:gd name="connsiteY1173" fmla="*/ 3861594 h 6553200"/>
                <a:gd name="connsiteX1174" fmla="*/ 5657078 w 10058400"/>
                <a:gd name="connsiteY1174" fmla="*/ 3859212 h 6553200"/>
                <a:gd name="connsiteX1175" fmla="*/ 5639618 w 10058400"/>
                <a:gd name="connsiteY1175" fmla="*/ 3853656 h 6553200"/>
                <a:gd name="connsiteX1176" fmla="*/ 5622158 w 10058400"/>
                <a:gd name="connsiteY1176" fmla="*/ 3845719 h 6553200"/>
                <a:gd name="connsiteX1177" fmla="*/ 5587238 w 10058400"/>
                <a:gd name="connsiteY1177" fmla="*/ 3826669 h 6553200"/>
                <a:gd name="connsiteX1178" fmla="*/ 5552317 w 10058400"/>
                <a:gd name="connsiteY1178" fmla="*/ 3810794 h 6553200"/>
                <a:gd name="connsiteX1179" fmla="*/ 5515016 w 10058400"/>
                <a:gd name="connsiteY1179" fmla="*/ 3794919 h 6553200"/>
                <a:gd name="connsiteX1180" fmla="*/ 5477715 w 10058400"/>
                <a:gd name="connsiteY1180" fmla="*/ 3781425 h 6553200"/>
                <a:gd name="connsiteX1181" fmla="*/ 5449938 w 10058400"/>
                <a:gd name="connsiteY1181" fmla="*/ 3771900 h 6553200"/>
                <a:gd name="connsiteX1182" fmla="*/ 5422954 w 10058400"/>
                <a:gd name="connsiteY1182" fmla="*/ 3763962 h 6553200"/>
                <a:gd name="connsiteX1183" fmla="*/ 5396764 w 10058400"/>
                <a:gd name="connsiteY1183" fmla="*/ 3757612 h 6553200"/>
                <a:gd name="connsiteX1184" fmla="*/ 5371367 w 10058400"/>
                <a:gd name="connsiteY1184" fmla="*/ 3753644 h 6553200"/>
                <a:gd name="connsiteX1185" fmla="*/ 5345971 w 10058400"/>
                <a:gd name="connsiteY1185" fmla="*/ 3749675 h 6553200"/>
                <a:gd name="connsiteX1186" fmla="*/ 5320574 w 10058400"/>
                <a:gd name="connsiteY1186" fmla="*/ 3747294 h 6553200"/>
                <a:gd name="connsiteX1187" fmla="*/ 5296765 w 10058400"/>
                <a:gd name="connsiteY1187" fmla="*/ 3745706 h 6553200"/>
                <a:gd name="connsiteX1188" fmla="*/ 5272956 w 10058400"/>
                <a:gd name="connsiteY1188" fmla="*/ 3745706 h 6553200"/>
                <a:gd name="connsiteX1189" fmla="*/ 5249940 w 10058400"/>
                <a:gd name="connsiteY1189" fmla="*/ 3745706 h 6553200"/>
                <a:gd name="connsiteX1190" fmla="*/ 5226924 w 10058400"/>
                <a:gd name="connsiteY1190" fmla="*/ 3748087 h 6553200"/>
                <a:gd name="connsiteX1191" fmla="*/ 5204702 w 10058400"/>
                <a:gd name="connsiteY1191" fmla="*/ 3752056 h 6553200"/>
                <a:gd name="connsiteX1192" fmla="*/ 5183274 w 10058400"/>
                <a:gd name="connsiteY1192" fmla="*/ 3756025 h 6553200"/>
                <a:gd name="connsiteX1193" fmla="*/ 5163433 w 10058400"/>
                <a:gd name="connsiteY1193" fmla="*/ 3763169 h 6553200"/>
                <a:gd name="connsiteX1194" fmla="*/ 5143592 w 10058400"/>
                <a:gd name="connsiteY1194" fmla="*/ 3769519 h 6553200"/>
                <a:gd name="connsiteX1195" fmla="*/ 5122957 w 10058400"/>
                <a:gd name="connsiteY1195" fmla="*/ 3779044 h 6553200"/>
                <a:gd name="connsiteX1196" fmla="*/ 5104704 w 10058400"/>
                <a:gd name="connsiteY1196" fmla="*/ 3788569 h 6553200"/>
                <a:gd name="connsiteX1197" fmla="*/ 5088831 w 10058400"/>
                <a:gd name="connsiteY1197" fmla="*/ 3797300 h 6553200"/>
                <a:gd name="connsiteX1198" fmla="*/ 5075339 w 10058400"/>
                <a:gd name="connsiteY1198" fmla="*/ 3806825 h 6553200"/>
                <a:gd name="connsiteX1199" fmla="*/ 5060260 w 10058400"/>
                <a:gd name="connsiteY1199" fmla="*/ 3816350 h 6553200"/>
                <a:gd name="connsiteX1200" fmla="*/ 5047561 w 10058400"/>
                <a:gd name="connsiteY1200" fmla="*/ 3826669 h 6553200"/>
                <a:gd name="connsiteX1201" fmla="*/ 5022958 w 10058400"/>
                <a:gd name="connsiteY1201" fmla="*/ 3849687 h 6553200"/>
                <a:gd name="connsiteX1202" fmla="*/ 5001530 w 10058400"/>
                <a:gd name="connsiteY1202" fmla="*/ 3875087 h 6553200"/>
                <a:gd name="connsiteX1203" fmla="*/ 4980102 w 10058400"/>
                <a:gd name="connsiteY1203" fmla="*/ 3901281 h 6553200"/>
                <a:gd name="connsiteX1204" fmla="*/ 4963435 w 10058400"/>
                <a:gd name="connsiteY1204" fmla="*/ 3929856 h 6553200"/>
                <a:gd name="connsiteX1205" fmla="*/ 4946769 w 10058400"/>
                <a:gd name="connsiteY1205" fmla="*/ 3959225 h 6553200"/>
                <a:gd name="connsiteX1206" fmla="*/ 4932483 w 10058400"/>
                <a:gd name="connsiteY1206" fmla="*/ 3988594 h 6553200"/>
                <a:gd name="connsiteX1207" fmla="*/ 4918991 w 10058400"/>
                <a:gd name="connsiteY1207" fmla="*/ 4020344 h 6553200"/>
                <a:gd name="connsiteX1208" fmla="*/ 4907087 w 10058400"/>
                <a:gd name="connsiteY1208" fmla="*/ 4052094 h 6553200"/>
                <a:gd name="connsiteX1209" fmla="*/ 4896769 w 10058400"/>
                <a:gd name="connsiteY1209" fmla="*/ 4084638 h 6553200"/>
                <a:gd name="connsiteX1210" fmla="*/ 4885658 w 10058400"/>
                <a:gd name="connsiteY1210" fmla="*/ 4116388 h 6553200"/>
                <a:gd name="connsiteX1211" fmla="*/ 4869786 w 10058400"/>
                <a:gd name="connsiteY1211" fmla="*/ 4180681 h 6553200"/>
                <a:gd name="connsiteX1212" fmla="*/ 4853913 w 10058400"/>
                <a:gd name="connsiteY1212" fmla="*/ 4243388 h 6553200"/>
                <a:gd name="connsiteX1213" fmla="*/ 4845976 w 10058400"/>
                <a:gd name="connsiteY1213" fmla="*/ 4276725 h 6553200"/>
                <a:gd name="connsiteX1214" fmla="*/ 4834865 w 10058400"/>
                <a:gd name="connsiteY1214" fmla="*/ 4318794 h 6553200"/>
                <a:gd name="connsiteX1215" fmla="*/ 4822167 w 10058400"/>
                <a:gd name="connsiteY1215" fmla="*/ 4361656 h 6553200"/>
                <a:gd name="connsiteX1216" fmla="*/ 4804707 w 10058400"/>
                <a:gd name="connsiteY1216" fmla="*/ 4406900 h 6553200"/>
                <a:gd name="connsiteX1217" fmla="*/ 4795183 w 10058400"/>
                <a:gd name="connsiteY1217" fmla="*/ 4428331 h 6553200"/>
                <a:gd name="connsiteX1218" fmla="*/ 4785660 w 10058400"/>
                <a:gd name="connsiteY1218" fmla="*/ 4449763 h 6553200"/>
                <a:gd name="connsiteX1219" fmla="*/ 4773755 w 10058400"/>
                <a:gd name="connsiteY1219" fmla="*/ 4469606 h 6553200"/>
                <a:gd name="connsiteX1220" fmla="*/ 4761850 w 10058400"/>
                <a:gd name="connsiteY1220" fmla="*/ 4490244 h 6553200"/>
                <a:gd name="connsiteX1221" fmla="*/ 4749946 w 10058400"/>
                <a:gd name="connsiteY1221" fmla="*/ 4508500 h 6553200"/>
                <a:gd name="connsiteX1222" fmla="*/ 4734866 w 10058400"/>
                <a:gd name="connsiteY1222" fmla="*/ 4527550 h 6553200"/>
                <a:gd name="connsiteX1223" fmla="*/ 4720581 w 10058400"/>
                <a:gd name="connsiteY1223" fmla="*/ 4543425 h 6553200"/>
                <a:gd name="connsiteX1224" fmla="*/ 4705502 w 10058400"/>
                <a:gd name="connsiteY1224" fmla="*/ 4557713 h 6553200"/>
                <a:gd name="connsiteX1225" fmla="*/ 4688042 w 10058400"/>
                <a:gd name="connsiteY1225" fmla="*/ 4571206 h 6553200"/>
                <a:gd name="connsiteX1226" fmla="*/ 4671375 w 10058400"/>
                <a:gd name="connsiteY1226" fmla="*/ 4582319 h 6553200"/>
                <a:gd name="connsiteX1227" fmla="*/ 4649947 w 10058400"/>
                <a:gd name="connsiteY1227" fmla="*/ 4592638 h 6553200"/>
                <a:gd name="connsiteX1228" fmla="*/ 4628519 w 10058400"/>
                <a:gd name="connsiteY1228" fmla="*/ 4600575 h 6553200"/>
                <a:gd name="connsiteX1229" fmla="*/ 4604709 w 10058400"/>
                <a:gd name="connsiteY1229" fmla="*/ 4604544 h 6553200"/>
                <a:gd name="connsiteX1230" fmla="*/ 4579313 w 10058400"/>
                <a:gd name="connsiteY1230" fmla="*/ 4606925 h 6553200"/>
                <a:gd name="connsiteX1231" fmla="*/ 4553916 w 10058400"/>
                <a:gd name="connsiteY1231" fmla="*/ 4606925 h 6553200"/>
                <a:gd name="connsiteX1232" fmla="*/ 4526932 w 10058400"/>
                <a:gd name="connsiteY1232" fmla="*/ 4602956 h 6553200"/>
                <a:gd name="connsiteX1233" fmla="*/ 4497568 w 10058400"/>
                <a:gd name="connsiteY1233" fmla="*/ 4598194 h 6553200"/>
                <a:gd name="connsiteX1234" fmla="*/ 4466616 w 10058400"/>
                <a:gd name="connsiteY1234" fmla="*/ 4588669 h 6553200"/>
                <a:gd name="connsiteX1235" fmla="*/ 4438838 w 10058400"/>
                <a:gd name="connsiteY1235" fmla="*/ 4580731 h 6553200"/>
                <a:gd name="connsiteX1236" fmla="*/ 4411061 w 10058400"/>
                <a:gd name="connsiteY1236" fmla="*/ 4573588 h 6553200"/>
                <a:gd name="connsiteX1237" fmla="*/ 4384077 w 10058400"/>
                <a:gd name="connsiteY1237" fmla="*/ 4568825 h 6553200"/>
                <a:gd name="connsiteX1238" fmla="*/ 4357887 w 10058400"/>
                <a:gd name="connsiteY1238" fmla="*/ 4563269 h 6553200"/>
                <a:gd name="connsiteX1239" fmla="*/ 4332490 w 10058400"/>
                <a:gd name="connsiteY1239" fmla="*/ 4560888 h 6553200"/>
                <a:gd name="connsiteX1240" fmla="*/ 4305506 w 10058400"/>
                <a:gd name="connsiteY1240" fmla="*/ 4559300 h 6553200"/>
                <a:gd name="connsiteX1241" fmla="*/ 4281697 w 10058400"/>
                <a:gd name="connsiteY1241" fmla="*/ 4559300 h 6553200"/>
                <a:gd name="connsiteX1242" fmla="*/ 4256301 w 10058400"/>
                <a:gd name="connsiteY1242" fmla="*/ 4560888 h 6553200"/>
                <a:gd name="connsiteX1243" fmla="*/ 4233285 w 10058400"/>
                <a:gd name="connsiteY1243" fmla="*/ 4561681 h 6553200"/>
                <a:gd name="connsiteX1244" fmla="*/ 4209476 w 10058400"/>
                <a:gd name="connsiteY1244" fmla="*/ 4565650 h 6553200"/>
                <a:gd name="connsiteX1245" fmla="*/ 4187254 w 10058400"/>
                <a:gd name="connsiteY1245" fmla="*/ 4571206 h 6553200"/>
                <a:gd name="connsiteX1246" fmla="*/ 4165825 w 10058400"/>
                <a:gd name="connsiteY1246" fmla="*/ 4577556 h 6553200"/>
                <a:gd name="connsiteX1247" fmla="*/ 4144397 w 10058400"/>
                <a:gd name="connsiteY1247" fmla="*/ 4586288 h 6553200"/>
                <a:gd name="connsiteX1248" fmla="*/ 4122969 w 10058400"/>
                <a:gd name="connsiteY1248" fmla="*/ 4595019 h 6553200"/>
                <a:gd name="connsiteX1249" fmla="*/ 4103128 w 10058400"/>
                <a:gd name="connsiteY1249" fmla="*/ 4606131 h 6553200"/>
                <a:gd name="connsiteX1250" fmla="*/ 4082493 w 10058400"/>
                <a:gd name="connsiteY1250" fmla="*/ 4616450 h 6553200"/>
                <a:gd name="connsiteX1251" fmla="*/ 4058684 w 10058400"/>
                <a:gd name="connsiteY1251" fmla="*/ 4633913 h 6553200"/>
                <a:gd name="connsiteX1252" fmla="*/ 4036462 w 10058400"/>
                <a:gd name="connsiteY1252" fmla="*/ 4652963 h 6553200"/>
                <a:gd name="connsiteX1253" fmla="*/ 4015033 w 10058400"/>
                <a:gd name="connsiteY1253" fmla="*/ 4673600 h 6553200"/>
                <a:gd name="connsiteX1254" fmla="*/ 3995192 w 10058400"/>
                <a:gd name="connsiteY1254" fmla="*/ 4696619 h 6553200"/>
                <a:gd name="connsiteX1255" fmla="*/ 3974558 w 10058400"/>
                <a:gd name="connsiteY1255" fmla="*/ 4722019 h 6553200"/>
                <a:gd name="connsiteX1256" fmla="*/ 3957098 w 10058400"/>
                <a:gd name="connsiteY1256" fmla="*/ 4749006 h 6553200"/>
                <a:gd name="connsiteX1257" fmla="*/ 3940431 w 10058400"/>
                <a:gd name="connsiteY1257" fmla="*/ 4778375 h 6553200"/>
                <a:gd name="connsiteX1258" fmla="*/ 3925352 w 10058400"/>
                <a:gd name="connsiteY1258" fmla="*/ 4810125 h 6553200"/>
                <a:gd name="connsiteX1259" fmla="*/ 3911066 w 10058400"/>
                <a:gd name="connsiteY1259" fmla="*/ 4843463 h 6553200"/>
                <a:gd name="connsiteX1260" fmla="*/ 3897574 w 10058400"/>
                <a:gd name="connsiteY1260" fmla="*/ 4879181 h 6553200"/>
                <a:gd name="connsiteX1261" fmla="*/ 3885670 w 10058400"/>
                <a:gd name="connsiteY1261" fmla="*/ 4916488 h 6553200"/>
                <a:gd name="connsiteX1262" fmla="*/ 3874559 w 10058400"/>
                <a:gd name="connsiteY1262" fmla="*/ 4956969 h 6553200"/>
                <a:gd name="connsiteX1263" fmla="*/ 3865035 w 10058400"/>
                <a:gd name="connsiteY1263" fmla="*/ 4999831 h 6553200"/>
                <a:gd name="connsiteX1264" fmla="*/ 3856305 w 10058400"/>
                <a:gd name="connsiteY1264" fmla="*/ 5043488 h 6553200"/>
                <a:gd name="connsiteX1265" fmla="*/ 3849162 w 10058400"/>
                <a:gd name="connsiteY1265" fmla="*/ 5090319 h 6553200"/>
                <a:gd name="connsiteX1266" fmla="*/ 3842813 w 10058400"/>
                <a:gd name="connsiteY1266" fmla="*/ 5137944 h 6553200"/>
                <a:gd name="connsiteX1267" fmla="*/ 3838845 w 10058400"/>
                <a:gd name="connsiteY1267" fmla="*/ 5168900 h 6553200"/>
                <a:gd name="connsiteX1268" fmla="*/ 3831702 w 10058400"/>
                <a:gd name="connsiteY1268" fmla="*/ 5196681 h 6553200"/>
                <a:gd name="connsiteX1269" fmla="*/ 3823766 w 10058400"/>
                <a:gd name="connsiteY1269" fmla="*/ 5220494 h 6553200"/>
                <a:gd name="connsiteX1270" fmla="*/ 3815036 w 10058400"/>
                <a:gd name="connsiteY1270" fmla="*/ 5243513 h 6553200"/>
                <a:gd name="connsiteX1271" fmla="*/ 3803925 w 10058400"/>
                <a:gd name="connsiteY1271" fmla="*/ 5263356 h 6553200"/>
                <a:gd name="connsiteX1272" fmla="*/ 3790433 w 10058400"/>
                <a:gd name="connsiteY1272" fmla="*/ 5280819 h 6553200"/>
                <a:gd name="connsiteX1273" fmla="*/ 3776147 w 10058400"/>
                <a:gd name="connsiteY1273" fmla="*/ 5295900 h 6553200"/>
                <a:gd name="connsiteX1274" fmla="*/ 3760274 w 10058400"/>
                <a:gd name="connsiteY1274" fmla="*/ 5307806 h 6553200"/>
                <a:gd name="connsiteX1275" fmla="*/ 3744402 w 10058400"/>
                <a:gd name="connsiteY1275" fmla="*/ 5315744 h 6553200"/>
                <a:gd name="connsiteX1276" fmla="*/ 3726941 w 10058400"/>
                <a:gd name="connsiteY1276" fmla="*/ 5323681 h 6553200"/>
                <a:gd name="connsiteX1277" fmla="*/ 3707894 w 10058400"/>
                <a:gd name="connsiteY1277" fmla="*/ 5329238 h 6553200"/>
                <a:gd name="connsiteX1278" fmla="*/ 3688053 w 10058400"/>
                <a:gd name="connsiteY1278" fmla="*/ 5333206 h 6553200"/>
                <a:gd name="connsiteX1279" fmla="*/ 3666625 w 10058400"/>
                <a:gd name="connsiteY1279" fmla="*/ 5335588 h 6553200"/>
                <a:gd name="connsiteX1280" fmla="*/ 3643609 w 10058400"/>
                <a:gd name="connsiteY1280" fmla="*/ 5337175 h 6553200"/>
                <a:gd name="connsiteX1281" fmla="*/ 3619006 w 10058400"/>
                <a:gd name="connsiteY1281" fmla="*/ 5337175 h 6553200"/>
                <a:gd name="connsiteX1282" fmla="*/ 3592022 w 10058400"/>
                <a:gd name="connsiteY1282" fmla="*/ 5335588 h 6553200"/>
                <a:gd name="connsiteX1283" fmla="*/ 3565039 w 10058400"/>
                <a:gd name="connsiteY1283" fmla="*/ 5333206 h 6553200"/>
                <a:gd name="connsiteX1284" fmla="*/ 3535674 w 10058400"/>
                <a:gd name="connsiteY1284" fmla="*/ 5329238 h 6553200"/>
                <a:gd name="connsiteX1285" fmla="*/ 3503928 w 10058400"/>
                <a:gd name="connsiteY1285" fmla="*/ 5323681 h 6553200"/>
                <a:gd name="connsiteX1286" fmla="*/ 3472182 w 10058400"/>
                <a:gd name="connsiteY1286" fmla="*/ 5315744 h 6553200"/>
                <a:gd name="connsiteX1287" fmla="*/ 3438850 w 10058400"/>
                <a:gd name="connsiteY1287" fmla="*/ 5307806 h 6553200"/>
                <a:gd name="connsiteX1288" fmla="*/ 3402342 w 10058400"/>
                <a:gd name="connsiteY1288" fmla="*/ 5298281 h 6553200"/>
                <a:gd name="connsiteX1289" fmla="*/ 3366628 w 10058400"/>
                <a:gd name="connsiteY1289" fmla="*/ 5286375 h 6553200"/>
                <a:gd name="connsiteX1290" fmla="*/ 3327740 w 10058400"/>
                <a:gd name="connsiteY1290" fmla="*/ 5272881 h 6553200"/>
                <a:gd name="connsiteX1291" fmla="*/ 3305518 w 10058400"/>
                <a:gd name="connsiteY1291" fmla="*/ 5266531 h 6553200"/>
                <a:gd name="connsiteX1292" fmla="*/ 3282503 w 10058400"/>
                <a:gd name="connsiteY1292" fmla="*/ 5259388 h 6553200"/>
                <a:gd name="connsiteX1293" fmla="*/ 3274566 w 10058400"/>
                <a:gd name="connsiteY1293" fmla="*/ 5257006 h 6553200"/>
                <a:gd name="connsiteX1294" fmla="*/ 3266630 w 10058400"/>
                <a:gd name="connsiteY1294" fmla="*/ 5253038 h 6553200"/>
                <a:gd name="connsiteX1295" fmla="*/ 3227741 w 10058400"/>
                <a:gd name="connsiteY1295" fmla="*/ 5243513 h 6553200"/>
                <a:gd name="connsiteX1296" fmla="*/ 3186472 w 10058400"/>
                <a:gd name="connsiteY1296" fmla="*/ 5235575 h 6553200"/>
                <a:gd name="connsiteX1297" fmla="*/ 3143615 w 10058400"/>
                <a:gd name="connsiteY1297" fmla="*/ 5229225 h 6553200"/>
                <a:gd name="connsiteX1298" fmla="*/ 3099965 w 10058400"/>
                <a:gd name="connsiteY1298" fmla="*/ 5223669 h 6553200"/>
                <a:gd name="connsiteX1299" fmla="*/ 3054727 w 10058400"/>
                <a:gd name="connsiteY1299" fmla="*/ 5220494 h 6553200"/>
                <a:gd name="connsiteX1300" fmla="*/ 3007902 w 10058400"/>
                <a:gd name="connsiteY1300" fmla="*/ 5216525 h 6553200"/>
                <a:gd name="connsiteX1301" fmla="*/ 2911872 w 10058400"/>
                <a:gd name="connsiteY1301" fmla="*/ 5211763 h 6553200"/>
                <a:gd name="connsiteX1302" fmla="*/ 2837270 w 10058400"/>
                <a:gd name="connsiteY1302" fmla="*/ 5207794 h 6553200"/>
                <a:gd name="connsiteX1303" fmla="*/ 2759492 w 10058400"/>
                <a:gd name="connsiteY1303" fmla="*/ 5203825 h 6553200"/>
                <a:gd name="connsiteX1304" fmla="*/ 2680922 w 10058400"/>
                <a:gd name="connsiteY1304" fmla="*/ 5196681 h 6553200"/>
                <a:gd name="connsiteX1305" fmla="*/ 2641240 w 10058400"/>
                <a:gd name="connsiteY1305" fmla="*/ 5191919 h 6553200"/>
                <a:gd name="connsiteX1306" fmla="*/ 2600764 w 10058400"/>
                <a:gd name="connsiteY1306" fmla="*/ 5186363 h 6553200"/>
                <a:gd name="connsiteX1307" fmla="*/ 2562669 w 10058400"/>
                <a:gd name="connsiteY1307" fmla="*/ 5180806 h 6553200"/>
                <a:gd name="connsiteX1308" fmla="*/ 2522194 w 10058400"/>
                <a:gd name="connsiteY1308" fmla="*/ 5172869 h 6553200"/>
                <a:gd name="connsiteX1309" fmla="*/ 2482512 w 10058400"/>
                <a:gd name="connsiteY1309" fmla="*/ 5164931 h 6553200"/>
                <a:gd name="connsiteX1310" fmla="*/ 2442036 w 10058400"/>
                <a:gd name="connsiteY1310" fmla="*/ 5155406 h 6553200"/>
                <a:gd name="connsiteX1311" fmla="*/ 2402354 w 10058400"/>
                <a:gd name="connsiteY1311" fmla="*/ 5143500 h 6553200"/>
                <a:gd name="connsiteX1312" fmla="*/ 2363466 w 10058400"/>
                <a:gd name="connsiteY1312" fmla="*/ 5131594 h 6553200"/>
                <a:gd name="connsiteX1313" fmla="*/ 2323783 w 10058400"/>
                <a:gd name="connsiteY1313" fmla="*/ 5116513 h 6553200"/>
                <a:gd name="connsiteX1314" fmla="*/ 2284895 w 10058400"/>
                <a:gd name="connsiteY1314" fmla="*/ 5100638 h 6553200"/>
                <a:gd name="connsiteX1315" fmla="*/ 2246007 w 10058400"/>
                <a:gd name="connsiteY1315" fmla="*/ 5083175 h 6553200"/>
                <a:gd name="connsiteX1316" fmla="*/ 2208705 w 10058400"/>
                <a:gd name="connsiteY1316" fmla="*/ 5063331 h 6553200"/>
                <a:gd name="connsiteX1317" fmla="*/ 2171404 w 10058400"/>
                <a:gd name="connsiteY1317" fmla="*/ 5041900 h 6553200"/>
                <a:gd name="connsiteX1318" fmla="*/ 2134102 w 10058400"/>
                <a:gd name="connsiteY1318" fmla="*/ 5016500 h 6553200"/>
                <a:gd name="connsiteX1319" fmla="*/ 2098388 w 10058400"/>
                <a:gd name="connsiteY1319" fmla="*/ 4991100 h 6553200"/>
                <a:gd name="connsiteX1320" fmla="*/ 2061881 w 10058400"/>
                <a:gd name="connsiteY1320" fmla="*/ 4961731 h 6553200"/>
                <a:gd name="connsiteX1321" fmla="*/ 2027755 w 10058400"/>
                <a:gd name="connsiteY1321" fmla="*/ 4929981 h 6553200"/>
                <a:gd name="connsiteX1322" fmla="*/ 1992834 w 10058400"/>
                <a:gd name="connsiteY1322" fmla="*/ 4896644 h 6553200"/>
                <a:gd name="connsiteX1323" fmla="*/ 1959501 w 10058400"/>
                <a:gd name="connsiteY1323" fmla="*/ 4859338 h 6553200"/>
                <a:gd name="connsiteX1324" fmla="*/ 1927755 w 10058400"/>
                <a:gd name="connsiteY1324" fmla="*/ 4819650 h 6553200"/>
                <a:gd name="connsiteX1325" fmla="*/ 1895217 w 10058400"/>
                <a:gd name="connsiteY1325" fmla="*/ 4776788 h 6553200"/>
                <a:gd name="connsiteX1326" fmla="*/ 1865058 w 10058400"/>
                <a:gd name="connsiteY1326" fmla="*/ 4731544 h 6553200"/>
                <a:gd name="connsiteX1327" fmla="*/ 1835693 w 10058400"/>
                <a:gd name="connsiteY1327" fmla="*/ 4682331 h 6553200"/>
                <a:gd name="connsiteX1328" fmla="*/ 1807122 w 10058400"/>
                <a:gd name="connsiteY1328" fmla="*/ 4629944 h 6553200"/>
                <a:gd name="connsiteX1329" fmla="*/ 1780932 w 10058400"/>
                <a:gd name="connsiteY1329" fmla="*/ 4573588 h 6553200"/>
                <a:gd name="connsiteX1330" fmla="*/ 1753948 w 10058400"/>
                <a:gd name="connsiteY1330" fmla="*/ 4514056 h 6553200"/>
                <a:gd name="connsiteX1331" fmla="*/ 1749980 w 10058400"/>
                <a:gd name="connsiteY1331" fmla="*/ 4504531 h 6553200"/>
                <a:gd name="connsiteX1332" fmla="*/ 1744425 w 10058400"/>
                <a:gd name="connsiteY1332" fmla="*/ 4496594 h 6553200"/>
                <a:gd name="connsiteX1333" fmla="*/ 1739662 w 10058400"/>
                <a:gd name="connsiteY1333" fmla="*/ 4488656 h 6553200"/>
                <a:gd name="connsiteX1334" fmla="*/ 1732520 w 10058400"/>
                <a:gd name="connsiteY1334" fmla="*/ 4481513 h 6553200"/>
                <a:gd name="connsiteX1335" fmla="*/ 1726171 w 10058400"/>
                <a:gd name="connsiteY1335" fmla="*/ 4475163 h 6553200"/>
                <a:gd name="connsiteX1336" fmla="*/ 1718234 w 10058400"/>
                <a:gd name="connsiteY1336" fmla="*/ 4469606 h 6553200"/>
                <a:gd name="connsiteX1337" fmla="*/ 1710298 w 10058400"/>
                <a:gd name="connsiteY1337" fmla="*/ 4464844 h 6553200"/>
                <a:gd name="connsiteX1338" fmla="*/ 1701568 w 10058400"/>
                <a:gd name="connsiteY1338" fmla="*/ 4460875 h 6553200"/>
                <a:gd name="connsiteX1339" fmla="*/ 1692838 w 10058400"/>
                <a:gd name="connsiteY1339" fmla="*/ 4457700 h 6553200"/>
                <a:gd name="connsiteX1340" fmla="*/ 1683314 w 10058400"/>
                <a:gd name="connsiteY1340" fmla="*/ 4455319 h 6553200"/>
                <a:gd name="connsiteX1341" fmla="*/ 1673790 w 10058400"/>
                <a:gd name="connsiteY1341" fmla="*/ 4453731 h 6553200"/>
                <a:gd name="connsiteX1342" fmla="*/ 1664267 w 10058400"/>
                <a:gd name="connsiteY1342" fmla="*/ 4453731 h 6553200"/>
                <a:gd name="connsiteX1343" fmla="*/ 1655536 w 10058400"/>
                <a:gd name="connsiteY1343" fmla="*/ 4453731 h 6553200"/>
                <a:gd name="connsiteX1344" fmla="*/ 1646013 w 10058400"/>
                <a:gd name="connsiteY1344" fmla="*/ 4455319 h 6553200"/>
                <a:gd name="connsiteX1345" fmla="*/ 1634902 w 10058400"/>
                <a:gd name="connsiteY1345" fmla="*/ 4456906 h 6553200"/>
                <a:gd name="connsiteX1346" fmla="*/ 1626172 w 10058400"/>
                <a:gd name="connsiteY1346" fmla="*/ 4460875 h 6553200"/>
                <a:gd name="connsiteX1347" fmla="*/ 1616648 w 10058400"/>
                <a:gd name="connsiteY1347" fmla="*/ 4464844 h 6553200"/>
                <a:gd name="connsiteX1348" fmla="*/ 1608711 w 10058400"/>
                <a:gd name="connsiteY1348" fmla="*/ 4469606 h 6553200"/>
                <a:gd name="connsiteX1349" fmla="*/ 1600776 w 10058400"/>
                <a:gd name="connsiteY1349" fmla="*/ 4475163 h 6553200"/>
                <a:gd name="connsiteX1350" fmla="*/ 1593633 w 10058400"/>
                <a:gd name="connsiteY1350" fmla="*/ 4481513 h 6553200"/>
                <a:gd name="connsiteX1351" fmla="*/ 1587283 w 10058400"/>
                <a:gd name="connsiteY1351" fmla="*/ 4490244 h 6553200"/>
                <a:gd name="connsiteX1352" fmla="*/ 1581728 w 10058400"/>
                <a:gd name="connsiteY1352" fmla="*/ 4496594 h 6553200"/>
                <a:gd name="connsiteX1353" fmla="*/ 1576966 w 10058400"/>
                <a:gd name="connsiteY1353" fmla="*/ 4504531 h 6553200"/>
                <a:gd name="connsiteX1354" fmla="*/ 1572204 w 10058400"/>
                <a:gd name="connsiteY1354" fmla="*/ 4514056 h 6553200"/>
                <a:gd name="connsiteX1355" fmla="*/ 1569824 w 10058400"/>
                <a:gd name="connsiteY1355" fmla="*/ 4521994 h 6553200"/>
                <a:gd name="connsiteX1356" fmla="*/ 1567443 w 10058400"/>
                <a:gd name="connsiteY1356" fmla="*/ 4531519 h 6553200"/>
                <a:gd name="connsiteX1357" fmla="*/ 1565855 w 10058400"/>
                <a:gd name="connsiteY1357" fmla="*/ 4540250 h 6553200"/>
                <a:gd name="connsiteX1358" fmla="*/ 1565855 w 10058400"/>
                <a:gd name="connsiteY1358" fmla="*/ 4549775 h 6553200"/>
                <a:gd name="connsiteX1359" fmla="*/ 1565855 w 10058400"/>
                <a:gd name="connsiteY1359" fmla="*/ 4560888 h 6553200"/>
                <a:gd name="connsiteX1360" fmla="*/ 1567443 w 10058400"/>
                <a:gd name="connsiteY1360" fmla="*/ 4569619 h 6553200"/>
                <a:gd name="connsiteX1361" fmla="*/ 1569824 w 10058400"/>
                <a:gd name="connsiteY1361" fmla="*/ 4579144 h 6553200"/>
                <a:gd name="connsiteX1362" fmla="*/ 1572204 w 10058400"/>
                <a:gd name="connsiteY1362" fmla="*/ 4588669 h 6553200"/>
                <a:gd name="connsiteX1363" fmla="*/ 1593633 w 10058400"/>
                <a:gd name="connsiteY1363" fmla="*/ 4637881 h 6553200"/>
                <a:gd name="connsiteX1364" fmla="*/ 1615061 w 10058400"/>
                <a:gd name="connsiteY1364" fmla="*/ 4686300 h 6553200"/>
                <a:gd name="connsiteX1365" fmla="*/ 1638076 w 10058400"/>
                <a:gd name="connsiteY1365" fmla="*/ 4731544 h 6553200"/>
                <a:gd name="connsiteX1366" fmla="*/ 1661885 w 10058400"/>
                <a:gd name="connsiteY1366" fmla="*/ 4774406 h 6553200"/>
                <a:gd name="connsiteX1367" fmla="*/ 1685695 w 10058400"/>
                <a:gd name="connsiteY1367" fmla="*/ 4815681 h 6553200"/>
                <a:gd name="connsiteX1368" fmla="*/ 1711092 w 10058400"/>
                <a:gd name="connsiteY1368" fmla="*/ 4855369 h 6553200"/>
                <a:gd name="connsiteX1369" fmla="*/ 1736488 w 10058400"/>
                <a:gd name="connsiteY1369" fmla="*/ 4892675 h 6553200"/>
                <a:gd name="connsiteX1370" fmla="*/ 1761885 w 10058400"/>
                <a:gd name="connsiteY1370" fmla="*/ 4928394 h 6553200"/>
                <a:gd name="connsiteX1371" fmla="*/ 1789662 w 10058400"/>
                <a:gd name="connsiteY1371" fmla="*/ 4963319 h 6553200"/>
                <a:gd name="connsiteX1372" fmla="*/ 1816646 w 10058400"/>
                <a:gd name="connsiteY1372" fmla="*/ 4995069 h 6553200"/>
                <a:gd name="connsiteX1373" fmla="*/ 1844423 w 10058400"/>
                <a:gd name="connsiteY1373" fmla="*/ 5026025 h 6553200"/>
                <a:gd name="connsiteX1374" fmla="*/ 1872995 w 10058400"/>
                <a:gd name="connsiteY1374" fmla="*/ 5055394 h 6553200"/>
                <a:gd name="connsiteX1375" fmla="*/ 1902359 w 10058400"/>
                <a:gd name="connsiteY1375" fmla="*/ 5082381 h 6553200"/>
                <a:gd name="connsiteX1376" fmla="*/ 1931724 w 10058400"/>
                <a:gd name="connsiteY1376" fmla="*/ 5108575 h 6553200"/>
                <a:gd name="connsiteX1377" fmla="*/ 1961088 w 10058400"/>
                <a:gd name="connsiteY1377" fmla="*/ 5133181 h 6553200"/>
                <a:gd name="connsiteX1378" fmla="*/ 1990454 w 10058400"/>
                <a:gd name="connsiteY1378" fmla="*/ 5156994 h 6553200"/>
                <a:gd name="connsiteX1379" fmla="*/ 2020612 w 10058400"/>
                <a:gd name="connsiteY1379" fmla="*/ 5178425 h 6553200"/>
                <a:gd name="connsiteX1380" fmla="*/ 2051564 w 10058400"/>
                <a:gd name="connsiteY1380" fmla="*/ 5198269 h 6553200"/>
                <a:gd name="connsiteX1381" fmla="*/ 2083309 w 10058400"/>
                <a:gd name="connsiteY1381" fmla="*/ 5218113 h 6553200"/>
                <a:gd name="connsiteX1382" fmla="*/ 2114262 w 10058400"/>
                <a:gd name="connsiteY1382" fmla="*/ 5235575 h 6553200"/>
                <a:gd name="connsiteX1383" fmla="*/ 2144420 w 10058400"/>
                <a:gd name="connsiteY1383" fmla="*/ 5251450 h 6553200"/>
                <a:gd name="connsiteX1384" fmla="*/ 2176959 w 10058400"/>
                <a:gd name="connsiteY1384" fmla="*/ 5267325 h 6553200"/>
                <a:gd name="connsiteX1385" fmla="*/ 2208705 w 10058400"/>
                <a:gd name="connsiteY1385" fmla="*/ 5282406 h 6553200"/>
                <a:gd name="connsiteX1386" fmla="*/ 2240451 w 10058400"/>
                <a:gd name="connsiteY1386" fmla="*/ 5295900 h 6553200"/>
                <a:gd name="connsiteX1387" fmla="*/ 2272990 w 10058400"/>
                <a:gd name="connsiteY1387" fmla="*/ 5307806 h 6553200"/>
                <a:gd name="connsiteX1388" fmla="*/ 2304736 w 10058400"/>
                <a:gd name="connsiteY1388" fmla="*/ 5318125 h 6553200"/>
                <a:gd name="connsiteX1389" fmla="*/ 2336481 w 10058400"/>
                <a:gd name="connsiteY1389" fmla="*/ 5329238 h 6553200"/>
                <a:gd name="connsiteX1390" fmla="*/ 2369021 w 10058400"/>
                <a:gd name="connsiteY1390" fmla="*/ 5337969 h 6553200"/>
                <a:gd name="connsiteX1391" fmla="*/ 2432512 w 10058400"/>
                <a:gd name="connsiteY1391" fmla="*/ 5354638 h 6553200"/>
                <a:gd name="connsiteX1392" fmla="*/ 2496797 w 10058400"/>
                <a:gd name="connsiteY1392" fmla="*/ 5367338 h 6553200"/>
                <a:gd name="connsiteX1393" fmla="*/ 2518225 w 10058400"/>
                <a:gd name="connsiteY1393" fmla="*/ 5372894 h 6553200"/>
                <a:gd name="connsiteX1394" fmla="*/ 2539654 w 10058400"/>
                <a:gd name="connsiteY1394" fmla="*/ 5380831 h 6553200"/>
                <a:gd name="connsiteX1395" fmla="*/ 2559495 w 10058400"/>
                <a:gd name="connsiteY1395" fmla="*/ 5390356 h 6553200"/>
                <a:gd name="connsiteX1396" fmla="*/ 2576955 w 10058400"/>
                <a:gd name="connsiteY1396" fmla="*/ 5400675 h 6553200"/>
                <a:gd name="connsiteX1397" fmla="*/ 2594415 w 10058400"/>
                <a:gd name="connsiteY1397" fmla="*/ 5414169 h 6553200"/>
                <a:gd name="connsiteX1398" fmla="*/ 2610288 w 10058400"/>
                <a:gd name="connsiteY1398" fmla="*/ 5429250 h 6553200"/>
                <a:gd name="connsiteX1399" fmla="*/ 2623780 w 10058400"/>
                <a:gd name="connsiteY1399" fmla="*/ 5445125 h 6553200"/>
                <a:gd name="connsiteX1400" fmla="*/ 2637271 w 10058400"/>
                <a:gd name="connsiteY1400" fmla="*/ 5461000 h 6553200"/>
                <a:gd name="connsiteX1401" fmla="*/ 2647589 w 10058400"/>
                <a:gd name="connsiteY1401" fmla="*/ 5480050 h 6553200"/>
                <a:gd name="connsiteX1402" fmla="*/ 2655525 w 10058400"/>
                <a:gd name="connsiteY1402" fmla="*/ 5498306 h 6553200"/>
                <a:gd name="connsiteX1403" fmla="*/ 2663462 w 10058400"/>
                <a:gd name="connsiteY1403" fmla="*/ 5518150 h 6553200"/>
                <a:gd name="connsiteX1404" fmla="*/ 2669017 w 10058400"/>
                <a:gd name="connsiteY1404" fmla="*/ 5539581 h 6553200"/>
                <a:gd name="connsiteX1405" fmla="*/ 2671398 w 10058400"/>
                <a:gd name="connsiteY1405" fmla="*/ 5561013 h 6553200"/>
                <a:gd name="connsiteX1406" fmla="*/ 2672986 w 10058400"/>
                <a:gd name="connsiteY1406" fmla="*/ 5584031 h 6553200"/>
                <a:gd name="connsiteX1407" fmla="*/ 2671398 w 10058400"/>
                <a:gd name="connsiteY1407" fmla="*/ 5604669 h 6553200"/>
                <a:gd name="connsiteX1408" fmla="*/ 2667430 w 10058400"/>
                <a:gd name="connsiteY1408" fmla="*/ 5627688 h 6553200"/>
                <a:gd name="connsiteX1409" fmla="*/ 2667430 w 10058400"/>
                <a:gd name="connsiteY1409" fmla="*/ 5630069 h 6553200"/>
                <a:gd name="connsiteX1410" fmla="*/ 2659494 w 10058400"/>
                <a:gd name="connsiteY1410" fmla="*/ 5668963 h 6553200"/>
                <a:gd name="connsiteX1411" fmla="*/ 2649970 w 10058400"/>
                <a:gd name="connsiteY1411" fmla="*/ 5705475 h 6553200"/>
                <a:gd name="connsiteX1412" fmla="*/ 2641240 w 10058400"/>
                <a:gd name="connsiteY1412" fmla="*/ 5739606 h 6553200"/>
                <a:gd name="connsiteX1413" fmla="*/ 2631716 w 10058400"/>
                <a:gd name="connsiteY1413" fmla="*/ 5770563 h 6553200"/>
                <a:gd name="connsiteX1414" fmla="*/ 2620605 w 10058400"/>
                <a:gd name="connsiteY1414" fmla="*/ 5799931 h 6553200"/>
                <a:gd name="connsiteX1415" fmla="*/ 2610288 w 10058400"/>
                <a:gd name="connsiteY1415" fmla="*/ 5826125 h 6553200"/>
                <a:gd name="connsiteX1416" fmla="*/ 2599971 w 10058400"/>
                <a:gd name="connsiteY1416" fmla="*/ 5851525 h 6553200"/>
                <a:gd name="connsiteX1417" fmla="*/ 2588859 w 10058400"/>
                <a:gd name="connsiteY1417" fmla="*/ 5874544 h 6553200"/>
                <a:gd name="connsiteX1418" fmla="*/ 2578542 w 10058400"/>
                <a:gd name="connsiteY1418" fmla="*/ 5894388 h 6553200"/>
                <a:gd name="connsiteX1419" fmla="*/ 2566638 w 10058400"/>
                <a:gd name="connsiteY1419" fmla="*/ 5914231 h 6553200"/>
                <a:gd name="connsiteX1420" fmla="*/ 2555527 w 10058400"/>
                <a:gd name="connsiteY1420" fmla="*/ 5930900 h 6553200"/>
                <a:gd name="connsiteX1421" fmla="*/ 2543622 w 10058400"/>
                <a:gd name="connsiteY1421" fmla="*/ 5946775 h 6553200"/>
                <a:gd name="connsiteX1422" fmla="*/ 2531717 w 10058400"/>
                <a:gd name="connsiteY1422" fmla="*/ 5959475 h 6553200"/>
                <a:gd name="connsiteX1423" fmla="*/ 2519813 w 10058400"/>
                <a:gd name="connsiteY1423" fmla="*/ 5972175 h 6553200"/>
                <a:gd name="connsiteX1424" fmla="*/ 2507908 w 10058400"/>
                <a:gd name="connsiteY1424" fmla="*/ 5984081 h 6553200"/>
                <a:gd name="connsiteX1425" fmla="*/ 2496797 w 10058400"/>
                <a:gd name="connsiteY1425" fmla="*/ 5993606 h 6553200"/>
                <a:gd name="connsiteX1426" fmla="*/ 2484892 w 10058400"/>
                <a:gd name="connsiteY1426" fmla="*/ 6001544 h 6553200"/>
                <a:gd name="connsiteX1427" fmla="*/ 2472988 w 10058400"/>
                <a:gd name="connsiteY1427" fmla="*/ 6007894 h 6553200"/>
                <a:gd name="connsiteX1428" fmla="*/ 2461877 w 10058400"/>
                <a:gd name="connsiteY1428" fmla="*/ 6013450 h 6553200"/>
                <a:gd name="connsiteX1429" fmla="*/ 2449972 w 10058400"/>
                <a:gd name="connsiteY1429" fmla="*/ 6018213 h 6553200"/>
                <a:gd name="connsiteX1430" fmla="*/ 2428544 w 10058400"/>
                <a:gd name="connsiteY1430" fmla="*/ 6025356 h 6553200"/>
                <a:gd name="connsiteX1431" fmla="*/ 2407909 w 10058400"/>
                <a:gd name="connsiteY1431" fmla="*/ 6029325 h 6553200"/>
                <a:gd name="connsiteX1432" fmla="*/ 2388862 w 10058400"/>
                <a:gd name="connsiteY1432" fmla="*/ 6030913 h 6553200"/>
                <a:gd name="connsiteX1433" fmla="*/ 2371402 w 10058400"/>
                <a:gd name="connsiteY1433" fmla="*/ 6030913 h 6553200"/>
                <a:gd name="connsiteX1434" fmla="*/ 2342037 w 10058400"/>
                <a:gd name="connsiteY1434" fmla="*/ 6027738 h 6553200"/>
                <a:gd name="connsiteX1435" fmla="*/ 2303149 w 10058400"/>
                <a:gd name="connsiteY1435" fmla="*/ 6023769 h 6553200"/>
                <a:gd name="connsiteX1436" fmla="*/ 2265054 w 10058400"/>
                <a:gd name="connsiteY1436" fmla="*/ 6021388 h 6553200"/>
                <a:gd name="connsiteX1437" fmla="*/ 2226166 w 10058400"/>
                <a:gd name="connsiteY1437" fmla="*/ 6021388 h 6553200"/>
                <a:gd name="connsiteX1438" fmla="*/ 2186483 w 10058400"/>
                <a:gd name="connsiteY1438" fmla="*/ 6022181 h 6553200"/>
                <a:gd name="connsiteX1439" fmla="*/ 2146007 w 10058400"/>
                <a:gd name="connsiteY1439" fmla="*/ 6025356 h 6553200"/>
                <a:gd name="connsiteX1440" fmla="*/ 2107119 w 10058400"/>
                <a:gd name="connsiteY1440" fmla="*/ 6030913 h 6553200"/>
                <a:gd name="connsiteX1441" fmla="*/ 2067437 w 10058400"/>
                <a:gd name="connsiteY1441" fmla="*/ 6038850 h 6553200"/>
                <a:gd name="connsiteX1442" fmla="*/ 2027755 w 10058400"/>
                <a:gd name="connsiteY1442" fmla="*/ 6047581 h 6553200"/>
                <a:gd name="connsiteX1443" fmla="*/ 1988866 w 10058400"/>
                <a:gd name="connsiteY1443" fmla="*/ 6060281 h 6553200"/>
                <a:gd name="connsiteX1444" fmla="*/ 1949978 w 10058400"/>
                <a:gd name="connsiteY1444" fmla="*/ 6072981 h 6553200"/>
                <a:gd name="connsiteX1445" fmla="*/ 1911089 w 10058400"/>
                <a:gd name="connsiteY1445" fmla="*/ 6090444 h 6553200"/>
                <a:gd name="connsiteX1446" fmla="*/ 1873788 w 10058400"/>
                <a:gd name="connsiteY1446" fmla="*/ 6109494 h 6553200"/>
                <a:gd name="connsiteX1447" fmla="*/ 1836487 w 10058400"/>
                <a:gd name="connsiteY1447" fmla="*/ 6129338 h 6553200"/>
                <a:gd name="connsiteX1448" fmla="*/ 1800773 w 10058400"/>
                <a:gd name="connsiteY1448" fmla="*/ 6153150 h 6553200"/>
                <a:gd name="connsiteX1449" fmla="*/ 1765853 w 10058400"/>
                <a:gd name="connsiteY1449" fmla="*/ 6180138 h 6553200"/>
                <a:gd name="connsiteX1450" fmla="*/ 1730932 w 10058400"/>
                <a:gd name="connsiteY1450" fmla="*/ 6207919 h 6553200"/>
                <a:gd name="connsiteX1451" fmla="*/ 1692838 w 10058400"/>
                <a:gd name="connsiteY1451" fmla="*/ 6241256 h 6553200"/>
                <a:gd name="connsiteX1452" fmla="*/ 1652362 w 10058400"/>
                <a:gd name="connsiteY1452" fmla="*/ 6273006 h 6553200"/>
                <a:gd name="connsiteX1453" fmla="*/ 1612680 w 10058400"/>
                <a:gd name="connsiteY1453" fmla="*/ 6303963 h 6553200"/>
                <a:gd name="connsiteX1454" fmla="*/ 1569824 w 10058400"/>
                <a:gd name="connsiteY1454" fmla="*/ 6331744 h 6553200"/>
                <a:gd name="connsiteX1455" fmla="*/ 1526967 w 10058400"/>
                <a:gd name="connsiteY1455" fmla="*/ 6360319 h 6553200"/>
                <a:gd name="connsiteX1456" fmla="*/ 1483316 w 10058400"/>
                <a:gd name="connsiteY1456" fmla="*/ 6385719 h 6553200"/>
                <a:gd name="connsiteX1457" fmla="*/ 1438873 w 10058400"/>
                <a:gd name="connsiteY1457" fmla="*/ 6409531 h 6553200"/>
                <a:gd name="connsiteX1458" fmla="*/ 1393635 w 10058400"/>
                <a:gd name="connsiteY1458" fmla="*/ 6430963 h 6553200"/>
                <a:gd name="connsiteX1459" fmla="*/ 1346810 w 10058400"/>
                <a:gd name="connsiteY1459" fmla="*/ 6450806 h 6553200"/>
                <a:gd name="connsiteX1460" fmla="*/ 1300779 w 10058400"/>
                <a:gd name="connsiteY1460" fmla="*/ 6469063 h 6553200"/>
                <a:gd name="connsiteX1461" fmla="*/ 1252367 w 10058400"/>
                <a:gd name="connsiteY1461" fmla="*/ 6486525 h 6553200"/>
                <a:gd name="connsiteX1462" fmla="*/ 1204748 w 10058400"/>
                <a:gd name="connsiteY1462" fmla="*/ 6501606 h 6553200"/>
                <a:gd name="connsiteX1463" fmla="*/ 1154749 w 10058400"/>
                <a:gd name="connsiteY1463" fmla="*/ 6513513 h 6553200"/>
                <a:gd name="connsiteX1464" fmla="*/ 1105543 w 10058400"/>
                <a:gd name="connsiteY1464" fmla="*/ 6523831 h 6553200"/>
                <a:gd name="connsiteX1465" fmla="*/ 1054750 w 10058400"/>
                <a:gd name="connsiteY1465" fmla="*/ 6533356 h 6553200"/>
                <a:gd name="connsiteX1466" fmla="*/ 1005544 w 10058400"/>
                <a:gd name="connsiteY1466" fmla="*/ 6540500 h 6553200"/>
                <a:gd name="connsiteX1467" fmla="*/ 926974 w 10058400"/>
                <a:gd name="connsiteY1467" fmla="*/ 6548438 h 6553200"/>
                <a:gd name="connsiteX1468" fmla="*/ 887292 w 10058400"/>
                <a:gd name="connsiteY1468" fmla="*/ 6550819 h 6553200"/>
                <a:gd name="connsiteX1469" fmla="*/ 846816 w 10058400"/>
                <a:gd name="connsiteY1469" fmla="*/ 6552406 h 6553200"/>
                <a:gd name="connsiteX1470" fmla="*/ 805547 w 10058400"/>
                <a:gd name="connsiteY1470" fmla="*/ 6553200 h 6553200"/>
                <a:gd name="connsiteX1471" fmla="*/ 764277 w 10058400"/>
                <a:gd name="connsiteY1471" fmla="*/ 6553200 h 6553200"/>
                <a:gd name="connsiteX1472" fmla="*/ 723008 w 10058400"/>
                <a:gd name="connsiteY1472" fmla="*/ 6553200 h 6553200"/>
                <a:gd name="connsiteX1473" fmla="*/ 680151 w 10058400"/>
                <a:gd name="connsiteY1473" fmla="*/ 6550819 h 6553200"/>
                <a:gd name="connsiteX1474" fmla="*/ 636501 w 10058400"/>
                <a:gd name="connsiteY1474" fmla="*/ 6548438 h 6553200"/>
                <a:gd name="connsiteX1475" fmla="*/ 592057 w 10058400"/>
                <a:gd name="connsiteY1475" fmla="*/ 6544469 h 6553200"/>
                <a:gd name="connsiteX1476" fmla="*/ 548407 w 10058400"/>
                <a:gd name="connsiteY1476" fmla="*/ 6538913 h 6553200"/>
                <a:gd name="connsiteX1477" fmla="*/ 501582 w 10058400"/>
                <a:gd name="connsiteY1477" fmla="*/ 6531769 h 6553200"/>
                <a:gd name="connsiteX1478" fmla="*/ 454757 w 10058400"/>
                <a:gd name="connsiteY1478" fmla="*/ 6523831 h 6553200"/>
                <a:gd name="connsiteX1479" fmla="*/ 407139 w 10058400"/>
                <a:gd name="connsiteY1479" fmla="*/ 6513513 h 6553200"/>
                <a:gd name="connsiteX1480" fmla="*/ 358726 w 10058400"/>
                <a:gd name="connsiteY1480" fmla="*/ 6502400 h 6553200"/>
                <a:gd name="connsiteX1481" fmla="*/ 309520 w 10058400"/>
                <a:gd name="connsiteY1481" fmla="*/ 6489700 h 6553200"/>
                <a:gd name="connsiteX1482" fmla="*/ 269045 w 10058400"/>
                <a:gd name="connsiteY1482" fmla="*/ 6477794 h 6553200"/>
                <a:gd name="connsiteX1483" fmla="*/ 231744 w 10058400"/>
                <a:gd name="connsiteY1483" fmla="*/ 6462713 h 6553200"/>
                <a:gd name="connsiteX1484" fmla="*/ 198411 w 10058400"/>
                <a:gd name="connsiteY1484" fmla="*/ 6446838 h 6553200"/>
                <a:gd name="connsiteX1485" fmla="*/ 168252 w 10058400"/>
                <a:gd name="connsiteY1485" fmla="*/ 6429375 h 6553200"/>
                <a:gd name="connsiteX1486" fmla="*/ 139681 w 10058400"/>
                <a:gd name="connsiteY1486" fmla="*/ 6409531 h 6553200"/>
                <a:gd name="connsiteX1487" fmla="*/ 115078 w 10058400"/>
                <a:gd name="connsiteY1487" fmla="*/ 6388100 h 6553200"/>
                <a:gd name="connsiteX1488" fmla="*/ 92063 w 10058400"/>
                <a:gd name="connsiteY1488" fmla="*/ 6364288 h 6553200"/>
                <a:gd name="connsiteX1489" fmla="*/ 72222 w 10058400"/>
                <a:gd name="connsiteY1489" fmla="*/ 6339681 h 6553200"/>
                <a:gd name="connsiteX1490" fmla="*/ 53174 w 10058400"/>
                <a:gd name="connsiteY1490" fmla="*/ 6313488 h 6553200"/>
                <a:gd name="connsiteX1491" fmla="*/ 38889 w 10058400"/>
                <a:gd name="connsiteY1491" fmla="*/ 6286500 h 6553200"/>
                <a:gd name="connsiteX1492" fmla="*/ 26984 w 10058400"/>
                <a:gd name="connsiteY1492" fmla="*/ 6257131 h 6553200"/>
                <a:gd name="connsiteX1493" fmla="*/ 15873 w 10058400"/>
                <a:gd name="connsiteY1493" fmla="*/ 6226969 h 6553200"/>
                <a:gd name="connsiteX1494" fmla="*/ 9524 w 10058400"/>
                <a:gd name="connsiteY1494" fmla="*/ 6196013 h 6553200"/>
                <a:gd name="connsiteX1495" fmla="*/ 3968 w 10058400"/>
                <a:gd name="connsiteY1495" fmla="*/ 6162675 h 6553200"/>
                <a:gd name="connsiteX1496" fmla="*/ 0 w 10058400"/>
                <a:gd name="connsiteY1496" fmla="*/ 6129338 h 6553200"/>
                <a:gd name="connsiteX1497" fmla="*/ 0 w 10058400"/>
                <a:gd name="connsiteY1497" fmla="*/ 6094413 h 6553200"/>
                <a:gd name="connsiteX1498" fmla="*/ 1588 w 10058400"/>
                <a:gd name="connsiteY1498" fmla="*/ 6058694 h 6553200"/>
                <a:gd name="connsiteX1499" fmla="*/ 5556 w 10058400"/>
                <a:gd name="connsiteY1499" fmla="*/ 6022181 h 6553200"/>
                <a:gd name="connsiteX1500" fmla="*/ 10318 w 10058400"/>
                <a:gd name="connsiteY1500" fmla="*/ 5984875 h 6553200"/>
                <a:gd name="connsiteX1501" fmla="*/ 19048 w 10058400"/>
                <a:gd name="connsiteY1501" fmla="*/ 5946775 h 6553200"/>
                <a:gd name="connsiteX1502" fmla="*/ 27778 w 10058400"/>
                <a:gd name="connsiteY1502" fmla="*/ 5907881 h 6553200"/>
                <a:gd name="connsiteX1503" fmla="*/ 39682 w 10058400"/>
                <a:gd name="connsiteY1503" fmla="*/ 5868194 h 6553200"/>
                <a:gd name="connsiteX1504" fmla="*/ 53174 w 10058400"/>
                <a:gd name="connsiteY1504" fmla="*/ 5827713 h 6553200"/>
                <a:gd name="connsiteX1505" fmla="*/ 69047 w 10058400"/>
                <a:gd name="connsiteY1505" fmla="*/ 5788025 h 6553200"/>
                <a:gd name="connsiteX1506" fmla="*/ 86507 w 10058400"/>
                <a:gd name="connsiteY1506" fmla="*/ 5746750 h 6553200"/>
                <a:gd name="connsiteX1507" fmla="*/ 105555 w 10058400"/>
                <a:gd name="connsiteY1507" fmla="*/ 5705475 h 6553200"/>
                <a:gd name="connsiteX1508" fmla="*/ 126983 w 10058400"/>
                <a:gd name="connsiteY1508" fmla="*/ 5663406 h 6553200"/>
                <a:gd name="connsiteX1509" fmla="*/ 149205 w 10058400"/>
                <a:gd name="connsiteY1509" fmla="*/ 5622131 h 6553200"/>
                <a:gd name="connsiteX1510" fmla="*/ 173014 w 10058400"/>
                <a:gd name="connsiteY1510" fmla="*/ 5580063 h 6553200"/>
                <a:gd name="connsiteX1511" fmla="*/ 198411 w 10058400"/>
                <a:gd name="connsiteY1511" fmla="*/ 5537994 h 6553200"/>
                <a:gd name="connsiteX1512" fmla="*/ 226982 w 10058400"/>
                <a:gd name="connsiteY1512" fmla="*/ 5495925 h 6553200"/>
                <a:gd name="connsiteX1513" fmla="*/ 254759 w 10058400"/>
                <a:gd name="connsiteY1513" fmla="*/ 5454650 h 6553200"/>
                <a:gd name="connsiteX1514" fmla="*/ 284124 w 10058400"/>
                <a:gd name="connsiteY1514" fmla="*/ 5411788 h 6553200"/>
                <a:gd name="connsiteX1515" fmla="*/ 311902 w 10058400"/>
                <a:gd name="connsiteY1515" fmla="*/ 5368925 h 6553200"/>
                <a:gd name="connsiteX1516" fmla="*/ 338885 w 10058400"/>
                <a:gd name="connsiteY1516" fmla="*/ 5326063 h 6553200"/>
                <a:gd name="connsiteX1517" fmla="*/ 365075 w 10058400"/>
                <a:gd name="connsiteY1517" fmla="*/ 5282406 h 6553200"/>
                <a:gd name="connsiteX1518" fmla="*/ 390472 w 10058400"/>
                <a:gd name="connsiteY1518" fmla="*/ 5237163 h 6553200"/>
                <a:gd name="connsiteX1519" fmla="*/ 415869 w 10058400"/>
                <a:gd name="connsiteY1519" fmla="*/ 5191919 h 6553200"/>
                <a:gd name="connsiteX1520" fmla="*/ 440471 w 10058400"/>
                <a:gd name="connsiteY1520" fmla="*/ 5145881 h 6553200"/>
                <a:gd name="connsiteX1521" fmla="*/ 464281 w 10058400"/>
                <a:gd name="connsiteY1521" fmla="*/ 5098256 h 6553200"/>
                <a:gd name="connsiteX1522" fmla="*/ 486503 w 10058400"/>
                <a:gd name="connsiteY1522" fmla="*/ 5051425 h 6553200"/>
                <a:gd name="connsiteX1523" fmla="*/ 509518 w 10058400"/>
                <a:gd name="connsiteY1523" fmla="*/ 5002213 h 6553200"/>
                <a:gd name="connsiteX1524" fmla="*/ 553169 w 10058400"/>
                <a:gd name="connsiteY1524" fmla="*/ 4902200 h 6553200"/>
                <a:gd name="connsiteX1525" fmla="*/ 595232 w 10058400"/>
                <a:gd name="connsiteY1525" fmla="*/ 4799013 h 6553200"/>
                <a:gd name="connsiteX1526" fmla="*/ 636501 w 10058400"/>
                <a:gd name="connsiteY1526" fmla="*/ 4691063 h 6553200"/>
                <a:gd name="connsiteX1527" fmla="*/ 677770 w 10058400"/>
                <a:gd name="connsiteY1527" fmla="*/ 4579144 h 6553200"/>
                <a:gd name="connsiteX1528" fmla="*/ 717452 w 10058400"/>
                <a:gd name="connsiteY1528" fmla="*/ 4463256 h 6553200"/>
                <a:gd name="connsiteX1529" fmla="*/ 758722 w 10058400"/>
                <a:gd name="connsiteY1529" fmla="*/ 4341813 h 6553200"/>
                <a:gd name="connsiteX1530" fmla="*/ 799991 w 10058400"/>
                <a:gd name="connsiteY1530" fmla="*/ 4214813 h 6553200"/>
                <a:gd name="connsiteX1531" fmla="*/ 887292 w 10058400"/>
                <a:gd name="connsiteY1531" fmla="*/ 3947319 h 6553200"/>
                <a:gd name="connsiteX1532" fmla="*/ 981735 w 10058400"/>
                <a:gd name="connsiteY1532" fmla="*/ 3655219 h 6553200"/>
                <a:gd name="connsiteX1533" fmla="*/ 1033322 w 10058400"/>
                <a:gd name="connsiteY1533" fmla="*/ 3494881 h 6553200"/>
                <a:gd name="connsiteX1534" fmla="*/ 1089670 w 10058400"/>
                <a:gd name="connsiteY1534" fmla="*/ 3320256 h 6553200"/>
                <a:gd name="connsiteX1535" fmla="*/ 1152368 w 10058400"/>
                <a:gd name="connsiteY1535" fmla="*/ 3133725 h 6553200"/>
                <a:gd name="connsiteX1536" fmla="*/ 1187288 w 10058400"/>
                <a:gd name="connsiteY1536" fmla="*/ 3036094 h 6553200"/>
                <a:gd name="connsiteX1537" fmla="*/ 1223002 w 10058400"/>
                <a:gd name="connsiteY1537" fmla="*/ 2936876 h 6553200"/>
                <a:gd name="connsiteX1538" fmla="*/ 1260303 w 10058400"/>
                <a:gd name="connsiteY1538" fmla="*/ 2834482 h 6553200"/>
                <a:gd name="connsiteX1539" fmla="*/ 1300779 w 10058400"/>
                <a:gd name="connsiteY1539" fmla="*/ 2732088 h 6553200"/>
                <a:gd name="connsiteX1540" fmla="*/ 1342842 w 10058400"/>
                <a:gd name="connsiteY1540" fmla="*/ 2626519 h 6553200"/>
                <a:gd name="connsiteX1541" fmla="*/ 1387285 w 10058400"/>
                <a:gd name="connsiteY1541" fmla="*/ 2519363 h 6553200"/>
                <a:gd name="connsiteX1542" fmla="*/ 1434904 w 10058400"/>
                <a:gd name="connsiteY1542" fmla="*/ 2411413 h 6553200"/>
                <a:gd name="connsiteX1543" fmla="*/ 1484904 w 10058400"/>
                <a:gd name="connsiteY1543" fmla="*/ 2303462 h 6553200"/>
                <a:gd name="connsiteX1544" fmla="*/ 1538078 w 10058400"/>
                <a:gd name="connsiteY1544" fmla="*/ 2193925 h 6553200"/>
                <a:gd name="connsiteX1545" fmla="*/ 1592839 w 10058400"/>
                <a:gd name="connsiteY1545" fmla="*/ 2085182 h 6553200"/>
                <a:gd name="connsiteX1546" fmla="*/ 1651569 w 10058400"/>
                <a:gd name="connsiteY1546" fmla="*/ 1974056 h 6553200"/>
                <a:gd name="connsiteX1547" fmla="*/ 1714266 w 10058400"/>
                <a:gd name="connsiteY1547" fmla="*/ 1864519 h 6553200"/>
                <a:gd name="connsiteX1548" fmla="*/ 1777757 w 10058400"/>
                <a:gd name="connsiteY1548" fmla="*/ 1755775 h 6553200"/>
                <a:gd name="connsiteX1549" fmla="*/ 1812678 w 10058400"/>
                <a:gd name="connsiteY1549" fmla="*/ 1701006 h 6553200"/>
                <a:gd name="connsiteX1550" fmla="*/ 1847598 w 10058400"/>
                <a:gd name="connsiteY1550" fmla="*/ 1647031 h 6553200"/>
                <a:gd name="connsiteX1551" fmla="*/ 1881725 w 10058400"/>
                <a:gd name="connsiteY1551" fmla="*/ 1593056 h 6553200"/>
                <a:gd name="connsiteX1552" fmla="*/ 1919025 w 10058400"/>
                <a:gd name="connsiteY1552" fmla="*/ 1539081 h 6553200"/>
                <a:gd name="connsiteX1553" fmla="*/ 1956327 w 10058400"/>
                <a:gd name="connsiteY1553" fmla="*/ 1485900 h 6553200"/>
                <a:gd name="connsiteX1554" fmla="*/ 1995215 w 10058400"/>
                <a:gd name="connsiteY1554" fmla="*/ 1432719 h 6553200"/>
                <a:gd name="connsiteX1555" fmla="*/ 2034104 w 10058400"/>
                <a:gd name="connsiteY1555" fmla="*/ 1379538 h 6553200"/>
                <a:gd name="connsiteX1556" fmla="*/ 2073786 w 10058400"/>
                <a:gd name="connsiteY1556" fmla="*/ 1327150 h 6553200"/>
                <a:gd name="connsiteX1557" fmla="*/ 2115055 w 10058400"/>
                <a:gd name="connsiteY1557" fmla="*/ 1275556 h 6553200"/>
                <a:gd name="connsiteX1558" fmla="*/ 2157912 w 10058400"/>
                <a:gd name="connsiteY1558" fmla="*/ 1223169 h 6553200"/>
                <a:gd name="connsiteX1559" fmla="*/ 2202356 w 10058400"/>
                <a:gd name="connsiteY1559" fmla="*/ 1172369 h 6553200"/>
                <a:gd name="connsiteX1560" fmla="*/ 2246007 w 10058400"/>
                <a:gd name="connsiteY1560" fmla="*/ 1121569 h 6553200"/>
                <a:gd name="connsiteX1561" fmla="*/ 2291244 w 10058400"/>
                <a:gd name="connsiteY1561" fmla="*/ 1070769 h 6553200"/>
                <a:gd name="connsiteX1562" fmla="*/ 2338069 w 10058400"/>
                <a:gd name="connsiteY1562" fmla="*/ 1021556 h 6553200"/>
                <a:gd name="connsiteX1563" fmla="*/ 2384894 w 10058400"/>
                <a:gd name="connsiteY1563" fmla="*/ 972344 h 6553200"/>
                <a:gd name="connsiteX1564" fmla="*/ 2434099 w 10058400"/>
                <a:gd name="connsiteY1564" fmla="*/ 923131 h 6553200"/>
                <a:gd name="connsiteX1565" fmla="*/ 2483305 w 10058400"/>
                <a:gd name="connsiteY1565" fmla="*/ 876300 h 6553200"/>
                <a:gd name="connsiteX1566" fmla="*/ 2534098 w 10058400"/>
                <a:gd name="connsiteY1566" fmla="*/ 828675 h 6553200"/>
                <a:gd name="connsiteX1567" fmla="*/ 2586478 w 10058400"/>
                <a:gd name="connsiteY1567" fmla="*/ 781844 h 6553200"/>
                <a:gd name="connsiteX1568" fmla="*/ 2639652 w 10058400"/>
                <a:gd name="connsiteY1568" fmla="*/ 736600 h 6553200"/>
                <a:gd name="connsiteX1569" fmla="*/ 2694414 w 10058400"/>
                <a:gd name="connsiteY1569" fmla="*/ 691356 h 6553200"/>
                <a:gd name="connsiteX1570" fmla="*/ 2749969 w 10058400"/>
                <a:gd name="connsiteY1570" fmla="*/ 646906 h 6553200"/>
                <a:gd name="connsiteX1571" fmla="*/ 2806317 w 10058400"/>
                <a:gd name="connsiteY1571" fmla="*/ 604044 h 6553200"/>
                <a:gd name="connsiteX1572" fmla="*/ 2865047 w 10058400"/>
                <a:gd name="connsiteY1572" fmla="*/ 561181 h 6553200"/>
                <a:gd name="connsiteX1573" fmla="*/ 2923776 w 10058400"/>
                <a:gd name="connsiteY1573" fmla="*/ 519113 h 6553200"/>
                <a:gd name="connsiteX1574" fmla="*/ 2984887 w 10058400"/>
                <a:gd name="connsiteY1574" fmla="*/ 478631 h 6553200"/>
                <a:gd name="connsiteX1575" fmla="*/ 3072187 w 10058400"/>
                <a:gd name="connsiteY1575" fmla="*/ 423069 h 6553200"/>
                <a:gd name="connsiteX1576" fmla="*/ 3157107 w 10058400"/>
                <a:gd name="connsiteY1576" fmla="*/ 372269 h 6553200"/>
                <a:gd name="connsiteX1577" fmla="*/ 3242820 w 10058400"/>
                <a:gd name="connsiteY1577" fmla="*/ 323850 h 6553200"/>
                <a:gd name="connsiteX1578" fmla="*/ 3326946 w 10058400"/>
                <a:gd name="connsiteY1578" fmla="*/ 280194 h 6553200"/>
                <a:gd name="connsiteX1579" fmla="*/ 3410278 w 10058400"/>
                <a:gd name="connsiteY1579" fmla="*/ 239713 h 6553200"/>
                <a:gd name="connsiteX1580" fmla="*/ 3493611 w 10058400"/>
                <a:gd name="connsiteY1580" fmla="*/ 202406 h 6553200"/>
                <a:gd name="connsiteX1581" fmla="*/ 3574562 w 10058400"/>
                <a:gd name="connsiteY1581" fmla="*/ 169069 h 6553200"/>
                <a:gd name="connsiteX1582" fmla="*/ 3656307 w 10058400"/>
                <a:gd name="connsiteY1582" fmla="*/ 138906 h 6553200"/>
                <a:gd name="connsiteX1583" fmla="*/ 3735671 w 10058400"/>
                <a:gd name="connsiteY1583" fmla="*/ 111919 h 6553200"/>
                <a:gd name="connsiteX1584" fmla="*/ 3815036 w 10058400"/>
                <a:gd name="connsiteY1584" fmla="*/ 88106 h 6553200"/>
                <a:gd name="connsiteX1585" fmla="*/ 3893606 w 10058400"/>
                <a:gd name="connsiteY1585" fmla="*/ 68263 h 6553200"/>
                <a:gd name="connsiteX1586" fmla="*/ 3970589 w 10058400"/>
                <a:gd name="connsiteY1586" fmla="*/ 49213 h 6553200"/>
                <a:gd name="connsiteX1587" fmla="*/ 4048366 w 10058400"/>
                <a:gd name="connsiteY1587" fmla="*/ 34925 h 6553200"/>
                <a:gd name="connsiteX1588" fmla="*/ 4124556 w 10058400"/>
                <a:gd name="connsiteY1588" fmla="*/ 21431 h 6553200"/>
                <a:gd name="connsiteX1589" fmla="*/ 4199158 w 10058400"/>
                <a:gd name="connsiteY1589" fmla="*/ 11906 h 6553200"/>
                <a:gd name="connsiteX1590" fmla="*/ 4273761 w 10058400"/>
                <a:gd name="connsiteY1590" fmla="*/ 3969 h 6553200"/>
                <a:gd name="connsiteX1591" fmla="*/ 4303919 w 10058400"/>
                <a:gd name="connsiteY1591" fmla="*/ 1588 h 6553200"/>
                <a:gd name="connsiteX1592" fmla="*/ 4334871 w 10058400"/>
                <a:gd name="connsiteY1592" fmla="*/ 1588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Lst>
              <a:rect l="l" t="t" r="r" b="b"/>
              <a:pathLst>
                <a:path w="10058400" h="6553200">
                  <a:moveTo>
                    <a:pt x="5265516" y="3941763"/>
                  </a:moveTo>
                  <a:lnTo>
                    <a:pt x="5290927" y="3941763"/>
                  </a:lnTo>
                  <a:lnTo>
                    <a:pt x="5319514" y="3943351"/>
                  </a:lnTo>
                  <a:lnTo>
                    <a:pt x="5349690" y="3948113"/>
                  </a:lnTo>
                  <a:lnTo>
                    <a:pt x="5382248" y="3956051"/>
                  </a:lnTo>
                  <a:lnTo>
                    <a:pt x="5415601" y="3967163"/>
                  </a:lnTo>
                  <a:lnTo>
                    <a:pt x="5439424" y="3975101"/>
                  </a:lnTo>
                  <a:lnTo>
                    <a:pt x="5463247" y="3985419"/>
                  </a:lnTo>
                  <a:lnTo>
                    <a:pt x="5486275" y="3994944"/>
                  </a:lnTo>
                  <a:lnTo>
                    <a:pt x="5508510" y="4006851"/>
                  </a:lnTo>
                  <a:lnTo>
                    <a:pt x="5529951" y="4017963"/>
                  </a:lnTo>
                  <a:lnTo>
                    <a:pt x="5551392" y="4030663"/>
                  </a:lnTo>
                  <a:lnTo>
                    <a:pt x="5591891" y="4057651"/>
                  </a:lnTo>
                  <a:lnTo>
                    <a:pt x="5630008" y="4085432"/>
                  </a:lnTo>
                  <a:lnTo>
                    <a:pt x="5667330" y="4114801"/>
                  </a:lnTo>
                  <a:lnTo>
                    <a:pt x="5700683" y="4147344"/>
                  </a:lnTo>
                  <a:lnTo>
                    <a:pt x="5733241" y="4179094"/>
                  </a:lnTo>
                  <a:lnTo>
                    <a:pt x="5741976" y="4189413"/>
                  </a:lnTo>
                  <a:lnTo>
                    <a:pt x="5750711" y="4200526"/>
                  </a:lnTo>
                  <a:lnTo>
                    <a:pt x="5755475" y="4212432"/>
                  </a:lnTo>
                  <a:lnTo>
                    <a:pt x="5761034" y="4224338"/>
                  </a:lnTo>
                  <a:lnTo>
                    <a:pt x="5765005" y="4237832"/>
                  </a:lnTo>
                  <a:lnTo>
                    <a:pt x="5767387" y="4249738"/>
                  </a:lnTo>
                  <a:lnTo>
                    <a:pt x="5768975" y="4263232"/>
                  </a:lnTo>
                  <a:lnTo>
                    <a:pt x="5767387" y="4276726"/>
                  </a:lnTo>
                  <a:lnTo>
                    <a:pt x="5766593" y="4288632"/>
                  </a:lnTo>
                  <a:lnTo>
                    <a:pt x="5763416" y="4302126"/>
                  </a:lnTo>
                  <a:lnTo>
                    <a:pt x="5759446" y="4314032"/>
                  </a:lnTo>
                  <a:lnTo>
                    <a:pt x="5754681" y="4325938"/>
                  </a:lnTo>
                  <a:lnTo>
                    <a:pt x="5747534" y="4337844"/>
                  </a:lnTo>
                  <a:lnTo>
                    <a:pt x="5739593" y="4348163"/>
                  </a:lnTo>
                  <a:lnTo>
                    <a:pt x="5730064" y="4357688"/>
                  </a:lnTo>
                  <a:lnTo>
                    <a:pt x="5719741" y="4367213"/>
                  </a:lnTo>
                  <a:lnTo>
                    <a:pt x="5703859" y="4380707"/>
                  </a:lnTo>
                  <a:lnTo>
                    <a:pt x="5687977" y="4394994"/>
                  </a:lnTo>
                  <a:lnTo>
                    <a:pt x="5662566" y="4420394"/>
                  </a:lnTo>
                  <a:lnTo>
                    <a:pt x="5641125" y="4444207"/>
                  </a:lnTo>
                  <a:lnTo>
                    <a:pt x="5621273" y="4469607"/>
                  </a:lnTo>
                  <a:lnTo>
                    <a:pt x="5602214" y="4496594"/>
                  </a:lnTo>
                  <a:lnTo>
                    <a:pt x="5586332" y="4521994"/>
                  </a:lnTo>
                  <a:lnTo>
                    <a:pt x="5571244" y="4548982"/>
                  </a:lnTo>
                  <a:lnTo>
                    <a:pt x="5558539" y="4573588"/>
                  </a:lnTo>
                  <a:lnTo>
                    <a:pt x="5545833" y="4600576"/>
                  </a:lnTo>
                  <a:lnTo>
                    <a:pt x="5523598" y="4653757"/>
                  </a:lnTo>
                  <a:lnTo>
                    <a:pt x="5503746" y="4707732"/>
                  </a:lnTo>
                  <a:lnTo>
                    <a:pt x="5482305" y="4759326"/>
                  </a:lnTo>
                  <a:lnTo>
                    <a:pt x="5471188" y="4784726"/>
                  </a:lnTo>
                  <a:lnTo>
                    <a:pt x="5459276" y="4810126"/>
                  </a:lnTo>
                  <a:lnTo>
                    <a:pt x="5447365" y="4835526"/>
                  </a:lnTo>
                  <a:lnTo>
                    <a:pt x="5433071" y="4860926"/>
                  </a:lnTo>
                  <a:lnTo>
                    <a:pt x="5417983" y="4884738"/>
                  </a:lnTo>
                  <a:lnTo>
                    <a:pt x="5400513" y="4908551"/>
                  </a:lnTo>
                  <a:lnTo>
                    <a:pt x="5382248" y="4931569"/>
                  </a:lnTo>
                  <a:lnTo>
                    <a:pt x="5361602" y="4953794"/>
                  </a:lnTo>
                  <a:lnTo>
                    <a:pt x="5337779" y="4976813"/>
                  </a:lnTo>
                  <a:lnTo>
                    <a:pt x="5312368" y="4998244"/>
                  </a:lnTo>
                  <a:lnTo>
                    <a:pt x="5284574" y="5018088"/>
                  </a:lnTo>
                  <a:lnTo>
                    <a:pt x="5252810" y="5037932"/>
                  </a:lnTo>
                  <a:lnTo>
                    <a:pt x="5217870" y="5056982"/>
                  </a:lnTo>
                  <a:lnTo>
                    <a:pt x="5180547" y="5075238"/>
                  </a:lnTo>
                  <a:lnTo>
                    <a:pt x="5139254" y="5091113"/>
                  </a:lnTo>
                  <a:lnTo>
                    <a:pt x="5092402" y="5107782"/>
                  </a:lnTo>
                  <a:lnTo>
                    <a:pt x="5043168" y="5123657"/>
                  </a:lnTo>
                  <a:lnTo>
                    <a:pt x="4989963" y="5137151"/>
                  </a:lnTo>
                  <a:lnTo>
                    <a:pt x="4961375" y="5143501"/>
                  </a:lnTo>
                  <a:lnTo>
                    <a:pt x="4935964" y="5151438"/>
                  </a:lnTo>
                  <a:lnTo>
                    <a:pt x="4910553" y="5159376"/>
                  </a:lnTo>
                  <a:lnTo>
                    <a:pt x="4886730" y="5168901"/>
                  </a:lnTo>
                  <a:lnTo>
                    <a:pt x="4864495" y="5178426"/>
                  </a:lnTo>
                  <a:lnTo>
                    <a:pt x="4843054" y="5188744"/>
                  </a:lnTo>
                  <a:lnTo>
                    <a:pt x="4823202" y="5199857"/>
                  </a:lnTo>
                  <a:lnTo>
                    <a:pt x="4804143" y="5211763"/>
                  </a:lnTo>
                  <a:lnTo>
                    <a:pt x="4785085" y="5223669"/>
                  </a:lnTo>
                  <a:lnTo>
                    <a:pt x="4768409" y="5235576"/>
                  </a:lnTo>
                  <a:lnTo>
                    <a:pt x="4751733" y="5249069"/>
                  </a:lnTo>
                  <a:lnTo>
                    <a:pt x="4735851" y="5262563"/>
                  </a:lnTo>
                  <a:lnTo>
                    <a:pt x="4721557" y="5275263"/>
                  </a:lnTo>
                  <a:lnTo>
                    <a:pt x="4706469" y="5290344"/>
                  </a:lnTo>
                  <a:lnTo>
                    <a:pt x="4681058" y="5319713"/>
                  </a:lnTo>
                  <a:lnTo>
                    <a:pt x="4657235" y="5351463"/>
                  </a:lnTo>
                  <a:lnTo>
                    <a:pt x="4635794" y="5384007"/>
                  </a:lnTo>
                  <a:lnTo>
                    <a:pt x="4617530" y="5415757"/>
                  </a:lnTo>
                  <a:lnTo>
                    <a:pt x="4598472" y="5450682"/>
                  </a:lnTo>
                  <a:lnTo>
                    <a:pt x="4581001" y="5484019"/>
                  </a:lnTo>
                  <a:lnTo>
                    <a:pt x="4565119" y="5518151"/>
                  </a:lnTo>
                  <a:lnTo>
                    <a:pt x="4533355" y="5588001"/>
                  </a:lnTo>
                  <a:lnTo>
                    <a:pt x="4517473" y="5622132"/>
                  </a:lnTo>
                  <a:lnTo>
                    <a:pt x="4500797" y="5655469"/>
                  </a:lnTo>
                  <a:lnTo>
                    <a:pt x="4482533" y="5688807"/>
                  </a:lnTo>
                  <a:lnTo>
                    <a:pt x="4463475" y="5721351"/>
                  </a:lnTo>
                  <a:lnTo>
                    <a:pt x="4442828" y="5751513"/>
                  </a:lnTo>
                  <a:lnTo>
                    <a:pt x="4419799" y="5782469"/>
                  </a:lnTo>
                  <a:lnTo>
                    <a:pt x="4394388" y="5810251"/>
                  </a:lnTo>
                  <a:lnTo>
                    <a:pt x="4380888" y="5823744"/>
                  </a:lnTo>
                  <a:lnTo>
                    <a:pt x="4366594" y="5835651"/>
                  </a:lnTo>
                  <a:lnTo>
                    <a:pt x="4350712" y="5849144"/>
                  </a:lnTo>
                  <a:lnTo>
                    <a:pt x="4334036" y="5861051"/>
                  </a:lnTo>
                  <a:lnTo>
                    <a:pt x="4318154" y="5872163"/>
                  </a:lnTo>
                  <a:lnTo>
                    <a:pt x="4299890" y="5884069"/>
                  </a:lnTo>
                  <a:lnTo>
                    <a:pt x="4280831" y="5892801"/>
                  </a:lnTo>
                  <a:lnTo>
                    <a:pt x="4260979" y="5902326"/>
                  </a:lnTo>
                  <a:lnTo>
                    <a:pt x="4239538" y="5911851"/>
                  </a:lnTo>
                  <a:lnTo>
                    <a:pt x="4218098" y="5919788"/>
                  </a:lnTo>
                  <a:lnTo>
                    <a:pt x="4195863" y="5927726"/>
                  </a:lnTo>
                  <a:lnTo>
                    <a:pt x="4170452" y="5934869"/>
                  </a:lnTo>
                  <a:lnTo>
                    <a:pt x="4145040" y="5941219"/>
                  </a:lnTo>
                  <a:lnTo>
                    <a:pt x="4118041" y="5946776"/>
                  </a:lnTo>
                  <a:lnTo>
                    <a:pt x="4090248" y="5951538"/>
                  </a:lnTo>
                  <a:lnTo>
                    <a:pt x="4060866" y="5954713"/>
                  </a:lnTo>
                  <a:lnTo>
                    <a:pt x="4029896" y="5958682"/>
                  </a:lnTo>
                  <a:lnTo>
                    <a:pt x="3996544" y="5959476"/>
                  </a:lnTo>
                  <a:lnTo>
                    <a:pt x="3964780" y="5962651"/>
                  </a:lnTo>
                  <a:lnTo>
                    <a:pt x="3933016" y="5965032"/>
                  </a:lnTo>
                  <a:lnTo>
                    <a:pt x="3900458" y="5969001"/>
                  </a:lnTo>
                  <a:lnTo>
                    <a:pt x="3871076" y="5974557"/>
                  </a:lnTo>
                  <a:lnTo>
                    <a:pt x="3841694" y="5980113"/>
                  </a:lnTo>
                  <a:lnTo>
                    <a:pt x="3812312" y="5986463"/>
                  </a:lnTo>
                  <a:lnTo>
                    <a:pt x="3784519" y="5993607"/>
                  </a:lnTo>
                  <a:lnTo>
                    <a:pt x="3756725" y="6001544"/>
                  </a:lnTo>
                  <a:lnTo>
                    <a:pt x="3729726" y="6010276"/>
                  </a:lnTo>
                  <a:lnTo>
                    <a:pt x="3702727" y="6019801"/>
                  </a:lnTo>
                  <a:lnTo>
                    <a:pt x="3652698" y="6039644"/>
                  </a:lnTo>
                  <a:lnTo>
                    <a:pt x="3602670" y="6062663"/>
                  </a:lnTo>
                  <a:lnTo>
                    <a:pt x="3555024" y="6088063"/>
                  </a:lnTo>
                  <a:lnTo>
                    <a:pt x="3509760" y="6113463"/>
                  </a:lnTo>
                  <a:lnTo>
                    <a:pt x="3464497" y="6141244"/>
                  </a:lnTo>
                  <a:lnTo>
                    <a:pt x="3420027" y="6169026"/>
                  </a:lnTo>
                  <a:lnTo>
                    <a:pt x="3377146" y="6198394"/>
                  </a:lnTo>
                  <a:lnTo>
                    <a:pt x="3292971" y="6258719"/>
                  </a:lnTo>
                  <a:lnTo>
                    <a:pt x="3209590" y="6317457"/>
                  </a:lnTo>
                  <a:lnTo>
                    <a:pt x="3168298" y="6345238"/>
                  </a:lnTo>
                  <a:lnTo>
                    <a:pt x="3123828" y="6373019"/>
                  </a:lnTo>
                  <a:lnTo>
                    <a:pt x="3080946" y="6400007"/>
                  </a:lnTo>
                  <a:lnTo>
                    <a:pt x="3035683" y="6423819"/>
                  </a:lnTo>
                  <a:lnTo>
                    <a:pt x="2988831" y="6446838"/>
                  </a:lnTo>
                  <a:lnTo>
                    <a:pt x="2941185" y="6468269"/>
                  </a:lnTo>
                  <a:lnTo>
                    <a:pt x="2891951" y="6485732"/>
                  </a:lnTo>
                  <a:lnTo>
                    <a:pt x="2866539" y="6493669"/>
                  </a:lnTo>
                  <a:lnTo>
                    <a:pt x="2841128" y="6501607"/>
                  </a:lnTo>
                  <a:lnTo>
                    <a:pt x="2814129" y="6507957"/>
                  </a:lnTo>
                  <a:lnTo>
                    <a:pt x="2786336" y="6513513"/>
                  </a:lnTo>
                  <a:lnTo>
                    <a:pt x="2758542" y="6519069"/>
                  </a:lnTo>
                  <a:lnTo>
                    <a:pt x="2729954" y="6523038"/>
                  </a:lnTo>
                  <a:lnTo>
                    <a:pt x="2700573" y="6525419"/>
                  </a:lnTo>
                  <a:lnTo>
                    <a:pt x="2671191" y="6527801"/>
                  </a:lnTo>
                  <a:lnTo>
                    <a:pt x="2641015" y="6529388"/>
                  </a:lnTo>
                  <a:lnTo>
                    <a:pt x="2608457" y="6529388"/>
                  </a:lnTo>
                  <a:lnTo>
                    <a:pt x="2576693" y="6527801"/>
                  </a:lnTo>
                  <a:lnTo>
                    <a:pt x="2543341" y="6527007"/>
                  </a:lnTo>
                  <a:lnTo>
                    <a:pt x="2509988" y="6523038"/>
                  </a:lnTo>
                  <a:lnTo>
                    <a:pt x="2475048" y="6519069"/>
                  </a:lnTo>
                  <a:lnTo>
                    <a:pt x="2439314" y="6513513"/>
                  </a:lnTo>
                  <a:lnTo>
                    <a:pt x="2403579" y="6507163"/>
                  </a:lnTo>
                  <a:lnTo>
                    <a:pt x="2365462" y="6498432"/>
                  </a:lnTo>
                  <a:lnTo>
                    <a:pt x="2327345" y="6489701"/>
                  </a:lnTo>
                  <a:lnTo>
                    <a:pt x="2269376" y="6476207"/>
                  </a:lnTo>
                  <a:lnTo>
                    <a:pt x="2255083" y="6472238"/>
                  </a:lnTo>
                  <a:lnTo>
                    <a:pt x="2241583" y="6466682"/>
                  </a:lnTo>
                  <a:lnTo>
                    <a:pt x="2229671" y="6461126"/>
                  </a:lnTo>
                  <a:lnTo>
                    <a:pt x="2219348" y="6453188"/>
                  </a:lnTo>
                  <a:lnTo>
                    <a:pt x="2209819" y="6445251"/>
                  </a:lnTo>
                  <a:lnTo>
                    <a:pt x="2200289" y="6437313"/>
                  </a:lnTo>
                  <a:lnTo>
                    <a:pt x="2192348" y="6427788"/>
                  </a:lnTo>
                  <a:lnTo>
                    <a:pt x="2185996" y="6419057"/>
                  </a:lnTo>
                  <a:lnTo>
                    <a:pt x="2180437" y="6407944"/>
                  </a:lnTo>
                  <a:lnTo>
                    <a:pt x="2176466" y="6397626"/>
                  </a:lnTo>
                  <a:lnTo>
                    <a:pt x="2172496" y="6385719"/>
                  </a:lnTo>
                  <a:lnTo>
                    <a:pt x="2170908" y="6374607"/>
                  </a:lnTo>
                  <a:lnTo>
                    <a:pt x="2169320" y="6362701"/>
                  </a:lnTo>
                  <a:lnTo>
                    <a:pt x="2168525" y="6352382"/>
                  </a:lnTo>
                  <a:lnTo>
                    <a:pt x="2169320" y="6339682"/>
                  </a:lnTo>
                  <a:lnTo>
                    <a:pt x="2170908" y="6327776"/>
                  </a:lnTo>
                  <a:lnTo>
                    <a:pt x="2173290" y="6317457"/>
                  </a:lnTo>
                  <a:lnTo>
                    <a:pt x="2176466" y="6305551"/>
                  </a:lnTo>
                  <a:lnTo>
                    <a:pt x="2182025" y="6294438"/>
                  </a:lnTo>
                  <a:lnTo>
                    <a:pt x="2185996" y="6284119"/>
                  </a:lnTo>
                  <a:lnTo>
                    <a:pt x="2192348" y="6274594"/>
                  </a:lnTo>
                  <a:lnTo>
                    <a:pt x="2198701" y="6265069"/>
                  </a:lnTo>
                  <a:lnTo>
                    <a:pt x="2206642" y="6256338"/>
                  </a:lnTo>
                  <a:lnTo>
                    <a:pt x="2216172" y="6247607"/>
                  </a:lnTo>
                  <a:lnTo>
                    <a:pt x="2225701" y="6241257"/>
                  </a:lnTo>
                  <a:lnTo>
                    <a:pt x="2235230" y="6234907"/>
                  </a:lnTo>
                  <a:lnTo>
                    <a:pt x="2247141" y="6229351"/>
                  </a:lnTo>
                  <a:lnTo>
                    <a:pt x="2259053" y="6225382"/>
                  </a:lnTo>
                  <a:lnTo>
                    <a:pt x="2270965" y="6223001"/>
                  </a:lnTo>
                  <a:lnTo>
                    <a:pt x="2284464" y="6221413"/>
                  </a:lnTo>
                  <a:lnTo>
                    <a:pt x="2298758" y="6221413"/>
                  </a:lnTo>
                  <a:lnTo>
                    <a:pt x="2313846" y="6223001"/>
                  </a:lnTo>
                  <a:lnTo>
                    <a:pt x="2316228" y="6223001"/>
                  </a:lnTo>
                  <a:lnTo>
                    <a:pt x="2352756" y="6225382"/>
                  </a:lnTo>
                  <a:lnTo>
                    <a:pt x="2390873" y="6226969"/>
                  </a:lnTo>
                  <a:lnTo>
                    <a:pt x="2409932" y="6225382"/>
                  </a:lnTo>
                  <a:lnTo>
                    <a:pt x="2428196" y="6223794"/>
                  </a:lnTo>
                  <a:lnTo>
                    <a:pt x="2448843" y="6221413"/>
                  </a:lnTo>
                  <a:lnTo>
                    <a:pt x="2467107" y="6217444"/>
                  </a:lnTo>
                  <a:lnTo>
                    <a:pt x="2486960" y="6211888"/>
                  </a:lnTo>
                  <a:lnTo>
                    <a:pt x="2507606" y="6206332"/>
                  </a:lnTo>
                  <a:lnTo>
                    <a:pt x="2525870" y="6198394"/>
                  </a:lnTo>
                  <a:lnTo>
                    <a:pt x="2545723" y="6190457"/>
                  </a:lnTo>
                  <a:lnTo>
                    <a:pt x="2564781" y="6180932"/>
                  </a:lnTo>
                  <a:lnTo>
                    <a:pt x="2583046" y="6169026"/>
                  </a:lnTo>
                  <a:lnTo>
                    <a:pt x="2603692" y="6157119"/>
                  </a:lnTo>
                  <a:lnTo>
                    <a:pt x="2621957" y="6143626"/>
                  </a:lnTo>
                  <a:lnTo>
                    <a:pt x="2639427" y="6127751"/>
                  </a:lnTo>
                  <a:lnTo>
                    <a:pt x="2658485" y="6110288"/>
                  </a:lnTo>
                  <a:lnTo>
                    <a:pt x="2675161" y="6092032"/>
                  </a:lnTo>
                  <a:lnTo>
                    <a:pt x="2692632" y="6072188"/>
                  </a:lnTo>
                  <a:lnTo>
                    <a:pt x="2710101" y="6049169"/>
                  </a:lnTo>
                  <a:lnTo>
                    <a:pt x="2727572" y="6025357"/>
                  </a:lnTo>
                  <a:lnTo>
                    <a:pt x="2743454" y="5998369"/>
                  </a:lnTo>
                  <a:lnTo>
                    <a:pt x="2758542" y="5970588"/>
                  </a:lnTo>
                  <a:lnTo>
                    <a:pt x="2774424" y="5941219"/>
                  </a:lnTo>
                  <a:lnTo>
                    <a:pt x="2787923" y="5909469"/>
                  </a:lnTo>
                  <a:lnTo>
                    <a:pt x="2802217" y="5874544"/>
                  </a:lnTo>
                  <a:lnTo>
                    <a:pt x="2815717" y="5838826"/>
                  </a:lnTo>
                  <a:lnTo>
                    <a:pt x="2827628" y="5799932"/>
                  </a:lnTo>
                  <a:lnTo>
                    <a:pt x="2839540" y="5758657"/>
                  </a:lnTo>
                  <a:lnTo>
                    <a:pt x="2850657" y="5715794"/>
                  </a:lnTo>
                  <a:lnTo>
                    <a:pt x="2859392" y="5668963"/>
                  </a:lnTo>
                  <a:lnTo>
                    <a:pt x="2868922" y="5633244"/>
                  </a:lnTo>
                  <a:lnTo>
                    <a:pt x="2879245" y="5599907"/>
                  </a:lnTo>
                  <a:lnTo>
                    <a:pt x="2892744" y="5568951"/>
                  </a:lnTo>
                  <a:lnTo>
                    <a:pt x="2899892" y="5555457"/>
                  </a:lnTo>
                  <a:lnTo>
                    <a:pt x="2907833" y="5541963"/>
                  </a:lnTo>
                  <a:lnTo>
                    <a:pt x="2915774" y="5529263"/>
                  </a:lnTo>
                  <a:lnTo>
                    <a:pt x="2925303" y="5517357"/>
                  </a:lnTo>
                  <a:lnTo>
                    <a:pt x="2934038" y="5506244"/>
                  </a:lnTo>
                  <a:lnTo>
                    <a:pt x="2943567" y="5495926"/>
                  </a:lnTo>
                  <a:lnTo>
                    <a:pt x="2954684" y="5486401"/>
                  </a:lnTo>
                  <a:lnTo>
                    <a:pt x="2965008" y="5476876"/>
                  </a:lnTo>
                  <a:lnTo>
                    <a:pt x="2976125" y="5468938"/>
                  </a:lnTo>
                  <a:lnTo>
                    <a:pt x="2988036" y="5462588"/>
                  </a:lnTo>
                  <a:lnTo>
                    <a:pt x="3000743" y="5455444"/>
                  </a:lnTo>
                  <a:lnTo>
                    <a:pt x="3015830" y="5449094"/>
                  </a:lnTo>
                  <a:lnTo>
                    <a:pt x="3030124" y="5443538"/>
                  </a:lnTo>
                  <a:lnTo>
                    <a:pt x="3045212" y="5439569"/>
                  </a:lnTo>
                  <a:lnTo>
                    <a:pt x="3061094" y="5435601"/>
                  </a:lnTo>
                  <a:lnTo>
                    <a:pt x="3076976" y="5433219"/>
                  </a:lnTo>
                  <a:lnTo>
                    <a:pt x="3092858" y="5431632"/>
                  </a:lnTo>
                  <a:lnTo>
                    <a:pt x="3110328" y="5431632"/>
                  </a:lnTo>
                  <a:lnTo>
                    <a:pt x="3129386" y="5431632"/>
                  </a:lnTo>
                  <a:lnTo>
                    <a:pt x="3146857" y="5433219"/>
                  </a:lnTo>
                  <a:lnTo>
                    <a:pt x="3165121" y="5435601"/>
                  </a:lnTo>
                  <a:lnTo>
                    <a:pt x="3184179" y="5437982"/>
                  </a:lnTo>
                  <a:lnTo>
                    <a:pt x="3204032" y="5441951"/>
                  </a:lnTo>
                  <a:lnTo>
                    <a:pt x="3223884" y="5446713"/>
                  </a:lnTo>
                  <a:lnTo>
                    <a:pt x="3264384" y="5459413"/>
                  </a:lnTo>
                  <a:lnTo>
                    <a:pt x="3331882" y="5480844"/>
                  </a:lnTo>
                  <a:lnTo>
                    <a:pt x="3368410" y="5491957"/>
                  </a:lnTo>
                  <a:lnTo>
                    <a:pt x="3405733" y="5502276"/>
                  </a:lnTo>
                  <a:lnTo>
                    <a:pt x="3443850" y="5511801"/>
                  </a:lnTo>
                  <a:lnTo>
                    <a:pt x="3482761" y="5519738"/>
                  </a:lnTo>
                  <a:lnTo>
                    <a:pt x="3523260" y="5526088"/>
                  </a:lnTo>
                  <a:lnTo>
                    <a:pt x="3562965" y="5530057"/>
                  </a:lnTo>
                  <a:lnTo>
                    <a:pt x="3602670" y="5533232"/>
                  </a:lnTo>
                  <a:lnTo>
                    <a:pt x="3643169" y="5534026"/>
                  </a:lnTo>
                  <a:lnTo>
                    <a:pt x="3682080" y="5531644"/>
                  </a:lnTo>
                  <a:lnTo>
                    <a:pt x="3720197" y="5526088"/>
                  </a:lnTo>
                  <a:lnTo>
                    <a:pt x="3739255" y="5523707"/>
                  </a:lnTo>
                  <a:lnTo>
                    <a:pt x="3757520" y="5518151"/>
                  </a:lnTo>
                  <a:lnTo>
                    <a:pt x="3776578" y="5513388"/>
                  </a:lnTo>
                  <a:lnTo>
                    <a:pt x="3794842" y="5507832"/>
                  </a:lnTo>
                  <a:lnTo>
                    <a:pt x="3813901" y="5499894"/>
                  </a:lnTo>
                  <a:lnTo>
                    <a:pt x="3831371" y="5491957"/>
                  </a:lnTo>
                  <a:lnTo>
                    <a:pt x="3848841" y="5484019"/>
                  </a:lnTo>
                  <a:lnTo>
                    <a:pt x="3864723" y="5472907"/>
                  </a:lnTo>
                  <a:lnTo>
                    <a:pt x="3882987" y="5461001"/>
                  </a:lnTo>
                  <a:lnTo>
                    <a:pt x="3899663" y="5447507"/>
                  </a:lnTo>
                  <a:lnTo>
                    <a:pt x="3916340" y="5434013"/>
                  </a:lnTo>
                  <a:lnTo>
                    <a:pt x="3931427" y="5418138"/>
                  </a:lnTo>
                  <a:lnTo>
                    <a:pt x="3945721" y="5402263"/>
                  </a:lnTo>
                  <a:lnTo>
                    <a:pt x="3959221" y="5384801"/>
                  </a:lnTo>
                  <a:lnTo>
                    <a:pt x="3971132" y="5367338"/>
                  </a:lnTo>
                  <a:lnTo>
                    <a:pt x="3982250" y="5349082"/>
                  </a:lnTo>
                  <a:lnTo>
                    <a:pt x="3992573" y="5329238"/>
                  </a:lnTo>
                  <a:lnTo>
                    <a:pt x="4002102" y="5307807"/>
                  </a:lnTo>
                  <a:lnTo>
                    <a:pt x="4010043" y="5284788"/>
                  </a:lnTo>
                  <a:lnTo>
                    <a:pt x="4017984" y="5262563"/>
                  </a:lnTo>
                  <a:lnTo>
                    <a:pt x="4024337" y="5237957"/>
                  </a:lnTo>
                  <a:lnTo>
                    <a:pt x="4029896" y="5212557"/>
                  </a:lnTo>
                  <a:lnTo>
                    <a:pt x="4035455" y="5187157"/>
                  </a:lnTo>
                  <a:lnTo>
                    <a:pt x="4037837" y="5160963"/>
                  </a:lnTo>
                  <a:lnTo>
                    <a:pt x="4043396" y="5124451"/>
                  </a:lnTo>
                  <a:lnTo>
                    <a:pt x="4048954" y="5090319"/>
                  </a:lnTo>
                  <a:lnTo>
                    <a:pt x="4053719" y="5056982"/>
                  </a:lnTo>
                  <a:lnTo>
                    <a:pt x="4060866" y="5024438"/>
                  </a:lnTo>
                  <a:lnTo>
                    <a:pt x="4068807" y="4995069"/>
                  </a:lnTo>
                  <a:lnTo>
                    <a:pt x="4076748" y="4967288"/>
                  </a:lnTo>
                  <a:lnTo>
                    <a:pt x="4084689" y="4941094"/>
                  </a:lnTo>
                  <a:lnTo>
                    <a:pt x="4094218" y="4915694"/>
                  </a:lnTo>
                  <a:lnTo>
                    <a:pt x="4103747" y="4892676"/>
                  </a:lnTo>
                  <a:lnTo>
                    <a:pt x="4114071" y="4871244"/>
                  </a:lnTo>
                  <a:lnTo>
                    <a:pt x="4125982" y="4851401"/>
                  </a:lnTo>
                  <a:lnTo>
                    <a:pt x="4137894" y="4833938"/>
                  </a:lnTo>
                  <a:lnTo>
                    <a:pt x="4149805" y="4818063"/>
                  </a:lnTo>
                  <a:lnTo>
                    <a:pt x="4162511" y="4804569"/>
                  </a:lnTo>
                  <a:lnTo>
                    <a:pt x="4176804" y="4792663"/>
                  </a:lnTo>
                  <a:lnTo>
                    <a:pt x="4190304" y="4782344"/>
                  </a:lnTo>
                  <a:lnTo>
                    <a:pt x="4200627" y="4776788"/>
                  </a:lnTo>
                  <a:lnTo>
                    <a:pt x="4211745" y="4771232"/>
                  </a:lnTo>
                  <a:lnTo>
                    <a:pt x="4222068" y="4765676"/>
                  </a:lnTo>
                  <a:lnTo>
                    <a:pt x="4233186" y="4761707"/>
                  </a:lnTo>
                  <a:lnTo>
                    <a:pt x="4245097" y="4759326"/>
                  </a:lnTo>
                  <a:lnTo>
                    <a:pt x="4257009" y="4757738"/>
                  </a:lnTo>
                  <a:lnTo>
                    <a:pt x="4284008" y="4755357"/>
                  </a:lnTo>
                  <a:lnTo>
                    <a:pt x="4311801" y="4755357"/>
                  </a:lnTo>
                  <a:lnTo>
                    <a:pt x="4341977" y="4759326"/>
                  </a:lnTo>
                  <a:lnTo>
                    <a:pt x="4374535" y="4765676"/>
                  </a:lnTo>
                  <a:lnTo>
                    <a:pt x="4409476" y="4776788"/>
                  </a:lnTo>
                  <a:lnTo>
                    <a:pt x="4434093" y="4783138"/>
                  </a:lnTo>
                  <a:lnTo>
                    <a:pt x="4458710" y="4790282"/>
                  </a:lnTo>
                  <a:lnTo>
                    <a:pt x="4484121" y="4795044"/>
                  </a:lnTo>
                  <a:lnTo>
                    <a:pt x="4507944" y="4799013"/>
                  </a:lnTo>
                  <a:lnTo>
                    <a:pt x="4531767" y="4802188"/>
                  </a:lnTo>
                  <a:lnTo>
                    <a:pt x="4554796" y="4802982"/>
                  </a:lnTo>
                  <a:lnTo>
                    <a:pt x="4578619" y="4802982"/>
                  </a:lnTo>
                  <a:lnTo>
                    <a:pt x="4601648" y="4802982"/>
                  </a:lnTo>
                  <a:lnTo>
                    <a:pt x="4622295" y="4800601"/>
                  </a:lnTo>
                  <a:lnTo>
                    <a:pt x="4645323" y="4798219"/>
                  </a:lnTo>
                  <a:lnTo>
                    <a:pt x="4666764" y="4792663"/>
                  </a:lnTo>
                  <a:lnTo>
                    <a:pt x="4688205" y="4787107"/>
                  </a:lnTo>
                  <a:lnTo>
                    <a:pt x="4708057" y="4780757"/>
                  </a:lnTo>
                  <a:lnTo>
                    <a:pt x="4729498" y="4772819"/>
                  </a:lnTo>
                  <a:lnTo>
                    <a:pt x="4749351" y="4763294"/>
                  </a:lnTo>
                  <a:lnTo>
                    <a:pt x="4768409" y="4753769"/>
                  </a:lnTo>
                  <a:lnTo>
                    <a:pt x="4792232" y="4739482"/>
                  </a:lnTo>
                  <a:lnTo>
                    <a:pt x="4814467" y="4723607"/>
                  </a:lnTo>
                  <a:lnTo>
                    <a:pt x="4835907" y="4704557"/>
                  </a:lnTo>
                  <a:lnTo>
                    <a:pt x="4857348" y="4686301"/>
                  </a:lnTo>
                  <a:lnTo>
                    <a:pt x="4877201" y="4664869"/>
                  </a:lnTo>
                  <a:lnTo>
                    <a:pt x="4896259" y="4641851"/>
                  </a:lnTo>
                  <a:lnTo>
                    <a:pt x="4914523" y="4616451"/>
                  </a:lnTo>
                  <a:lnTo>
                    <a:pt x="4931994" y="4591051"/>
                  </a:lnTo>
                  <a:lnTo>
                    <a:pt x="4947876" y="4563269"/>
                  </a:lnTo>
                  <a:lnTo>
                    <a:pt x="4964552" y="4533901"/>
                  </a:lnTo>
                  <a:lnTo>
                    <a:pt x="4978845" y="4502151"/>
                  </a:lnTo>
                  <a:lnTo>
                    <a:pt x="4992345" y="4469607"/>
                  </a:lnTo>
                  <a:lnTo>
                    <a:pt x="5005845" y="4435476"/>
                  </a:lnTo>
                  <a:lnTo>
                    <a:pt x="5017756" y="4398963"/>
                  </a:lnTo>
                  <a:lnTo>
                    <a:pt x="5028080" y="4361657"/>
                  </a:lnTo>
                  <a:lnTo>
                    <a:pt x="5039197" y="4321969"/>
                  </a:lnTo>
                  <a:lnTo>
                    <a:pt x="5047138" y="4288632"/>
                  </a:lnTo>
                  <a:lnTo>
                    <a:pt x="5059050" y="4239419"/>
                  </a:lnTo>
                  <a:lnTo>
                    <a:pt x="5070961" y="4188619"/>
                  </a:lnTo>
                  <a:lnTo>
                    <a:pt x="5086049" y="4140201"/>
                  </a:lnTo>
                  <a:lnTo>
                    <a:pt x="5093990" y="4116388"/>
                  </a:lnTo>
                  <a:lnTo>
                    <a:pt x="5101931" y="4093369"/>
                  </a:lnTo>
                  <a:lnTo>
                    <a:pt x="5111460" y="4071144"/>
                  </a:lnTo>
                  <a:lnTo>
                    <a:pt x="5121784" y="4051301"/>
                  </a:lnTo>
                  <a:lnTo>
                    <a:pt x="5132107" y="4030663"/>
                  </a:lnTo>
                  <a:lnTo>
                    <a:pt x="5143224" y="4013994"/>
                  </a:lnTo>
                  <a:lnTo>
                    <a:pt x="5156724" y="3997326"/>
                  </a:lnTo>
                  <a:lnTo>
                    <a:pt x="5169430" y="3983038"/>
                  </a:lnTo>
                  <a:lnTo>
                    <a:pt x="5184517" y="3969544"/>
                  </a:lnTo>
                  <a:lnTo>
                    <a:pt x="5200399" y="3960019"/>
                  </a:lnTo>
                  <a:lnTo>
                    <a:pt x="5209929" y="3955257"/>
                  </a:lnTo>
                  <a:lnTo>
                    <a:pt x="5220252" y="3951288"/>
                  </a:lnTo>
                  <a:lnTo>
                    <a:pt x="5231369" y="3948113"/>
                  </a:lnTo>
                  <a:lnTo>
                    <a:pt x="5241693" y="3945732"/>
                  </a:lnTo>
                  <a:close/>
                  <a:moveTo>
                    <a:pt x="8135937" y="823913"/>
                  </a:moveTo>
                  <a:lnTo>
                    <a:pt x="8163719" y="823913"/>
                  </a:lnTo>
                  <a:lnTo>
                    <a:pt x="8190706" y="823913"/>
                  </a:lnTo>
                  <a:lnTo>
                    <a:pt x="8217694" y="824707"/>
                  </a:lnTo>
                  <a:lnTo>
                    <a:pt x="8243887" y="826294"/>
                  </a:lnTo>
                  <a:lnTo>
                    <a:pt x="8270875" y="828675"/>
                  </a:lnTo>
                  <a:lnTo>
                    <a:pt x="8322469" y="836613"/>
                  </a:lnTo>
                  <a:lnTo>
                    <a:pt x="8374856" y="847725"/>
                  </a:lnTo>
                  <a:lnTo>
                    <a:pt x="8425656" y="861219"/>
                  </a:lnTo>
                  <a:lnTo>
                    <a:pt x="8474869" y="877094"/>
                  </a:lnTo>
                  <a:lnTo>
                    <a:pt x="8524081" y="894557"/>
                  </a:lnTo>
                  <a:lnTo>
                    <a:pt x="8572500" y="914400"/>
                  </a:lnTo>
                  <a:lnTo>
                    <a:pt x="8620125" y="935832"/>
                  </a:lnTo>
                  <a:lnTo>
                    <a:pt x="8665369" y="958057"/>
                  </a:lnTo>
                  <a:lnTo>
                    <a:pt x="8712200" y="982663"/>
                  </a:lnTo>
                  <a:lnTo>
                    <a:pt x="8756650" y="1008857"/>
                  </a:lnTo>
                  <a:lnTo>
                    <a:pt x="8800306" y="1034257"/>
                  </a:lnTo>
                  <a:lnTo>
                    <a:pt x="8844756" y="1062038"/>
                  </a:lnTo>
                  <a:lnTo>
                    <a:pt x="8928894" y="1116807"/>
                  </a:lnTo>
                  <a:lnTo>
                    <a:pt x="9008269" y="1171575"/>
                  </a:lnTo>
                  <a:lnTo>
                    <a:pt x="9086056" y="1224757"/>
                  </a:lnTo>
                  <a:lnTo>
                    <a:pt x="9160669" y="1275557"/>
                  </a:lnTo>
                  <a:lnTo>
                    <a:pt x="9196387" y="1298575"/>
                  </a:lnTo>
                  <a:lnTo>
                    <a:pt x="9232900" y="1320800"/>
                  </a:lnTo>
                  <a:lnTo>
                    <a:pt x="9267031" y="1341438"/>
                  </a:lnTo>
                  <a:lnTo>
                    <a:pt x="9300369" y="1358107"/>
                  </a:lnTo>
                  <a:lnTo>
                    <a:pt x="9333706" y="1374775"/>
                  </a:lnTo>
                  <a:lnTo>
                    <a:pt x="9366250" y="1387475"/>
                  </a:lnTo>
                  <a:lnTo>
                    <a:pt x="9398000" y="1400175"/>
                  </a:lnTo>
                  <a:lnTo>
                    <a:pt x="9428956" y="1408113"/>
                  </a:lnTo>
                  <a:lnTo>
                    <a:pt x="9459119" y="1412875"/>
                  </a:lnTo>
                  <a:lnTo>
                    <a:pt x="9488487" y="1418432"/>
                  </a:lnTo>
                  <a:lnTo>
                    <a:pt x="9550400" y="1426369"/>
                  </a:lnTo>
                  <a:lnTo>
                    <a:pt x="9609137" y="1433513"/>
                  </a:lnTo>
                  <a:lnTo>
                    <a:pt x="9667875" y="1438275"/>
                  </a:lnTo>
                  <a:lnTo>
                    <a:pt x="9723437" y="1442244"/>
                  </a:lnTo>
                  <a:lnTo>
                    <a:pt x="9776619" y="1449388"/>
                  </a:lnTo>
                  <a:lnTo>
                    <a:pt x="9827419" y="1457325"/>
                  </a:lnTo>
                  <a:lnTo>
                    <a:pt x="9852025" y="1461294"/>
                  </a:lnTo>
                  <a:lnTo>
                    <a:pt x="9875837" y="1467644"/>
                  </a:lnTo>
                  <a:lnTo>
                    <a:pt x="9897269" y="1474788"/>
                  </a:lnTo>
                  <a:lnTo>
                    <a:pt x="9918700" y="1482725"/>
                  </a:lnTo>
                  <a:lnTo>
                    <a:pt x="9938544" y="1491457"/>
                  </a:lnTo>
                  <a:lnTo>
                    <a:pt x="9956800" y="1502569"/>
                  </a:lnTo>
                  <a:lnTo>
                    <a:pt x="9974263" y="1514475"/>
                  </a:lnTo>
                  <a:lnTo>
                    <a:pt x="9989344" y="1527969"/>
                  </a:lnTo>
                  <a:lnTo>
                    <a:pt x="10003631" y="1543844"/>
                  </a:lnTo>
                  <a:lnTo>
                    <a:pt x="10017125" y="1561307"/>
                  </a:lnTo>
                  <a:lnTo>
                    <a:pt x="10027444" y="1579563"/>
                  </a:lnTo>
                  <a:lnTo>
                    <a:pt x="10036969" y="1602582"/>
                  </a:lnTo>
                  <a:lnTo>
                    <a:pt x="10044906" y="1626394"/>
                  </a:lnTo>
                  <a:lnTo>
                    <a:pt x="10052050" y="1651794"/>
                  </a:lnTo>
                  <a:lnTo>
                    <a:pt x="10056019" y="1681163"/>
                  </a:lnTo>
                  <a:lnTo>
                    <a:pt x="10058400" y="1712119"/>
                  </a:lnTo>
                  <a:lnTo>
                    <a:pt x="10058400" y="1746250"/>
                  </a:lnTo>
                  <a:lnTo>
                    <a:pt x="10056813" y="1784350"/>
                  </a:lnTo>
                  <a:lnTo>
                    <a:pt x="10054431" y="1814513"/>
                  </a:lnTo>
                  <a:lnTo>
                    <a:pt x="10050463" y="1846263"/>
                  </a:lnTo>
                  <a:lnTo>
                    <a:pt x="10044906" y="1877219"/>
                  </a:lnTo>
                  <a:lnTo>
                    <a:pt x="10039350" y="1908175"/>
                  </a:lnTo>
                  <a:lnTo>
                    <a:pt x="10031413" y="1938338"/>
                  </a:lnTo>
                  <a:lnTo>
                    <a:pt x="10023475" y="1969294"/>
                  </a:lnTo>
                  <a:lnTo>
                    <a:pt x="10014744" y="2000251"/>
                  </a:lnTo>
                  <a:lnTo>
                    <a:pt x="10003631" y="2029619"/>
                  </a:lnTo>
                  <a:lnTo>
                    <a:pt x="9993313" y="2058988"/>
                  </a:lnTo>
                  <a:lnTo>
                    <a:pt x="9979819" y="2088357"/>
                  </a:lnTo>
                  <a:lnTo>
                    <a:pt x="9966325" y="2117725"/>
                  </a:lnTo>
                  <a:lnTo>
                    <a:pt x="9952037" y="2145507"/>
                  </a:lnTo>
                  <a:lnTo>
                    <a:pt x="9936956" y="2173288"/>
                  </a:lnTo>
                  <a:lnTo>
                    <a:pt x="9921081" y="2201863"/>
                  </a:lnTo>
                  <a:lnTo>
                    <a:pt x="9903619" y="2228057"/>
                  </a:lnTo>
                  <a:lnTo>
                    <a:pt x="9885363" y="2255044"/>
                  </a:lnTo>
                  <a:lnTo>
                    <a:pt x="9866313" y="2280444"/>
                  </a:lnTo>
                  <a:lnTo>
                    <a:pt x="9846469" y="2305844"/>
                  </a:lnTo>
                  <a:lnTo>
                    <a:pt x="9825037" y="2329657"/>
                  </a:lnTo>
                  <a:lnTo>
                    <a:pt x="9802019" y="2353469"/>
                  </a:lnTo>
                  <a:lnTo>
                    <a:pt x="9779794" y="2376488"/>
                  </a:lnTo>
                  <a:lnTo>
                    <a:pt x="9756775" y="2397919"/>
                  </a:lnTo>
                  <a:lnTo>
                    <a:pt x="9731375" y="2418557"/>
                  </a:lnTo>
                  <a:lnTo>
                    <a:pt x="9707563" y="2439988"/>
                  </a:lnTo>
                  <a:lnTo>
                    <a:pt x="9680575" y="2459038"/>
                  </a:lnTo>
                  <a:lnTo>
                    <a:pt x="9654381" y="2477294"/>
                  </a:lnTo>
                  <a:lnTo>
                    <a:pt x="9625806" y="2494757"/>
                  </a:lnTo>
                  <a:lnTo>
                    <a:pt x="9598025" y="2512219"/>
                  </a:lnTo>
                  <a:lnTo>
                    <a:pt x="9568656" y="2527301"/>
                  </a:lnTo>
                  <a:lnTo>
                    <a:pt x="9539287" y="2541588"/>
                  </a:lnTo>
                  <a:lnTo>
                    <a:pt x="9509125" y="2555082"/>
                  </a:lnTo>
                  <a:lnTo>
                    <a:pt x="9476581" y="2566988"/>
                  </a:lnTo>
                  <a:lnTo>
                    <a:pt x="9462294" y="2572544"/>
                  </a:lnTo>
                  <a:lnTo>
                    <a:pt x="9447213" y="2574925"/>
                  </a:lnTo>
                  <a:lnTo>
                    <a:pt x="9431337" y="2576513"/>
                  </a:lnTo>
                  <a:lnTo>
                    <a:pt x="9417050" y="2574925"/>
                  </a:lnTo>
                  <a:lnTo>
                    <a:pt x="9401969" y="2572544"/>
                  </a:lnTo>
                  <a:lnTo>
                    <a:pt x="9388475" y="2568575"/>
                  </a:lnTo>
                  <a:lnTo>
                    <a:pt x="9374187" y="2563019"/>
                  </a:lnTo>
                  <a:lnTo>
                    <a:pt x="9362281" y="2556669"/>
                  </a:lnTo>
                  <a:lnTo>
                    <a:pt x="9350375" y="2547938"/>
                  </a:lnTo>
                  <a:lnTo>
                    <a:pt x="9337675" y="2539207"/>
                  </a:lnTo>
                  <a:lnTo>
                    <a:pt x="9328944" y="2528094"/>
                  </a:lnTo>
                  <a:lnTo>
                    <a:pt x="9319419" y="2516188"/>
                  </a:lnTo>
                  <a:lnTo>
                    <a:pt x="9313069" y="2504282"/>
                  </a:lnTo>
                  <a:lnTo>
                    <a:pt x="9305925" y="2489994"/>
                  </a:lnTo>
                  <a:lnTo>
                    <a:pt x="9300369" y="2474913"/>
                  </a:lnTo>
                  <a:lnTo>
                    <a:pt x="9297987" y="2460625"/>
                  </a:lnTo>
                  <a:lnTo>
                    <a:pt x="9287669" y="2392363"/>
                  </a:lnTo>
                  <a:lnTo>
                    <a:pt x="9274969" y="2329657"/>
                  </a:lnTo>
                  <a:lnTo>
                    <a:pt x="9262269" y="2272507"/>
                  </a:lnTo>
                  <a:lnTo>
                    <a:pt x="9245600" y="2218532"/>
                  </a:lnTo>
                  <a:lnTo>
                    <a:pt x="9229725" y="2170907"/>
                  </a:lnTo>
                  <a:lnTo>
                    <a:pt x="9213850" y="2126457"/>
                  </a:lnTo>
                  <a:lnTo>
                    <a:pt x="9197975" y="2086769"/>
                  </a:lnTo>
                  <a:lnTo>
                    <a:pt x="9180513" y="2051051"/>
                  </a:lnTo>
                  <a:lnTo>
                    <a:pt x="9166225" y="2020094"/>
                  </a:lnTo>
                  <a:lnTo>
                    <a:pt x="9149556" y="1993107"/>
                  </a:lnTo>
                  <a:lnTo>
                    <a:pt x="9136856" y="1970882"/>
                  </a:lnTo>
                  <a:lnTo>
                    <a:pt x="9123363" y="1951038"/>
                  </a:lnTo>
                  <a:lnTo>
                    <a:pt x="9104313" y="1925638"/>
                  </a:lnTo>
                  <a:lnTo>
                    <a:pt x="9095581" y="1914526"/>
                  </a:lnTo>
                  <a:lnTo>
                    <a:pt x="9088437" y="1908175"/>
                  </a:lnTo>
                  <a:lnTo>
                    <a:pt x="9080500" y="1901032"/>
                  </a:lnTo>
                  <a:lnTo>
                    <a:pt x="9072563" y="1896269"/>
                  </a:lnTo>
                  <a:lnTo>
                    <a:pt x="9064625" y="1892300"/>
                  </a:lnTo>
                  <a:lnTo>
                    <a:pt x="9056687" y="1888332"/>
                  </a:lnTo>
                  <a:lnTo>
                    <a:pt x="9047163" y="1885157"/>
                  </a:lnTo>
                  <a:lnTo>
                    <a:pt x="9037637" y="1884363"/>
                  </a:lnTo>
                  <a:lnTo>
                    <a:pt x="9028906" y="1882776"/>
                  </a:lnTo>
                  <a:lnTo>
                    <a:pt x="9019381" y="1882776"/>
                  </a:lnTo>
                  <a:lnTo>
                    <a:pt x="9009856" y="1884363"/>
                  </a:lnTo>
                  <a:lnTo>
                    <a:pt x="9000331" y="1885157"/>
                  </a:lnTo>
                  <a:lnTo>
                    <a:pt x="8990806" y="1888332"/>
                  </a:lnTo>
                  <a:lnTo>
                    <a:pt x="8982869" y="1892300"/>
                  </a:lnTo>
                  <a:lnTo>
                    <a:pt x="8974137" y="1896269"/>
                  </a:lnTo>
                  <a:lnTo>
                    <a:pt x="8966200" y="1901032"/>
                  </a:lnTo>
                  <a:lnTo>
                    <a:pt x="8957469" y="1908175"/>
                  </a:lnTo>
                  <a:lnTo>
                    <a:pt x="8951119" y="1914526"/>
                  </a:lnTo>
                  <a:lnTo>
                    <a:pt x="8944769" y="1922463"/>
                  </a:lnTo>
                  <a:lnTo>
                    <a:pt x="8939213" y="1930401"/>
                  </a:lnTo>
                  <a:lnTo>
                    <a:pt x="8935244" y="1938338"/>
                  </a:lnTo>
                  <a:lnTo>
                    <a:pt x="8931275" y="1947863"/>
                  </a:lnTo>
                  <a:lnTo>
                    <a:pt x="8928894" y="1955801"/>
                  </a:lnTo>
                  <a:lnTo>
                    <a:pt x="8927306" y="1965326"/>
                  </a:lnTo>
                  <a:lnTo>
                    <a:pt x="8925719" y="1974851"/>
                  </a:lnTo>
                  <a:lnTo>
                    <a:pt x="8925719" y="1984376"/>
                  </a:lnTo>
                  <a:lnTo>
                    <a:pt x="8925719" y="1993107"/>
                  </a:lnTo>
                  <a:lnTo>
                    <a:pt x="8928894" y="2002632"/>
                  </a:lnTo>
                  <a:lnTo>
                    <a:pt x="8931275" y="2012157"/>
                  </a:lnTo>
                  <a:lnTo>
                    <a:pt x="8933656" y="2021682"/>
                  </a:lnTo>
                  <a:lnTo>
                    <a:pt x="8937625" y="2029619"/>
                  </a:lnTo>
                  <a:lnTo>
                    <a:pt x="8943181" y="2038351"/>
                  </a:lnTo>
                  <a:lnTo>
                    <a:pt x="8949531" y="2045494"/>
                  </a:lnTo>
                  <a:lnTo>
                    <a:pt x="8955087" y="2053432"/>
                  </a:lnTo>
                  <a:lnTo>
                    <a:pt x="8970169" y="2073276"/>
                  </a:lnTo>
                  <a:lnTo>
                    <a:pt x="8978900" y="2089151"/>
                  </a:lnTo>
                  <a:lnTo>
                    <a:pt x="8990013" y="2109788"/>
                  </a:lnTo>
                  <a:lnTo>
                    <a:pt x="9001919" y="2132013"/>
                  </a:lnTo>
                  <a:lnTo>
                    <a:pt x="9015413" y="2159000"/>
                  </a:lnTo>
                  <a:lnTo>
                    <a:pt x="9028906" y="2189163"/>
                  </a:lnTo>
                  <a:lnTo>
                    <a:pt x="9039225" y="2220119"/>
                  </a:lnTo>
                  <a:lnTo>
                    <a:pt x="9049544" y="2251075"/>
                  </a:lnTo>
                  <a:lnTo>
                    <a:pt x="9059069" y="2282826"/>
                  </a:lnTo>
                  <a:lnTo>
                    <a:pt x="9067006" y="2314576"/>
                  </a:lnTo>
                  <a:lnTo>
                    <a:pt x="9074150" y="2347119"/>
                  </a:lnTo>
                  <a:lnTo>
                    <a:pt x="9078913" y="2378869"/>
                  </a:lnTo>
                  <a:lnTo>
                    <a:pt x="9082881" y="2410619"/>
                  </a:lnTo>
                  <a:lnTo>
                    <a:pt x="9086056" y="2443163"/>
                  </a:lnTo>
                  <a:lnTo>
                    <a:pt x="9086850" y="2474913"/>
                  </a:lnTo>
                  <a:lnTo>
                    <a:pt x="9086850" y="2506663"/>
                  </a:lnTo>
                  <a:lnTo>
                    <a:pt x="9086056" y="2539207"/>
                  </a:lnTo>
                  <a:lnTo>
                    <a:pt x="9082881" y="2569369"/>
                  </a:lnTo>
                  <a:lnTo>
                    <a:pt x="9078913" y="2601913"/>
                  </a:lnTo>
                  <a:lnTo>
                    <a:pt x="9074944" y="2633663"/>
                  </a:lnTo>
                  <a:lnTo>
                    <a:pt x="9068594" y="2664619"/>
                  </a:lnTo>
                  <a:lnTo>
                    <a:pt x="9062244" y="2696369"/>
                  </a:lnTo>
                  <a:lnTo>
                    <a:pt x="9052719" y="2727326"/>
                  </a:lnTo>
                  <a:lnTo>
                    <a:pt x="9043194" y="2757488"/>
                  </a:lnTo>
                  <a:lnTo>
                    <a:pt x="9032875" y="2786857"/>
                  </a:lnTo>
                  <a:lnTo>
                    <a:pt x="9020175" y="2816225"/>
                  </a:lnTo>
                  <a:lnTo>
                    <a:pt x="9007475" y="2845594"/>
                  </a:lnTo>
                  <a:lnTo>
                    <a:pt x="8992394" y="2874963"/>
                  </a:lnTo>
                  <a:lnTo>
                    <a:pt x="8976519" y="2902744"/>
                  </a:lnTo>
                  <a:lnTo>
                    <a:pt x="8960644" y="2931319"/>
                  </a:lnTo>
                  <a:lnTo>
                    <a:pt x="8943181" y="2957513"/>
                  </a:lnTo>
                  <a:lnTo>
                    <a:pt x="8923337" y="2984500"/>
                  </a:lnTo>
                  <a:lnTo>
                    <a:pt x="8903494" y="3009900"/>
                  </a:lnTo>
                  <a:lnTo>
                    <a:pt x="8882856" y="3035300"/>
                  </a:lnTo>
                  <a:lnTo>
                    <a:pt x="8860631" y="3060700"/>
                  </a:lnTo>
                  <a:lnTo>
                    <a:pt x="8837613" y="3082925"/>
                  </a:lnTo>
                  <a:lnTo>
                    <a:pt x="8812213" y="3105944"/>
                  </a:lnTo>
                  <a:lnTo>
                    <a:pt x="8770937" y="3143250"/>
                  </a:lnTo>
                  <a:lnTo>
                    <a:pt x="8728075" y="3178969"/>
                  </a:lnTo>
                  <a:lnTo>
                    <a:pt x="8684419" y="3215482"/>
                  </a:lnTo>
                  <a:lnTo>
                    <a:pt x="8639969" y="3249613"/>
                  </a:lnTo>
                  <a:lnTo>
                    <a:pt x="8593931" y="3284538"/>
                  </a:lnTo>
                  <a:lnTo>
                    <a:pt x="8545513" y="3317875"/>
                  </a:lnTo>
                  <a:lnTo>
                    <a:pt x="8496300" y="3351213"/>
                  </a:lnTo>
                  <a:lnTo>
                    <a:pt x="8447087" y="3384550"/>
                  </a:lnTo>
                  <a:lnTo>
                    <a:pt x="8394700" y="3416300"/>
                  </a:lnTo>
                  <a:lnTo>
                    <a:pt x="8343106" y="3447257"/>
                  </a:lnTo>
                  <a:lnTo>
                    <a:pt x="8289131" y="3476625"/>
                  </a:lnTo>
                  <a:lnTo>
                    <a:pt x="8235156" y="3505994"/>
                  </a:lnTo>
                  <a:lnTo>
                    <a:pt x="8178800" y="3535363"/>
                  </a:lnTo>
                  <a:lnTo>
                    <a:pt x="8122444" y="3562350"/>
                  </a:lnTo>
                  <a:lnTo>
                    <a:pt x="8063706" y="3588544"/>
                  </a:lnTo>
                  <a:lnTo>
                    <a:pt x="8005763" y="3613944"/>
                  </a:lnTo>
                  <a:lnTo>
                    <a:pt x="7945437" y="3637757"/>
                  </a:lnTo>
                  <a:lnTo>
                    <a:pt x="7884319" y="3662363"/>
                  </a:lnTo>
                  <a:lnTo>
                    <a:pt x="7822406" y="3683794"/>
                  </a:lnTo>
                  <a:lnTo>
                    <a:pt x="7758906" y="3704432"/>
                  </a:lnTo>
                  <a:lnTo>
                    <a:pt x="7694613" y="3723482"/>
                  </a:lnTo>
                  <a:lnTo>
                    <a:pt x="7630319" y="3741738"/>
                  </a:lnTo>
                  <a:lnTo>
                    <a:pt x="7563644" y="3758407"/>
                  </a:lnTo>
                  <a:lnTo>
                    <a:pt x="7496969" y="3772694"/>
                  </a:lnTo>
                  <a:lnTo>
                    <a:pt x="7430294" y="3787775"/>
                  </a:lnTo>
                  <a:lnTo>
                    <a:pt x="7361238" y="3799682"/>
                  </a:lnTo>
                  <a:lnTo>
                    <a:pt x="7291388" y="3809207"/>
                  </a:lnTo>
                  <a:lnTo>
                    <a:pt x="7222331" y="3817938"/>
                  </a:lnTo>
                  <a:lnTo>
                    <a:pt x="7150100" y="3825875"/>
                  </a:lnTo>
                  <a:lnTo>
                    <a:pt x="7079456" y="3831432"/>
                  </a:lnTo>
                  <a:lnTo>
                    <a:pt x="7006431" y="3833813"/>
                  </a:lnTo>
                  <a:lnTo>
                    <a:pt x="6932613" y="3836988"/>
                  </a:lnTo>
                  <a:lnTo>
                    <a:pt x="6902450" y="3806032"/>
                  </a:lnTo>
                  <a:lnTo>
                    <a:pt x="6871494" y="3772694"/>
                  </a:lnTo>
                  <a:lnTo>
                    <a:pt x="6842125" y="3736975"/>
                  </a:lnTo>
                  <a:lnTo>
                    <a:pt x="6815138" y="3696494"/>
                  </a:lnTo>
                  <a:lnTo>
                    <a:pt x="6788944" y="3654425"/>
                  </a:lnTo>
                  <a:lnTo>
                    <a:pt x="6765925" y="3609975"/>
                  </a:lnTo>
                  <a:lnTo>
                    <a:pt x="6754019" y="3586163"/>
                  </a:lnTo>
                  <a:lnTo>
                    <a:pt x="6744494" y="3562350"/>
                  </a:lnTo>
                  <a:lnTo>
                    <a:pt x="6734175" y="3536950"/>
                  </a:lnTo>
                  <a:lnTo>
                    <a:pt x="6726238" y="3511550"/>
                  </a:lnTo>
                  <a:lnTo>
                    <a:pt x="6716713" y="3486150"/>
                  </a:lnTo>
                  <a:lnTo>
                    <a:pt x="6710363" y="3459163"/>
                  </a:lnTo>
                  <a:lnTo>
                    <a:pt x="6703219" y="3432969"/>
                  </a:lnTo>
                  <a:lnTo>
                    <a:pt x="6696869" y="3404394"/>
                  </a:lnTo>
                  <a:lnTo>
                    <a:pt x="6691313" y="3376613"/>
                  </a:lnTo>
                  <a:lnTo>
                    <a:pt x="6687344" y="3348832"/>
                  </a:lnTo>
                  <a:lnTo>
                    <a:pt x="6683375" y="3319463"/>
                  </a:lnTo>
                  <a:lnTo>
                    <a:pt x="6680994" y="3290094"/>
                  </a:lnTo>
                  <a:lnTo>
                    <a:pt x="6679406" y="3260725"/>
                  </a:lnTo>
                  <a:lnTo>
                    <a:pt x="6679406" y="3229769"/>
                  </a:lnTo>
                  <a:lnTo>
                    <a:pt x="6679406" y="3199607"/>
                  </a:lnTo>
                  <a:lnTo>
                    <a:pt x="6680994" y="3168651"/>
                  </a:lnTo>
                  <a:lnTo>
                    <a:pt x="6683375" y="3136900"/>
                  </a:lnTo>
                  <a:lnTo>
                    <a:pt x="6687344" y="3105944"/>
                  </a:lnTo>
                  <a:lnTo>
                    <a:pt x="6691313" y="3074194"/>
                  </a:lnTo>
                  <a:lnTo>
                    <a:pt x="6697663" y="3040857"/>
                  </a:lnTo>
                  <a:lnTo>
                    <a:pt x="6707188" y="2997994"/>
                  </a:lnTo>
                  <a:lnTo>
                    <a:pt x="6718300" y="2956719"/>
                  </a:lnTo>
                  <a:lnTo>
                    <a:pt x="6728619" y="2916238"/>
                  </a:lnTo>
                  <a:lnTo>
                    <a:pt x="6740525" y="2878138"/>
                  </a:lnTo>
                  <a:lnTo>
                    <a:pt x="6754019" y="2840038"/>
                  </a:lnTo>
                  <a:lnTo>
                    <a:pt x="6769100" y="2805907"/>
                  </a:lnTo>
                  <a:lnTo>
                    <a:pt x="6783388" y="2770982"/>
                  </a:lnTo>
                  <a:lnTo>
                    <a:pt x="6798469" y="2737644"/>
                  </a:lnTo>
                  <a:lnTo>
                    <a:pt x="6814344" y="2705894"/>
                  </a:lnTo>
                  <a:lnTo>
                    <a:pt x="6830219" y="2676525"/>
                  </a:lnTo>
                  <a:lnTo>
                    <a:pt x="6846094" y="2647157"/>
                  </a:lnTo>
                  <a:lnTo>
                    <a:pt x="6863556" y="2619375"/>
                  </a:lnTo>
                  <a:lnTo>
                    <a:pt x="6896894" y="2568575"/>
                  </a:lnTo>
                  <a:lnTo>
                    <a:pt x="6930231" y="2523332"/>
                  </a:lnTo>
                  <a:lnTo>
                    <a:pt x="6961188" y="2482850"/>
                  </a:lnTo>
                  <a:lnTo>
                    <a:pt x="6991350" y="2447925"/>
                  </a:lnTo>
                  <a:lnTo>
                    <a:pt x="7019925" y="2418557"/>
                  </a:lnTo>
                  <a:lnTo>
                    <a:pt x="7043738" y="2394744"/>
                  </a:lnTo>
                  <a:lnTo>
                    <a:pt x="7063581" y="2376488"/>
                  </a:lnTo>
                  <a:lnTo>
                    <a:pt x="7079456" y="2362994"/>
                  </a:lnTo>
                  <a:lnTo>
                    <a:pt x="7092950" y="2351088"/>
                  </a:lnTo>
                  <a:lnTo>
                    <a:pt x="7100888" y="2345532"/>
                  </a:lnTo>
                  <a:lnTo>
                    <a:pt x="7108825" y="2337594"/>
                  </a:lnTo>
                  <a:lnTo>
                    <a:pt x="7114381" y="2331244"/>
                  </a:lnTo>
                  <a:lnTo>
                    <a:pt x="7119938" y="2322513"/>
                  </a:lnTo>
                  <a:lnTo>
                    <a:pt x="7124700" y="2314576"/>
                  </a:lnTo>
                  <a:lnTo>
                    <a:pt x="7127875" y="2305844"/>
                  </a:lnTo>
                  <a:lnTo>
                    <a:pt x="7130256" y="2296319"/>
                  </a:lnTo>
                  <a:lnTo>
                    <a:pt x="7132638" y="2286794"/>
                  </a:lnTo>
                  <a:lnTo>
                    <a:pt x="7134225" y="2277269"/>
                  </a:lnTo>
                  <a:lnTo>
                    <a:pt x="7134225" y="2268538"/>
                  </a:lnTo>
                  <a:lnTo>
                    <a:pt x="7132638" y="2259013"/>
                  </a:lnTo>
                  <a:lnTo>
                    <a:pt x="7131844" y="2249488"/>
                  </a:lnTo>
                  <a:lnTo>
                    <a:pt x="7128669" y="2239963"/>
                  </a:lnTo>
                  <a:lnTo>
                    <a:pt x="7124700" y="2232025"/>
                  </a:lnTo>
                  <a:lnTo>
                    <a:pt x="7120731" y="2222500"/>
                  </a:lnTo>
                  <a:lnTo>
                    <a:pt x="7115969" y="2214563"/>
                  </a:lnTo>
                  <a:lnTo>
                    <a:pt x="7108825" y="2206625"/>
                  </a:lnTo>
                  <a:lnTo>
                    <a:pt x="7102475" y="2200275"/>
                  </a:lnTo>
                  <a:lnTo>
                    <a:pt x="7095331" y="2193132"/>
                  </a:lnTo>
                  <a:lnTo>
                    <a:pt x="7087394" y="2188369"/>
                  </a:lnTo>
                  <a:lnTo>
                    <a:pt x="7077869" y="2182813"/>
                  </a:lnTo>
                  <a:lnTo>
                    <a:pt x="7069931" y="2180432"/>
                  </a:lnTo>
                  <a:lnTo>
                    <a:pt x="7061200" y="2177257"/>
                  </a:lnTo>
                  <a:lnTo>
                    <a:pt x="7051675" y="2174875"/>
                  </a:lnTo>
                  <a:lnTo>
                    <a:pt x="7042150" y="2173288"/>
                  </a:lnTo>
                  <a:lnTo>
                    <a:pt x="7032625" y="2173288"/>
                  </a:lnTo>
                  <a:lnTo>
                    <a:pt x="7023894" y="2174875"/>
                  </a:lnTo>
                  <a:lnTo>
                    <a:pt x="7014369" y="2176463"/>
                  </a:lnTo>
                  <a:lnTo>
                    <a:pt x="7004844" y="2178844"/>
                  </a:lnTo>
                  <a:lnTo>
                    <a:pt x="6995319" y="2182813"/>
                  </a:lnTo>
                  <a:lnTo>
                    <a:pt x="6987381" y="2186782"/>
                  </a:lnTo>
                  <a:lnTo>
                    <a:pt x="6977856" y="2192338"/>
                  </a:lnTo>
                  <a:lnTo>
                    <a:pt x="6961188" y="2205832"/>
                  </a:lnTo>
                  <a:lnTo>
                    <a:pt x="6943725" y="2220119"/>
                  </a:lnTo>
                  <a:lnTo>
                    <a:pt x="6920706" y="2239963"/>
                  </a:lnTo>
                  <a:lnTo>
                    <a:pt x="6895306" y="2265363"/>
                  </a:lnTo>
                  <a:lnTo>
                    <a:pt x="6865144" y="2294732"/>
                  </a:lnTo>
                  <a:lnTo>
                    <a:pt x="6832600" y="2331244"/>
                  </a:lnTo>
                  <a:lnTo>
                    <a:pt x="6798469" y="2370932"/>
                  </a:lnTo>
                  <a:lnTo>
                    <a:pt x="6791325" y="2378869"/>
                  </a:lnTo>
                  <a:lnTo>
                    <a:pt x="6783388" y="2385219"/>
                  </a:lnTo>
                  <a:lnTo>
                    <a:pt x="6775450" y="2390775"/>
                  </a:lnTo>
                  <a:lnTo>
                    <a:pt x="6765925" y="2393950"/>
                  </a:lnTo>
                  <a:lnTo>
                    <a:pt x="6757988" y="2396332"/>
                  </a:lnTo>
                  <a:lnTo>
                    <a:pt x="6748463" y="2397919"/>
                  </a:lnTo>
                  <a:lnTo>
                    <a:pt x="6739731" y="2397919"/>
                  </a:lnTo>
                  <a:lnTo>
                    <a:pt x="6730206" y="2396332"/>
                  </a:lnTo>
                  <a:lnTo>
                    <a:pt x="6720681" y="2393950"/>
                  </a:lnTo>
                  <a:lnTo>
                    <a:pt x="6712744" y="2390775"/>
                  </a:lnTo>
                  <a:lnTo>
                    <a:pt x="6704806" y="2385219"/>
                  </a:lnTo>
                  <a:lnTo>
                    <a:pt x="6696869" y="2380457"/>
                  </a:lnTo>
                  <a:lnTo>
                    <a:pt x="6689725" y="2373313"/>
                  </a:lnTo>
                  <a:lnTo>
                    <a:pt x="6684963" y="2365375"/>
                  </a:lnTo>
                  <a:lnTo>
                    <a:pt x="6679406" y="2355850"/>
                  </a:lnTo>
                  <a:lnTo>
                    <a:pt x="6677025" y="2347119"/>
                  </a:lnTo>
                  <a:lnTo>
                    <a:pt x="6665913" y="2309813"/>
                  </a:lnTo>
                  <a:lnTo>
                    <a:pt x="6655594" y="2269332"/>
                  </a:lnTo>
                  <a:lnTo>
                    <a:pt x="6647656" y="2226469"/>
                  </a:lnTo>
                  <a:lnTo>
                    <a:pt x="6639719" y="2182813"/>
                  </a:lnTo>
                  <a:lnTo>
                    <a:pt x="6632575" y="2135982"/>
                  </a:lnTo>
                  <a:lnTo>
                    <a:pt x="6628606" y="2089151"/>
                  </a:lnTo>
                  <a:lnTo>
                    <a:pt x="6626225" y="2039938"/>
                  </a:lnTo>
                  <a:lnTo>
                    <a:pt x="6626225" y="1988344"/>
                  </a:lnTo>
                  <a:lnTo>
                    <a:pt x="6627019" y="1935957"/>
                  </a:lnTo>
                  <a:lnTo>
                    <a:pt x="6630988" y="1882776"/>
                  </a:lnTo>
                  <a:lnTo>
                    <a:pt x="6639719" y="1826419"/>
                  </a:lnTo>
                  <a:lnTo>
                    <a:pt x="6648450" y="1770857"/>
                  </a:lnTo>
                  <a:lnTo>
                    <a:pt x="6661944" y="1712913"/>
                  </a:lnTo>
                  <a:lnTo>
                    <a:pt x="6679406" y="1654969"/>
                  </a:lnTo>
                  <a:lnTo>
                    <a:pt x="6688931" y="1625600"/>
                  </a:lnTo>
                  <a:lnTo>
                    <a:pt x="6699250" y="1594644"/>
                  </a:lnTo>
                  <a:lnTo>
                    <a:pt x="6711156" y="1565275"/>
                  </a:lnTo>
                  <a:lnTo>
                    <a:pt x="6724650" y="1534319"/>
                  </a:lnTo>
                  <a:lnTo>
                    <a:pt x="6747669" y="1485107"/>
                  </a:lnTo>
                  <a:lnTo>
                    <a:pt x="6771481" y="1437482"/>
                  </a:lnTo>
                  <a:lnTo>
                    <a:pt x="6796881" y="1390650"/>
                  </a:lnTo>
                  <a:lnTo>
                    <a:pt x="6823075" y="1345407"/>
                  </a:lnTo>
                  <a:lnTo>
                    <a:pt x="6851650" y="1300957"/>
                  </a:lnTo>
                  <a:lnTo>
                    <a:pt x="6881019" y="1259682"/>
                  </a:lnTo>
                  <a:lnTo>
                    <a:pt x="6910388" y="1218407"/>
                  </a:lnTo>
                  <a:lnTo>
                    <a:pt x="6942138" y="1178719"/>
                  </a:lnTo>
                  <a:lnTo>
                    <a:pt x="6973094" y="1141413"/>
                  </a:lnTo>
                  <a:lnTo>
                    <a:pt x="7004844" y="1103313"/>
                  </a:lnTo>
                  <a:lnTo>
                    <a:pt x="7036594" y="1069182"/>
                  </a:lnTo>
                  <a:lnTo>
                    <a:pt x="7069931" y="1034257"/>
                  </a:lnTo>
                  <a:lnTo>
                    <a:pt x="7102475" y="1002507"/>
                  </a:lnTo>
                  <a:lnTo>
                    <a:pt x="7135813" y="971550"/>
                  </a:lnTo>
                  <a:lnTo>
                    <a:pt x="7167563" y="940594"/>
                  </a:lnTo>
                  <a:lnTo>
                    <a:pt x="7199313" y="912813"/>
                  </a:lnTo>
                  <a:lnTo>
                    <a:pt x="7214394" y="902494"/>
                  </a:lnTo>
                  <a:lnTo>
                    <a:pt x="7228681" y="891382"/>
                  </a:lnTo>
                  <a:lnTo>
                    <a:pt x="7243763" y="881063"/>
                  </a:lnTo>
                  <a:lnTo>
                    <a:pt x="7259638" y="871538"/>
                  </a:lnTo>
                  <a:lnTo>
                    <a:pt x="7274719" y="863600"/>
                  </a:lnTo>
                  <a:lnTo>
                    <a:pt x="7291388" y="857250"/>
                  </a:lnTo>
                  <a:lnTo>
                    <a:pt x="7308056" y="850107"/>
                  </a:lnTo>
                  <a:lnTo>
                    <a:pt x="7324725" y="844550"/>
                  </a:lnTo>
                  <a:lnTo>
                    <a:pt x="7342188" y="839788"/>
                  </a:lnTo>
                  <a:lnTo>
                    <a:pt x="7359650" y="835819"/>
                  </a:lnTo>
                  <a:lnTo>
                    <a:pt x="7377113" y="832644"/>
                  </a:lnTo>
                  <a:lnTo>
                    <a:pt x="7394575" y="831850"/>
                  </a:lnTo>
                  <a:lnTo>
                    <a:pt x="7412831" y="830263"/>
                  </a:lnTo>
                  <a:lnTo>
                    <a:pt x="7430294" y="830263"/>
                  </a:lnTo>
                  <a:lnTo>
                    <a:pt x="7449344" y="830263"/>
                  </a:lnTo>
                  <a:lnTo>
                    <a:pt x="7466806" y="832644"/>
                  </a:lnTo>
                  <a:lnTo>
                    <a:pt x="7541419" y="840582"/>
                  </a:lnTo>
                  <a:lnTo>
                    <a:pt x="7614444" y="846138"/>
                  </a:lnTo>
                  <a:lnTo>
                    <a:pt x="7688263" y="850107"/>
                  </a:lnTo>
                  <a:lnTo>
                    <a:pt x="7761287" y="850107"/>
                  </a:lnTo>
                  <a:lnTo>
                    <a:pt x="7834313" y="850107"/>
                  </a:lnTo>
                  <a:lnTo>
                    <a:pt x="7906544" y="846138"/>
                  </a:lnTo>
                  <a:lnTo>
                    <a:pt x="7980363" y="839788"/>
                  </a:lnTo>
                  <a:lnTo>
                    <a:pt x="8053387" y="830263"/>
                  </a:lnTo>
                  <a:lnTo>
                    <a:pt x="8081169" y="827882"/>
                  </a:lnTo>
                  <a:lnTo>
                    <a:pt x="8109744" y="824707"/>
                  </a:lnTo>
                  <a:close/>
                  <a:moveTo>
                    <a:pt x="5348288" y="141288"/>
                  </a:moveTo>
                  <a:lnTo>
                    <a:pt x="5360988" y="142876"/>
                  </a:lnTo>
                  <a:lnTo>
                    <a:pt x="5374482" y="145257"/>
                  </a:lnTo>
                  <a:lnTo>
                    <a:pt x="5472113" y="177801"/>
                  </a:lnTo>
                  <a:lnTo>
                    <a:pt x="5566569" y="211138"/>
                  </a:lnTo>
                  <a:lnTo>
                    <a:pt x="5660232" y="244476"/>
                  </a:lnTo>
                  <a:lnTo>
                    <a:pt x="5750719" y="280194"/>
                  </a:lnTo>
                  <a:lnTo>
                    <a:pt x="5928519" y="350838"/>
                  </a:lnTo>
                  <a:lnTo>
                    <a:pt x="6099176" y="419894"/>
                  </a:lnTo>
                  <a:lnTo>
                    <a:pt x="6221413" y="469901"/>
                  </a:lnTo>
                  <a:lnTo>
                    <a:pt x="6342063" y="515938"/>
                  </a:lnTo>
                  <a:lnTo>
                    <a:pt x="6457951" y="560388"/>
                  </a:lnTo>
                  <a:lnTo>
                    <a:pt x="6571457" y="601663"/>
                  </a:lnTo>
                  <a:lnTo>
                    <a:pt x="6591301" y="609601"/>
                  </a:lnTo>
                  <a:lnTo>
                    <a:pt x="6610351" y="617538"/>
                  </a:lnTo>
                  <a:lnTo>
                    <a:pt x="6628607" y="628651"/>
                  </a:lnTo>
                  <a:lnTo>
                    <a:pt x="6646069" y="638969"/>
                  </a:lnTo>
                  <a:lnTo>
                    <a:pt x="6661944" y="650876"/>
                  </a:lnTo>
                  <a:lnTo>
                    <a:pt x="6677819" y="662782"/>
                  </a:lnTo>
                  <a:lnTo>
                    <a:pt x="6692901" y="676276"/>
                  </a:lnTo>
                  <a:lnTo>
                    <a:pt x="6707188" y="689769"/>
                  </a:lnTo>
                  <a:lnTo>
                    <a:pt x="6719094" y="705644"/>
                  </a:lnTo>
                  <a:lnTo>
                    <a:pt x="6731001" y="719932"/>
                  </a:lnTo>
                  <a:lnTo>
                    <a:pt x="6743701" y="736601"/>
                  </a:lnTo>
                  <a:lnTo>
                    <a:pt x="6752432" y="753269"/>
                  </a:lnTo>
                  <a:lnTo>
                    <a:pt x="6761957" y="769938"/>
                  </a:lnTo>
                  <a:lnTo>
                    <a:pt x="6769894" y="788194"/>
                  </a:lnTo>
                  <a:lnTo>
                    <a:pt x="6777832" y="805657"/>
                  </a:lnTo>
                  <a:lnTo>
                    <a:pt x="6783388" y="824707"/>
                  </a:lnTo>
                  <a:lnTo>
                    <a:pt x="6788944" y="842963"/>
                  </a:lnTo>
                  <a:lnTo>
                    <a:pt x="6792913" y="862013"/>
                  </a:lnTo>
                  <a:lnTo>
                    <a:pt x="6796882" y="880269"/>
                  </a:lnTo>
                  <a:lnTo>
                    <a:pt x="6798469" y="900113"/>
                  </a:lnTo>
                  <a:lnTo>
                    <a:pt x="6799263" y="919163"/>
                  </a:lnTo>
                  <a:lnTo>
                    <a:pt x="6799263" y="939007"/>
                  </a:lnTo>
                  <a:lnTo>
                    <a:pt x="6798469" y="958851"/>
                  </a:lnTo>
                  <a:lnTo>
                    <a:pt x="6795294" y="977900"/>
                  </a:lnTo>
                  <a:lnTo>
                    <a:pt x="6791326" y="997744"/>
                  </a:lnTo>
                  <a:lnTo>
                    <a:pt x="6787357" y="1017588"/>
                  </a:lnTo>
                  <a:lnTo>
                    <a:pt x="6781007" y="1036638"/>
                  </a:lnTo>
                  <a:lnTo>
                    <a:pt x="6773863" y="1054894"/>
                  </a:lnTo>
                  <a:lnTo>
                    <a:pt x="6765926" y="1073944"/>
                  </a:lnTo>
                  <a:lnTo>
                    <a:pt x="6755607" y="1092200"/>
                  </a:lnTo>
                  <a:lnTo>
                    <a:pt x="6744494" y="1111251"/>
                  </a:lnTo>
                  <a:lnTo>
                    <a:pt x="6732588" y="1128713"/>
                  </a:lnTo>
                  <a:lnTo>
                    <a:pt x="6707188" y="1166019"/>
                  </a:lnTo>
                  <a:lnTo>
                    <a:pt x="6680994" y="1204119"/>
                  </a:lnTo>
                  <a:lnTo>
                    <a:pt x="6655594" y="1243013"/>
                  </a:lnTo>
                  <a:lnTo>
                    <a:pt x="6630988" y="1284288"/>
                  </a:lnTo>
                  <a:lnTo>
                    <a:pt x="6608763" y="1325563"/>
                  </a:lnTo>
                  <a:lnTo>
                    <a:pt x="6585744" y="1368426"/>
                  </a:lnTo>
                  <a:lnTo>
                    <a:pt x="6564313" y="1412875"/>
                  </a:lnTo>
                  <a:lnTo>
                    <a:pt x="6544469" y="1456532"/>
                  </a:lnTo>
                  <a:lnTo>
                    <a:pt x="6526213" y="1500982"/>
                  </a:lnTo>
                  <a:lnTo>
                    <a:pt x="6510338" y="1543051"/>
                  </a:lnTo>
                  <a:lnTo>
                    <a:pt x="6495257" y="1585913"/>
                  </a:lnTo>
                  <a:lnTo>
                    <a:pt x="6481763" y="1628775"/>
                  </a:lnTo>
                  <a:lnTo>
                    <a:pt x="6471444" y="1670051"/>
                  </a:lnTo>
                  <a:lnTo>
                    <a:pt x="6460332" y="1711326"/>
                  </a:lnTo>
                  <a:lnTo>
                    <a:pt x="6452394" y="1752600"/>
                  </a:lnTo>
                  <a:lnTo>
                    <a:pt x="6446044" y="1793082"/>
                  </a:lnTo>
                  <a:lnTo>
                    <a:pt x="6440488" y="1832769"/>
                  </a:lnTo>
                  <a:lnTo>
                    <a:pt x="6434932" y="1872457"/>
                  </a:lnTo>
                  <a:lnTo>
                    <a:pt x="6432551" y="1911351"/>
                  </a:lnTo>
                  <a:lnTo>
                    <a:pt x="6430169" y="1948657"/>
                  </a:lnTo>
                  <a:lnTo>
                    <a:pt x="6430169" y="1985963"/>
                  </a:lnTo>
                  <a:lnTo>
                    <a:pt x="6430169" y="2023269"/>
                  </a:lnTo>
                  <a:lnTo>
                    <a:pt x="6430169" y="2059782"/>
                  </a:lnTo>
                  <a:lnTo>
                    <a:pt x="6432551" y="2095501"/>
                  </a:lnTo>
                  <a:lnTo>
                    <a:pt x="6434932" y="2130425"/>
                  </a:lnTo>
                  <a:lnTo>
                    <a:pt x="6438901" y="2163763"/>
                  </a:lnTo>
                  <a:lnTo>
                    <a:pt x="6448426" y="2230438"/>
                  </a:lnTo>
                  <a:lnTo>
                    <a:pt x="6459538" y="2293144"/>
                  </a:lnTo>
                  <a:lnTo>
                    <a:pt x="6473826" y="2351882"/>
                  </a:lnTo>
                  <a:lnTo>
                    <a:pt x="6488907" y="2406650"/>
                  </a:lnTo>
                  <a:lnTo>
                    <a:pt x="6504782" y="2456657"/>
                  </a:lnTo>
                  <a:lnTo>
                    <a:pt x="6522244" y="2505076"/>
                  </a:lnTo>
                  <a:lnTo>
                    <a:pt x="6538913" y="2546350"/>
                  </a:lnTo>
                  <a:lnTo>
                    <a:pt x="6546057" y="2563813"/>
                  </a:lnTo>
                  <a:lnTo>
                    <a:pt x="6551613" y="2581275"/>
                  </a:lnTo>
                  <a:lnTo>
                    <a:pt x="6556376" y="2599532"/>
                  </a:lnTo>
                  <a:lnTo>
                    <a:pt x="6560344" y="2616994"/>
                  </a:lnTo>
                  <a:lnTo>
                    <a:pt x="6564313" y="2636044"/>
                  </a:lnTo>
                  <a:lnTo>
                    <a:pt x="6567488" y="2653507"/>
                  </a:lnTo>
                  <a:lnTo>
                    <a:pt x="6568282" y="2671763"/>
                  </a:lnTo>
                  <a:lnTo>
                    <a:pt x="6569869" y="2689225"/>
                  </a:lnTo>
                  <a:lnTo>
                    <a:pt x="6569869" y="2707482"/>
                  </a:lnTo>
                  <a:lnTo>
                    <a:pt x="6569869" y="2726532"/>
                  </a:lnTo>
                  <a:lnTo>
                    <a:pt x="6568282" y="2743995"/>
                  </a:lnTo>
                  <a:lnTo>
                    <a:pt x="6565901" y="2762250"/>
                  </a:lnTo>
                  <a:lnTo>
                    <a:pt x="6563519" y="2781300"/>
                  </a:lnTo>
                  <a:lnTo>
                    <a:pt x="6559551" y="2798763"/>
                  </a:lnTo>
                  <a:lnTo>
                    <a:pt x="6555582" y="2817019"/>
                  </a:lnTo>
                  <a:lnTo>
                    <a:pt x="6550026" y="2834482"/>
                  </a:lnTo>
                  <a:lnTo>
                    <a:pt x="6536532" y="2874169"/>
                  </a:lnTo>
                  <a:lnTo>
                    <a:pt x="6524626" y="2916238"/>
                  </a:lnTo>
                  <a:lnTo>
                    <a:pt x="6515101" y="2958307"/>
                  </a:lnTo>
                  <a:lnTo>
                    <a:pt x="6504782" y="3002757"/>
                  </a:lnTo>
                  <a:lnTo>
                    <a:pt x="6499226" y="3032919"/>
                  </a:lnTo>
                  <a:lnTo>
                    <a:pt x="6493669" y="3063876"/>
                  </a:lnTo>
                  <a:lnTo>
                    <a:pt x="6489701" y="3094832"/>
                  </a:lnTo>
                  <a:lnTo>
                    <a:pt x="6487319" y="3124994"/>
                  </a:lnTo>
                  <a:lnTo>
                    <a:pt x="6484938" y="3154363"/>
                  </a:lnTo>
                  <a:lnTo>
                    <a:pt x="6483351" y="3183732"/>
                  </a:lnTo>
                  <a:lnTo>
                    <a:pt x="6483351" y="3244057"/>
                  </a:lnTo>
                  <a:lnTo>
                    <a:pt x="6485732" y="3301207"/>
                  </a:lnTo>
                  <a:lnTo>
                    <a:pt x="6491288" y="3359150"/>
                  </a:lnTo>
                  <a:lnTo>
                    <a:pt x="6499226" y="3414713"/>
                  </a:lnTo>
                  <a:lnTo>
                    <a:pt x="6511132" y="3469482"/>
                  </a:lnTo>
                  <a:lnTo>
                    <a:pt x="6524626" y="3522663"/>
                  </a:lnTo>
                  <a:lnTo>
                    <a:pt x="6540501" y="3575050"/>
                  </a:lnTo>
                  <a:lnTo>
                    <a:pt x="6559551" y="3625850"/>
                  </a:lnTo>
                  <a:lnTo>
                    <a:pt x="6580982" y="3675063"/>
                  </a:lnTo>
                  <a:lnTo>
                    <a:pt x="6603207" y="3721894"/>
                  </a:lnTo>
                  <a:lnTo>
                    <a:pt x="6627019" y="3767138"/>
                  </a:lnTo>
                  <a:lnTo>
                    <a:pt x="6654007" y="3810000"/>
                  </a:lnTo>
                  <a:lnTo>
                    <a:pt x="6683376" y="3851275"/>
                  </a:lnTo>
                  <a:lnTo>
                    <a:pt x="6734176" y="3922713"/>
                  </a:lnTo>
                  <a:lnTo>
                    <a:pt x="6859588" y="4102101"/>
                  </a:lnTo>
                  <a:lnTo>
                    <a:pt x="6938169" y="4210844"/>
                  </a:lnTo>
                  <a:lnTo>
                    <a:pt x="7020719" y="4324351"/>
                  </a:lnTo>
                  <a:lnTo>
                    <a:pt x="7102476" y="4435476"/>
                  </a:lnTo>
                  <a:lnTo>
                    <a:pt x="7178676" y="4535488"/>
                  </a:lnTo>
                  <a:lnTo>
                    <a:pt x="7195344" y="4559301"/>
                  </a:lnTo>
                  <a:lnTo>
                    <a:pt x="7208838" y="4582319"/>
                  </a:lnTo>
                  <a:lnTo>
                    <a:pt x="7222332" y="4606132"/>
                  </a:lnTo>
                  <a:lnTo>
                    <a:pt x="7231857" y="4629944"/>
                  </a:lnTo>
                  <a:lnTo>
                    <a:pt x="7239794" y="4652963"/>
                  </a:lnTo>
                  <a:lnTo>
                    <a:pt x="7245351" y="4676776"/>
                  </a:lnTo>
                  <a:lnTo>
                    <a:pt x="7249319" y="4700588"/>
                  </a:lnTo>
                  <a:lnTo>
                    <a:pt x="7250113" y="4724401"/>
                  </a:lnTo>
                  <a:lnTo>
                    <a:pt x="7250113" y="4747419"/>
                  </a:lnTo>
                  <a:lnTo>
                    <a:pt x="7247732" y="4771232"/>
                  </a:lnTo>
                  <a:lnTo>
                    <a:pt x="7243763" y="4794251"/>
                  </a:lnTo>
                  <a:lnTo>
                    <a:pt x="7236619" y="4816476"/>
                  </a:lnTo>
                  <a:lnTo>
                    <a:pt x="7228682" y="4837907"/>
                  </a:lnTo>
                  <a:lnTo>
                    <a:pt x="7219951" y="4860926"/>
                  </a:lnTo>
                  <a:lnTo>
                    <a:pt x="7208838" y="4880769"/>
                  </a:lnTo>
                  <a:lnTo>
                    <a:pt x="7195344" y="4902201"/>
                  </a:lnTo>
                  <a:lnTo>
                    <a:pt x="7181057" y="4920457"/>
                  </a:lnTo>
                  <a:lnTo>
                    <a:pt x="7163594" y="4941094"/>
                  </a:lnTo>
                  <a:lnTo>
                    <a:pt x="7146132" y="4957763"/>
                  </a:lnTo>
                  <a:lnTo>
                    <a:pt x="7126288" y="4975226"/>
                  </a:lnTo>
                  <a:lnTo>
                    <a:pt x="7106444" y="4992688"/>
                  </a:lnTo>
                  <a:lnTo>
                    <a:pt x="7083426" y="5007769"/>
                  </a:lnTo>
                  <a:lnTo>
                    <a:pt x="7059613" y="5022057"/>
                  </a:lnTo>
                  <a:lnTo>
                    <a:pt x="7034213" y="5035551"/>
                  </a:lnTo>
                  <a:lnTo>
                    <a:pt x="7008813" y="5047457"/>
                  </a:lnTo>
                  <a:lnTo>
                    <a:pt x="6981032" y="5057776"/>
                  </a:lnTo>
                  <a:lnTo>
                    <a:pt x="6951663" y="5067301"/>
                  </a:lnTo>
                  <a:lnTo>
                    <a:pt x="6922294" y="5075238"/>
                  </a:lnTo>
                  <a:lnTo>
                    <a:pt x="6889751" y="5082382"/>
                  </a:lnTo>
                  <a:lnTo>
                    <a:pt x="6858001" y="5086351"/>
                  </a:lnTo>
                  <a:lnTo>
                    <a:pt x="6824663" y="5090319"/>
                  </a:lnTo>
                  <a:lnTo>
                    <a:pt x="6791326" y="5091113"/>
                  </a:lnTo>
                  <a:lnTo>
                    <a:pt x="6756401" y="5091113"/>
                  </a:lnTo>
                  <a:lnTo>
                    <a:pt x="6723063" y="5088732"/>
                  </a:lnTo>
                  <a:lnTo>
                    <a:pt x="6689726" y="5082382"/>
                  </a:lnTo>
                  <a:lnTo>
                    <a:pt x="6657976" y="5072857"/>
                  </a:lnTo>
                  <a:lnTo>
                    <a:pt x="6626226" y="5062538"/>
                  </a:lnTo>
                  <a:lnTo>
                    <a:pt x="6595269" y="5049044"/>
                  </a:lnTo>
                  <a:lnTo>
                    <a:pt x="6564313" y="5033169"/>
                  </a:lnTo>
                  <a:lnTo>
                    <a:pt x="6534944" y="5014119"/>
                  </a:lnTo>
                  <a:lnTo>
                    <a:pt x="6507163" y="4994276"/>
                  </a:lnTo>
                  <a:lnTo>
                    <a:pt x="6479382" y="4972844"/>
                  </a:lnTo>
                  <a:lnTo>
                    <a:pt x="6452394" y="4947444"/>
                  </a:lnTo>
                  <a:lnTo>
                    <a:pt x="6426201" y="4922044"/>
                  </a:lnTo>
                  <a:lnTo>
                    <a:pt x="6400801" y="4895057"/>
                  </a:lnTo>
                  <a:lnTo>
                    <a:pt x="6376194" y="4865688"/>
                  </a:lnTo>
                  <a:lnTo>
                    <a:pt x="6352382" y="4835526"/>
                  </a:lnTo>
                  <a:lnTo>
                    <a:pt x="6330157" y="4802982"/>
                  </a:lnTo>
                  <a:lnTo>
                    <a:pt x="6307138" y="4771232"/>
                  </a:lnTo>
                  <a:lnTo>
                    <a:pt x="6285707" y="4736307"/>
                  </a:lnTo>
                  <a:lnTo>
                    <a:pt x="6265863" y="4702176"/>
                  </a:lnTo>
                  <a:lnTo>
                    <a:pt x="6246019" y="4667251"/>
                  </a:lnTo>
                  <a:lnTo>
                    <a:pt x="6226969" y="4629944"/>
                  </a:lnTo>
                  <a:lnTo>
                    <a:pt x="6209507" y="4592638"/>
                  </a:lnTo>
                  <a:lnTo>
                    <a:pt x="6192838" y="4555332"/>
                  </a:lnTo>
                  <a:lnTo>
                    <a:pt x="6176169" y="4518026"/>
                  </a:lnTo>
                  <a:lnTo>
                    <a:pt x="6161882" y="4479132"/>
                  </a:lnTo>
                  <a:lnTo>
                    <a:pt x="6146801" y="4440238"/>
                  </a:lnTo>
                  <a:lnTo>
                    <a:pt x="6134101" y="4402138"/>
                  </a:lnTo>
                  <a:lnTo>
                    <a:pt x="6120607" y="4363244"/>
                  </a:lnTo>
                  <a:lnTo>
                    <a:pt x="6109494" y="4325938"/>
                  </a:lnTo>
                  <a:lnTo>
                    <a:pt x="6099176" y="4287044"/>
                  </a:lnTo>
                  <a:lnTo>
                    <a:pt x="6088063" y="4249738"/>
                  </a:lnTo>
                  <a:lnTo>
                    <a:pt x="6080126" y="4212432"/>
                  </a:lnTo>
                  <a:lnTo>
                    <a:pt x="6062663" y="4118769"/>
                  </a:lnTo>
                  <a:lnTo>
                    <a:pt x="6044407" y="4010026"/>
                  </a:lnTo>
                  <a:lnTo>
                    <a:pt x="6036469" y="3948113"/>
                  </a:lnTo>
                  <a:lnTo>
                    <a:pt x="6028532" y="3884613"/>
                  </a:lnTo>
                  <a:lnTo>
                    <a:pt x="6019007" y="3814763"/>
                  </a:lnTo>
                  <a:lnTo>
                    <a:pt x="6012657" y="3742532"/>
                  </a:lnTo>
                  <a:lnTo>
                    <a:pt x="6005513" y="3667125"/>
                  </a:lnTo>
                  <a:lnTo>
                    <a:pt x="5999163" y="3585369"/>
                  </a:lnTo>
                  <a:lnTo>
                    <a:pt x="5993607" y="3502819"/>
                  </a:lnTo>
                  <a:lnTo>
                    <a:pt x="5988051" y="3414713"/>
                  </a:lnTo>
                  <a:lnTo>
                    <a:pt x="5985669" y="3324225"/>
                  </a:lnTo>
                  <a:lnTo>
                    <a:pt x="5983288" y="3229769"/>
                  </a:lnTo>
                  <a:lnTo>
                    <a:pt x="5983288" y="3130550"/>
                  </a:lnTo>
                  <a:lnTo>
                    <a:pt x="5983288" y="3028950"/>
                  </a:lnTo>
                  <a:lnTo>
                    <a:pt x="5985669" y="2959895"/>
                  </a:lnTo>
                  <a:lnTo>
                    <a:pt x="5987257" y="2894807"/>
                  </a:lnTo>
                  <a:lnTo>
                    <a:pt x="5991226" y="2778125"/>
                  </a:lnTo>
                  <a:lnTo>
                    <a:pt x="5997576" y="2658269"/>
                  </a:lnTo>
                  <a:lnTo>
                    <a:pt x="6003132" y="2575719"/>
                  </a:lnTo>
                  <a:lnTo>
                    <a:pt x="6004719" y="2493169"/>
                  </a:lnTo>
                  <a:lnTo>
                    <a:pt x="6005513" y="2411413"/>
                  </a:lnTo>
                  <a:lnTo>
                    <a:pt x="6004719" y="2328863"/>
                  </a:lnTo>
                  <a:lnTo>
                    <a:pt x="6001544" y="2247900"/>
                  </a:lnTo>
                  <a:lnTo>
                    <a:pt x="5995988" y="2166144"/>
                  </a:lnTo>
                  <a:lnTo>
                    <a:pt x="5989638" y="2085182"/>
                  </a:lnTo>
                  <a:lnTo>
                    <a:pt x="5981701" y="2003426"/>
                  </a:lnTo>
                  <a:lnTo>
                    <a:pt x="5971382" y="1923257"/>
                  </a:lnTo>
                  <a:lnTo>
                    <a:pt x="5958682" y="1843088"/>
                  </a:lnTo>
                  <a:lnTo>
                    <a:pt x="5945982" y="1764507"/>
                  </a:lnTo>
                  <a:lnTo>
                    <a:pt x="5929313" y="1684338"/>
                  </a:lnTo>
                  <a:lnTo>
                    <a:pt x="5912644" y="1605757"/>
                  </a:lnTo>
                  <a:lnTo>
                    <a:pt x="5893594" y="1528763"/>
                  </a:lnTo>
                  <a:lnTo>
                    <a:pt x="5873751" y="1450976"/>
                  </a:lnTo>
                  <a:lnTo>
                    <a:pt x="5850732" y="1375569"/>
                  </a:lnTo>
                  <a:lnTo>
                    <a:pt x="5826919" y="1299369"/>
                  </a:lnTo>
                  <a:lnTo>
                    <a:pt x="5801519" y="1223169"/>
                  </a:lnTo>
                  <a:lnTo>
                    <a:pt x="5774532" y="1148557"/>
                  </a:lnTo>
                  <a:lnTo>
                    <a:pt x="5746751" y="1074738"/>
                  </a:lnTo>
                  <a:lnTo>
                    <a:pt x="5716588" y="1001713"/>
                  </a:lnTo>
                  <a:lnTo>
                    <a:pt x="5685632" y="931069"/>
                  </a:lnTo>
                  <a:lnTo>
                    <a:pt x="5652294" y="858838"/>
                  </a:lnTo>
                  <a:lnTo>
                    <a:pt x="5617369" y="789782"/>
                  </a:lnTo>
                  <a:lnTo>
                    <a:pt x="5581651" y="719932"/>
                  </a:lnTo>
                  <a:lnTo>
                    <a:pt x="5544344" y="652463"/>
                  </a:lnTo>
                  <a:lnTo>
                    <a:pt x="5505451" y="585788"/>
                  </a:lnTo>
                  <a:lnTo>
                    <a:pt x="5464176" y="519113"/>
                  </a:lnTo>
                  <a:lnTo>
                    <a:pt x="5422901" y="454819"/>
                  </a:lnTo>
                  <a:lnTo>
                    <a:pt x="5380038" y="390526"/>
                  </a:lnTo>
                  <a:lnTo>
                    <a:pt x="5334794" y="327819"/>
                  </a:lnTo>
                  <a:lnTo>
                    <a:pt x="5289551" y="266701"/>
                  </a:lnTo>
                  <a:lnTo>
                    <a:pt x="5281613" y="256382"/>
                  </a:lnTo>
                  <a:lnTo>
                    <a:pt x="5276057" y="244476"/>
                  </a:lnTo>
                  <a:lnTo>
                    <a:pt x="5273676" y="231776"/>
                  </a:lnTo>
                  <a:lnTo>
                    <a:pt x="5272088" y="219869"/>
                  </a:lnTo>
                  <a:lnTo>
                    <a:pt x="5273676" y="207963"/>
                  </a:lnTo>
                  <a:lnTo>
                    <a:pt x="5276057" y="196057"/>
                  </a:lnTo>
                  <a:lnTo>
                    <a:pt x="5281613" y="185738"/>
                  </a:lnTo>
                  <a:lnTo>
                    <a:pt x="5286376" y="174626"/>
                  </a:lnTo>
                  <a:lnTo>
                    <a:pt x="5294313" y="165101"/>
                  </a:lnTo>
                  <a:lnTo>
                    <a:pt x="5303044" y="157163"/>
                  </a:lnTo>
                  <a:lnTo>
                    <a:pt x="5313363" y="150813"/>
                  </a:lnTo>
                  <a:lnTo>
                    <a:pt x="5323682" y="146844"/>
                  </a:lnTo>
                  <a:lnTo>
                    <a:pt x="5336382" y="142876"/>
                  </a:lnTo>
                  <a:close/>
                  <a:moveTo>
                    <a:pt x="4365823" y="0"/>
                  </a:moveTo>
                  <a:lnTo>
                    <a:pt x="4395981" y="1588"/>
                  </a:lnTo>
                  <a:lnTo>
                    <a:pt x="4425346" y="2381"/>
                  </a:lnTo>
                  <a:lnTo>
                    <a:pt x="4456298" y="5556"/>
                  </a:lnTo>
                  <a:lnTo>
                    <a:pt x="4487250" y="9525"/>
                  </a:lnTo>
                  <a:lnTo>
                    <a:pt x="4516615" y="13494"/>
                  </a:lnTo>
                  <a:lnTo>
                    <a:pt x="4545980" y="19050"/>
                  </a:lnTo>
                  <a:lnTo>
                    <a:pt x="4575345" y="25400"/>
                  </a:lnTo>
                  <a:lnTo>
                    <a:pt x="4604709" y="33338"/>
                  </a:lnTo>
                  <a:lnTo>
                    <a:pt x="4634074" y="41275"/>
                  </a:lnTo>
                  <a:lnTo>
                    <a:pt x="4661851" y="49213"/>
                  </a:lnTo>
                  <a:lnTo>
                    <a:pt x="4689629" y="60325"/>
                  </a:lnTo>
                  <a:lnTo>
                    <a:pt x="4717406" y="70644"/>
                  </a:lnTo>
                  <a:lnTo>
                    <a:pt x="4745977" y="81756"/>
                  </a:lnTo>
                  <a:lnTo>
                    <a:pt x="4772168" y="94456"/>
                  </a:lnTo>
                  <a:lnTo>
                    <a:pt x="4800739" y="107950"/>
                  </a:lnTo>
                  <a:lnTo>
                    <a:pt x="4826135" y="121444"/>
                  </a:lnTo>
                  <a:lnTo>
                    <a:pt x="4852325" y="135731"/>
                  </a:lnTo>
                  <a:lnTo>
                    <a:pt x="4877722" y="152400"/>
                  </a:lnTo>
                  <a:lnTo>
                    <a:pt x="4903119" y="169069"/>
                  </a:lnTo>
                  <a:lnTo>
                    <a:pt x="4926928" y="185738"/>
                  </a:lnTo>
                  <a:lnTo>
                    <a:pt x="4951531" y="203994"/>
                  </a:lnTo>
                  <a:lnTo>
                    <a:pt x="4975340" y="223044"/>
                  </a:lnTo>
                  <a:lnTo>
                    <a:pt x="4997562" y="242888"/>
                  </a:lnTo>
                  <a:lnTo>
                    <a:pt x="5020577" y="262731"/>
                  </a:lnTo>
                  <a:lnTo>
                    <a:pt x="5042006" y="284163"/>
                  </a:lnTo>
                  <a:lnTo>
                    <a:pt x="5063434" y="305594"/>
                  </a:lnTo>
                  <a:lnTo>
                    <a:pt x="5084862" y="327819"/>
                  </a:lnTo>
                  <a:lnTo>
                    <a:pt x="5104704" y="350838"/>
                  </a:lnTo>
                  <a:lnTo>
                    <a:pt x="5122957" y="374650"/>
                  </a:lnTo>
                  <a:lnTo>
                    <a:pt x="5157878" y="419894"/>
                  </a:lnTo>
                  <a:lnTo>
                    <a:pt x="5192798" y="466725"/>
                  </a:lnTo>
                  <a:lnTo>
                    <a:pt x="5226131" y="513556"/>
                  </a:lnTo>
                  <a:lnTo>
                    <a:pt x="5257876" y="561181"/>
                  </a:lnTo>
                  <a:lnTo>
                    <a:pt x="5288828" y="609600"/>
                  </a:lnTo>
                  <a:lnTo>
                    <a:pt x="5318987" y="658813"/>
                  </a:lnTo>
                  <a:lnTo>
                    <a:pt x="5349939" y="708025"/>
                  </a:lnTo>
                  <a:lnTo>
                    <a:pt x="5377716" y="758825"/>
                  </a:lnTo>
                  <a:lnTo>
                    <a:pt x="5406287" y="809625"/>
                  </a:lnTo>
                  <a:lnTo>
                    <a:pt x="5434065" y="862013"/>
                  </a:lnTo>
                  <a:lnTo>
                    <a:pt x="5461049" y="913606"/>
                  </a:lnTo>
                  <a:lnTo>
                    <a:pt x="5485652" y="966788"/>
                  </a:lnTo>
                  <a:lnTo>
                    <a:pt x="5510254" y="1020763"/>
                  </a:lnTo>
                  <a:lnTo>
                    <a:pt x="5534064" y="1074738"/>
                  </a:lnTo>
                  <a:lnTo>
                    <a:pt x="5557079" y="1129506"/>
                  </a:lnTo>
                  <a:lnTo>
                    <a:pt x="5577714" y="1184275"/>
                  </a:lnTo>
                  <a:lnTo>
                    <a:pt x="5599142" y="1239044"/>
                  </a:lnTo>
                  <a:lnTo>
                    <a:pt x="5619777" y="1295400"/>
                  </a:lnTo>
                  <a:lnTo>
                    <a:pt x="5638031" y="1352550"/>
                  </a:lnTo>
                  <a:lnTo>
                    <a:pt x="5657078" y="1409700"/>
                  </a:lnTo>
                  <a:lnTo>
                    <a:pt x="5672951" y="1467644"/>
                  </a:lnTo>
                  <a:lnTo>
                    <a:pt x="5690411" y="1524794"/>
                  </a:lnTo>
                  <a:lnTo>
                    <a:pt x="5704697" y="1581944"/>
                  </a:lnTo>
                  <a:lnTo>
                    <a:pt x="5718189" y="1640681"/>
                  </a:lnTo>
                  <a:lnTo>
                    <a:pt x="5731680" y="1701006"/>
                  </a:lnTo>
                  <a:lnTo>
                    <a:pt x="5743585" y="1759744"/>
                  </a:lnTo>
                  <a:lnTo>
                    <a:pt x="5755490" y="1819275"/>
                  </a:lnTo>
                  <a:lnTo>
                    <a:pt x="5765013" y="1878013"/>
                  </a:lnTo>
                  <a:lnTo>
                    <a:pt x="5773743" y="1939132"/>
                  </a:lnTo>
                  <a:lnTo>
                    <a:pt x="5782474" y="1999457"/>
                  </a:lnTo>
                  <a:lnTo>
                    <a:pt x="5788823" y="2059781"/>
                  </a:lnTo>
                  <a:lnTo>
                    <a:pt x="5795172" y="2120900"/>
                  </a:lnTo>
                  <a:lnTo>
                    <a:pt x="5795172" y="2132806"/>
                  </a:lnTo>
                  <a:lnTo>
                    <a:pt x="5794378" y="2143919"/>
                  </a:lnTo>
                  <a:lnTo>
                    <a:pt x="5791204" y="2152650"/>
                  </a:lnTo>
                  <a:lnTo>
                    <a:pt x="5786442" y="2163762"/>
                  </a:lnTo>
                  <a:lnTo>
                    <a:pt x="5780886" y="2171700"/>
                  </a:lnTo>
                  <a:lnTo>
                    <a:pt x="5773743" y="2179638"/>
                  </a:lnTo>
                  <a:lnTo>
                    <a:pt x="5767394" y="2185988"/>
                  </a:lnTo>
                  <a:lnTo>
                    <a:pt x="5757871" y="2191544"/>
                  </a:lnTo>
                  <a:lnTo>
                    <a:pt x="5749934" y="2195513"/>
                  </a:lnTo>
                  <a:lnTo>
                    <a:pt x="5739617" y="2199481"/>
                  </a:lnTo>
                  <a:lnTo>
                    <a:pt x="5730093" y="2201069"/>
                  </a:lnTo>
                  <a:lnTo>
                    <a:pt x="5719776" y="2202656"/>
                  </a:lnTo>
                  <a:lnTo>
                    <a:pt x="5710252" y="2201069"/>
                  </a:lnTo>
                  <a:lnTo>
                    <a:pt x="5699141" y="2197894"/>
                  </a:lnTo>
                  <a:lnTo>
                    <a:pt x="5688824" y="2193925"/>
                  </a:lnTo>
                  <a:lnTo>
                    <a:pt x="5679300" y="2189163"/>
                  </a:lnTo>
                  <a:lnTo>
                    <a:pt x="5677713" y="2187575"/>
                  </a:lnTo>
                  <a:lnTo>
                    <a:pt x="5645967" y="2167731"/>
                  </a:lnTo>
                  <a:lnTo>
                    <a:pt x="5614221" y="2148681"/>
                  </a:lnTo>
                  <a:lnTo>
                    <a:pt x="5580889" y="2134394"/>
                  </a:lnTo>
                  <a:lnTo>
                    <a:pt x="5545968" y="2120900"/>
                  </a:lnTo>
                  <a:lnTo>
                    <a:pt x="5511048" y="2110581"/>
                  </a:lnTo>
                  <a:lnTo>
                    <a:pt x="5475334" y="2101056"/>
                  </a:lnTo>
                  <a:lnTo>
                    <a:pt x="5440414" y="2095500"/>
                  </a:lnTo>
                  <a:lnTo>
                    <a:pt x="5404700" y="2091531"/>
                  </a:lnTo>
                  <a:lnTo>
                    <a:pt x="5367399" y="2089944"/>
                  </a:lnTo>
                  <a:lnTo>
                    <a:pt x="5331685" y="2089944"/>
                  </a:lnTo>
                  <a:lnTo>
                    <a:pt x="5295178" y="2093913"/>
                  </a:lnTo>
                  <a:lnTo>
                    <a:pt x="5259464" y="2099469"/>
                  </a:lnTo>
                  <a:lnTo>
                    <a:pt x="5222956" y="2107406"/>
                  </a:lnTo>
                  <a:lnTo>
                    <a:pt x="5187242" y="2118519"/>
                  </a:lnTo>
                  <a:lnTo>
                    <a:pt x="5151528" y="2130425"/>
                  </a:lnTo>
                  <a:lnTo>
                    <a:pt x="5116608" y="2146300"/>
                  </a:lnTo>
                  <a:lnTo>
                    <a:pt x="5107084" y="2150269"/>
                  </a:lnTo>
                  <a:lnTo>
                    <a:pt x="5099148" y="2156619"/>
                  </a:lnTo>
                  <a:lnTo>
                    <a:pt x="5091212" y="2162175"/>
                  </a:lnTo>
                  <a:lnTo>
                    <a:pt x="5084862" y="2169319"/>
                  </a:lnTo>
                  <a:lnTo>
                    <a:pt x="5079307" y="2177256"/>
                  </a:lnTo>
                  <a:lnTo>
                    <a:pt x="5073751" y="2185194"/>
                  </a:lnTo>
                  <a:lnTo>
                    <a:pt x="5069783" y="2193131"/>
                  </a:lnTo>
                  <a:lnTo>
                    <a:pt x="5065815" y="2202656"/>
                  </a:lnTo>
                  <a:lnTo>
                    <a:pt x="5063434" y="2210594"/>
                  </a:lnTo>
                  <a:lnTo>
                    <a:pt x="5060260" y="2219325"/>
                  </a:lnTo>
                  <a:lnTo>
                    <a:pt x="5060260" y="2228850"/>
                  </a:lnTo>
                  <a:lnTo>
                    <a:pt x="5060260" y="2238375"/>
                  </a:lnTo>
                  <a:lnTo>
                    <a:pt x="5060260" y="2248694"/>
                  </a:lnTo>
                  <a:lnTo>
                    <a:pt x="5063434" y="2258219"/>
                  </a:lnTo>
                  <a:lnTo>
                    <a:pt x="5065815" y="2267744"/>
                  </a:lnTo>
                  <a:lnTo>
                    <a:pt x="5069783" y="2277269"/>
                  </a:lnTo>
                  <a:lnTo>
                    <a:pt x="5073751" y="2285207"/>
                  </a:lnTo>
                  <a:lnTo>
                    <a:pt x="5079307" y="2293937"/>
                  </a:lnTo>
                  <a:lnTo>
                    <a:pt x="5085656" y="2301082"/>
                  </a:lnTo>
                  <a:lnTo>
                    <a:pt x="5092799" y="2307431"/>
                  </a:lnTo>
                  <a:lnTo>
                    <a:pt x="5100735" y="2314576"/>
                  </a:lnTo>
                  <a:lnTo>
                    <a:pt x="5108672" y="2319338"/>
                  </a:lnTo>
                  <a:lnTo>
                    <a:pt x="5116608" y="2323306"/>
                  </a:lnTo>
                  <a:lnTo>
                    <a:pt x="5124545" y="2327275"/>
                  </a:lnTo>
                  <a:lnTo>
                    <a:pt x="5134068" y="2330450"/>
                  </a:lnTo>
                  <a:lnTo>
                    <a:pt x="5143592" y="2332038"/>
                  </a:lnTo>
                  <a:lnTo>
                    <a:pt x="5152322" y="2332831"/>
                  </a:lnTo>
                  <a:lnTo>
                    <a:pt x="5161846" y="2332831"/>
                  </a:lnTo>
                  <a:lnTo>
                    <a:pt x="5171369" y="2332038"/>
                  </a:lnTo>
                  <a:lnTo>
                    <a:pt x="5181687" y="2330450"/>
                  </a:lnTo>
                  <a:lnTo>
                    <a:pt x="5191210" y="2327275"/>
                  </a:lnTo>
                  <a:lnTo>
                    <a:pt x="5200734" y="2323306"/>
                  </a:lnTo>
                  <a:lnTo>
                    <a:pt x="5222956" y="2312988"/>
                  </a:lnTo>
                  <a:lnTo>
                    <a:pt x="5245972" y="2305050"/>
                  </a:lnTo>
                  <a:lnTo>
                    <a:pt x="5269781" y="2298700"/>
                  </a:lnTo>
                  <a:lnTo>
                    <a:pt x="5293590" y="2293144"/>
                  </a:lnTo>
                  <a:lnTo>
                    <a:pt x="5318193" y="2289175"/>
                  </a:lnTo>
                  <a:lnTo>
                    <a:pt x="5340415" y="2286000"/>
                  </a:lnTo>
                  <a:lnTo>
                    <a:pt x="5365018" y="2286000"/>
                  </a:lnTo>
                  <a:lnTo>
                    <a:pt x="5388827" y="2287588"/>
                  </a:lnTo>
                  <a:lnTo>
                    <a:pt x="5412636" y="2289969"/>
                  </a:lnTo>
                  <a:lnTo>
                    <a:pt x="5435652" y="2293937"/>
                  </a:lnTo>
                  <a:lnTo>
                    <a:pt x="5457874" y="2299494"/>
                  </a:lnTo>
                  <a:lnTo>
                    <a:pt x="5480890" y="2306637"/>
                  </a:lnTo>
                  <a:lnTo>
                    <a:pt x="5503112" y="2314576"/>
                  </a:lnTo>
                  <a:lnTo>
                    <a:pt x="5524540" y="2324894"/>
                  </a:lnTo>
                  <a:lnTo>
                    <a:pt x="5545968" y="2336800"/>
                  </a:lnTo>
                  <a:lnTo>
                    <a:pt x="5567397" y="2350294"/>
                  </a:lnTo>
                  <a:lnTo>
                    <a:pt x="5592793" y="2369344"/>
                  </a:lnTo>
                  <a:lnTo>
                    <a:pt x="5616602" y="2389981"/>
                  </a:lnTo>
                  <a:lnTo>
                    <a:pt x="5639618" y="2414588"/>
                  </a:lnTo>
                  <a:lnTo>
                    <a:pt x="5661046" y="2439987"/>
                  </a:lnTo>
                  <a:lnTo>
                    <a:pt x="5680887" y="2467769"/>
                  </a:lnTo>
                  <a:lnTo>
                    <a:pt x="5698347" y="2497138"/>
                  </a:lnTo>
                  <a:lnTo>
                    <a:pt x="5714220" y="2528888"/>
                  </a:lnTo>
                  <a:lnTo>
                    <a:pt x="5728506" y="2562225"/>
                  </a:lnTo>
                  <a:lnTo>
                    <a:pt x="5741998" y="2598738"/>
                  </a:lnTo>
                  <a:lnTo>
                    <a:pt x="5753902" y="2636044"/>
                  </a:lnTo>
                  <a:lnTo>
                    <a:pt x="5765013" y="2674144"/>
                  </a:lnTo>
                  <a:lnTo>
                    <a:pt x="5772950" y="2716213"/>
                  </a:lnTo>
                  <a:lnTo>
                    <a:pt x="5779299" y="2758281"/>
                  </a:lnTo>
                  <a:lnTo>
                    <a:pt x="5784854" y="2802731"/>
                  </a:lnTo>
                  <a:lnTo>
                    <a:pt x="5787235" y="2847975"/>
                  </a:lnTo>
                  <a:lnTo>
                    <a:pt x="5788823" y="2895600"/>
                  </a:lnTo>
                  <a:lnTo>
                    <a:pt x="5786442" y="3009106"/>
                  </a:lnTo>
                  <a:lnTo>
                    <a:pt x="5786442" y="3030538"/>
                  </a:lnTo>
                  <a:lnTo>
                    <a:pt x="5786442" y="3036094"/>
                  </a:lnTo>
                  <a:lnTo>
                    <a:pt x="5784854" y="3133725"/>
                  </a:lnTo>
                  <a:lnTo>
                    <a:pt x="5786442" y="3226594"/>
                  </a:lnTo>
                  <a:lnTo>
                    <a:pt x="5787235" y="3317081"/>
                  </a:lnTo>
                  <a:lnTo>
                    <a:pt x="5790410" y="3404394"/>
                  </a:lnTo>
                  <a:lnTo>
                    <a:pt x="5794378" y="3489325"/>
                  </a:lnTo>
                  <a:lnTo>
                    <a:pt x="5799140" y="3569494"/>
                  </a:lnTo>
                  <a:lnTo>
                    <a:pt x="5804695" y="3648075"/>
                  </a:lnTo>
                  <a:lnTo>
                    <a:pt x="5811838" y="3722687"/>
                  </a:lnTo>
                  <a:lnTo>
                    <a:pt x="5811838" y="3741737"/>
                  </a:lnTo>
                  <a:lnTo>
                    <a:pt x="5808664" y="3759200"/>
                  </a:lnTo>
                  <a:lnTo>
                    <a:pt x="5804695" y="3776662"/>
                  </a:lnTo>
                  <a:lnTo>
                    <a:pt x="5798346" y="3792537"/>
                  </a:lnTo>
                  <a:lnTo>
                    <a:pt x="5788823" y="3806825"/>
                  </a:lnTo>
                  <a:lnTo>
                    <a:pt x="5779299" y="3818731"/>
                  </a:lnTo>
                  <a:lnTo>
                    <a:pt x="5767394" y="3830637"/>
                  </a:lnTo>
                  <a:lnTo>
                    <a:pt x="5753902" y="3841750"/>
                  </a:lnTo>
                  <a:lnTo>
                    <a:pt x="5739617" y="3849687"/>
                  </a:lnTo>
                  <a:lnTo>
                    <a:pt x="5723744" y="3855244"/>
                  </a:lnTo>
                  <a:lnTo>
                    <a:pt x="5707078" y="3859212"/>
                  </a:lnTo>
                  <a:lnTo>
                    <a:pt x="5690411" y="3861594"/>
                  </a:lnTo>
                  <a:lnTo>
                    <a:pt x="5673745" y="3861594"/>
                  </a:lnTo>
                  <a:lnTo>
                    <a:pt x="5657078" y="3859212"/>
                  </a:lnTo>
                  <a:lnTo>
                    <a:pt x="5639618" y="3853656"/>
                  </a:lnTo>
                  <a:lnTo>
                    <a:pt x="5622158" y="3845719"/>
                  </a:lnTo>
                  <a:lnTo>
                    <a:pt x="5587238" y="3826669"/>
                  </a:lnTo>
                  <a:lnTo>
                    <a:pt x="5552317" y="3810794"/>
                  </a:lnTo>
                  <a:lnTo>
                    <a:pt x="5515016" y="3794919"/>
                  </a:lnTo>
                  <a:lnTo>
                    <a:pt x="5477715" y="3781425"/>
                  </a:lnTo>
                  <a:lnTo>
                    <a:pt x="5449938" y="3771900"/>
                  </a:lnTo>
                  <a:lnTo>
                    <a:pt x="5422954" y="3763962"/>
                  </a:lnTo>
                  <a:lnTo>
                    <a:pt x="5396764" y="3757612"/>
                  </a:lnTo>
                  <a:lnTo>
                    <a:pt x="5371367" y="3753644"/>
                  </a:lnTo>
                  <a:lnTo>
                    <a:pt x="5345971" y="3749675"/>
                  </a:lnTo>
                  <a:lnTo>
                    <a:pt x="5320574" y="3747294"/>
                  </a:lnTo>
                  <a:lnTo>
                    <a:pt x="5296765" y="3745706"/>
                  </a:lnTo>
                  <a:lnTo>
                    <a:pt x="5272956" y="3745706"/>
                  </a:lnTo>
                  <a:lnTo>
                    <a:pt x="5249940" y="3745706"/>
                  </a:lnTo>
                  <a:lnTo>
                    <a:pt x="5226924" y="3748087"/>
                  </a:lnTo>
                  <a:lnTo>
                    <a:pt x="5204702" y="3752056"/>
                  </a:lnTo>
                  <a:lnTo>
                    <a:pt x="5183274" y="3756025"/>
                  </a:lnTo>
                  <a:lnTo>
                    <a:pt x="5163433" y="3763169"/>
                  </a:lnTo>
                  <a:lnTo>
                    <a:pt x="5143592" y="3769519"/>
                  </a:lnTo>
                  <a:lnTo>
                    <a:pt x="5122957" y="3779044"/>
                  </a:lnTo>
                  <a:lnTo>
                    <a:pt x="5104704" y="3788569"/>
                  </a:lnTo>
                  <a:lnTo>
                    <a:pt x="5088831" y="3797300"/>
                  </a:lnTo>
                  <a:lnTo>
                    <a:pt x="5075339" y="3806825"/>
                  </a:lnTo>
                  <a:lnTo>
                    <a:pt x="5060260" y="3816350"/>
                  </a:lnTo>
                  <a:lnTo>
                    <a:pt x="5047561" y="3826669"/>
                  </a:lnTo>
                  <a:lnTo>
                    <a:pt x="5022958" y="3849687"/>
                  </a:lnTo>
                  <a:lnTo>
                    <a:pt x="5001530" y="3875087"/>
                  </a:lnTo>
                  <a:lnTo>
                    <a:pt x="4980102" y="3901281"/>
                  </a:lnTo>
                  <a:lnTo>
                    <a:pt x="4963435" y="3929856"/>
                  </a:lnTo>
                  <a:lnTo>
                    <a:pt x="4946769" y="3959225"/>
                  </a:lnTo>
                  <a:lnTo>
                    <a:pt x="4932483" y="3988594"/>
                  </a:lnTo>
                  <a:lnTo>
                    <a:pt x="4918991" y="4020344"/>
                  </a:lnTo>
                  <a:lnTo>
                    <a:pt x="4907087" y="4052094"/>
                  </a:lnTo>
                  <a:lnTo>
                    <a:pt x="4896769" y="4084638"/>
                  </a:lnTo>
                  <a:lnTo>
                    <a:pt x="4885658" y="4116388"/>
                  </a:lnTo>
                  <a:lnTo>
                    <a:pt x="4869786" y="4180681"/>
                  </a:lnTo>
                  <a:lnTo>
                    <a:pt x="4853913" y="4243388"/>
                  </a:lnTo>
                  <a:lnTo>
                    <a:pt x="4845976" y="4276725"/>
                  </a:lnTo>
                  <a:lnTo>
                    <a:pt x="4834865" y="4318794"/>
                  </a:lnTo>
                  <a:lnTo>
                    <a:pt x="4822167" y="4361656"/>
                  </a:lnTo>
                  <a:lnTo>
                    <a:pt x="4804707" y="4406900"/>
                  </a:lnTo>
                  <a:lnTo>
                    <a:pt x="4795183" y="4428331"/>
                  </a:lnTo>
                  <a:lnTo>
                    <a:pt x="4785660" y="4449763"/>
                  </a:lnTo>
                  <a:lnTo>
                    <a:pt x="4773755" y="4469606"/>
                  </a:lnTo>
                  <a:lnTo>
                    <a:pt x="4761850" y="4490244"/>
                  </a:lnTo>
                  <a:lnTo>
                    <a:pt x="4749946" y="4508500"/>
                  </a:lnTo>
                  <a:lnTo>
                    <a:pt x="4734866" y="4527550"/>
                  </a:lnTo>
                  <a:lnTo>
                    <a:pt x="4720581" y="4543425"/>
                  </a:lnTo>
                  <a:lnTo>
                    <a:pt x="4705502" y="4557713"/>
                  </a:lnTo>
                  <a:lnTo>
                    <a:pt x="4688042" y="4571206"/>
                  </a:lnTo>
                  <a:lnTo>
                    <a:pt x="4671375" y="4582319"/>
                  </a:lnTo>
                  <a:lnTo>
                    <a:pt x="4649947" y="4592638"/>
                  </a:lnTo>
                  <a:lnTo>
                    <a:pt x="4628519" y="4600575"/>
                  </a:lnTo>
                  <a:lnTo>
                    <a:pt x="4604709" y="4604544"/>
                  </a:lnTo>
                  <a:lnTo>
                    <a:pt x="4579313" y="4606925"/>
                  </a:lnTo>
                  <a:lnTo>
                    <a:pt x="4553916" y="4606925"/>
                  </a:lnTo>
                  <a:lnTo>
                    <a:pt x="4526932" y="4602956"/>
                  </a:lnTo>
                  <a:lnTo>
                    <a:pt x="4497568" y="4598194"/>
                  </a:lnTo>
                  <a:lnTo>
                    <a:pt x="4466616" y="4588669"/>
                  </a:lnTo>
                  <a:lnTo>
                    <a:pt x="4438838" y="4580731"/>
                  </a:lnTo>
                  <a:lnTo>
                    <a:pt x="4411061" y="4573588"/>
                  </a:lnTo>
                  <a:lnTo>
                    <a:pt x="4384077" y="4568825"/>
                  </a:lnTo>
                  <a:lnTo>
                    <a:pt x="4357887" y="4563269"/>
                  </a:lnTo>
                  <a:lnTo>
                    <a:pt x="4332490" y="4560888"/>
                  </a:lnTo>
                  <a:lnTo>
                    <a:pt x="4305506" y="4559300"/>
                  </a:lnTo>
                  <a:lnTo>
                    <a:pt x="4281697" y="4559300"/>
                  </a:lnTo>
                  <a:lnTo>
                    <a:pt x="4256301" y="4560888"/>
                  </a:lnTo>
                  <a:lnTo>
                    <a:pt x="4233285" y="4561681"/>
                  </a:lnTo>
                  <a:lnTo>
                    <a:pt x="4209476" y="4565650"/>
                  </a:lnTo>
                  <a:lnTo>
                    <a:pt x="4187254" y="4571206"/>
                  </a:lnTo>
                  <a:lnTo>
                    <a:pt x="4165825" y="4577556"/>
                  </a:lnTo>
                  <a:lnTo>
                    <a:pt x="4144397" y="4586288"/>
                  </a:lnTo>
                  <a:lnTo>
                    <a:pt x="4122969" y="4595019"/>
                  </a:lnTo>
                  <a:lnTo>
                    <a:pt x="4103128" y="4606131"/>
                  </a:lnTo>
                  <a:lnTo>
                    <a:pt x="4082493" y="4616450"/>
                  </a:lnTo>
                  <a:lnTo>
                    <a:pt x="4058684" y="4633913"/>
                  </a:lnTo>
                  <a:lnTo>
                    <a:pt x="4036462" y="4652963"/>
                  </a:lnTo>
                  <a:lnTo>
                    <a:pt x="4015033" y="4673600"/>
                  </a:lnTo>
                  <a:lnTo>
                    <a:pt x="3995192" y="4696619"/>
                  </a:lnTo>
                  <a:lnTo>
                    <a:pt x="3974558" y="4722019"/>
                  </a:lnTo>
                  <a:lnTo>
                    <a:pt x="3957098" y="4749006"/>
                  </a:lnTo>
                  <a:lnTo>
                    <a:pt x="3940431" y="4778375"/>
                  </a:lnTo>
                  <a:lnTo>
                    <a:pt x="3925352" y="4810125"/>
                  </a:lnTo>
                  <a:lnTo>
                    <a:pt x="3911066" y="4843463"/>
                  </a:lnTo>
                  <a:lnTo>
                    <a:pt x="3897574" y="4879181"/>
                  </a:lnTo>
                  <a:lnTo>
                    <a:pt x="3885670" y="4916488"/>
                  </a:lnTo>
                  <a:lnTo>
                    <a:pt x="3874559" y="4956969"/>
                  </a:lnTo>
                  <a:lnTo>
                    <a:pt x="3865035" y="4999831"/>
                  </a:lnTo>
                  <a:lnTo>
                    <a:pt x="3856305" y="5043488"/>
                  </a:lnTo>
                  <a:lnTo>
                    <a:pt x="3849162" y="5090319"/>
                  </a:lnTo>
                  <a:lnTo>
                    <a:pt x="3842813" y="5137944"/>
                  </a:lnTo>
                  <a:lnTo>
                    <a:pt x="3838845" y="5168900"/>
                  </a:lnTo>
                  <a:lnTo>
                    <a:pt x="3831702" y="5196681"/>
                  </a:lnTo>
                  <a:lnTo>
                    <a:pt x="3823766" y="5220494"/>
                  </a:lnTo>
                  <a:lnTo>
                    <a:pt x="3815036" y="5243513"/>
                  </a:lnTo>
                  <a:lnTo>
                    <a:pt x="3803925" y="5263356"/>
                  </a:lnTo>
                  <a:lnTo>
                    <a:pt x="3790433" y="5280819"/>
                  </a:lnTo>
                  <a:lnTo>
                    <a:pt x="3776147" y="5295900"/>
                  </a:lnTo>
                  <a:lnTo>
                    <a:pt x="3760274" y="5307806"/>
                  </a:lnTo>
                  <a:lnTo>
                    <a:pt x="3744402" y="5315744"/>
                  </a:lnTo>
                  <a:lnTo>
                    <a:pt x="3726941" y="5323681"/>
                  </a:lnTo>
                  <a:lnTo>
                    <a:pt x="3707894" y="5329238"/>
                  </a:lnTo>
                  <a:lnTo>
                    <a:pt x="3688053" y="5333206"/>
                  </a:lnTo>
                  <a:lnTo>
                    <a:pt x="3666625" y="5335588"/>
                  </a:lnTo>
                  <a:lnTo>
                    <a:pt x="3643609" y="5337175"/>
                  </a:lnTo>
                  <a:lnTo>
                    <a:pt x="3619006" y="5337175"/>
                  </a:lnTo>
                  <a:lnTo>
                    <a:pt x="3592022" y="5335588"/>
                  </a:lnTo>
                  <a:lnTo>
                    <a:pt x="3565039" y="5333206"/>
                  </a:lnTo>
                  <a:lnTo>
                    <a:pt x="3535674" y="5329238"/>
                  </a:lnTo>
                  <a:lnTo>
                    <a:pt x="3503928" y="5323681"/>
                  </a:lnTo>
                  <a:lnTo>
                    <a:pt x="3472182" y="5315744"/>
                  </a:lnTo>
                  <a:lnTo>
                    <a:pt x="3438850" y="5307806"/>
                  </a:lnTo>
                  <a:lnTo>
                    <a:pt x="3402342" y="5298281"/>
                  </a:lnTo>
                  <a:lnTo>
                    <a:pt x="3366628" y="5286375"/>
                  </a:lnTo>
                  <a:lnTo>
                    <a:pt x="3327740" y="5272881"/>
                  </a:lnTo>
                  <a:lnTo>
                    <a:pt x="3305518" y="5266531"/>
                  </a:lnTo>
                  <a:lnTo>
                    <a:pt x="3282503" y="5259388"/>
                  </a:lnTo>
                  <a:lnTo>
                    <a:pt x="3274566" y="5257006"/>
                  </a:lnTo>
                  <a:lnTo>
                    <a:pt x="3266630" y="5253038"/>
                  </a:lnTo>
                  <a:lnTo>
                    <a:pt x="3227741" y="5243513"/>
                  </a:lnTo>
                  <a:lnTo>
                    <a:pt x="3186472" y="5235575"/>
                  </a:lnTo>
                  <a:lnTo>
                    <a:pt x="3143615" y="5229225"/>
                  </a:lnTo>
                  <a:lnTo>
                    <a:pt x="3099965" y="5223669"/>
                  </a:lnTo>
                  <a:lnTo>
                    <a:pt x="3054727" y="5220494"/>
                  </a:lnTo>
                  <a:lnTo>
                    <a:pt x="3007902" y="5216525"/>
                  </a:lnTo>
                  <a:lnTo>
                    <a:pt x="2911872" y="5211763"/>
                  </a:lnTo>
                  <a:lnTo>
                    <a:pt x="2837270" y="5207794"/>
                  </a:lnTo>
                  <a:lnTo>
                    <a:pt x="2759492" y="5203825"/>
                  </a:lnTo>
                  <a:lnTo>
                    <a:pt x="2680922" y="5196681"/>
                  </a:lnTo>
                  <a:lnTo>
                    <a:pt x="2641240" y="5191919"/>
                  </a:lnTo>
                  <a:lnTo>
                    <a:pt x="2600764" y="5186363"/>
                  </a:lnTo>
                  <a:lnTo>
                    <a:pt x="2562669" y="5180806"/>
                  </a:lnTo>
                  <a:lnTo>
                    <a:pt x="2522194" y="5172869"/>
                  </a:lnTo>
                  <a:lnTo>
                    <a:pt x="2482512" y="5164931"/>
                  </a:lnTo>
                  <a:lnTo>
                    <a:pt x="2442036" y="5155406"/>
                  </a:lnTo>
                  <a:lnTo>
                    <a:pt x="2402354" y="5143500"/>
                  </a:lnTo>
                  <a:lnTo>
                    <a:pt x="2363466" y="5131594"/>
                  </a:lnTo>
                  <a:lnTo>
                    <a:pt x="2323783" y="5116513"/>
                  </a:lnTo>
                  <a:lnTo>
                    <a:pt x="2284895" y="5100638"/>
                  </a:lnTo>
                  <a:lnTo>
                    <a:pt x="2246007" y="5083175"/>
                  </a:lnTo>
                  <a:lnTo>
                    <a:pt x="2208705" y="5063331"/>
                  </a:lnTo>
                  <a:lnTo>
                    <a:pt x="2171404" y="5041900"/>
                  </a:lnTo>
                  <a:lnTo>
                    <a:pt x="2134102" y="5016500"/>
                  </a:lnTo>
                  <a:lnTo>
                    <a:pt x="2098388" y="4991100"/>
                  </a:lnTo>
                  <a:lnTo>
                    <a:pt x="2061881" y="4961731"/>
                  </a:lnTo>
                  <a:lnTo>
                    <a:pt x="2027755" y="4929981"/>
                  </a:lnTo>
                  <a:lnTo>
                    <a:pt x="1992834" y="4896644"/>
                  </a:lnTo>
                  <a:lnTo>
                    <a:pt x="1959501" y="4859338"/>
                  </a:lnTo>
                  <a:lnTo>
                    <a:pt x="1927755" y="4819650"/>
                  </a:lnTo>
                  <a:lnTo>
                    <a:pt x="1895217" y="4776788"/>
                  </a:lnTo>
                  <a:lnTo>
                    <a:pt x="1865058" y="4731544"/>
                  </a:lnTo>
                  <a:lnTo>
                    <a:pt x="1835693" y="4682331"/>
                  </a:lnTo>
                  <a:lnTo>
                    <a:pt x="1807122" y="4629944"/>
                  </a:lnTo>
                  <a:lnTo>
                    <a:pt x="1780932" y="4573588"/>
                  </a:lnTo>
                  <a:lnTo>
                    <a:pt x="1753948" y="4514056"/>
                  </a:lnTo>
                  <a:lnTo>
                    <a:pt x="1749980" y="4504531"/>
                  </a:lnTo>
                  <a:lnTo>
                    <a:pt x="1744425" y="4496594"/>
                  </a:lnTo>
                  <a:lnTo>
                    <a:pt x="1739662" y="4488656"/>
                  </a:lnTo>
                  <a:lnTo>
                    <a:pt x="1732520" y="4481513"/>
                  </a:lnTo>
                  <a:lnTo>
                    <a:pt x="1726171" y="4475163"/>
                  </a:lnTo>
                  <a:lnTo>
                    <a:pt x="1718234" y="4469606"/>
                  </a:lnTo>
                  <a:lnTo>
                    <a:pt x="1710298" y="4464844"/>
                  </a:lnTo>
                  <a:lnTo>
                    <a:pt x="1701568" y="4460875"/>
                  </a:lnTo>
                  <a:lnTo>
                    <a:pt x="1692838" y="4457700"/>
                  </a:lnTo>
                  <a:lnTo>
                    <a:pt x="1683314" y="4455319"/>
                  </a:lnTo>
                  <a:lnTo>
                    <a:pt x="1673790" y="4453731"/>
                  </a:lnTo>
                  <a:lnTo>
                    <a:pt x="1664267" y="4453731"/>
                  </a:lnTo>
                  <a:lnTo>
                    <a:pt x="1655536" y="4453731"/>
                  </a:lnTo>
                  <a:lnTo>
                    <a:pt x="1646013" y="4455319"/>
                  </a:lnTo>
                  <a:lnTo>
                    <a:pt x="1634902" y="4456906"/>
                  </a:lnTo>
                  <a:lnTo>
                    <a:pt x="1626172" y="4460875"/>
                  </a:lnTo>
                  <a:lnTo>
                    <a:pt x="1616648" y="4464844"/>
                  </a:lnTo>
                  <a:lnTo>
                    <a:pt x="1608711" y="4469606"/>
                  </a:lnTo>
                  <a:lnTo>
                    <a:pt x="1600776" y="4475163"/>
                  </a:lnTo>
                  <a:lnTo>
                    <a:pt x="1593633" y="4481513"/>
                  </a:lnTo>
                  <a:lnTo>
                    <a:pt x="1587283" y="4490244"/>
                  </a:lnTo>
                  <a:lnTo>
                    <a:pt x="1581728" y="4496594"/>
                  </a:lnTo>
                  <a:lnTo>
                    <a:pt x="1576966" y="4504531"/>
                  </a:lnTo>
                  <a:lnTo>
                    <a:pt x="1572204" y="4514056"/>
                  </a:lnTo>
                  <a:lnTo>
                    <a:pt x="1569824" y="4521994"/>
                  </a:lnTo>
                  <a:lnTo>
                    <a:pt x="1567443" y="4531519"/>
                  </a:lnTo>
                  <a:lnTo>
                    <a:pt x="1565855" y="4540250"/>
                  </a:lnTo>
                  <a:lnTo>
                    <a:pt x="1565855" y="4549775"/>
                  </a:lnTo>
                  <a:lnTo>
                    <a:pt x="1565855" y="4560888"/>
                  </a:lnTo>
                  <a:lnTo>
                    <a:pt x="1567443" y="4569619"/>
                  </a:lnTo>
                  <a:lnTo>
                    <a:pt x="1569824" y="4579144"/>
                  </a:lnTo>
                  <a:lnTo>
                    <a:pt x="1572204" y="4588669"/>
                  </a:lnTo>
                  <a:lnTo>
                    <a:pt x="1593633" y="4637881"/>
                  </a:lnTo>
                  <a:lnTo>
                    <a:pt x="1615061" y="4686300"/>
                  </a:lnTo>
                  <a:lnTo>
                    <a:pt x="1638076" y="4731544"/>
                  </a:lnTo>
                  <a:lnTo>
                    <a:pt x="1661885" y="4774406"/>
                  </a:lnTo>
                  <a:lnTo>
                    <a:pt x="1685695" y="4815681"/>
                  </a:lnTo>
                  <a:lnTo>
                    <a:pt x="1711092" y="4855369"/>
                  </a:lnTo>
                  <a:lnTo>
                    <a:pt x="1736488" y="4892675"/>
                  </a:lnTo>
                  <a:lnTo>
                    <a:pt x="1761885" y="4928394"/>
                  </a:lnTo>
                  <a:lnTo>
                    <a:pt x="1789662" y="4963319"/>
                  </a:lnTo>
                  <a:lnTo>
                    <a:pt x="1816646" y="4995069"/>
                  </a:lnTo>
                  <a:lnTo>
                    <a:pt x="1844423" y="5026025"/>
                  </a:lnTo>
                  <a:lnTo>
                    <a:pt x="1872995" y="5055394"/>
                  </a:lnTo>
                  <a:lnTo>
                    <a:pt x="1902359" y="5082381"/>
                  </a:lnTo>
                  <a:lnTo>
                    <a:pt x="1931724" y="5108575"/>
                  </a:lnTo>
                  <a:lnTo>
                    <a:pt x="1961088" y="5133181"/>
                  </a:lnTo>
                  <a:lnTo>
                    <a:pt x="1990454" y="5156994"/>
                  </a:lnTo>
                  <a:lnTo>
                    <a:pt x="2020612" y="5178425"/>
                  </a:lnTo>
                  <a:lnTo>
                    <a:pt x="2051564" y="5198269"/>
                  </a:lnTo>
                  <a:lnTo>
                    <a:pt x="2083309" y="5218113"/>
                  </a:lnTo>
                  <a:lnTo>
                    <a:pt x="2114262" y="5235575"/>
                  </a:lnTo>
                  <a:lnTo>
                    <a:pt x="2144420" y="5251450"/>
                  </a:lnTo>
                  <a:lnTo>
                    <a:pt x="2176959" y="5267325"/>
                  </a:lnTo>
                  <a:lnTo>
                    <a:pt x="2208705" y="5282406"/>
                  </a:lnTo>
                  <a:lnTo>
                    <a:pt x="2240451" y="5295900"/>
                  </a:lnTo>
                  <a:lnTo>
                    <a:pt x="2272990" y="5307806"/>
                  </a:lnTo>
                  <a:lnTo>
                    <a:pt x="2304736" y="5318125"/>
                  </a:lnTo>
                  <a:lnTo>
                    <a:pt x="2336481" y="5329238"/>
                  </a:lnTo>
                  <a:lnTo>
                    <a:pt x="2369021" y="5337969"/>
                  </a:lnTo>
                  <a:lnTo>
                    <a:pt x="2432512" y="5354638"/>
                  </a:lnTo>
                  <a:lnTo>
                    <a:pt x="2496797" y="5367338"/>
                  </a:lnTo>
                  <a:lnTo>
                    <a:pt x="2518225" y="5372894"/>
                  </a:lnTo>
                  <a:lnTo>
                    <a:pt x="2539654" y="5380831"/>
                  </a:lnTo>
                  <a:lnTo>
                    <a:pt x="2559495" y="5390356"/>
                  </a:lnTo>
                  <a:lnTo>
                    <a:pt x="2576955" y="5400675"/>
                  </a:lnTo>
                  <a:lnTo>
                    <a:pt x="2594415" y="5414169"/>
                  </a:lnTo>
                  <a:lnTo>
                    <a:pt x="2610288" y="5429250"/>
                  </a:lnTo>
                  <a:lnTo>
                    <a:pt x="2623780" y="5445125"/>
                  </a:lnTo>
                  <a:lnTo>
                    <a:pt x="2637271" y="5461000"/>
                  </a:lnTo>
                  <a:lnTo>
                    <a:pt x="2647589" y="5480050"/>
                  </a:lnTo>
                  <a:lnTo>
                    <a:pt x="2655525" y="5498306"/>
                  </a:lnTo>
                  <a:lnTo>
                    <a:pt x="2663462" y="5518150"/>
                  </a:lnTo>
                  <a:lnTo>
                    <a:pt x="2669017" y="5539581"/>
                  </a:lnTo>
                  <a:lnTo>
                    <a:pt x="2671398" y="5561013"/>
                  </a:lnTo>
                  <a:lnTo>
                    <a:pt x="2672986" y="5584031"/>
                  </a:lnTo>
                  <a:lnTo>
                    <a:pt x="2671398" y="5604669"/>
                  </a:lnTo>
                  <a:lnTo>
                    <a:pt x="2667430" y="5627688"/>
                  </a:lnTo>
                  <a:lnTo>
                    <a:pt x="2667430" y="5630069"/>
                  </a:lnTo>
                  <a:lnTo>
                    <a:pt x="2659494" y="5668963"/>
                  </a:lnTo>
                  <a:lnTo>
                    <a:pt x="2649970" y="5705475"/>
                  </a:lnTo>
                  <a:lnTo>
                    <a:pt x="2641240" y="5739606"/>
                  </a:lnTo>
                  <a:lnTo>
                    <a:pt x="2631716" y="5770563"/>
                  </a:lnTo>
                  <a:lnTo>
                    <a:pt x="2620605" y="5799931"/>
                  </a:lnTo>
                  <a:lnTo>
                    <a:pt x="2610288" y="5826125"/>
                  </a:lnTo>
                  <a:lnTo>
                    <a:pt x="2599971" y="5851525"/>
                  </a:lnTo>
                  <a:lnTo>
                    <a:pt x="2588859" y="5874544"/>
                  </a:lnTo>
                  <a:lnTo>
                    <a:pt x="2578542" y="5894388"/>
                  </a:lnTo>
                  <a:lnTo>
                    <a:pt x="2566638" y="5914231"/>
                  </a:lnTo>
                  <a:lnTo>
                    <a:pt x="2555527" y="5930900"/>
                  </a:lnTo>
                  <a:lnTo>
                    <a:pt x="2543622" y="5946775"/>
                  </a:lnTo>
                  <a:lnTo>
                    <a:pt x="2531717" y="5959475"/>
                  </a:lnTo>
                  <a:lnTo>
                    <a:pt x="2519813" y="5972175"/>
                  </a:lnTo>
                  <a:lnTo>
                    <a:pt x="2507908" y="5984081"/>
                  </a:lnTo>
                  <a:lnTo>
                    <a:pt x="2496797" y="5993606"/>
                  </a:lnTo>
                  <a:lnTo>
                    <a:pt x="2484892" y="6001544"/>
                  </a:lnTo>
                  <a:lnTo>
                    <a:pt x="2472988" y="6007894"/>
                  </a:lnTo>
                  <a:lnTo>
                    <a:pt x="2461877" y="6013450"/>
                  </a:lnTo>
                  <a:lnTo>
                    <a:pt x="2449972" y="6018213"/>
                  </a:lnTo>
                  <a:lnTo>
                    <a:pt x="2428544" y="6025356"/>
                  </a:lnTo>
                  <a:lnTo>
                    <a:pt x="2407909" y="6029325"/>
                  </a:lnTo>
                  <a:lnTo>
                    <a:pt x="2388862" y="6030913"/>
                  </a:lnTo>
                  <a:lnTo>
                    <a:pt x="2371402" y="6030913"/>
                  </a:lnTo>
                  <a:lnTo>
                    <a:pt x="2342037" y="6027738"/>
                  </a:lnTo>
                  <a:lnTo>
                    <a:pt x="2303149" y="6023769"/>
                  </a:lnTo>
                  <a:lnTo>
                    <a:pt x="2265054" y="6021388"/>
                  </a:lnTo>
                  <a:lnTo>
                    <a:pt x="2226166" y="6021388"/>
                  </a:lnTo>
                  <a:lnTo>
                    <a:pt x="2186483" y="6022181"/>
                  </a:lnTo>
                  <a:lnTo>
                    <a:pt x="2146007" y="6025356"/>
                  </a:lnTo>
                  <a:lnTo>
                    <a:pt x="2107119" y="6030913"/>
                  </a:lnTo>
                  <a:lnTo>
                    <a:pt x="2067437" y="6038850"/>
                  </a:lnTo>
                  <a:lnTo>
                    <a:pt x="2027755" y="6047581"/>
                  </a:lnTo>
                  <a:lnTo>
                    <a:pt x="1988866" y="6060281"/>
                  </a:lnTo>
                  <a:lnTo>
                    <a:pt x="1949978" y="6072981"/>
                  </a:lnTo>
                  <a:lnTo>
                    <a:pt x="1911089" y="6090444"/>
                  </a:lnTo>
                  <a:lnTo>
                    <a:pt x="1873788" y="6109494"/>
                  </a:lnTo>
                  <a:lnTo>
                    <a:pt x="1836487" y="6129338"/>
                  </a:lnTo>
                  <a:lnTo>
                    <a:pt x="1800773" y="6153150"/>
                  </a:lnTo>
                  <a:lnTo>
                    <a:pt x="1765853" y="6180138"/>
                  </a:lnTo>
                  <a:lnTo>
                    <a:pt x="1730932" y="6207919"/>
                  </a:lnTo>
                  <a:lnTo>
                    <a:pt x="1692838" y="6241256"/>
                  </a:lnTo>
                  <a:lnTo>
                    <a:pt x="1652362" y="6273006"/>
                  </a:lnTo>
                  <a:lnTo>
                    <a:pt x="1612680" y="6303963"/>
                  </a:lnTo>
                  <a:lnTo>
                    <a:pt x="1569824" y="6331744"/>
                  </a:lnTo>
                  <a:lnTo>
                    <a:pt x="1526967" y="6360319"/>
                  </a:lnTo>
                  <a:lnTo>
                    <a:pt x="1483316" y="6385719"/>
                  </a:lnTo>
                  <a:lnTo>
                    <a:pt x="1438873" y="6409531"/>
                  </a:lnTo>
                  <a:lnTo>
                    <a:pt x="1393635" y="6430963"/>
                  </a:lnTo>
                  <a:lnTo>
                    <a:pt x="1346810" y="6450806"/>
                  </a:lnTo>
                  <a:lnTo>
                    <a:pt x="1300779" y="6469063"/>
                  </a:lnTo>
                  <a:lnTo>
                    <a:pt x="1252367" y="6486525"/>
                  </a:lnTo>
                  <a:lnTo>
                    <a:pt x="1204748" y="6501606"/>
                  </a:lnTo>
                  <a:lnTo>
                    <a:pt x="1154749" y="6513513"/>
                  </a:lnTo>
                  <a:lnTo>
                    <a:pt x="1105543" y="6523831"/>
                  </a:lnTo>
                  <a:lnTo>
                    <a:pt x="1054750" y="6533356"/>
                  </a:lnTo>
                  <a:lnTo>
                    <a:pt x="1005544" y="6540500"/>
                  </a:lnTo>
                  <a:lnTo>
                    <a:pt x="926974" y="6548438"/>
                  </a:lnTo>
                  <a:lnTo>
                    <a:pt x="887292" y="6550819"/>
                  </a:lnTo>
                  <a:lnTo>
                    <a:pt x="846816" y="6552406"/>
                  </a:lnTo>
                  <a:lnTo>
                    <a:pt x="805547" y="6553200"/>
                  </a:lnTo>
                  <a:lnTo>
                    <a:pt x="764277" y="6553200"/>
                  </a:lnTo>
                  <a:lnTo>
                    <a:pt x="723008" y="6553200"/>
                  </a:lnTo>
                  <a:lnTo>
                    <a:pt x="680151" y="6550819"/>
                  </a:lnTo>
                  <a:lnTo>
                    <a:pt x="636501" y="6548438"/>
                  </a:lnTo>
                  <a:lnTo>
                    <a:pt x="592057" y="6544469"/>
                  </a:lnTo>
                  <a:lnTo>
                    <a:pt x="548407" y="6538913"/>
                  </a:lnTo>
                  <a:lnTo>
                    <a:pt x="501582" y="6531769"/>
                  </a:lnTo>
                  <a:lnTo>
                    <a:pt x="454757" y="6523831"/>
                  </a:lnTo>
                  <a:lnTo>
                    <a:pt x="407139" y="6513513"/>
                  </a:lnTo>
                  <a:lnTo>
                    <a:pt x="358726" y="6502400"/>
                  </a:lnTo>
                  <a:lnTo>
                    <a:pt x="309520" y="6489700"/>
                  </a:lnTo>
                  <a:lnTo>
                    <a:pt x="269045" y="6477794"/>
                  </a:lnTo>
                  <a:lnTo>
                    <a:pt x="231744" y="6462713"/>
                  </a:lnTo>
                  <a:lnTo>
                    <a:pt x="198411" y="6446838"/>
                  </a:lnTo>
                  <a:lnTo>
                    <a:pt x="168252" y="6429375"/>
                  </a:lnTo>
                  <a:lnTo>
                    <a:pt x="139681" y="6409531"/>
                  </a:lnTo>
                  <a:lnTo>
                    <a:pt x="115078" y="6388100"/>
                  </a:lnTo>
                  <a:lnTo>
                    <a:pt x="92063" y="6364288"/>
                  </a:lnTo>
                  <a:lnTo>
                    <a:pt x="72222" y="6339681"/>
                  </a:lnTo>
                  <a:lnTo>
                    <a:pt x="53174" y="6313488"/>
                  </a:lnTo>
                  <a:lnTo>
                    <a:pt x="38889" y="6286500"/>
                  </a:lnTo>
                  <a:lnTo>
                    <a:pt x="26984" y="6257131"/>
                  </a:lnTo>
                  <a:lnTo>
                    <a:pt x="15873" y="6226969"/>
                  </a:lnTo>
                  <a:lnTo>
                    <a:pt x="9524" y="6196013"/>
                  </a:lnTo>
                  <a:lnTo>
                    <a:pt x="3968" y="6162675"/>
                  </a:lnTo>
                  <a:lnTo>
                    <a:pt x="0" y="6129338"/>
                  </a:lnTo>
                  <a:lnTo>
                    <a:pt x="0" y="6094413"/>
                  </a:lnTo>
                  <a:lnTo>
                    <a:pt x="1588" y="6058694"/>
                  </a:lnTo>
                  <a:lnTo>
                    <a:pt x="5556" y="6022181"/>
                  </a:lnTo>
                  <a:lnTo>
                    <a:pt x="10318" y="5984875"/>
                  </a:lnTo>
                  <a:lnTo>
                    <a:pt x="19048" y="5946775"/>
                  </a:lnTo>
                  <a:lnTo>
                    <a:pt x="27778" y="5907881"/>
                  </a:lnTo>
                  <a:lnTo>
                    <a:pt x="39682" y="5868194"/>
                  </a:lnTo>
                  <a:lnTo>
                    <a:pt x="53174" y="5827713"/>
                  </a:lnTo>
                  <a:lnTo>
                    <a:pt x="69047" y="5788025"/>
                  </a:lnTo>
                  <a:lnTo>
                    <a:pt x="86507" y="5746750"/>
                  </a:lnTo>
                  <a:lnTo>
                    <a:pt x="105555" y="5705475"/>
                  </a:lnTo>
                  <a:lnTo>
                    <a:pt x="126983" y="5663406"/>
                  </a:lnTo>
                  <a:lnTo>
                    <a:pt x="149205" y="5622131"/>
                  </a:lnTo>
                  <a:lnTo>
                    <a:pt x="173014" y="5580063"/>
                  </a:lnTo>
                  <a:lnTo>
                    <a:pt x="198411" y="5537994"/>
                  </a:lnTo>
                  <a:lnTo>
                    <a:pt x="226982" y="5495925"/>
                  </a:lnTo>
                  <a:lnTo>
                    <a:pt x="254759" y="5454650"/>
                  </a:lnTo>
                  <a:lnTo>
                    <a:pt x="284124" y="5411788"/>
                  </a:lnTo>
                  <a:lnTo>
                    <a:pt x="311902" y="5368925"/>
                  </a:lnTo>
                  <a:lnTo>
                    <a:pt x="338885" y="5326063"/>
                  </a:lnTo>
                  <a:lnTo>
                    <a:pt x="365075" y="5282406"/>
                  </a:lnTo>
                  <a:lnTo>
                    <a:pt x="390472" y="5237163"/>
                  </a:lnTo>
                  <a:lnTo>
                    <a:pt x="415869" y="5191919"/>
                  </a:lnTo>
                  <a:lnTo>
                    <a:pt x="440471" y="5145881"/>
                  </a:lnTo>
                  <a:lnTo>
                    <a:pt x="464281" y="5098256"/>
                  </a:lnTo>
                  <a:lnTo>
                    <a:pt x="486503" y="5051425"/>
                  </a:lnTo>
                  <a:lnTo>
                    <a:pt x="509518" y="5002213"/>
                  </a:lnTo>
                  <a:lnTo>
                    <a:pt x="553169" y="4902200"/>
                  </a:lnTo>
                  <a:lnTo>
                    <a:pt x="595232" y="4799013"/>
                  </a:lnTo>
                  <a:lnTo>
                    <a:pt x="636501" y="4691063"/>
                  </a:lnTo>
                  <a:lnTo>
                    <a:pt x="677770" y="4579144"/>
                  </a:lnTo>
                  <a:lnTo>
                    <a:pt x="717452" y="4463256"/>
                  </a:lnTo>
                  <a:lnTo>
                    <a:pt x="758722" y="4341813"/>
                  </a:lnTo>
                  <a:lnTo>
                    <a:pt x="799991" y="4214813"/>
                  </a:lnTo>
                  <a:lnTo>
                    <a:pt x="887292" y="3947319"/>
                  </a:lnTo>
                  <a:lnTo>
                    <a:pt x="981735" y="3655219"/>
                  </a:lnTo>
                  <a:lnTo>
                    <a:pt x="1033322" y="3494881"/>
                  </a:lnTo>
                  <a:lnTo>
                    <a:pt x="1089670" y="3320256"/>
                  </a:lnTo>
                  <a:lnTo>
                    <a:pt x="1152368" y="3133725"/>
                  </a:lnTo>
                  <a:lnTo>
                    <a:pt x="1187288" y="3036094"/>
                  </a:lnTo>
                  <a:lnTo>
                    <a:pt x="1223002" y="2936876"/>
                  </a:lnTo>
                  <a:lnTo>
                    <a:pt x="1260303" y="2834482"/>
                  </a:lnTo>
                  <a:lnTo>
                    <a:pt x="1300779" y="2732088"/>
                  </a:lnTo>
                  <a:lnTo>
                    <a:pt x="1342842" y="2626519"/>
                  </a:lnTo>
                  <a:lnTo>
                    <a:pt x="1387285" y="2519363"/>
                  </a:lnTo>
                  <a:lnTo>
                    <a:pt x="1434904" y="2411413"/>
                  </a:lnTo>
                  <a:lnTo>
                    <a:pt x="1484904" y="2303462"/>
                  </a:lnTo>
                  <a:lnTo>
                    <a:pt x="1538078" y="2193925"/>
                  </a:lnTo>
                  <a:lnTo>
                    <a:pt x="1592839" y="2085182"/>
                  </a:lnTo>
                  <a:lnTo>
                    <a:pt x="1651569" y="1974056"/>
                  </a:lnTo>
                  <a:lnTo>
                    <a:pt x="1714266" y="1864519"/>
                  </a:lnTo>
                  <a:lnTo>
                    <a:pt x="1777757" y="1755775"/>
                  </a:lnTo>
                  <a:lnTo>
                    <a:pt x="1812678" y="1701006"/>
                  </a:lnTo>
                  <a:lnTo>
                    <a:pt x="1847598" y="1647031"/>
                  </a:lnTo>
                  <a:lnTo>
                    <a:pt x="1881725" y="1593056"/>
                  </a:lnTo>
                  <a:lnTo>
                    <a:pt x="1919025" y="1539081"/>
                  </a:lnTo>
                  <a:lnTo>
                    <a:pt x="1956327" y="1485900"/>
                  </a:lnTo>
                  <a:lnTo>
                    <a:pt x="1995215" y="1432719"/>
                  </a:lnTo>
                  <a:lnTo>
                    <a:pt x="2034104" y="1379538"/>
                  </a:lnTo>
                  <a:lnTo>
                    <a:pt x="2073786" y="1327150"/>
                  </a:lnTo>
                  <a:lnTo>
                    <a:pt x="2115055" y="1275556"/>
                  </a:lnTo>
                  <a:lnTo>
                    <a:pt x="2157912" y="1223169"/>
                  </a:lnTo>
                  <a:lnTo>
                    <a:pt x="2202356" y="1172369"/>
                  </a:lnTo>
                  <a:lnTo>
                    <a:pt x="2246007" y="1121569"/>
                  </a:lnTo>
                  <a:lnTo>
                    <a:pt x="2291244" y="1070769"/>
                  </a:lnTo>
                  <a:lnTo>
                    <a:pt x="2338069" y="1021556"/>
                  </a:lnTo>
                  <a:lnTo>
                    <a:pt x="2384894" y="972344"/>
                  </a:lnTo>
                  <a:lnTo>
                    <a:pt x="2434099" y="923131"/>
                  </a:lnTo>
                  <a:lnTo>
                    <a:pt x="2483305" y="876300"/>
                  </a:lnTo>
                  <a:lnTo>
                    <a:pt x="2534098" y="828675"/>
                  </a:lnTo>
                  <a:lnTo>
                    <a:pt x="2586478" y="781844"/>
                  </a:lnTo>
                  <a:lnTo>
                    <a:pt x="2639652" y="736600"/>
                  </a:lnTo>
                  <a:lnTo>
                    <a:pt x="2694414" y="691356"/>
                  </a:lnTo>
                  <a:lnTo>
                    <a:pt x="2749969" y="646906"/>
                  </a:lnTo>
                  <a:lnTo>
                    <a:pt x="2806317" y="604044"/>
                  </a:lnTo>
                  <a:lnTo>
                    <a:pt x="2865047" y="561181"/>
                  </a:lnTo>
                  <a:lnTo>
                    <a:pt x="2923776" y="519113"/>
                  </a:lnTo>
                  <a:lnTo>
                    <a:pt x="2984887" y="478631"/>
                  </a:lnTo>
                  <a:lnTo>
                    <a:pt x="3072187" y="423069"/>
                  </a:lnTo>
                  <a:lnTo>
                    <a:pt x="3157107" y="372269"/>
                  </a:lnTo>
                  <a:lnTo>
                    <a:pt x="3242820" y="323850"/>
                  </a:lnTo>
                  <a:lnTo>
                    <a:pt x="3326946" y="280194"/>
                  </a:lnTo>
                  <a:lnTo>
                    <a:pt x="3410278" y="239713"/>
                  </a:lnTo>
                  <a:lnTo>
                    <a:pt x="3493611" y="202406"/>
                  </a:lnTo>
                  <a:lnTo>
                    <a:pt x="3574562" y="169069"/>
                  </a:lnTo>
                  <a:lnTo>
                    <a:pt x="3656307" y="138906"/>
                  </a:lnTo>
                  <a:lnTo>
                    <a:pt x="3735671" y="111919"/>
                  </a:lnTo>
                  <a:lnTo>
                    <a:pt x="3815036" y="88106"/>
                  </a:lnTo>
                  <a:lnTo>
                    <a:pt x="3893606" y="68263"/>
                  </a:lnTo>
                  <a:lnTo>
                    <a:pt x="3970589" y="49213"/>
                  </a:lnTo>
                  <a:lnTo>
                    <a:pt x="4048366" y="34925"/>
                  </a:lnTo>
                  <a:lnTo>
                    <a:pt x="4124556" y="21431"/>
                  </a:lnTo>
                  <a:lnTo>
                    <a:pt x="4199158" y="11906"/>
                  </a:lnTo>
                  <a:lnTo>
                    <a:pt x="4273761" y="3969"/>
                  </a:lnTo>
                  <a:lnTo>
                    <a:pt x="4303919" y="1588"/>
                  </a:lnTo>
                  <a:lnTo>
                    <a:pt x="4334871"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38" name="组合 37"/>
          <p:cNvGrpSpPr/>
          <p:nvPr/>
        </p:nvGrpSpPr>
        <p:grpSpPr>
          <a:xfrm>
            <a:off x="4296316" y="2708772"/>
            <a:ext cx="879499" cy="879499"/>
            <a:chOff x="4388432" y="2518992"/>
            <a:chExt cx="879499" cy="879499"/>
          </a:xfrm>
        </p:grpSpPr>
        <p:sp>
          <p:nvSpPr>
            <p:cNvPr id="39" name="椭圆 38"/>
            <p:cNvSpPr/>
            <p:nvPr/>
          </p:nvSpPr>
          <p:spPr>
            <a:xfrm>
              <a:off x="4388432" y="2518992"/>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任意多边形 39"/>
            <p:cNvSpPr/>
            <p:nvPr/>
          </p:nvSpPr>
          <p:spPr bwMode="auto">
            <a:xfrm>
              <a:off x="4600756" y="2734227"/>
              <a:ext cx="454850" cy="449028"/>
            </a:xfrm>
            <a:custGeom>
              <a:avLst/>
              <a:gdLst>
                <a:gd name="connsiteX0" fmla="*/ 6891357 w 6946900"/>
                <a:gd name="connsiteY0" fmla="*/ 4352925 h 6858000"/>
                <a:gd name="connsiteX1" fmla="*/ 6895324 w 6946900"/>
                <a:gd name="connsiteY1" fmla="*/ 4369589 h 6858000"/>
                <a:gd name="connsiteX2" fmla="*/ 6902466 w 6946900"/>
                <a:gd name="connsiteY2" fmla="*/ 4422753 h 6858000"/>
                <a:gd name="connsiteX3" fmla="*/ 6910400 w 6946900"/>
                <a:gd name="connsiteY3" fmla="*/ 4476711 h 6858000"/>
                <a:gd name="connsiteX4" fmla="*/ 6916748 w 6946900"/>
                <a:gd name="connsiteY4" fmla="*/ 4531462 h 6858000"/>
                <a:gd name="connsiteX5" fmla="*/ 6923096 w 6946900"/>
                <a:gd name="connsiteY5" fmla="*/ 4587801 h 6858000"/>
                <a:gd name="connsiteX6" fmla="*/ 6928650 w 6946900"/>
                <a:gd name="connsiteY6" fmla="*/ 4642552 h 6858000"/>
                <a:gd name="connsiteX7" fmla="*/ 6933411 w 6946900"/>
                <a:gd name="connsiteY7" fmla="*/ 4698891 h 6858000"/>
                <a:gd name="connsiteX8" fmla="*/ 6936585 w 6946900"/>
                <a:gd name="connsiteY8" fmla="*/ 4756023 h 6858000"/>
                <a:gd name="connsiteX9" fmla="*/ 6939759 w 6946900"/>
                <a:gd name="connsiteY9" fmla="*/ 4813154 h 6858000"/>
                <a:gd name="connsiteX10" fmla="*/ 6942933 w 6946900"/>
                <a:gd name="connsiteY10" fmla="*/ 4870286 h 6858000"/>
                <a:gd name="connsiteX11" fmla="*/ 6944520 w 6946900"/>
                <a:gd name="connsiteY11" fmla="*/ 4928212 h 6858000"/>
                <a:gd name="connsiteX12" fmla="*/ 6946106 w 6946900"/>
                <a:gd name="connsiteY12" fmla="*/ 4985344 h 6858000"/>
                <a:gd name="connsiteX13" fmla="*/ 6946900 w 6946900"/>
                <a:gd name="connsiteY13" fmla="*/ 5043269 h 6858000"/>
                <a:gd name="connsiteX14" fmla="*/ 6946900 w 6946900"/>
                <a:gd name="connsiteY14" fmla="*/ 5101194 h 6858000"/>
                <a:gd name="connsiteX15" fmla="*/ 6946106 w 6946900"/>
                <a:gd name="connsiteY15" fmla="*/ 5159120 h 6858000"/>
                <a:gd name="connsiteX16" fmla="*/ 6944520 w 6946900"/>
                <a:gd name="connsiteY16" fmla="*/ 5216252 h 6858000"/>
                <a:gd name="connsiteX17" fmla="*/ 6942933 w 6946900"/>
                <a:gd name="connsiteY17" fmla="*/ 5274177 h 6858000"/>
                <a:gd name="connsiteX18" fmla="*/ 6940552 w 6946900"/>
                <a:gd name="connsiteY18" fmla="*/ 5332102 h 6858000"/>
                <a:gd name="connsiteX19" fmla="*/ 6937378 w 6946900"/>
                <a:gd name="connsiteY19" fmla="*/ 5389234 h 6858000"/>
                <a:gd name="connsiteX20" fmla="*/ 6934204 w 6946900"/>
                <a:gd name="connsiteY20" fmla="*/ 5446366 h 6858000"/>
                <a:gd name="connsiteX21" fmla="*/ 6930237 w 6946900"/>
                <a:gd name="connsiteY21" fmla="*/ 5503498 h 6858000"/>
                <a:gd name="connsiteX22" fmla="*/ 6925476 w 6946900"/>
                <a:gd name="connsiteY22" fmla="*/ 5559043 h 6858000"/>
                <a:gd name="connsiteX23" fmla="*/ 6920716 w 6946900"/>
                <a:gd name="connsiteY23" fmla="*/ 5615381 h 6858000"/>
                <a:gd name="connsiteX24" fmla="*/ 6915161 w 6946900"/>
                <a:gd name="connsiteY24" fmla="*/ 5670926 h 6858000"/>
                <a:gd name="connsiteX25" fmla="*/ 6908813 w 6946900"/>
                <a:gd name="connsiteY25" fmla="*/ 5726471 h 6858000"/>
                <a:gd name="connsiteX26" fmla="*/ 6901672 w 6946900"/>
                <a:gd name="connsiteY26" fmla="*/ 5779636 h 6858000"/>
                <a:gd name="connsiteX27" fmla="*/ 6895324 w 6946900"/>
                <a:gd name="connsiteY27" fmla="*/ 5833594 h 6858000"/>
                <a:gd name="connsiteX28" fmla="*/ 6888183 w 6946900"/>
                <a:gd name="connsiteY28" fmla="*/ 5885964 h 6858000"/>
                <a:gd name="connsiteX29" fmla="*/ 6879455 w 6946900"/>
                <a:gd name="connsiteY29" fmla="*/ 5938335 h 6858000"/>
                <a:gd name="connsiteX30" fmla="*/ 6871520 w 6946900"/>
                <a:gd name="connsiteY30" fmla="*/ 5989913 h 6858000"/>
                <a:gd name="connsiteX31" fmla="*/ 6862792 w 6946900"/>
                <a:gd name="connsiteY31" fmla="*/ 6039903 h 6858000"/>
                <a:gd name="connsiteX32" fmla="*/ 6853270 w 6946900"/>
                <a:gd name="connsiteY32" fmla="*/ 6089100 h 6858000"/>
                <a:gd name="connsiteX33" fmla="*/ 6843748 w 6946900"/>
                <a:gd name="connsiteY33" fmla="*/ 6137503 h 6858000"/>
                <a:gd name="connsiteX34" fmla="*/ 6833433 w 6946900"/>
                <a:gd name="connsiteY34" fmla="*/ 6185113 h 6858000"/>
                <a:gd name="connsiteX35" fmla="*/ 6823118 w 6946900"/>
                <a:gd name="connsiteY35" fmla="*/ 6231930 h 6858000"/>
                <a:gd name="connsiteX36" fmla="*/ 6812010 w 6946900"/>
                <a:gd name="connsiteY36" fmla="*/ 6276366 h 6858000"/>
                <a:gd name="connsiteX37" fmla="*/ 6800901 w 6946900"/>
                <a:gd name="connsiteY37" fmla="*/ 6320008 h 6858000"/>
                <a:gd name="connsiteX38" fmla="*/ 6789792 w 6946900"/>
                <a:gd name="connsiteY38" fmla="*/ 6362064 h 6858000"/>
                <a:gd name="connsiteX39" fmla="*/ 6777890 w 6946900"/>
                <a:gd name="connsiteY39" fmla="*/ 6403326 h 6858000"/>
                <a:gd name="connsiteX40" fmla="*/ 6765195 w 6946900"/>
                <a:gd name="connsiteY40" fmla="*/ 6443000 h 6858000"/>
                <a:gd name="connsiteX41" fmla="*/ 6753292 w 6946900"/>
                <a:gd name="connsiteY41" fmla="*/ 6481088 h 6858000"/>
                <a:gd name="connsiteX42" fmla="*/ 6740597 w 6946900"/>
                <a:gd name="connsiteY42" fmla="*/ 6518383 h 6858000"/>
                <a:gd name="connsiteX43" fmla="*/ 6727108 w 6946900"/>
                <a:gd name="connsiteY43" fmla="*/ 6554090 h 6858000"/>
                <a:gd name="connsiteX44" fmla="*/ 6713619 w 6946900"/>
                <a:gd name="connsiteY44" fmla="*/ 6587417 h 6858000"/>
                <a:gd name="connsiteX45" fmla="*/ 6700130 w 6946900"/>
                <a:gd name="connsiteY45" fmla="*/ 6619157 h 6858000"/>
                <a:gd name="connsiteX46" fmla="*/ 6685847 w 6946900"/>
                <a:gd name="connsiteY46" fmla="*/ 6648517 h 6858000"/>
                <a:gd name="connsiteX47" fmla="*/ 6672358 w 6946900"/>
                <a:gd name="connsiteY47" fmla="*/ 6677082 h 6858000"/>
                <a:gd name="connsiteX48" fmla="*/ 6657282 w 6946900"/>
                <a:gd name="connsiteY48" fmla="*/ 6704061 h 6858000"/>
                <a:gd name="connsiteX49" fmla="*/ 6643000 w 6946900"/>
                <a:gd name="connsiteY49" fmla="*/ 6728660 h 6858000"/>
                <a:gd name="connsiteX50" fmla="*/ 6627924 w 6946900"/>
                <a:gd name="connsiteY50" fmla="*/ 6751671 h 6858000"/>
                <a:gd name="connsiteX51" fmla="*/ 6612848 w 6946900"/>
                <a:gd name="connsiteY51" fmla="*/ 6772302 h 6858000"/>
                <a:gd name="connsiteX52" fmla="*/ 6597772 w 6946900"/>
                <a:gd name="connsiteY52" fmla="*/ 6790553 h 6858000"/>
                <a:gd name="connsiteX53" fmla="*/ 6582696 w 6946900"/>
                <a:gd name="connsiteY53" fmla="*/ 6807216 h 6858000"/>
                <a:gd name="connsiteX54" fmla="*/ 6566826 w 6946900"/>
                <a:gd name="connsiteY54" fmla="*/ 6821499 h 6858000"/>
                <a:gd name="connsiteX55" fmla="*/ 6550163 w 6946900"/>
                <a:gd name="connsiteY55" fmla="*/ 6832608 h 6858000"/>
                <a:gd name="connsiteX56" fmla="*/ 6535087 w 6946900"/>
                <a:gd name="connsiteY56" fmla="*/ 6842924 h 6858000"/>
                <a:gd name="connsiteX57" fmla="*/ 6527153 w 6946900"/>
                <a:gd name="connsiteY57" fmla="*/ 6846891 h 6858000"/>
                <a:gd name="connsiteX58" fmla="*/ 6518424 w 6946900"/>
                <a:gd name="connsiteY58" fmla="*/ 6850065 h 6858000"/>
                <a:gd name="connsiteX59" fmla="*/ 6510490 w 6946900"/>
                <a:gd name="connsiteY59" fmla="*/ 6852446 h 6858000"/>
                <a:gd name="connsiteX60" fmla="*/ 6501762 w 6946900"/>
                <a:gd name="connsiteY60" fmla="*/ 6855620 h 6858000"/>
                <a:gd name="connsiteX61" fmla="*/ 6494620 w 6946900"/>
                <a:gd name="connsiteY61" fmla="*/ 6857207 h 6858000"/>
                <a:gd name="connsiteX62" fmla="*/ 6486686 w 6946900"/>
                <a:gd name="connsiteY62" fmla="*/ 6858000 h 6858000"/>
                <a:gd name="connsiteX63" fmla="*/ 6477957 w 6946900"/>
                <a:gd name="connsiteY63" fmla="*/ 6858000 h 6858000"/>
                <a:gd name="connsiteX64" fmla="*/ 6469229 w 6946900"/>
                <a:gd name="connsiteY64" fmla="*/ 6858000 h 6858000"/>
                <a:gd name="connsiteX65" fmla="*/ 6461294 w 6946900"/>
                <a:gd name="connsiteY65" fmla="*/ 6857207 h 6858000"/>
                <a:gd name="connsiteX66" fmla="*/ 6452566 w 6946900"/>
                <a:gd name="connsiteY66" fmla="*/ 6855620 h 6858000"/>
                <a:gd name="connsiteX67" fmla="*/ 6444631 w 6946900"/>
                <a:gd name="connsiteY67" fmla="*/ 6852446 h 6858000"/>
                <a:gd name="connsiteX68" fmla="*/ 6436697 w 6946900"/>
                <a:gd name="connsiteY68" fmla="*/ 6850065 h 6858000"/>
                <a:gd name="connsiteX69" fmla="*/ 6427968 w 6946900"/>
                <a:gd name="connsiteY69" fmla="*/ 6846098 h 6858000"/>
                <a:gd name="connsiteX70" fmla="*/ 6420034 w 6946900"/>
                <a:gd name="connsiteY70" fmla="*/ 6841337 h 6858000"/>
                <a:gd name="connsiteX71" fmla="*/ 6411306 w 6946900"/>
                <a:gd name="connsiteY71" fmla="*/ 6836576 h 6858000"/>
                <a:gd name="connsiteX72" fmla="*/ 6402577 w 6946900"/>
                <a:gd name="connsiteY72" fmla="*/ 6831021 h 6858000"/>
                <a:gd name="connsiteX73" fmla="*/ 6394642 w 6946900"/>
                <a:gd name="connsiteY73" fmla="*/ 6824673 h 6858000"/>
                <a:gd name="connsiteX74" fmla="*/ 6385914 w 6946900"/>
                <a:gd name="connsiteY74" fmla="*/ 6817532 h 6858000"/>
                <a:gd name="connsiteX75" fmla="*/ 6352588 w 6946900"/>
                <a:gd name="connsiteY75" fmla="*/ 6788966 h 6858000"/>
                <a:gd name="connsiteX76" fmla="*/ 6319263 w 6946900"/>
                <a:gd name="connsiteY76" fmla="*/ 6761987 h 6858000"/>
                <a:gd name="connsiteX77" fmla="*/ 6285143 w 6946900"/>
                <a:gd name="connsiteY77" fmla="*/ 6738182 h 6858000"/>
                <a:gd name="connsiteX78" fmla="*/ 6251817 w 6946900"/>
                <a:gd name="connsiteY78" fmla="*/ 6715170 h 6858000"/>
                <a:gd name="connsiteX79" fmla="*/ 6216904 w 6946900"/>
                <a:gd name="connsiteY79" fmla="*/ 6694539 h 6858000"/>
                <a:gd name="connsiteX80" fmla="*/ 6183579 w 6946900"/>
                <a:gd name="connsiteY80" fmla="*/ 6674702 h 6858000"/>
                <a:gd name="connsiteX81" fmla="*/ 6148666 w 6946900"/>
                <a:gd name="connsiteY81" fmla="*/ 6657245 h 6858000"/>
                <a:gd name="connsiteX82" fmla="*/ 6114546 w 6946900"/>
                <a:gd name="connsiteY82" fmla="*/ 6641375 h 6858000"/>
                <a:gd name="connsiteX83" fmla="*/ 6078840 w 6946900"/>
                <a:gd name="connsiteY83" fmla="*/ 6626299 h 6858000"/>
                <a:gd name="connsiteX84" fmla="*/ 6043134 w 6946900"/>
                <a:gd name="connsiteY84" fmla="*/ 6612809 h 6858000"/>
                <a:gd name="connsiteX85" fmla="*/ 6007428 w 6946900"/>
                <a:gd name="connsiteY85" fmla="*/ 6599320 h 6858000"/>
                <a:gd name="connsiteX86" fmla="*/ 5970134 w 6946900"/>
                <a:gd name="connsiteY86" fmla="*/ 6587417 h 6858000"/>
                <a:gd name="connsiteX87" fmla="*/ 5932841 w 6946900"/>
                <a:gd name="connsiteY87" fmla="*/ 6576308 h 6858000"/>
                <a:gd name="connsiteX88" fmla="*/ 5894754 w 6946900"/>
                <a:gd name="connsiteY88" fmla="*/ 6565993 h 6858000"/>
                <a:gd name="connsiteX89" fmla="*/ 5855874 w 6946900"/>
                <a:gd name="connsiteY89" fmla="*/ 6555677 h 6858000"/>
                <a:gd name="connsiteX90" fmla="*/ 5815407 w 6946900"/>
                <a:gd name="connsiteY90" fmla="*/ 6546155 h 6858000"/>
                <a:gd name="connsiteX91" fmla="*/ 5732886 w 6946900"/>
                <a:gd name="connsiteY91" fmla="*/ 6527905 h 6858000"/>
                <a:gd name="connsiteX92" fmla="*/ 5647191 w 6946900"/>
                <a:gd name="connsiteY92" fmla="*/ 6508861 h 6858000"/>
                <a:gd name="connsiteX93" fmla="*/ 5555941 w 6946900"/>
                <a:gd name="connsiteY93" fmla="*/ 6489023 h 6858000"/>
                <a:gd name="connsiteX94" fmla="*/ 5459931 w 6946900"/>
                <a:gd name="connsiteY94" fmla="*/ 6466805 h 6858000"/>
                <a:gd name="connsiteX95" fmla="*/ 5409942 w 6946900"/>
                <a:gd name="connsiteY95" fmla="*/ 6454903 h 6858000"/>
                <a:gd name="connsiteX96" fmla="*/ 5359160 w 6946900"/>
                <a:gd name="connsiteY96" fmla="*/ 6441413 h 6858000"/>
                <a:gd name="connsiteX97" fmla="*/ 5305204 w 6946900"/>
                <a:gd name="connsiteY97" fmla="*/ 6427130 h 6858000"/>
                <a:gd name="connsiteX98" fmla="*/ 5251248 w 6946900"/>
                <a:gd name="connsiteY98" fmla="*/ 6412054 h 6858000"/>
                <a:gd name="connsiteX99" fmla="*/ 5194911 w 6946900"/>
                <a:gd name="connsiteY99" fmla="*/ 6394597 h 6858000"/>
                <a:gd name="connsiteX100" fmla="*/ 5136988 w 6946900"/>
                <a:gd name="connsiteY100" fmla="*/ 6377140 h 6858000"/>
                <a:gd name="connsiteX101" fmla="*/ 5077477 w 6946900"/>
                <a:gd name="connsiteY101" fmla="*/ 6358096 h 6858000"/>
                <a:gd name="connsiteX102" fmla="*/ 5016380 w 6946900"/>
                <a:gd name="connsiteY102" fmla="*/ 6335878 h 6858000"/>
                <a:gd name="connsiteX103" fmla="*/ 4969565 w 6946900"/>
                <a:gd name="connsiteY103" fmla="*/ 6319215 h 6858000"/>
                <a:gd name="connsiteX104" fmla="*/ 4923543 w 6946900"/>
                <a:gd name="connsiteY104" fmla="*/ 6300964 h 6858000"/>
                <a:gd name="connsiteX105" fmla="*/ 4879902 w 6946900"/>
                <a:gd name="connsiteY105" fmla="*/ 6281920 h 6858000"/>
                <a:gd name="connsiteX106" fmla="*/ 4835468 w 6946900"/>
                <a:gd name="connsiteY106" fmla="*/ 6261289 h 6858000"/>
                <a:gd name="connsiteX107" fmla="*/ 4793414 w 6946900"/>
                <a:gd name="connsiteY107" fmla="*/ 6239865 h 6858000"/>
                <a:gd name="connsiteX108" fmla="*/ 4751360 w 6946900"/>
                <a:gd name="connsiteY108" fmla="*/ 6217647 h 6858000"/>
                <a:gd name="connsiteX109" fmla="*/ 4710099 w 6946900"/>
                <a:gd name="connsiteY109" fmla="*/ 6194635 h 6858000"/>
                <a:gd name="connsiteX110" fmla="*/ 4670425 w 6946900"/>
                <a:gd name="connsiteY110" fmla="*/ 6170037 h 6858000"/>
                <a:gd name="connsiteX111" fmla="*/ 4719621 w 6946900"/>
                <a:gd name="connsiteY111" fmla="*/ 6155754 h 6858000"/>
                <a:gd name="connsiteX112" fmla="*/ 4768022 w 6946900"/>
                <a:gd name="connsiteY112" fmla="*/ 6140677 h 6858000"/>
                <a:gd name="connsiteX113" fmla="*/ 4815631 w 6946900"/>
                <a:gd name="connsiteY113" fmla="*/ 6125601 h 6858000"/>
                <a:gd name="connsiteX114" fmla="*/ 4862446 w 6946900"/>
                <a:gd name="connsiteY114" fmla="*/ 6109731 h 6858000"/>
                <a:gd name="connsiteX115" fmla="*/ 4909261 w 6946900"/>
                <a:gd name="connsiteY115" fmla="*/ 6093068 h 6858000"/>
                <a:gd name="connsiteX116" fmla="*/ 4954489 w 6946900"/>
                <a:gd name="connsiteY116" fmla="*/ 6077198 h 6858000"/>
                <a:gd name="connsiteX117" fmla="*/ 4999717 w 6946900"/>
                <a:gd name="connsiteY117" fmla="*/ 6060534 h 6858000"/>
                <a:gd name="connsiteX118" fmla="*/ 5044945 w 6946900"/>
                <a:gd name="connsiteY118" fmla="*/ 6043077 h 6858000"/>
                <a:gd name="connsiteX119" fmla="*/ 5087792 w 6946900"/>
                <a:gd name="connsiteY119" fmla="*/ 6025620 h 6858000"/>
                <a:gd name="connsiteX120" fmla="*/ 5131433 w 6946900"/>
                <a:gd name="connsiteY120" fmla="*/ 6008163 h 6858000"/>
                <a:gd name="connsiteX121" fmla="*/ 5174281 w 6946900"/>
                <a:gd name="connsiteY121" fmla="*/ 5989913 h 6858000"/>
                <a:gd name="connsiteX122" fmla="*/ 5215541 w 6946900"/>
                <a:gd name="connsiteY122" fmla="*/ 5971662 h 6858000"/>
                <a:gd name="connsiteX123" fmla="*/ 5257595 w 6946900"/>
                <a:gd name="connsiteY123" fmla="*/ 5952618 h 6858000"/>
                <a:gd name="connsiteX124" fmla="*/ 5298063 w 6946900"/>
                <a:gd name="connsiteY124" fmla="*/ 5933574 h 6858000"/>
                <a:gd name="connsiteX125" fmla="*/ 5377410 w 6946900"/>
                <a:gd name="connsiteY125" fmla="*/ 5894693 h 6858000"/>
                <a:gd name="connsiteX126" fmla="*/ 5454377 w 6946900"/>
                <a:gd name="connsiteY126" fmla="*/ 5855018 h 6858000"/>
                <a:gd name="connsiteX127" fmla="*/ 5528170 w 6946900"/>
                <a:gd name="connsiteY127" fmla="*/ 5814550 h 6858000"/>
                <a:gd name="connsiteX128" fmla="*/ 5600376 w 6946900"/>
                <a:gd name="connsiteY128" fmla="*/ 5771701 h 6858000"/>
                <a:gd name="connsiteX129" fmla="*/ 5670202 w 6946900"/>
                <a:gd name="connsiteY129" fmla="*/ 5729645 h 6858000"/>
                <a:gd name="connsiteX130" fmla="*/ 5737647 w 6946900"/>
                <a:gd name="connsiteY130" fmla="*/ 5686796 h 6858000"/>
                <a:gd name="connsiteX131" fmla="*/ 5803505 w 6946900"/>
                <a:gd name="connsiteY131" fmla="*/ 5642360 h 6858000"/>
                <a:gd name="connsiteX132" fmla="*/ 5866189 w 6946900"/>
                <a:gd name="connsiteY132" fmla="*/ 5597924 h 6858000"/>
                <a:gd name="connsiteX133" fmla="*/ 5926493 w 6946900"/>
                <a:gd name="connsiteY133" fmla="*/ 5552695 h 6858000"/>
                <a:gd name="connsiteX134" fmla="*/ 5985210 w 6946900"/>
                <a:gd name="connsiteY134" fmla="*/ 5507466 h 6858000"/>
                <a:gd name="connsiteX135" fmla="*/ 6041547 w 6946900"/>
                <a:gd name="connsiteY135" fmla="*/ 5461443 h 6858000"/>
                <a:gd name="connsiteX136" fmla="*/ 6096297 w 6946900"/>
                <a:gd name="connsiteY136" fmla="*/ 5415420 h 6858000"/>
                <a:gd name="connsiteX137" fmla="*/ 6148666 w 6946900"/>
                <a:gd name="connsiteY137" fmla="*/ 5369397 h 6858000"/>
                <a:gd name="connsiteX138" fmla="*/ 6198655 w 6946900"/>
                <a:gd name="connsiteY138" fmla="*/ 5322580 h 6858000"/>
                <a:gd name="connsiteX139" fmla="*/ 6247056 w 6946900"/>
                <a:gd name="connsiteY139" fmla="*/ 5275764 h 6858000"/>
                <a:gd name="connsiteX140" fmla="*/ 6293078 w 6946900"/>
                <a:gd name="connsiteY140" fmla="*/ 5229741 h 6858000"/>
                <a:gd name="connsiteX141" fmla="*/ 6337512 w 6946900"/>
                <a:gd name="connsiteY141" fmla="*/ 5182925 h 6858000"/>
                <a:gd name="connsiteX142" fmla="*/ 6380360 w 6946900"/>
                <a:gd name="connsiteY142" fmla="*/ 5136902 h 6858000"/>
                <a:gd name="connsiteX143" fmla="*/ 6420827 w 6946900"/>
                <a:gd name="connsiteY143" fmla="*/ 5090085 h 6858000"/>
                <a:gd name="connsiteX144" fmla="*/ 6459707 w 6946900"/>
                <a:gd name="connsiteY144" fmla="*/ 5044856 h 6858000"/>
                <a:gd name="connsiteX145" fmla="*/ 6497001 w 6946900"/>
                <a:gd name="connsiteY145" fmla="*/ 4998833 h 6858000"/>
                <a:gd name="connsiteX146" fmla="*/ 6531914 w 6946900"/>
                <a:gd name="connsiteY146" fmla="*/ 4953604 h 6858000"/>
                <a:gd name="connsiteX147" fmla="*/ 6565239 w 6946900"/>
                <a:gd name="connsiteY147" fmla="*/ 4909961 h 6858000"/>
                <a:gd name="connsiteX148" fmla="*/ 6596978 w 6946900"/>
                <a:gd name="connsiteY148" fmla="*/ 4865525 h 6858000"/>
                <a:gd name="connsiteX149" fmla="*/ 6627130 w 6946900"/>
                <a:gd name="connsiteY149" fmla="*/ 4821883 h 6858000"/>
                <a:gd name="connsiteX150" fmla="*/ 6668391 w 6946900"/>
                <a:gd name="connsiteY150" fmla="*/ 4759990 h 6858000"/>
                <a:gd name="connsiteX151" fmla="*/ 6707271 w 6946900"/>
                <a:gd name="connsiteY151" fmla="*/ 4698891 h 6858000"/>
                <a:gd name="connsiteX152" fmla="*/ 6743771 w 6946900"/>
                <a:gd name="connsiteY152" fmla="*/ 4638585 h 6858000"/>
                <a:gd name="connsiteX153" fmla="*/ 6777890 w 6946900"/>
                <a:gd name="connsiteY153" fmla="*/ 4579866 h 6858000"/>
                <a:gd name="connsiteX154" fmla="*/ 6809629 w 6946900"/>
                <a:gd name="connsiteY154" fmla="*/ 4521147 h 6858000"/>
                <a:gd name="connsiteX155" fmla="*/ 6838988 w 6946900"/>
                <a:gd name="connsiteY155" fmla="*/ 4464015 h 6858000"/>
                <a:gd name="connsiteX156" fmla="*/ 6866759 w 6946900"/>
                <a:gd name="connsiteY156" fmla="*/ 4407677 h 6858000"/>
                <a:gd name="connsiteX157" fmla="*/ 54750 w 6946900"/>
                <a:gd name="connsiteY157" fmla="*/ 4352925 h 6858000"/>
                <a:gd name="connsiteX158" fmla="*/ 80141 w 6946900"/>
                <a:gd name="connsiteY158" fmla="*/ 4407677 h 6858000"/>
                <a:gd name="connsiteX159" fmla="*/ 107119 w 6946900"/>
                <a:gd name="connsiteY159" fmla="*/ 4464015 h 6858000"/>
                <a:gd name="connsiteX160" fmla="*/ 136478 w 6946900"/>
                <a:gd name="connsiteY160" fmla="*/ 4521147 h 6858000"/>
                <a:gd name="connsiteX161" fmla="*/ 168216 w 6946900"/>
                <a:gd name="connsiteY161" fmla="*/ 4579866 h 6858000"/>
                <a:gd name="connsiteX162" fmla="*/ 202336 w 6946900"/>
                <a:gd name="connsiteY162" fmla="*/ 4638585 h 6858000"/>
                <a:gd name="connsiteX163" fmla="*/ 239629 w 6946900"/>
                <a:gd name="connsiteY163" fmla="*/ 4698891 h 6858000"/>
                <a:gd name="connsiteX164" fmla="*/ 276922 w 6946900"/>
                <a:gd name="connsiteY164" fmla="*/ 4759990 h 6858000"/>
                <a:gd name="connsiteX165" fmla="*/ 318976 w 6946900"/>
                <a:gd name="connsiteY165" fmla="*/ 4821883 h 6858000"/>
                <a:gd name="connsiteX166" fmla="*/ 349128 w 6946900"/>
                <a:gd name="connsiteY166" fmla="*/ 4865525 h 6858000"/>
                <a:gd name="connsiteX167" fmla="*/ 380867 w 6946900"/>
                <a:gd name="connsiteY167" fmla="*/ 4909961 h 6858000"/>
                <a:gd name="connsiteX168" fmla="*/ 414986 w 6946900"/>
                <a:gd name="connsiteY168" fmla="*/ 4953604 h 6858000"/>
                <a:gd name="connsiteX169" fmla="*/ 449900 w 6946900"/>
                <a:gd name="connsiteY169" fmla="*/ 4998833 h 6858000"/>
                <a:gd name="connsiteX170" fmla="*/ 487193 w 6946900"/>
                <a:gd name="connsiteY170" fmla="*/ 5044856 h 6858000"/>
                <a:gd name="connsiteX171" fmla="*/ 526073 w 6946900"/>
                <a:gd name="connsiteY171" fmla="*/ 5090085 h 6858000"/>
                <a:gd name="connsiteX172" fmla="*/ 566540 w 6946900"/>
                <a:gd name="connsiteY172" fmla="*/ 5136902 h 6858000"/>
                <a:gd name="connsiteX173" fmla="*/ 609387 w 6946900"/>
                <a:gd name="connsiteY173" fmla="*/ 5182925 h 6858000"/>
                <a:gd name="connsiteX174" fmla="*/ 653029 w 6946900"/>
                <a:gd name="connsiteY174" fmla="*/ 5229741 h 6858000"/>
                <a:gd name="connsiteX175" fmla="*/ 699843 w 6946900"/>
                <a:gd name="connsiteY175" fmla="*/ 5275764 h 6858000"/>
                <a:gd name="connsiteX176" fmla="*/ 748246 w 6946900"/>
                <a:gd name="connsiteY176" fmla="*/ 5322580 h 6858000"/>
                <a:gd name="connsiteX177" fmla="*/ 798234 w 6946900"/>
                <a:gd name="connsiteY177" fmla="*/ 5369397 h 6858000"/>
                <a:gd name="connsiteX178" fmla="*/ 849810 w 6946900"/>
                <a:gd name="connsiteY178" fmla="*/ 5415420 h 6858000"/>
                <a:gd name="connsiteX179" fmla="*/ 904560 w 6946900"/>
                <a:gd name="connsiteY179" fmla="*/ 5461443 h 6858000"/>
                <a:gd name="connsiteX180" fmla="*/ 961690 w 6946900"/>
                <a:gd name="connsiteY180" fmla="*/ 5507466 h 6858000"/>
                <a:gd name="connsiteX181" fmla="*/ 1020407 w 6946900"/>
                <a:gd name="connsiteY181" fmla="*/ 5552695 h 6858000"/>
                <a:gd name="connsiteX182" fmla="*/ 1080710 w 6946900"/>
                <a:gd name="connsiteY182" fmla="*/ 5597924 h 6858000"/>
                <a:gd name="connsiteX183" fmla="*/ 1143395 w 6946900"/>
                <a:gd name="connsiteY183" fmla="*/ 5642360 h 6858000"/>
                <a:gd name="connsiteX184" fmla="*/ 1208460 w 6946900"/>
                <a:gd name="connsiteY184" fmla="*/ 5686796 h 6858000"/>
                <a:gd name="connsiteX185" fmla="*/ 1275905 w 6946900"/>
                <a:gd name="connsiteY185" fmla="*/ 5729645 h 6858000"/>
                <a:gd name="connsiteX186" fmla="*/ 1345731 w 6946900"/>
                <a:gd name="connsiteY186" fmla="*/ 5771701 h 6858000"/>
                <a:gd name="connsiteX187" fmla="*/ 1418731 w 6946900"/>
                <a:gd name="connsiteY187" fmla="*/ 5814550 h 6858000"/>
                <a:gd name="connsiteX188" fmla="*/ 1492523 w 6946900"/>
                <a:gd name="connsiteY188" fmla="*/ 5855018 h 6858000"/>
                <a:gd name="connsiteX189" fmla="*/ 1569490 w 6946900"/>
                <a:gd name="connsiteY189" fmla="*/ 5894693 h 6858000"/>
                <a:gd name="connsiteX190" fmla="*/ 1648837 w 6946900"/>
                <a:gd name="connsiteY190" fmla="*/ 5933574 h 6858000"/>
                <a:gd name="connsiteX191" fmla="*/ 1689305 w 6946900"/>
                <a:gd name="connsiteY191" fmla="*/ 5952618 h 6858000"/>
                <a:gd name="connsiteX192" fmla="*/ 1730565 w 6946900"/>
                <a:gd name="connsiteY192" fmla="*/ 5971662 h 6858000"/>
                <a:gd name="connsiteX193" fmla="*/ 1772619 w 6946900"/>
                <a:gd name="connsiteY193" fmla="*/ 5989913 h 6858000"/>
                <a:gd name="connsiteX194" fmla="*/ 1814673 w 6946900"/>
                <a:gd name="connsiteY194" fmla="*/ 6008163 h 6858000"/>
                <a:gd name="connsiteX195" fmla="*/ 1858314 w 6946900"/>
                <a:gd name="connsiteY195" fmla="*/ 6025620 h 6858000"/>
                <a:gd name="connsiteX196" fmla="*/ 1901955 w 6946900"/>
                <a:gd name="connsiteY196" fmla="*/ 6043077 h 6858000"/>
                <a:gd name="connsiteX197" fmla="*/ 1946390 w 6946900"/>
                <a:gd name="connsiteY197" fmla="*/ 6060534 h 6858000"/>
                <a:gd name="connsiteX198" fmla="*/ 1990824 w 6946900"/>
                <a:gd name="connsiteY198" fmla="*/ 6077198 h 6858000"/>
                <a:gd name="connsiteX199" fmla="*/ 2036846 w 6946900"/>
                <a:gd name="connsiteY199" fmla="*/ 6093068 h 6858000"/>
                <a:gd name="connsiteX200" fmla="*/ 2083661 w 6946900"/>
                <a:gd name="connsiteY200" fmla="*/ 6109731 h 6858000"/>
                <a:gd name="connsiteX201" fmla="*/ 2131269 w 6946900"/>
                <a:gd name="connsiteY201" fmla="*/ 6125601 h 6858000"/>
                <a:gd name="connsiteX202" fmla="*/ 2178878 w 6946900"/>
                <a:gd name="connsiteY202" fmla="*/ 6140677 h 6858000"/>
                <a:gd name="connsiteX203" fmla="*/ 2227280 w 6946900"/>
                <a:gd name="connsiteY203" fmla="*/ 6155754 h 6858000"/>
                <a:gd name="connsiteX204" fmla="*/ 2276475 w 6946900"/>
                <a:gd name="connsiteY204" fmla="*/ 6170037 h 6858000"/>
                <a:gd name="connsiteX205" fmla="*/ 2236801 w 6946900"/>
                <a:gd name="connsiteY205" fmla="*/ 6194635 h 6858000"/>
                <a:gd name="connsiteX206" fmla="*/ 2194747 w 6946900"/>
                <a:gd name="connsiteY206" fmla="*/ 6217647 h 6858000"/>
                <a:gd name="connsiteX207" fmla="*/ 2153487 w 6946900"/>
                <a:gd name="connsiteY207" fmla="*/ 6239865 h 6858000"/>
                <a:gd name="connsiteX208" fmla="*/ 2110639 w 6946900"/>
                <a:gd name="connsiteY208" fmla="*/ 6261289 h 6858000"/>
                <a:gd name="connsiteX209" fmla="*/ 2066998 w 6946900"/>
                <a:gd name="connsiteY209" fmla="*/ 6281920 h 6858000"/>
                <a:gd name="connsiteX210" fmla="*/ 2022563 w 6946900"/>
                <a:gd name="connsiteY210" fmla="*/ 6300964 h 6858000"/>
                <a:gd name="connsiteX211" fmla="*/ 1976542 w 6946900"/>
                <a:gd name="connsiteY211" fmla="*/ 6319215 h 6858000"/>
                <a:gd name="connsiteX212" fmla="*/ 1929727 w 6946900"/>
                <a:gd name="connsiteY212" fmla="*/ 6335878 h 6858000"/>
                <a:gd name="connsiteX213" fmla="*/ 1868630 w 6946900"/>
                <a:gd name="connsiteY213" fmla="*/ 6358096 h 6858000"/>
                <a:gd name="connsiteX214" fmla="*/ 1809119 w 6946900"/>
                <a:gd name="connsiteY214" fmla="*/ 6377140 h 6858000"/>
                <a:gd name="connsiteX215" fmla="*/ 1751195 w 6946900"/>
                <a:gd name="connsiteY215" fmla="*/ 6394597 h 6858000"/>
                <a:gd name="connsiteX216" fmla="*/ 1694859 w 6946900"/>
                <a:gd name="connsiteY216" fmla="*/ 6412054 h 6858000"/>
                <a:gd name="connsiteX217" fmla="*/ 1640109 w 6946900"/>
                <a:gd name="connsiteY217" fmla="*/ 6427130 h 6858000"/>
                <a:gd name="connsiteX218" fmla="*/ 1587740 w 6946900"/>
                <a:gd name="connsiteY218" fmla="*/ 6441413 h 6858000"/>
                <a:gd name="connsiteX219" fmla="*/ 1536165 w 6946900"/>
                <a:gd name="connsiteY219" fmla="*/ 6454903 h 6858000"/>
                <a:gd name="connsiteX220" fmla="*/ 1486969 w 6946900"/>
                <a:gd name="connsiteY220" fmla="*/ 6466805 h 6858000"/>
                <a:gd name="connsiteX221" fmla="*/ 1390165 w 6946900"/>
                <a:gd name="connsiteY221" fmla="*/ 6489023 h 6858000"/>
                <a:gd name="connsiteX222" fmla="*/ 1298916 w 6946900"/>
                <a:gd name="connsiteY222" fmla="*/ 6508861 h 6858000"/>
                <a:gd name="connsiteX223" fmla="*/ 1213221 w 6946900"/>
                <a:gd name="connsiteY223" fmla="*/ 6527905 h 6858000"/>
                <a:gd name="connsiteX224" fmla="*/ 1130699 w 6946900"/>
                <a:gd name="connsiteY224" fmla="*/ 6546155 h 6858000"/>
                <a:gd name="connsiteX225" fmla="*/ 1091026 w 6946900"/>
                <a:gd name="connsiteY225" fmla="*/ 6555677 h 6858000"/>
                <a:gd name="connsiteX226" fmla="*/ 1052145 w 6946900"/>
                <a:gd name="connsiteY226" fmla="*/ 6565993 h 6858000"/>
                <a:gd name="connsiteX227" fmla="*/ 1014059 w 6946900"/>
                <a:gd name="connsiteY227" fmla="*/ 6576308 h 6858000"/>
                <a:gd name="connsiteX228" fmla="*/ 975972 w 6946900"/>
                <a:gd name="connsiteY228" fmla="*/ 6587417 h 6858000"/>
                <a:gd name="connsiteX229" fmla="*/ 939472 w 6946900"/>
                <a:gd name="connsiteY229" fmla="*/ 6599320 h 6858000"/>
                <a:gd name="connsiteX230" fmla="*/ 903766 w 6946900"/>
                <a:gd name="connsiteY230" fmla="*/ 6612809 h 6858000"/>
                <a:gd name="connsiteX231" fmla="*/ 868060 w 6946900"/>
                <a:gd name="connsiteY231" fmla="*/ 6626299 h 6858000"/>
                <a:gd name="connsiteX232" fmla="*/ 832353 w 6946900"/>
                <a:gd name="connsiteY232" fmla="*/ 6641375 h 6858000"/>
                <a:gd name="connsiteX233" fmla="*/ 798234 w 6946900"/>
                <a:gd name="connsiteY233" fmla="*/ 6657245 h 6858000"/>
                <a:gd name="connsiteX234" fmla="*/ 763321 w 6946900"/>
                <a:gd name="connsiteY234" fmla="*/ 6674702 h 6858000"/>
                <a:gd name="connsiteX235" fmla="*/ 729202 w 6946900"/>
                <a:gd name="connsiteY235" fmla="*/ 6694539 h 6858000"/>
                <a:gd name="connsiteX236" fmla="*/ 695082 w 6946900"/>
                <a:gd name="connsiteY236" fmla="*/ 6715170 h 6858000"/>
                <a:gd name="connsiteX237" fmla="*/ 661757 w 6946900"/>
                <a:gd name="connsiteY237" fmla="*/ 6738182 h 6858000"/>
                <a:gd name="connsiteX238" fmla="*/ 627637 w 6946900"/>
                <a:gd name="connsiteY238" fmla="*/ 6761987 h 6858000"/>
                <a:gd name="connsiteX239" fmla="*/ 594311 w 6946900"/>
                <a:gd name="connsiteY239" fmla="*/ 6788966 h 6858000"/>
                <a:gd name="connsiteX240" fmla="*/ 560985 w 6946900"/>
                <a:gd name="connsiteY240" fmla="*/ 6817532 h 6858000"/>
                <a:gd name="connsiteX241" fmla="*/ 552258 w 6946900"/>
                <a:gd name="connsiteY241" fmla="*/ 6824673 h 6858000"/>
                <a:gd name="connsiteX242" fmla="*/ 543529 w 6946900"/>
                <a:gd name="connsiteY242" fmla="*/ 6831021 h 6858000"/>
                <a:gd name="connsiteX243" fmla="*/ 535595 w 6946900"/>
                <a:gd name="connsiteY243" fmla="*/ 6836576 h 6858000"/>
                <a:gd name="connsiteX244" fmla="*/ 526866 w 6946900"/>
                <a:gd name="connsiteY244" fmla="*/ 6841337 h 6858000"/>
                <a:gd name="connsiteX245" fmla="*/ 518138 w 6946900"/>
                <a:gd name="connsiteY245" fmla="*/ 6846098 h 6858000"/>
                <a:gd name="connsiteX246" fmla="*/ 509410 w 6946900"/>
                <a:gd name="connsiteY246" fmla="*/ 6850065 h 6858000"/>
                <a:gd name="connsiteX247" fmla="*/ 502268 w 6946900"/>
                <a:gd name="connsiteY247" fmla="*/ 6852446 h 6858000"/>
                <a:gd name="connsiteX248" fmla="*/ 493540 w 6946900"/>
                <a:gd name="connsiteY248" fmla="*/ 6855620 h 6858000"/>
                <a:gd name="connsiteX249" fmla="*/ 485606 w 6946900"/>
                <a:gd name="connsiteY249" fmla="*/ 6857207 h 6858000"/>
                <a:gd name="connsiteX250" fmla="*/ 476877 w 6946900"/>
                <a:gd name="connsiteY250" fmla="*/ 6858000 h 6858000"/>
                <a:gd name="connsiteX251" fmla="*/ 468943 w 6946900"/>
                <a:gd name="connsiteY251" fmla="*/ 6858000 h 6858000"/>
                <a:gd name="connsiteX252" fmla="*/ 460214 w 6946900"/>
                <a:gd name="connsiteY252" fmla="*/ 6858000 h 6858000"/>
                <a:gd name="connsiteX253" fmla="*/ 452280 w 6946900"/>
                <a:gd name="connsiteY253" fmla="*/ 6857207 h 6858000"/>
                <a:gd name="connsiteX254" fmla="*/ 444345 w 6946900"/>
                <a:gd name="connsiteY254" fmla="*/ 6855620 h 6858000"/>
                <a:gd name="connsiteX255" fmla="*/ 436410 w 6946900"/>
                <a:gd name="connsiteY255" fmla="*/ 6852446 h 6858000"/>
                <a:gd name="connsiteX256" fmla="*/ 427682 w 6946900"/>
                <a:gd name="connsiteY256" fmla="*/ 6850065 h 6858000"/>
                <a:gd name="connsiteX257" fmla="*/ 419748 w 6946900"/>
                <a:gd name="connsiteY257" fmla="*/ 6846891 h 6858000"/>
                <a:gd name="connsiteX258" fmla="*/ 411813 w 6946900"/>
                <a:gd name="connsiteY258" fmla="*/ 6842924 h 6858000"/>
                <a:gd name="connsiteX259" fmla="*/ 395943 w 6946900"/>
                <a:gd name="connsiteY259" fmla="*/ 6832608 h 6858000"/>
                <a:gd name="connsiteX260" fmla="*/ 380074 w 6946900"/>
                <a:gd name="connsiteY260" fmla="*/ 6821499 h 6858000"/>
                <a:gd name="connsiteX261" fmla="*/ 364204 w 6946900"/>
                <a:gd name="connsiteY261" fmla="*/ 6807216 h 6858000"/>
                <a:gd name="connsiteX262" fmla="*/ 349128 w 6946900"/>
                <a:gd name="connsiteY262" fmla="*/ 6790553 h 6858000"/>
                <a:gd name="connsiteX263" fmla="*/ 333259 w 6946900"/>
                <a:gd name="connsiteY263" fmla="*/ 6772302 h 6858000"/>
                <a:gd name="connsiteX264" fmla="*/ 318976 w 6946900"/>
                <a:gd name="connsiteY264" fmla="*/ 6751671 h 6858000"/>
                <a:gd name="connsiteX265" fmla="*/ 303107 w 6946900"/>
                <a:gd name="connsiteY265" fmla="*/ 6728660 h 6858000"/>
                <a:gd name="connsiteX266" fmla="*/ 288824 w 6946900"/>
                <a:gd name="connsiteY266" fmla="*/ 6704061 h 6858000"/>
                <a:gd name="connsiteX267" fmla="*/ 274542 w 6946900"/>
                <a:gd name="connsiteY267" fmla="*/ 6677082 h 6858000"/>
                <a:gd name="connsiteX268" fmla="*/ 260259 w 6946900"/>
                <a:gd name="connsiteY268" fmla="*/ 6648517 h 6858000"/>
                <a:gd name="connsiteX269" fmla="*/ 245977 w 6946900"/>
                <a:gd name="connsiteY269" fmla="*/ 6619157 h 6858000"/>
                <a:gd name="connsiteX270" fmla="*/ 232488 w 6946900"/>
                <a:gd name="connsiteY270" fmla="*/ 6587417 h 6858000"/>
                <a:gd name="connsiteX271" fmla="*/ 219792 w 6946900"/>
                <a:gd name="connsiteY271" fmla="*/ 6554090 h 6858000"/>
                <a:gd name="connsiteX272" fmla="*/ 206303 w 6946900"/>
                <a:gd name="connsiteY272" fmla="*/ 6518383 h 6858000"/>
                <a:gd name="connsiteX273" fmla="*/ 193607 w 6946900"/>
                <a:gd name="connsiteY273" fmla="*/ 6481088 h 6858000"/>
                <a:gd name="connsiteX274" fmla="*/ 180912 w 6946900"/>
                <a:gd name="connsiteY274" fmla="*/ 6443000 h 6858000"/>
                <a:gd name="connsiteX275" fmla="*/ 168216 w 6946900"/>
                <a:gd name="connsiteY275" fmla="*/ 6403326 h 6858000"/>
                <a:gd name="connsiteX276" fmla="*/ 156314 w 6946900"/>
                <a:gd name="connsiteY276" fmla="*/ 6362064 h 6858000"/>
                <a:gd name="connsiteX277" fmla="*/ 145205 w 6946900"/>
                <a:gd name="connsiteY277" fmla="*/ 6320008 h 6858000"/>
                <a:gd name="connsiteX278" fmla="*/ 134097 w 6946900"/>
                <a:gd name="connsiteY278" fmla="*/ 6276366 h 6858000"/>
                <a:gd name="connsiteX279" fmla="*/ 123782 w 6946900"/>
                <a:gd name="connsiteY279" fmla="*/ 6231930 h 6858000"/>
                <a:gd name="connsiteX280" fmla="*/ 113467 w 6946900"/>
                <a:gd name="connsiteY280" fmla="*/ 6185113 h 6858000"/>
                <a:gd name="connsiteX281" fmla="*/ 103152 w 6946900"/>
                <a:gd name="connsiteY281" fmla="*/ 6137503 h 6858000"/>
                <a:gd name="connsiteX282" fmla="*/ 93630 w 6946900"/>
                <a:gd name="connsiteY282" fmla="*/ 6089100 h 6858000"/>
                <a:gd name="connsiteX283" fmla="*/ 84108 w 6946900"/>
                <a:gd name="connsiteY283" fmla="*/ 6039903 h 6858000"/>
                <a:gd name="connsiteX284" fmla="*/ 75380 w 6946900"/>
                <a:gd name="connsiteY284" fmla="*/ 5989913 h 6858000"/>
                <a:gd name="connsiteX285" fmla="*/ 66652 w 6946900"/>
                <a:gd name="connsiteY285" fmla="*/ 5938335 h 6858000"/>
                <a:gd name="connsiteX286" fmla="*/ 58717 w 6946900"/>
                <a:gd name="connsiteY286" fmla="*/ 5885964 h 6858000"/>
                <a:gd name="connsiteX287" fmla="*/ 50782 w 6946900"/>
                <a:gd name="connsiteY287" fmla="*/ 5833594 h 6858000"/>
                <a:gd name="connsiteX288" fmla="*/ 44434 w 6946900"/>
                <a:gd name="connsiteY288" fmla="*/ 5779636 h 6858000"/>
                <a:gd name="connsiteX289" fmla="*/ 37293 w 6946900"/>
                <a:gd name="connsiteY289" fmla="*/ 5726471 h 6858000"/>
                <a:gd name="connsiteX290" fmla="*/ 30945 w 6946900"/>
                <a:gd name="connsiteY290" fmla="*/ 5670926 h 6858000"/>
                <a:gd name="connsiteX291" fmla="*/ 26184 w 6946900"/>
                <a:gd name="connsiteY291" fmla="*/ 5615381 h 6858000"/>
                <a:gd name="connsiteX292" fmla="*/ 20630 w 6946900"/>
                <a:gd name="connsiteY292" fmla="*/ 5559043 h 6858000"/>
                <a:gd name="connsiteX293" fmla="*/ 16663 w 6946900"/>
                <a:gd name="connsiteY293" fmla="*/ 5503498 h 6858000"/>
                <a:gd name="connsiteX294" fmla="*/ 11902 w 6946900"/>
                <a:gd name="connsiteY294" fmla="*/ 5446366 h 6858000"/>
                <a:gd name="connsiteX295" fmla="*/ 8728 w 6946900"/>
                <a:gd name="connsiteY295" fmla="*/ 5389234 h 6858000"/>
                <a:gd name="connsiteX296" fmla="*/ 6348 w 6946900"/>
                <a:gd name="connsiteY296" fmla="*/ 5332102 h 6858000"/>
                <a:gd name="connsiteX297" fmla="*/ 3174 w 6946900"/>
                <a:gd name="connsiteY297" fmla="*/ 5274177 h 6858000"/>
                <a:gd name="connsiteX298" fmla="*/ 1587 w 6946900"/>
                <a:gd name="connsiteY298" fmla="*/ 5216252 h 6858000"/>
                <a:gd name="connsiteX299" fmla="*/ 794 w 6946900"/>
                <a:gd name="connsiteY299" fmla="*/ 5159120 h 6858000"/>
                <a:gd name="connsiteX300" fmla="*/ 0 w 6946900"/>
                <a:gd name="connsiteY300" fmla="*/ 5101194 h 6858000"/>
                <a:gd name="connsiteX301" fmla="*/ 0 w 6946900"/>
                <a:gd name="connsiteY301" fmla="*/ 5043269 h 6858000"/>
                <a:gd name="connsiteX302" fmla="*/ 794 w 6946900"/>
                <a:gd name="connsiteY302" fmla="*/ 4985344 h 6858000"/>
                <a:gd name="connsiteX303" fmla="*/ 1587 w 6946900"/>
                <a:gd name="connsiteY303" fmla="*/ 4928212 h 6858000"/>
                <a:gd name="connsiteX304" fmla="*/ 3174 w 6946900"/>
                <a:gd name="connsiteY304" fmla="*/ 4870286 h 6858000"/>
                <a:gd name="connsiteX305" fmla="*/ 6348 w 6946900"/>
                <a:gd name="connsiteY305" fmla="*/ 4813154 h 6858000"/>
                <a:gd name="connsiteX306" fmla="*/ 9522 w 6946900"/>
                <a:gd name="connsiteY306" fmla="*/ 4756023 h 6858000"/>
                <a:gd name="connsiteX307" fmla="*/ 13489 w 6946900"/>
                <a:gd name="connsiteY307" fmla="*/ 4698891 h 6858000"/>
                <a:gd name="connsiteX308" fmla="*/ 18250 w 6946900"/>
                <a:gd name="connsiteY308" fmla="*/ 4642552 h 6858000"/>
                <a:gd name="connsiteX309" fmla="*/ 23011 w 6946900"/>
                <a:gd name="connsiteY309" fmla="*/ 4587801 h 6858000"/>
                <a:gd name="connsiteX310" fmla="*/ 29358 w 6946900"/>
                <a:gd name="connsiteY310" fmla="*/ 4531462 h 6858000"/>
                <a:gd name="connsiteX311" fmla="*/ 36500 w 6946900"/>
                <a:gd name="connsiteY311" fmla="*/ 4476711 h 6858000"/>
                <a:gd name="connsiteX312" fmla="*/ 44434 w 6946900"/>
                <a:gd name="connsiteY312" fmla="*/ 4422753 h 6858000"/>
                <a:gd name="connsiteX313" fmla="*/ 51576 w 6946900"/>
                <a:gd name="connsiteY313" fmla="*/ 4369589 h 6858000"/>
                <a:gd name="connsiteX314" fmla="*/ 6476036 w 6946900"/>
                <a:gd name="connsiteY314" fmla="*/ 3119438 h 6858000"/>
                <a:gd name="connsiteX315" fmla="*/ 6500654 w 6946900"/>
                <a:gd name="connsiteY315" fmla="*/ 3170252 h 6858000"/>
                <a:gd name="connsiteX316" fmla="*/ 6526067 w 6946900"/>
                <a:gd name="connsiteY316" fmla="*/ 3221860 h 6858000"/>
                <a:gd name="connsiteX317" fmla="*/ 6549892 w 6946900"/>
                <a:gd name="connsiteY317" fmla="*/ 3274262 h 6858000"/>
                <a:gd name="connsiteX318" fmla="*/ 6574510 w 6946900"/>
                <a:gd name="connsiteY318" fmla="*/ 3326664 h 6858000"/>
                <a:gd name="connsiteX319" fmla="*/ 6597541 w 6946900"/>
                <a:gd name="connsiteY319" fmla="*/ 3379066 h 6858000"/>
                <a:gd name="connsiteX320" fmla="*/ 6619777 w 6946900"/>
                <a:gd name="connsiteY320" fmla="*/ 3433055 h 6858000"/>
                <a:gd name="connsiteX321" fmla="*/ 6642808 w 6946900"/>
                <a:gd name="connsiteY321" fmla="*/ 3487045 h 6858000"/>
                <a:gd name="connsiteX322" fmla="*/ 6664250 w 6946900"/>
                <a:gd name="connsiteY322" fmla="*/ 3541829 h 6858000"/>
                <a:gd name="connsiteX323" fmla="*/ 6685692 w 6946900"/>
                <a:gd name="connsiteY323" fmla="*/ 3596612 h 6858000"/>
                <a:gd name="connsiteX324" fmla="*/ 6705546 w 6946900"/>
                <a:gd name="connsiteY324" fmla="*/ 3651396 h 6858000"/>
                <a:gd name="connsiteX325" fmla="*/ 6725399 w 6946900"/>
                <a:gd name="connsiteY325" fmla="*/ 3707768 h 6858000"/>
                <a:gd name="connsiteX326" fmla="*/ 6744459 w 6946900"/>
                <a:gd name="connsiteY326" fmla="*/ 3764140 h 6858000"/>
                <a:gd name="connsiteX327" fmla="*/ 6763518 w 6946900"/>
                <a:gd name="connsiteY327" fmla="*/ 3821305 h 6858000"/>
                <a:gd name="connsiteX328" fmla="*/ 6780990 w 6946900"/>
                <a:gd name="connsiteY328" fmla="*/ 3878471 h 6858000"/>
                <a:gd name="connsiteX329" fmla="*/ 6798461 w 6946900"/>
                <a:gd name="connsiteY329" fmla="*/ 3935637 h 6858000"/>
                <a:gd name="connsiteX330" fmla="*/ 6813550 w 6946900"/>
                <a:gd name="connsiteY330" fmla="*/ 3992802 h 6858000"/>
                <a:gd name="connsiteX331" fmla="*/ 6801638 w 6946900"/>
                <a:gd name="connsiteY331" fmla="*/ 4028531 h 6858000"/>
                <a:gd name="connsiteX332" fmla="*/ 6788931 w 6946900"/>
                <a:gd name="connsiteY332" fmla="*/ 4065847 h 6858000"/>
                <a:gd name="connsiteX333" fmla="*/ 6774636 w 6946900"/>
                <a:gd name="connsiteY333" fmla="*/ 4104752 h 6858000"/>
                <a:gd name="connsiteX334" fmla="*/ 6759548 w 6946900"/>
                <a:gd name="connsiteY334" fmla="*/ 4145244 h 6858000"/>
                <a:gd name="connsiteX335" fmla="*/ 6742076 w 6946900"/>
                <a:gd name="connsiteY335" fmla="*/ 4186530 h 6858000"/>
                <a:gd name="connsiteX336" fmla="*/ 6723811 w 6946900"/>
                <a:gd name="connsiteY336" fmla="*/ 4230199 h 6858000"/>
                <a:gd name="connsiteX337" fmla="*/ 6703957 w 6946900"/>
                <a:gd name="connsiteY337" fmla="*/ 4274661 h 6858000"/>
                <a:gd name="connsiteX338" fmla="*/ 6683309 w 6946900"/>
                <a:gd name="connsiteY338" fmla="*/ 4319917 h 6858000"/>
                <a:gd name="connsiteX339" fmla="*/ 6659485 w 6946900"/>
                <a:gd name="connsiteY339" fmla="*/ 4366761 h 6858000"/>
                <a:gd name="connsiteX340" fmla="*/ 6635660 w 6946900"/>
                <a:gd name="connsiteY340" fmla="*/ 4414399 h 6858000"/>
                <a:gd name="connsiteX341" fmla="*/ 6609453 w 6946900"/>
                <a:gd name="connsiteY341" fmla="*/ 4462831 h 6858000"/>
                <a:gd name="connsiteX342" fmla="*/ 6583246 w 6946900"/>
                <a:gd name="connsiteY342" fmla="*/ 4512057 h 6858000"/>
                <a:gd name="connsiteX343" fmla="*/ 6553862 w 6946900"/>
                <a:gd name="connsiteY343" fmla="*/ 4562077 h 6858000"/>
                <a:gd name="connsiteX344" fmla="*/ 6522096 w 6946900"/>
                <a:gd name="connsiteY344" fmla="*/ 4612097 h 6858000"/>
                <a:gd name="connsiteX345" fmla="*/ 6489536 w 6946900"/>
                <a:gd name="connsiteY345" fmla="*/ 4663705 h 6858000"/>
                <a:gd name="connsiteX346" fmla="*/ 6453800 w 6946900"/>
                <a:gd name="connsiteY346" fmla="*/ 4715313 h 6858000"/>
                <a:gd name="connsiteX347" fmla="*/ 6412504 w 6946900"/>
                <a:gd name="connsiteY347" fmla="*/ 4774861 h 6858000"/>
                <a:gd name="connsiteX348" fmla="*/ 6368826 w 6946900"/>
                <a:gd name="connsiteY348" fmla="*/ 4833614 h 6858000"/>
                <a:gd name="connsiteX349" fmla="*/ 6323559 w 6946900"/>
                <a:gd name="connsiteY349" fmla="*/ 4890780 h 6858000"/>
                <a:gd name="connsiteX350" fmla="*/ 6277498 w 6946900"/>
                <a:gd name="connsiteY350" fmla="*/ 4946358 h 6858000"/>
                <a:gd name="connsiteX351" fmla="*/ 6229849 w 6946900"/>
                <a:gd name="connsiteY351" fmla="*/ 5001142 h 6858000"/>
                <a:gd name="connsiteX352" fmla="*/ 6180612 w 6946900"/>
                <a:gd name="connsiteY352" fmla="*/ 5055131 h 6858000"/>
                <a:gd name="connsiteX353" fmla="*/ 6130580 w 6946900"/>
                <a:gd name="connsiteY353" fmla="*/ 5107533 h 6858000"/>
                <a:gd name="connsiteX354" fmla="*/ 6079754 w 6946900"/>
                <a:gd name="connsiteY354" fmla="*/ 5158347 h 6858000"/>
                <a:gd name="connsiteX355" fmla="*/ 6027340 w 6946900"/>
                <a:gd name="connsiteY355" fmla="*/ 5208367 h 6858000"/>
                <a:gd name="connsiteX356" fmla="*/ 5972544 w 6946900"/>
                <a:gd name="connsiteY356" fmla="*/ 5256799 h 6858000"/>
                <a:gd name="connsiteX357" fmla="*/ 5916954 w 6946900"/>
                <a:gd name="connsiteY357" fmla="*/ 5304437 h 6858000"/>
                <a:gd name="connsiteX358" fmla="*/ 5861363 w 6946900"/>
                <a:gd name="connsiteY358" fmla="*/ 5350487 h 6858000"/>
                <a:gd name="connsiteX359" fmla="*/ 5803390 w 6946900"/>
                <a:gd name="connsiteY359" fmla="*/ 5395743 h 6858000"/>
                <a:gd name="connsiteX360" fmla="*/ 5743035 w 6946900"/>
                <a:gd name="connsiteY360" fmla="*/ 5439412 h 6858000"/>
                <a:gd name="connsiteX361" fmla="*/ 5682679 w 6946900"/>
                <a:gd name="connsiteY361" fmla="*/ 5481492 h 6858000"/>
                <a:gd name="connsiteX362" fmla="*/ 5621529 w 6946900"/>
                <a:gd name="connsiteY362" fmla="*/ 5523572 h 6858000"/>
                <a:gd name="connsiteX363" fmla="*/ 5557997 w 6946900"/>
                <a:gd name="connsiteY363" fmla="*/ 5564065 h 6858000"/>
                <a:gd name="connsiteX364" fmla="*/ 5494465 w 6946900"/>
                <a:gd name="connsiteY364" fmla="*/ 5602969 h 6858000"/>
                <a:gd name="connsiteX365" fmla="*/ 5428551 w 6946900"/>
                <a:gd name="connsiteY365" fmla="*/ 5640285 h 6858000"/>
                <a:gd name="connsiteX366" fmla="*/ 5361048 w 6946900"/>
                <a:gd name="connsiteY366" fmla="*/ 5676014 h 6858000"/>
                <a:gd name="connsiteX367" fmla="*/ 5293545 w 6946900"/>
                <a:gd name="connsiteY367" fmla="*/ 5711743 h 6858000"/>
                <a:gd name="connsiteX368" fmla="*/ 5223660 w 6946900"/>
                <a:gd name="connsiteY368" fmla="*/ 5745883 h 6858000"/>
                <a:gd name="connsiteX369" fmla="*/ 5153774 w 6946900"/>
                <a:gd name="connsiteY369" fmla="*/ 5778436 h 6858000"/>
                <a:gd name="connsiteX370" fmla="*/ 5082301 w 6946900"/>
                <a:gd name="connsiteY370" fmla="*/ 5809401 h 6858000"/>
                <a:gd name="connsiteX371" fmla="*/ 5008445 w 6946900"/>
                <a:gd name="connsiteY371" fmla="*/ 5839571 h 6858000"/>
                <a:gd name="connsiteX372" fmla="*/ 4933795 w 6946900"/>
                <a:gd name="connsiteY372" fmla="*/ 5868948 h 6858000"/>
                <a:gd name="connsiteX373" fmla="*/ 4859144 w 6946900"/>
                <a:gd name="connsiteY373" fmla="*/ 5896737 h 6858000"/>
                <a:gd name="connsiteX374" fmla="*/ 4782112 w 6946900"/>
                <a:gd name="connsiteY374" fmla="*/ 5923732 h 6858000"/>
                <a:gd name="connsiteX375" fmla="*/ 4704285 w 6946900"/>
                <a:gd name="connsiteY375" fmla="*/ 5948345 h 6858000"/>
                <a:gd name="connsiteX376" fmla="*/ 4624869 w 6946900"/>
                <a:gd name="connsiteY376" fmla="*/ 5972164 h 6858000"/>
                <a:gd name="connsiteX377" fmla="*/ 4543866 w 6946900"/>
                <a:gd name="connsiteY377" fmla="*/ 5995189 h 6858000"/>
                <a:gd name="connsiteX378" fmla="*/ 4462068 w 6946900"/>
                <a:gd name="connsiteY378" fmla="*/ 6016626 h 6858000"/>
                <a:gd name="connsiteX379" fmla="*/ 4431891 w 6946900"/>
                <a:gd name="connsiteY379" fmla="*/ 5988837 h 6858000"/>
                <a:gd name="connsiteX380" fmla="*/ 4401713 w 6946900"/>
                <a:gd name="connsiteY380" fmla="*/ 5960254 h 6858000"/>
                <a:gd name="connsiteX381" fmla="*/ 4372329 w 6946900"/>
                <a:gd name="connsiteY381" fmla="*/ 5930878 h 6858000"/>
                <a:gd name="connsiteX382" fmla="*/ 4343740 w 6946900"/>
                <a:gd name="connsiteY382" fmla="*/ 5899119 h 6858000"/>
                <a:gd name="connsiteX383" fmla="*/ 4315150 w 6946900"/>
                <a:gd name="connsiteY383" fmla="*/ 5868154 h 6858000"/>
                <a:gd name="connsiteX384" fmla="*/ 4288149 w 6946900"/>
                <a:gd name="connsiteY384" fmla="*/ 5836395 h 6858000"/>
                <a:gd name="connsiteX385" fmla="*/ 4261148 w 6946900"/>
                <a:gd name="connsiteY385" fmla="*/ 5802255 h 6858000"/>
                <a:gd name="connsiteX386" fmla="*/ 4234941 w 6946900"/>
                <a:gd name="connsiteY386" fmla="*/ 5768908 h 6858000"/>
                <a:gd name="connsiteX387" fmla="*/ 4209528 w 6946900"/>
                <a:gd name="connsiteY387" fmla="*/ 5733180 h 6858000"/>
                <a:gd name="connsiteX388" fmla="*/ 4184910 w 6946900"/>
                <a:gd name="connsiteY388" fmla="*/ 5697451 h 6858000"/>
                <a:gd name="connsiteX389" fmla="*/ 4160291 w 6946900"/>
                <a:gd name="connsiteY389" fmla="*/ 5660135 h 6858000"/>
                <a:gd name="connsiteX390" fmla="*/ 4136466 w 6946900"/>
                <a:gd name="connsiteY390" fmla="*/ 5622024 h 6858000"/>
                <a:gd name="connsiteX391" fmla="*/ 4113436 w 6946900"/>
                <a:gd name="connsiteY391" fmla="*/ 5583120 h 6858000"/>
                <a:gd name="connsiteX392" fmla="*/ 4091200 w 6946900"/>
                <a:gd name="connsiteY392" fmla="*/ 5543421 h 6858000"/>
                <a:gd name="connsiteX393" fmla="*/ 4068964 w 6946900"/>
                <a:gd name="connsiteY393" fmla="*/ 5502929 h 6858000"/>
                <a:gd name="connsiteX394" fmla="*/ 4046727 w 6946900"/>
                <a:gd name="connsiteY394" fmla="*/ 5460055 h 6858000"/>
                <a:gd name="connsiteX395" fmla="*/ 4026079 w 6946900"/>
                <a:gd name="connsiteY395" fmla="*/ 5417975 h 6858000"/>
                <a:gd name="connsiteX396" fmla="*/ 4006226 w 6946900"/>
                <a:gd name="connsiteY396" fmla="*/ 5373512 h 6858000"/>
                <a:gd name="connsiteX397" fmla="*/ 3986372 w 6946900"/>
                <a:gd name="connsiteY397" fmla="*/ 5329050 h 6858000"/>
                <a:gd name="connsiteX398" fmla="*/ 3966518 w 6946900"/>
                <a:gd name="connsiteY398" fmla="*/ 5282206 h 6858000"/>
                <a:gd name="connsiteX399" fmla="*/ 3948253 w 6946900"/>
                <a:gd name="connsiteY399" fmla="*/ 5235362 h 6858000"/>
                <a:gd name="connsiteX400" fmla="*/ 3929987 w 6946900"/>
                <a:gd name="connsiteY400" fmla="*/ 5186930 h 6858000"/>
                <a:gd name="connsiteX401" fmla="*/ 3912516 w 6946900"/>
                <a:gd name="connsiteY401" fmla="*/ 5138498 h 6858000"/>
                <a:gd name="connsiteX402" fmla="*/ 3895045 w 6946900"/>
                <a:gd name="connsiteY402" fmla="*/ 5087684 h 6858000"/>
                <a:gd name="connsiteX403" fmla="*/ 3878367 w 6946900"/>
                <a:gd name="connsiteY403" fmla="*/ 5036870 h 6858000"/>
                <a:gd name="connsiteX404" fmla="*/ 3861690 w 6946900"/>
                <a:gd name="connsiteY404" fmla="*/ 4984468 h 6858000"/>
                <a:gd name="connsiteX405" fmla="*/ 3845807 w 6946900"/>
                <a:gd name="connsiteY405" fmla="*/ 4931272 h 6858000"/>
                <a:gd name="connsiteX406" fmla="*/ 3830718 w 6946900"/>
                <a:gd name="connsiteY406" fmla="*/ 4876489 h 6858000"/>
                <a:gd name="connsiteX407" fmla="*/ 3815629 w 6946900"/>
                <a:gd name="connsiteY407" fmla="*/ 4820117 h 6858000"/>
                <a:gd name="connsiteX408" fmla="*/ 3801335 w 6946900"/>
                <a:gd name="connsiteY408" fmla="*/ 4764539 h 6858000"/>
                <a:gd name="connsiteX409" fmla="*/ 3787834 w 6946900"/>
                <a:gd name="connsiteY409" fmla="*/ 4706580 h 6858000"/>
                <a:gd name="connsiteX410" fmla="*/ 3773539 w 6946900"/>
                <a:gd name="connsiteY410" fmla="*/ 4647032 h 6858000"/>
                <a:gd name="connsiteX411" fmla="*/ 3758451 w 6946900"/>
                <a:gd name="connsiteY411" fmla="*/ 4574781 h 6858000"/>
                <a:gd name="connsiteX412" fmla="*/ 3744156 w 6946900"/>
                <a:gd name="connsiteY412" fmla="*/ 4504118 h 6858000"/>
                <a:gd name="connsiteX413" fmla="*/ 3731449 w 6946900"/>
                <a:gd name="connsiteY413" fmla="*/ 4433455 h 6858000"/>
                <a:gd name="connsiteX414" fmla="*/ 3720331 w 6946900"/>
                <a:gd name="connsiteY414" fmla="*/ 4361998 h 6858000"/>
                <a:gd name="connsiteX415" fmla="*/ 3710007 w 6946900"/>
                <a:gd name="connsiteY415" fmla="*/ 4292128 h 6858000"/>
                <a:gd name="connsiteX416" fmla="*/ 3701272 w 6946900"/>
                <a:gd name="connsiteY416" fmla="*/ 4223053 h 6858000"/>
                <a:gd name="connsiteX417" fmla="*/ 3693330 w 6946900"/>
                <a:gd name="connsiteY417" fmla="*/ 4153978 h 6858000"/>
                <a:gd name="connsiteX418" fmla="*/ 3686183 w 6946900"/>
                <a:gd name="connsiteY418" fmla="*/ 4086490 h 6858000"/>
                <a:gd name="connsiteX419" fmla="*/ 3681418 w 6946900"/>
                <a:gd name="connsiteY419" fmla="*/ 4019003 h 6858000"/>
                <a:gd name="connsiteX420" fmla="*/ 3676653 w 6946900"/>
                <a:gd name="connsiteY420" fmla="*/ 3951516 h 6858000"/>
                <a:gd name="connsiteX421" fmla="*/ 3673476 w 6946900"/>
                <a:gd name="connsiteY421" fmla="*/ 3885617 h 6858000"/>
                <a:gd name="connsiteX422" fmla="*/ 3671888 w 6946900"/>
                <a:gd name="connsiteY422" fmla="*/ 3821305 h 6858000"/>
                <a:gd name="connsiteX423" fmla="*/ 3670300 w 6946900"/>
                <a:gd name="connsiteY423" fmla="*/ 3756200 h 6858000"/>
                <a:gd name="connsiteX424" fmla="*/ 3670300 w 6946900"/>
                <a:gd name="connsiteY424" fmla="*/ 3693476 h 6858000"/>
                <a:gd name="connsiteX425" fmla="*/ 3671094 w 6946900"/>
                <a:gd name="connsiteY425" fmla="*/ 3630753 h 6858000"/>
                <a:gd name="connsiteX426" fmla="*/ 3672682 w 6946900"/>
                <a:gd name="connsiteY426" fmla="*/ 3569618 h 6858000"/>
                <a:gd name="connsiteX427" fmla="*/ 3740185 w 6946900"/>
                <a:gd name="connsiteY427" fmla="*/ 3587879 h 6858000"/>
                <a:gd name="connsiteX428" fmla="*/ 3807688 w 6946900"/>
                <a:gd name="connsiteY428" fmla="*/ 3606140 h 6858000"/>
                <a:gd name="connsiteX429" fmla="*/ 3874397 w 6946900"/>
                <a:gd name="connsiteY429" fmla="*/ 3621225 h 6858000"/>
                <a:gd name="connsiteX430" fmla="*/ 3939517 w 6946900"/>
                <a:gd name="connsiteY430" fmla="*/ 3636311 h 6858000"/>
                <a:gd name="connsiteX431" fmla="*/ 4004637 w 6946900"/>
                <a:gd name="connsiteY431" fmla="*/ 3649808 h 6858000"/>
                <a:gd name="connsiteX432" fmla="*/ 4068964 w 6946900"/>
                <a:gd name="connsiteY432" fmla="*/ 3660924 h 6858000"/>
                <a:gd name="connsiteX433" fmla="*/ 4132496 w 6946900"/>
                <a:gd name="connsiteY433" fmla="*/ 3672833 h 6858000"/>
                <a:gd name="connsiteX434" fmla="*/ 4195234 w 6946900"/>
                <a:gd name="connsiteY434" fmla="*/ 3681567 h 6858000"/>
                <a:gd name="connsiteX435" fmla="*/ 4257177 w 6946900"/>
                <a:gd name="connsiteY435" fmla="*/ 3689507 h 6858000"/>
                <a:gd name="connsiteX436" fmla="*/ 4318327 w 6946900"/>
                <a:gd name="connsiteY436" fmla="*/ 3696652 h 6858000"/>
                <a:gd name="connsiteX437" fmla="*/ 4378683 w 6946900"/>
                <a:gd name="connsiteY437" fmla="*/ 3703004 h 6858000"/>
                <a:gd name="connsiteX438" fmla="*/ 4439038 w 6946900"/>
                <a:gd name="connsiteY438" fmla="*/ 3706974 h 6858000"/>
                <a:gd name="connsiteX439" fmla="*/ 4497805 w 6946900"/>
                <a:gd name="connsiteY439" fmla="*/ 3711738 h 6858000"/>
                <a:gd name="connsiteX440" fmla="*/ 4555778 w 6946900"/>
                <a:gd name="connsiteY440" fmla="*/ 3714120 h 6858000"/>
                <a:gd name="connsiteX441" fmla="*/ 4613751 w 6946900"/>
                <a:gd name="connsiteY441" fmla="*/ 3714914 h 6858000"/>
                <a:gd name="connsiteX442" fmla="*/ 4669342 w 6946900"/>
                <a:gd name="connsiteY442" fmla="*/ 3715708 h 6858000"/>
                <a:gd name="connsiteX443" fmla="*/ 4716197 w 6946900"/>
                <a:gd name="connsiteY443" fmla="*/ 3714914 h 6858000"/>
                <a:gd name="connsiteX444" fmla="*/ 4763052 w 6946900"/>
                <a:gd name="connsiteY444" fmla="*/ 3714120 h 6858000"/>
                <a:gd name="connsiteX445" fmla="*/ 4809113 w 6946900"/>
                <a:gd name="connsiteY445" fmla="*/ 3712532 h 6858000"/>
                <a:gd name="connsiteX446" fmla="*/ 4853585 w 6946900"/>
                <a:gd name="connsiteY446" fmla="*/ 3710150 h 6858000"/>
                <a:gd name="connsiteX447" fmla="*/ 4898058 w 6946900"/>
                <a:gd name="connsiteY447" fmla="*/ 3706974 h 6858000"/>
                <a:gd name="connsiteX448" fmla="*/ 4941736 w 6946900"/>
                <a:gd name="connsiteY448" fmla="*/ 3703798 h 6858000"/>
                <a:gd name="connsiteX449" fmla="*/ 4986209 w 6946900"/>
                <a:gd name="connsiteY449" fmla="*/ 3699828 h 6858000"/>
                <a:gd name="connsiteX450" fmla="*/ 5028299 w 6946900"/>
                <a:gd name="connsiteY450" fmla="*/ 3695064 h 6858000"/>
                <a:gd name="connsiteX451" fmla="*/ 5070389 w 6946900"/>
                <a:gd name="connsiteY451" fmla="*/ 3690301 h 6858000"/>
                <a:gd name="connsiteX452" fmla="*/ 5112479 w 6946900"/>
                <a:gd name="connsiteY452" fmla="*/ 3684743 h 6858000"/>
                <a:gd name="connsiteX453" fmla="*/ 5153774 w 6946900"/>
                <a:gd name="connsiteY453" fmla="*/ 3678391 h 6858000"/>
                <a:gd name="connsiteX454" fmla="*/ 5194276 w 6946900"/>
                <a:gd name="connsiteY454" fmla="*/ 3671245 h 6858000"/>
                <a:gd name="connsiteX455" fmla="*/ 5233984 w 6946900"/>
                <a:gd name="connsiteY455" fmla="*/ 3664894 h 6858000"/>
                <a:gd name="connsiteX456" fmla="*/ 5272897 w 6946900"/>
                <a:gd name="connsiteY456" fmla="*/ 3657748 h 6858000"/>
                <a:gd name="connsiteX457" fmla="*/ 5349930 w 6946900"/>
                <a:gd name="connsiteY457" fmla="*/ 3641075 h 6858000"/>
                <a:gd name="connsiteX458" fmla="*/ 5424580 w 6946900"/>
                <a:gd name="connsiteY458" fmla="*/ 3622813 h 6858000"/>
                <a:gd name="connsiteX459" fmla="*/ 5496848 w 6946900"/>
                <a:gd name="connsiteY459" fmla="*/ 3603758 h 6858000"/>
                <a:gd name="connsiteX460" fmla="*/ 5565939 w 6946900"/>
                <a:gd name="connsiteY460" fmla="*/ 3583909 h 6858000"/>
                <a:gd name="connsiteX461" fmla="*/ 5633442 w 6946900"/>
                <a:gd name="connsiteY461" fmla="*/ 3562472 h 6858000"/>
                <a:gd name="connsiteX462" fmla="*/ 5698562 w 6946900"/>
                <a:gd name="connsiteY462" fmla="*/ 3540241 h 6858000"/>
                <a:gd name="connsiteX463" fmla="*/ 5759712 w 6946900"/>
                <a:gd name="connsiteY463" fmla="*/ 3518010 h 6858000"/>
                <a:gd name="connsiteX464" fmla="*/ 5819273 w 6946900"/>
                <a:gd name="connsiteY464" fmla="*/ 3493397 h 6858000"/>
                <a:gd name="connsiteX465" fmla="*/ 5876452 w 6946900"/>
                <a:gd name="connsiteY465" fmla="*/ 3470372 h 6858000"/>
                <a:gd name="connsiteX466" fmla="*/ 5924101 w 6946900"/>
                <a:gd name="connsiteY466" fmla="*/ 3448140 h 6858000"/>
                <a:gd name="connsiteX467" fmla="*/ 5970162 w 6946900"/>
                <a:gd name="connsiteY467" fmla="*/ 3426704 h 6858000"/>
                <a:gd name="connsiteX468" fmla="*/ 6014634 w 6946900"/>
                <a:gd name="connsiteY468" fmla="*/ 3405266 h 6858000"/>
                <a:gd name="connsiteX469" fmla="*/ 6058312 w 6946900"/>
                <a:gd name="connsiteY469" fmla="*/ 3383829 h 6858000"/>
                <a:gd name="connsiteX470" fmla="*/ 6100402 w 6946900"/>
                <a:gd name="connsiteY470" fmla="*/ 3361598 h 6858000"/>
                <a:gd name="connsiteX471" fmla="*/ 6140904 w 6946900"/>
                <a:gd name="connsiteY471" fmla="*/ 3338573 h 6858000"/>
                <a:gd name="connsiteX472" fmla="*/ 6179818 w 6946900"/>
                <a:gd name="connsiteY472" fmla="*/ 3316342 h 6858000"/>
                <a:gd name="connsiteX473" fmla="*/ 6217937 w 6946900"/>
                <a:gd name="connsiteY473" fmla="*/ 3294111 h 6858000"/>
                <a:gd name="connsiteX474" fmla="*/ 6255262 w 6946900"/>
                <a:gd name="connsiteY474" fmla="*/ 3271086 h 6858000"/>
                <a:gd name="connsiteX475" fmla="*/ 6290998 w 6946900"/>
                <a:gd name="connsiteY475" fmla="*/ 3248855 h 6858000"/>
                <a:gd name="connsiteX476" fmla="*/ 6325147 w 6946900"/>
                <a:gd name="connsiteY476" fmla="*/ 3226624 h 6858000"/>
                <a:gd name="connsiteX477" fmla="*/ 6358502 w 6946900"/>
                <a:gd name="connsiteY477" fmla="*/ 3204392 h 6858000"/>
                <a:gd name="connsiteX478" fmla="*/ 6389473 w 6946900"/>
                <a:gd name="connsiteY478" fmla="*/ 3182161 h 6858000"/>
                <a:gd name="connsiteX479" fmla="*/ 6419651 w 6946900"/>
                <a:gd name="connsiteY479" fmla="*/ 3161518 h 6858000"/>
                <a:gd name="connsiteX480" fmla="*/ 470694 w 6946900"/>
                <a:gd name="connsiteY480" fmla="*/ 3119438 h 6858000"/>
                <a:gd name="connsiteX481" fmla="*/ 527844 w 6946900"/>
                <a:gd name="connsiteY481" fmla="*/ 3161518 h 6858000"/>
                <a:gd name="connsiteX482" fmla="*/ 558006 w 6946900"/>
                <a:gd name="connsiteY482" fmla="*/ 3182161 h 6858000"/>
                <a:gd name="connsiteX483" fmla="*/ 588963 w 6946900"/>
                <a:gd name="connsiteY483" fmla="*/ 3204392 h 6858000"/>
                <a:gd name="connsiteX484" fmla="*/ 622300 w 6946900"/>
                <a:gd name="connsiteY484" fmla="*/ 3226624 h 6858000"/>
                <a:gd name="connsiteX485" fmla="*/ 656431 w 6946900"/>
                <a:gd name="connsiteY485" fmla="*/ 3248855 h 6858000"/>
                <a:gd name="connsiteX486" fmla="*/ 692150 w 6946900"/>
                <a:gd name="connsiteY486" fmla="*/ 3271086 h 6858000"/>
                <a:gd name="connsiteX487" fmla="*/ 728662 w 6946900"/>
                <a:gd name="connsiteY487" fmla="*/ 3294111 h 6858000"/>
                <a:gd name="connsiteX488" fmla="*/ 766762 w 6946900"/>
                <a:gd name="connsiteY488" fmla="*/ 3316342 h 6858000"/>
                <a:gd name="connsiteX489" fmla="*/ 806450 w 6946900"/>
                <a:gd name="connsiteY489" fmla="*/ 3338573 h 6858000"/>
                <a:gd name="connsiteX490" fmla="*/ 846931 w 6946900"/>
                <a:gd name="connsiteY490" fmla="*/ 3361598 h 6858000"/>
                <a:gd name="connsiteX491" fmla="*/ 889000 w 6946900"/>
                <a:gd name="connsiteY491" fmla="*/ 3383829 h 6858000"/>
                <a:gd name="connsiteX492" fmla="*/ 932656 w 6946900"/>
                <a:gd name="connsiteY492" fmla="*/ 3405266 h 6858000"/>
                <a:gd name="connsiteX493" fmla="*/ 976312 w 6946900"/>
                <a:gd name="connsiteY493" fmla="*/ 3426704 h 6858000"/>
                <a:gd name="connsiteX494" fmla="*/ 1023144 w 6946900"/>
                <a:gd name="connsiteY494" fmla="*/ 3448140 h 6858000"/>
                <a:gd name="connsiteX495" fmla="*/ 1069975 w 6946900"/>
                <a:gd name="connsiteY495" fmla="*/ 3470372 h 6858000"/>
                <a:gd name="connsiteX496" fmla="*/ 1127125 w 6946900"/>
                <a:gd name="connsiteY496" fmla="*/ 3493397 h 6858000"/>
                <a:gd name="connsiteX497" fmla="*/ 1186656 w 6946900"/>
                <a:gd name="connsiteY497" fmla="*/ 3518010 h 6858000"/>
                <a:gd name="connsiteX498" fmla="*/ 1248569 w 6946900"/>
                <a:gd name="connsiteY498" fmla="*/ 3540241 h 6858000"/>
                <a:gd name="connsiteX499" fmla="*/ 1313656 w 6946900"/>
                <a:gd name="connsiteY499" fmla="*/ 3562472 h 6858000"/>
                <a:gd name="connsiteX500" fmla="*/ 1380331 w 6946900"/>
                <a:gd name="connsiteY500" fmla="*/ 3583909 h 6858000"/>
                <a:gd name="connsiteX501" fmla="*/ 1450181 w 6946900"/>
                <a:gd name="connsiteY501" fmla="*/ 3603758 h 6858000"/>
                <a:gd name="connsiteX502" fmla="*/ 1521619 w 6946900"/>
                <a:gd name="connsiteY502" fmla="*/ 3622813 h 6858000"/>
                <a:gd name="connsiteX503" fmla="*/ 1596231 w 6946900"/>
                <a:gd name="connsiteY503" fmla="*/ 3641075 h 6858000"/>
                <a:gd name="connsiteX504" fmla="*/ 1673225 w 6946900"/>
                <a:gd name="connsiteY504" fmla="*/ 3657748 h 6858000"/>
                <a:gd name="connsiteX505" fmla="*/ 1712913 w 6946900"/>
                <a:gd name="connsiteY505" fmla="*/ 3664894 h 6858000"/>
                <a:gd name="connsiteX506" fmla="*/ 1752600 w 6946900"/>
                <a:gd name="connsiteY506" fmla="*/ 3671245 h 6858000"/>
                <a:gd name="connsiteX507" fmla="*/ 1793081 w 6946900"/>
                <a:gd name="connsiteY507" fmla="*/ 3678391 h 6858000"/>
                <a:gd name="connsiteX508" fmla="*/ 1833563 w 6946900"/>
                <a:gd name="connsiteY508" fmla="*/ 3684743 h 6858000"/>
                <a:gd name="connsiteX509" fmla="*/ 1874838 w 6946900"/>
                <a:gd name="connsiteY509" fmla="*/ 3690301 h 6858000"/>
                <a:gd name="connsiteX510" fmla="*/ 1917700 w 6946900"/>
                <a:gd name="connsiteY510" fmla="*/ 3695064 h 6858000"/>
                <a:gd name="connsiteX511" fmla="*/ 1960563 w 6946900"/>
                <a:gd name="connsiteY511" fmla="*/ 3699828 h 6858000"/>
                <a:gd name="connsiteX512" fmla="*/ 2004219 w 6946900"/>
                <a:gd name="connsiteY512" fmla="*/ 3703798 h 6858000"/>
                <a:gd name="connsiteX513" fmla="*/ 2047875 w 6946900"/>
                <a:gd name="connsiteY513" fmla="*/ 3706974 h 6858000"/>
                <a:gd name="connsiteX514" fmla="*/ 2093119 w 6946900"/>
                <a:gd name="connsiteY514" fmla="*/ 3710150 h 6858000"/>
                <a:gd name="connsiteX515" fmla="*/ 2137569 w 6946900"/>
                <a:gd name="connsiteY515" fmla="*/ 3712532 h 6858000"/>
                <a:gd name="connsiteX516" fmla="*/ 2183606 w 6946900"/>
                <a:gd name="connsiteY516" fmla="*/ 3714120 h 6858000"/>
                <a:gd name="connsiteX517" fmla="*/ 2229644 w 6946900"/>
                <a:gd name="connsiteY517" fmla="*/ 3714914 h 6858000"/>
                <a:gd name="connsiteX518" fmla="*/ 2276475 w 6946900"/>
                <a:gd name="connsiteY518" fmla="*/ 3715708 h 6858000"/>
                <a:gd name="connsiteX519" fmla="*/ 2332831 w 6946900"/>
                <a:gd name="connsiteY519" fmla="*/ 3714914 h 6858000"/>
                <a:gd name="connsiteX520" fmla="*/ 2389981 w 6946900"/>
                <a:gd name="connsiteY520" fmla="*/ 3714120 h 6858000"/>
                <a:gd name="connsiteX521" fmla="*/ 2447925 w 6946900"/>
                <a:gd name="connsiteY521" fmla="*/ 3711738 h 6858000"/>
                <a:gd name="connsiteX522" fmla="*/ 2507457 w 6946900"/>
                <a:gd name="connsiteY522" fmla="*/ 3706974 h 6858000"/>
                <a:gd name="connsiteX523" fmla="*/ 2567782 w 6946900"/>
                <a:gd name="connsiteY523" fmla="*/ 3703004 h 6858000"/>
                <a:gd name="connsiteX524" fmla="*/ 2628107 w 6946900"/>
                <a:gd name="connsiteY524" fmla="*/ 3696652 h 6858000"/>
                <a:gd name="connsiteX525" fmla="*/ 2688432 w 6946900"/>
                <a:gd name="connsiteY525" fmla="*/ 3689507 h 6858000"/>
                <a:gd name="connsiteX526" fmla="*/ 2750344 w 6946900"/>
                <a:gd name="connsiteY526" fmla="*/ 3681567 h 6858000"/>
                <a:gd name="connsiteX527" fmla="*/ 2813844 w 6946900"/>
                <a:gd name="connsiteY527" fmla="*/ 3672833 h 6858000"/>
                <a:gd name="connsiteX528" fmla="*/ 2876550 w 6946900"/>
                <a:gd name="connsiteY528" fmla="*/ 3660924 h 6858000"/>
                <a:gd name="connsiteX529" fmla="*/ 2940844 w 6946900"/>
                <a:gd name="connsiteY529" fmla="*/ 3649808 h 6858000"/>
                <a:gd name="connsiteX530" fmla="*/ 3006725 w 6946900"/>
                <a:gd name="connsiteY530" fmla="*/ 3636311 h 6858000"/>
                <a:gd name="connsiteX531" fmla="*/ 3071813 w 6946900"/>
                <a:gd name="connsiteY531" fmla="*/ 3621225 h 6858000"/>
                <a:gd name="connsiteX532" fmla="*/ 3137694 w 6946900"/>
                <a:gd name="connsiteY532" fmla="*/ 3606140 h 6858000"/>
                <a:gd name="connsiteX533" fmla="*/ 3205163 w 6946900"/>
                <a:gd name="connsiteY533" fmla="*/ 3587879 h 6858000"/>
                <a:gd name="connsiteX534" fmla="*/ 3273425 w 6946900"/>
                <a:gd name="connsiteY534" fmla="*/ 3569618 h 6858000"/>
                <a:gd name="connsiteX535" fmla="*/ 3275013 w 6946900"/>
                <a:gd name="connsiteY535" fmla="*/ 3630753 h 6858000"/>
                <a:gd name="connsiteX536" fmla="*/ 3275013 w 6946900"/>
                <a:gd name="connsiteY536" fmla="*/ 3693476 h 6858000"/>
                <a:gd name="connsiteX537" fmla="*/ 3275013 w 6946900"/>
                <a:gd name="connsiteY537" fmla="*/ 3756200 h 6858000"/>
                <a:gd name="connsiteX538" fmla="*/ 3274219 w 6946900"/>
                <a:gd name="connsiteY538" fmla="*/ 3821305 h 6858000"/>
                <a:gd name="connsiteX539" fmla="*/ 3271838 w 6946900"/>
                <a:gd name="connsiteY539" fmla="*/ 3885617 h 6858000"/>
                <a:gd name="connsiteX540" fmla="*/ 3269457 w 6946900"/>
                <a:gd name="connsiteY540" fmla="*/ 3951516 h 6858000"/>
                <a:gd name="connsiteX541" fmla="*/ 3264694 w 6946900"/>
                <a:gd name="connsiteY541" fmla="*/ 4019003 h 6858000"/>
                <a:gd name="connsiteX542" fmla="*/ 3258344 w 6946900"/>
                <a:gd name="connsiteY542" fmla="*/ 4086490 h 6858000"/>
                <a:gd name="connsiteX543" fmla="*/ 3252788 w 6946900"/>
                <a:gd name="connsiteY543" fmla="*/ 4153978 h 6858000"/>
                <a:gd name="connsiteX544" fmla="*/ 3244850 w 6946900"/>
                <a:gd name="connsiteY544" fmla="*/ 4223053 h 6858000"/>
                <a:gd name="connsiteX545" fmla="*/ 3236119 w 6946900"/>
                <a:gd name="connsiteY545" fmla="*/ 4292128 h 6858000"/>
                <a:gd name="connsiteX546" fmla="*/ 3225800 w 6946900"/>
                <a:gd name="connsiteY546" fmla="*/ 4361998 h 6858000"/>
                <a:gd name="connsiteX547" fmla="*/ 3214688 w 6946900"/>
                <a:gd name="connsiteY547" fmla="*/ 4433455 h 6858000"/>
                <a:gd name="connsiteX548" fmla="*/ 3201988 w 6946900"/>
                <a:gd name="connsiteY548" fmla="*/ 4504118 h 6858000"/>
                <a:gd name="connsiteX549" fmla="*/ 3187700 w 6946900"/>
                <a:gd name="connsiteY549" fmla="*/ 4574781 h 6858000"/>
                <a:gd name="connsiteX550" fmla="*/ 3172619 w 6946900"/>
                <a:gd name="connsiteY550" fmla="*/ 4647032 h 6858000"/>
                <a:gd name="connsiteX551" fmla="*/ 3158332 w 6946900"/>
                <a:gd name="connsiteY551" fmla="*/ 4706580 h 6858000"/>
                <a:gd name="connsiteX552" fmla="*/ 3144838 w 6946900"/>
                <a:gd name="connsiteY552" fmla="*/ 4764539 h 6858000"/>
                <a:gd name="connsiteX553" fmla="*/ 3129757 w 6946900"/>
                <a:gd name="connsiteY553" fmla="*/ 4820117 h 6858000"/>
                <a:gd name="connsiteX554" fmla="*/ 3115469 w 6946900"/>
                <a:gd name="connsiteY554" fmla="*/ 4876489 h 6858000"/>
                <a:gd name="connsiteX555" fmla="*/ 3099594 w 6946900"/>
                <a:gd name="connsiteY555" fmla="*/ 4931272 h 6858000"/>
                <a:gd name="connsiteX556" fmla="*/ 3084513 w 6946900"/>
                <a:gd name="connsiteY556" fmla="*/ 4984468 h 6858000"/>
                <a:gd name="connsiteX557" fmla="*/ 3067844 w 6946900"/>
                <a:gd name="connsiteY557" fmla="*/ 5036870 h 6858000"/>
                <a:gd name="connsiteX558" fmla="*/ 3050382 w 6946900"/>
                <a:gd name="connsiteY558" fmla="*/ 5087684 h 6858000"/>
                <a:gd name="connsiteX559" fmla="*/ 3033713 w 6946900"/>
                <a:gd name="connsiteY559" fmla="*/ 5138498 h 6858000"/>
                <a:gd name="connsiteX560" fmla="*/ 3016250 w 6946900"/>
                <a:gd name="connsiteY560" fmla="*/ 5186930 h 6858000"/>
                <a:gd name="connsiteX561" fmla="*/ 2997994 w 6946900"/>
                <a:gd name="connsiteY561" fmla="*/ 5235362 h 6858000"/>
                <a:gd name="connsiteX562" fmla="*/ 2978944 w 6946900"/>
                <a:gd name="connsiteY562" fmla="*/ 5282206 h 6858000"/>
                <a:gd name="connsiteX563" fmla="*/ 2959894 w 6946900"/>
                <a:gd name="connsiteY563" fmla="*/ 5329050 h 6858000"/>
                <a:gd name="connsiteX564" fmla="*/ 2940050 w 6946900"/>
                <a:gd name="connsiteY564" fmla="*/ 5373512 h 6858000"/>
                <a:gd name="connsiteX565" fmla="*/ 2919413 w 6946900"/>
                <a:gd name="connsiteY565" fmla="*/ 5417975 h 6858000"/>
                <a:gd name="connsiteX566" fmla="*/ 2897982 w 6946900"/>
                <a:gd name="connsiteY566" fmla="*/ 5460055 h 6858000"/>
                <a:gd name="connsiteX567" fmla="*/ 2876550 w 6946900"/>
                <a:gd name="connsiteY567" fmla="*/ 5502929 h 6858000"/>
                <a:gd name="connsiteX568" fmla="*/ 2855119 w 6946900"/>
                <a:gd name="connsiteY568" fmla="*/ 5543421 h 6858000"/>
                <a:gd name="connsiteX569" fmla="*/ 2832894 w 6946900"/>
                <a:gd name="connsiteY569" fmla="*/ 5583120 h 6858000"/>
                <a:gd name="connsiteX570" fmla="*/ 2809082 w 6946900"/>
                <a:gd name="connsiteY570" fmla="*/ 5622024 h 6858000"/>
                <a:gd name="connsiteX571" fmla="*/ 2786063 w 6946900"/>
                <a:gd name="connsiteY571" fmla="*/ 5660135 h 6858000"/>
                <a:gd name="connsiteX572" fmla="*/ 2760663 w 6946900"/>
                <a:gd name="connsiteY572" fmla="*/ 5697451 h 6858000"/>
                <a:gd name="connsiteX573" fmla="*/ 2736850 w 6946900"/>
                <a:gd name="connsiteY573" fmla="*/ 5733180 h 6858000"/>
                <a:gd name="connsiteX574" fmla="*/ 2710657 w 6946900"/>
                <a:gd name="connsiteY574" fmla="*/ 5768908 h 6858000"/>
                <a:gd name="connsiteX575" fmla="*/ 2685257 w 6946900"/>
                <a:gd name="connsiteY575" fmla="*/ 5802255 h 6858000"/>
                <a:gd name="connsiteX576" fmla="*/ 2658269 w 6946900"/>
                <a:gd name="connsiteY576" fmla="*/ 5836395 h 6858000"/>
                <a:gd name="connsiteX577" fmla="*/ 2630488 w 6946900"/>
                <a:gd name="connsiteY577" fmla="*/ 5868154 h 6858000"/>
                <a:gd name="connsiteX578" fmla="*/ 2602707 w 6946900"/>
                <a:gd name="connsiteY578" fmla="*/ 5899119 h 6858000"/>
                <a:gd name="connsiteX579" fmla="*/ 2574132 w 6946900"/>
                <a:gd name="connsiteY579" fmla="*/ 5930878 h 6858000"/>
                <a:gd name="connsiteX580" fmla="*/ 2544763 w 6946900"/>
                <a:gd name="connsiteY580" fmla="*/ 5960254 h 6858000"/>
                <a:gd name="connsiteX581" fmla="*/ 2514600 w 6946900"/>
                <a:gd name="connsiteY581" fmla="*/ 5988837 h 6858000"/>
                <a:gd name="connsiteX582" fmla="*/ 2483644 w 6946900"/>
                <a:gd name="connsiteY582" fmla="*/ 6016626 h 6858000"/>
                <a:gd name="connsiteX583" fmla="*/ 2402681 w 6946900"/>
                <a:gd name="connsiteY583" fmla="*/ 5995189 h 6858000"/>
                <a:gd name="connsiteX584" fmla="*/ 2321719 w 6946900"/>
                <a:gd name="connsiteY584" fmla="*/ 5972164 h 6858000"/>
                <a:gd name="connsiteX585" fmla="*/ 2242344 w 6946900"/>
                <a:gd name="connsiteY585" fmla="*/ 5948345 h 6858000"/>
                <a:gd name="connsiteX586" fmla="*/ 2164556 w 6946900"/>
                <a:gd name="connsiteY586" fmla="*/ 5923732 h 6858000"/>
                <a:gd name="connsiteX587" fmla="*/ 2087563 w 6946900"/>
                <a:gd name="connsiteY587" fmla="*/ 5896737 h 6858000"/>
                <a:gd name="connsiteX588" fmla="*/ 2011363 w 6946900"/>
                <a:gd name="connsiteY588" fmla="*/ 5868948 h 6858000"/>
                <a:gd name="connsiteX589" fmla="*/ 1937544 w 6946900"/>
                <a:gd name="connsiteY589" fmla="*/ 5839571 h 6858000"/>
                <a:gd name="connsiteX590" fmla="*/ 1864519 w 6946900"/>
                <a:gd name="connsiteY590" fmla="*/ 5809401 h 6858000"/>
                <a:gd name="connsiteX591" fmla="*/ 1793081 w 6946900"/>
                <a:gd name="connsiteY591" fmla="*/ 5778436 h 6858000"/>
                <a:gd name="connsiteX592" fmla="*/ 1722438 w 6946900"/>
                <a:gd name="connsiteY592" fmla="*/ 5745883 h 6858000"/>
                <a:gd name="connsiteX593" fmla="*/ 1653381 w 6946900"/>
                <a:gd name="connsiteY593" fmla="*/ 5711743 h 6858000"/>
                <a:gd name="connsiteX594" fmla="*/ 1585119 w 6946900"/>
                <a:gd name="connsiteY594" fmla="*/ 5676014 h 6858000"/>
                <a:gd name="connsiteX595" fmla="*/ 1518444 w 6946900"/>
                <a:gd name="connsiteY595" fmla="*/ 5640285 h 6858000"/>
                <a:gd name="connsiteX596" fmla="*/ 1452563 w 6946900"/>
                <a:gd name="connsiteY596" fmla="*/ 5602969 h 6858000"/>
                <a:gd name="connsiteX597" fmla="*/ 1389063 w 6946900"/>
                <a:gd name="connsiteY597" fmla="*/ 5564065 h 6858000"/>
                <a:gd name="connsiteX598" fmla="*/ 1325563 w 6946900"/>
                <a:gd name="connsiteY598" fmla="*/ 5523572 h 6858000"/>
                <a:gd name="connsiteX599" fmla="*/ 1263650 w 6946900"/>
                <a:gd name="connsiteY599" fmla="*/ 5481492 h 6858000"/>
                <a:gd name="connsiteX600" fmla="*/ 1202531 w 6946900"/>
                <a:gd name="connsiteY600" fmla="*/ 5439412 h 6858000"/>
                <a:gd name="connsiteX601" fmla="*/ 1143794 w 6946900"/>
                <a:gd name="connsiteY601" fmla="*/ 5395743 h 6858000"/>
                <a:gd name="connsiteX602" fmla="*/ 1085850 w 6946900"/>
                <a:gd name="connsiteY602" fmla="*/ 5350487 h 6858000"/>
                <a:gd name="connsiteX603" fmla="*/ 1029494 w 6946900"/>
                <a:gd name="connsiteY603" fmla="*/ 5304437 h 6858000"/>
                <a:gd name="connsiteX604" fmla="*/ 973931 w 6946900"/>
                <a:gd name="connsiteY604" fmla="*/ 5256799 h 6858000"/>
                <a:gd name="connsiteX605" fmla="*/ 919957 w 6946900"/>
                <a:gd name="connsiteY605" fmla="*/ 5208367 h 6858000"/>
                <a:gd name="connsiteX606" fmla="*/ 867569 w 6946900"/>
                <a:gd name="connsiteY606" fmla="*/ 5158347 h 6858000"/>
                <a:gd name="connsiteX607" fmla="*/ 815975 w 6946900"/>
                <a:gd name="connsiteY607" fmla="*/ 5107533 h 6858000"/>
                <a:gd name="connsiteX608" fmla="*/ 765969 w 6946900"/>
                <a:gd name="connsiteY608" fmla="*/ 5055131 h 6858000"/>
                <a:gd name="connsiteX609" fmla="*/ 717550 w 6946900"/>
                <a:gd name="connsiteY609" fmla="*/ 5001142 h 6858000"/>
                <a:gd name="connsiteX610" fmla="*/ 669925 w 6946900"/>
                <a:gd name="connsiteY610" fmla="*/ 4946358 h 6858000"/>
                <a:gd name="connsiteX611" fmla="*/ 623094 w 6946900"/>
                <a:gd name="connsiteY611" fmla="*/ 4890780 h 6858000"/>
                <a:gd name="connsiteX612" fmla="*/ 577850 w 6946900"/>
                <a:gd name="connsiteY612" fmla="*/ 4833614 h 6858000"/>
                <a:gd name="connsiteX613" fmla="*/ 534987 w 6946900"/>
                <a:gd name="connsiteY613" fmla="*/ 4774861 h 6858000"/>
                <a:gd name="connsiteX614" fmla="*/ 492919 w 6946900"/>
                <a:gd name="connsiteY614" fmla="*/ 4715313 h 6858000"/>
                <a:gd name="connsiteX615" fmla="*/ 457994 w 6946900"/>
                <a:gd name="connsiteY615" fmla="*/ 4663705 h 6858000"/>
                <a:gd name="connsiteX616" fmla="*/ 425450 w 6946900"/>
                <a:gd name="connsiteY616" fmla="*/ 4612097 h 6858000"/>
                <a:gd name="connsiteX617" fmla="*/ 393700 w 6946900"/>
                <a:gd name="connsiteY617" fmla="*/ 4562077 h 6858000"/>
                <a:gd name="connsiteX618" fmla="*/ 364331 w 6946900"/>
                <a:gd name="connsiteY618" fmla="*/ 4512057 h 6858000"/>
                <a:gd name="connsiteX619" fmla="*/ 337344 w 6946900"/>
                <a:gd name="connsiteY619" fmla="*/ 4462831 h 6858000"/>
                <a:gd name="connsiteX620" fmla="*/ 311150 w 6946900"/>
                <a:gd name="connsiteY620" fmla="*/ 4414399 h 6858000"/>
                <a:gd name="connsiteX621" fmla="*/ 286544 w 6946900"/>
                <a:gd name="connsiteY621" fmla="*/ 4366761 h 6858000"/>
                <a:gd name="connsiteX622" fmla="*/ 264319 w 6946900"/>
                <a:gd name="connsiteY622" fmla="*/ 4319917 h 6858000"/>
                <a:gd name="connsiteX623" fmla="*/ 242887 w 6946900"/>
                <a:gd name="connsiteY623" fmla="*/ 4274661 h 6858000"/>
                <a:gd name="connsiteX624" fmla="*/ 223044 w 6946900"/>
                <a:gd name="connsiteY624" fmla="*/ 4230199 h 6858000"/>
                <a:gd name="connsiteX625" fmla="*/ 204787 w 6946900"/>
                <a:gd name="connsiteY625" fmla="*/ 4186530 h 6858000"/>
                <a:gd name="connsiteX626" fmla="*/ 188119 w 6946900"/>
                <a:gd name="connsiteY626" fmla="*/ 4145244 h 6858000"/>
                <a:gd name="connsiteX627" fmla="*/ 173038 w 6946900"/>
                <a:gd name="connsiteY627" fmla="*/ 4104752 h 6858000"/>
                <a:gd name="connsiteX628" fmla="*/ 157956 w 6946900"/>
                <a:gd name="connsiteY628" fmla="*/ 4065847 h 6858000"/>
                <a:gd name="connsiteX629" fmla="*/ 145256 w 6946900"/>
                <a:gd name="connsiteY629" fmla="*/ 4028531 h 6858000"/>
                <a:gd name="connsiteX630" fmla="*/ 133350 w 6946900"/>
                <a:gd name="connsiteY630" fmla="*/ 3992802 h 6858000"/>
                <a:gd name="connsiteX631" fmla="*/ 149225 w 6946900"/>
                <a:gd name="connsiteY631" fmla="*/ 3935637 h 6858000"/>
                <a:gd name="connsiteX632" fmla="*/ 165894 w 6946900"/>
                <a:gd name="connsiteY632" fmla="*/ 3878471 h 6858000"/>
                <a:gd name="connsiteX633" fmla="*/ 184150 w 6946900"/>
                <a:gd name="connsiteY633" fmla="*/ 3821305 h 6858000"/>
                <a:gd name="connsiteX634" fmla="*/ 202406 w 6946900"/>
                <a:gd name="connsiteY634" fmla="*/ 3764140 h 6858000"/>
                <a:gd name="connsiteX635" fmla="*/ 221456 w 6946900"/>
                <a:gd name="connsiteY635" fmla="*/ 3707768 h 6858000"/>
                <a:gd name="connsiteX636" fmla="*/ 241300 w 6946900"/>
                <a:gd name="connsiteY636" fmla="*/ 3651396 h 6858000"/>
                <a:gd name="connsiteX637" fmla="*/ 261937 w 6946900"/>
                <a:gd name="connsiteY637" fmla="*/ 3596612 h 6858000"/>
                <a:gd name="connsiteX638" fmla="*/ 282575 w 6946900"/>
                <a:gd name="connsiteY638" fmla="*/ 3541829 h 6858000"/>
                <a:gd name="connsiteX639" fmla="*/ 304800 w 6946900"/>
                <a:gd name="connsiteY639" fmla="*/ 3487045 h 6858000"/>
                <a:gd name="connsiteX640" fmla="*/ 327025 w 6946900"/>
                <a:gd name="connsiteY640" fmla="*/ 3433055 h 6858000"/>
                <a:gd name="connsiteX641" fmla="*/ 350044 w 6946900"/>
                <a:gd name="connsiteY641" fmla="*/ 3379066 h 6858000"/>
                <a:gd name="connsiteX642" fmla="*/ 373062 w 6946900"/>
                <a:gd name="connsiteY642" fmla="*/ 3326664 h 6858000"/>
                <a:gd name="connsiteX643" fmla="*/ 397669 w 6946900"/>
                <a:gd name="connsiteY643" fmla="*/ 3274262 h 6858000"/>
                <a:gd name="connsiteX644" fmla="*/ 421481 w 6946900"/>
                <a:gd name="connsiteY644" fmla="*/ 3221860 h 6858000"/>
                <a:gd name="connsiteX645" fmla="*/ 446088 w 6946900"/>
                <a:gd name="connsiteY645" fmla="*/ 3170252 h 6858000"/>
                <a:gd name="connsiteX646" fmla="*/ 3459562 w 6946900"/>
                <a:gd name="connsiteY646" fmla="*/ 0 h 6858000"/>
                <a:gd name="connsiteX647" fmla="*/ 3472260 w 6946900"/>
                <a:gd name="connsiteY647" fmla="*/ 0 h 6858000"/>
                <a:gd name="connsiteX648" fmla="*/ 3485752 w 6946900"/>
                <a:gd name="connsiteY648" fmla="*/ 0 h 6858000"/>
                <a:gd name="connsiteX649" fmla="*/ 3498450 w 6946900"/>
                <a:gd name="connsiteY649" fmla="*/ 794 h 6858000"/>
                <a:gd name="connsiteX650" fmla="*/ 3511148 w 6946900"/>
                <a:gd name="connsiteY650" fmla="*/ 2382 h 6858000"/>
                <a:gd name="connsiteX651" fmla="*/ 3523847 w 6946900"/>
                <a:gd name="connsiteY651" fmla="*/ 5557 h 6858000"/>
                <a:gd name="connsiteX652" fmla="*/ 3536545 w 6946900"/>
                <a:gd name="connsiteY652" fmla="*/ 7939 h 6858000"/>
                <a:gd name="connsiteX653" fmla="*/ 3547656 w 6946900"/>
                <a:gd name="connsiteY653" fmla="*/ 11909 h 6858000"/>
                <a:gd name="connsiteX654" fmla="*/ 3559561 w 6946900"/>
                <a:gd name="connsiteY654" fmla="*/ 16672 h 6858000"/>
                <a:gd name="connsiteX655" fmla="*/ 3571465 w 6946900"/>
                <a:gd name="connsiteY655" fmla="*/ 20642 h 6858000"/>
                <a:gd name="connsiteX656" fmla="*/ 3582576 w 6946900"/>
                <a:gd name="connsiteY656" fmla="*/ 26993 h 6858000"/>
                <a:gd name="connsiteX657" fmla="*/ 3592894 w 6946900"/>
                <a:gd name="connsiteY657" fmla="*/ 31757 h 6858000"/>
                <a:gd name="connsiteX658" fmla="*/ 3603211 w 6946900"/>
                <a:gd name="connsiteY658" fmla="*/ 38902 h 6858000"/>
                <a:gd name="connsiteX659" fmla="*/ 3612735 w 6946900"/>
                <a:gd name="connsiteY659" fmla="*/ 46048 h 6858000"/>
                <a:gd name="connsiteX660" fmla="*/ 3623052 w 6946900"/>
                <a:gd name="connsiteY660" fmla="*/ 53987 h 6858000"/>
                <a:gd name="connsiteX661" fmla="*/ 3631782 w 6946900"/>
                <a:gd name="connsiteY661" fmla="*/ 61132 h 6858000"/>
                <a:gd name="connsiteX662" fmla="*/ 3640512 w 6946900"/>
                <a:gd name="connsiteY662" fmla="*/ 69072 h 6858000"/>
                <a:gd name="connsiteX663" fmla="*/ 3649242 w 6946900"/>
                <a:gd name="connsiteY663" fmla="*/ 78599 h 6858000"/>
                <a:gd name="connsiteX664" fmla="*/ 3656385 w 6946900"/>
                <a:gd name="connsiteY664" fmla="*/ 87332 h 6858000"/>
                <a:gd name="connsiteX665" fmla="*/ 3663528 w 6946900"/>
                <a:gd name="connsiteY665" fmla="*/ 96859 h 6858000"/>
                <a:gd name="connsiteX666" fmla="*/ 3670670 w 6946900"/>
                <a:gd name="connsiteY666" fmla="*/ 107180 h 6858000"/>
                <a:gd name="connsiteX667" fmla="*/ 3677020 w 6946900"/>
                <a:gd name="connsiteY667" fmla="*/ 117501 h 6858000"/>
                <a:gd name="connsiteX668" fmla="*/ 3682575 w 6946900"/>
                <a:gd name="connsiteY668" fmla="*/ 127822 h 6858000"/>
                <a:gd name="connsiteX669" fmla="*/ 3688131 w 6946900"/>
                <a:gd name="connsiteY669" fmla="*/ 138937 h 6858000"/>
                <a:gd name="connsiteX670" fmla="*/ 3692892 w 6946900"/>
                <a:gd name="connsiteY670" fmla="*/ 150052 h 6858000"/>
                <a:gd name="connsiteX671" fmla="*/ 3696067 w 6946900"/>
                <a:gd name="connsiteY671" fmla="*/ 161962 h 6858000"/>
                <a:gd name="connsiteX672" fmla="*/ 3700829 w 6946900"/>
                <a:gd name="connsiteY672" fmla="*/ 173871 h 6858000"/>
                <a:gd name="connsiteX673" fmla="*/ 3703210 w 6946900"/>
                <a:gd name="connsiteY673" fmla="*/ 185779 h 6858000"/>
                <a:gd name="connsiteX674" fmla="*/ 3705591 w 6946900"/>
                <a:gd name="connsiteY674" fmla="*/ 197688 h 6858000"/>
                <a:gd name="connsiteX675" fmla="*/ 3706384 w 6946900"/>
                <a:gd name="connsiteY675" fmla="*/ 211185 h 6858000"/>
                <a:gd name="connsiteX676" fmla="*/ 3707972 w 6946900"/>
                <a:gd name="connsiteY676" fmla="*/ 223094 h 6858000"/>
                <a:gd name="connsiteX677" fmla="*/ 3708765 w 6946900"/>
                <a:gd name="connsiteY677" fmla="*/ 235797 h 6858000"/>
                <a:gd name="connsiteX678" fmla="*/ 3707972 w 6946900"/>
                <a:gd name="connsiteY678" fmla="*/ 249294 h 6858000"/>
                <a:gd name="connsiteX679" fmla="*/ 3706384 w 6946900"/>
                <a:gd name="connsiteY679" fmla="*/ 261997 h 6858000"/>
                <a:gd name="connsiteX680" fmla="*/ 3695273 w 6946900"/>
                <a:gd name="connsiteY680" fmla="*/ 368383 h 6858000"/>
                <a:gd name="connsiteX681" fmla="*/ 3683369 w 6946900"/>
                <a:gd name="connsiteY681" fmla="*/ 493030 h 6858000"/>
                <a:gd name="connsiteX682" fmla="*/ 3672258 w 6946900"/>
                <a:gd name="connsiteY682" fmla="*/ 629586 h 6858000"/>
                <a:gd name="connsiteX683" fmla="*/ 3661147 w 6946900"/>
                <a:gd name="connsiteY683" fmla="*/ 774875 h 6858000"/>
                <a:gd name="connsiteX684" fmla="*/ 3652417 w 6946900"/>
                <a:gd name="connsiteY684" fmla="*/ 921752 h 6858000"/>
                <a:gd name="connsiteX685" fmla="*/ 3644480 w 6946900"/>
                <a:gd name="connsiteY685" fmla="*/ 1066247 h 6858000"/>
                <a:gd name="connsiteX686" fmla="*/ 3642099 w 6946900"/>
                <a:gd name="connsiteY686" fmla="*/ 1135319 h 6858000"/>
                <a:gd name="connsiteX687" fmla="*/ 3640512 w 6946900"/>
                <a:gd name="connsiteY687" fmla="*/ 1200421 h 6858000"/>
                <a:gd name="connsiteX688" fmla="*/ 3638131 w 6946900"/>
                <a:gd name="connsiteY688" fmla="*/ 1263935 h 6858000"/>
                <a:gd name="connsiteX689" fmla="*/ 3638131 w 6946900"/>
                <a:gd name="connsiteY689" fmla="*/ 1322686 h 6858000"/>
                <a:gd name="connsiteX690" fmla="*/ 3638131 w 6946900"/>
                <a:gd name="connsiteY690" fmla="*/ 1345710 h 6858000"/>
                <a:gd name="connsiteX691" fmla="*/ 3639718 w 6946900"/>
                <a:gd name="connsiteY691" fmla="*/ 1368734 h 6858000"/>
                <a:gd name="connsiteX692" fmla="*/ 3641306 w 6946900"/>
                <a:gd name="connsiteY692" fmla="*/ 1390170 h 6858000"/>
                <a:gd name="connsiteX693" fmla="*/ 3642893 w 6946900"/>
                <a:gd name="connsiteY693" fmla="*/ 1412400 h 6858000"/>
                <a:gd name="connsiteX694" fmla="*/ 3645274 w 6946900"/>
                <a:gd name="connsiteY694" fmla="*/ 1433836 h 6858000"/>
                <a:gd name="connsiteX695" fmla="*/ 3649242 w 6946900"/>
                <a:gd name="connsiteY695" fmla="*/ 1455272 h 6858000"/>
                <a:gd name="connsiteX696" fmla="*/ 3652417 w 6946900"/>
                <a:gd name="connsiteY696" fmla="*/ 1476708 h 6858000"/>
                <a:gd name="connsiteX697" fmla="*/ 3655591 w 6946900"/>
                <a:gd name="connsiteY697" fmla="*/ 1497351 h 6858000"/>
                <a:gd name="connsiteX698" fmla="*/ 3665115 w 6946900"/>
                <a:gd name="connsiteY698" fmla="*/ 1537841 h 6858000"/>
                <a:gd name="connsiteX699" fmla="*/ 3676226 w 6946900"/>
                <a:gd name="connsiteY699" fmla="*/ 1576744 h 6858000"/>
                <a:gd name="connsiteX700" fmla="*/ 3689718 w 6946900"/>
                <a:gd name="connsiteY700" fmla="*/ 1614852 h 6858000"/>
                <a:gd name="connsiteX701" fmla="*/ 3703210 w 6946900"/>
                <a:gd name="connsiteY701" fmla="*/ 1652167 h 6858000"/>
                <a:gd name="connsiteX702" fmla="*/ 3718289 w 6946900"/>
                <a:gd name="connsiteY702" fmla="*/ 1687100 h 6858000"/>
                <a:gd name="connsiteX703" fmla="*/ 3734162 w 6946900"/>
                <a:gd name="connsiteY703" fmla="*/ 1722032 h 6858000"/>
                <a:gd name="connsiteX704" fmla="*/ 3751622 w 6946900"/>
                <a:gd name="connsiteY704" fmla="*/ 1754584 h 6858000"/>
                <a:gd name="connsiteX705" fmla="*/ 3769082 w 6946900"/>
                <a:gd name="connsiteY705" fmla="*/ 1787135 h 6858000"/>
                <a:gd name="connsiteX706" fmla="*/ 3788129 w 6946900"/>
                <a:gd name="connsiteY706" fmla="*/ 1817304 h 6858000"/>
                <a:gd name="connsiteX707" fmla="*/ 3807177 w 6946900"/>
                <a:gd name="connsiteY707" fmla="*/ 1845886 h 6858000"/>
                <a:gd name="connsiteX708" fmla="*/ 3826224 w 6946900"/>
                <a:gd name="connsiteY708" fmla="*/ 1873673 h 6858000"/>
                <a:gd name="connsiteX709" fmla="*/ 3845272 w 6946900"/>
                <a:gd name="connsiteY709" fmla="*/ 1899079 h 6858000"/>
                <a:gd name="connsiteX710" fmla="*/ 3865113 w 6946900"/>
                <a:gd name="connsiteY710" fmla="*/ 1924485 h 6858000"/>
                <a:gd name="connsiteX711" fmla="*/ 3884160 w 6946900"/>
                <a:gd name="connsiteY711" fmla="*/ 1947509 h 6858000"/>
                <a:gd name="connsiteX712" fmla="*/ 3903207 w 6946900"/>
                <a:gd name="connsiteY712" fmla="*/ 1968945 h 6858000"/>
                <a:gd name="connsiteX713" fmla="*/ 3920668 w 6946900"/>
                <a:gd name="connsiteY713" fmla="*/ 1990381 h 6858000"/>
                <a:gd name="connsiteX714" fmla="*/ 3938921 w 6946900"/>
                <a:gd name="connsiteY714" fmla="*/ 2007847 h 6858000"/>
                <a:gd name="connsiteX715" fmla="*/ 3956381 w 6946900"/>
                <a:gd name="connsiteY715" fmla="*/ 2025313 h 6858000"/>
                <a:gd name="connsiteX716" fmla="*/ 3987334 w 6946900"/>
                <a:gd name="connsiteY716" fmla="*/ 2055483 h 6858000"/>
                <a:gd name="connsiteX717" fmla="*/ 4013524 w 6946900"/>
                <a:gd name="connsiteY717" fmla="*/ 2079301 h 6858000"/>
                <a:gd name="connsiteX718" fmla="*/ 4034158 w 6946900"/>
                <a:gd name="connsiteY718" fmla="*/ 2095973 h 6858000"/>
                <a:gd name="connsiteX719" fmla="*/ 4052412 w 6946900"/>
                <a:gd name="connsiteY719" fmla="*/ 2110264 h 6858000"/>
                <a:gd name="connsiteX720" fmla="*/ 4044476 w 6946900"/>
                <a:gd name="connsiteY720" fmla="*/ 2055483 h 6858000"/>
                <a:gd name="connsiteX721" fmla="*/ 4038920 w 6946900"/>
                <a:gd name="connsiteY721" fmla="*/ 2000702 h 6858000"/>
                <a:gd name="connsiteX722" fmla="*/ 4033365 w 6946900"/>
                <a:gd name="connsiteY722" fmla="*/ 1945127 h 6858000"/>
                <a:gd name="connsiteX723" fmla="*/ 4027809 w 6946900"/>
                <a:gd name="connsiteY723" fmla="*/ 1888758 h 6858000"/>
                <a:gd name="connsiteX724" fmla="*/ 4024635 w 6946900"/>
                <a:gd name="connsiteY724" fmla="*/ 1832389 h 6858000"/>
                <a:gd name="connsiteX725" fmla="*/ 4022254 w 6946900"/>
                <a:gd name="connsiteY725" fmla="*/ 1776814 h 6858000"/>
                <a:gd name="connsiteX726" fmla="*/ 4021460 w 6946900"/>
                <a:gd name="connsiteY726" fmla="*/ 1720445 h 6858000"/>
                <a:gd name="connsiteX727" fmla="*/ 4021460 w 6946900"/>
                <a:gd name="connsiteY727" fmla="*/ 1664076 h 6858000"/>
                <a:gd name="connsiteX728" fmla="*/ 4022254 w 6946900"/>
                <a:gd name="connsiteY728" fmla="*/ 1608501 h 6858000"/>
                <a:gd name="connsiteX729" fmla="*/ 4023841 w 6946900"/>
                <a:gd name="connsiteY729" fmla="*/ 1554514 h 6858000"/>
                <a:gd name="connsiteX730" fmla="*/ 4027809 w 6946900"/>
                <a:gd name="connsiteY730" fmla="*/ 1499732 h 6858000"/>
                <a:gd name="connsiteX731" fmla="*/ 4032571 w 6946900"/>
                <a:gd name="connsiteY731" fmla="*/ 1446539 h 6858000"/>
                <a:gd name="connsiteX732" fmla="*/ 4039714 w 6946900"/>
                <a:gd name="connsiteY732" fmla="*/ 1393346 h 6858000"/>
                <a:gd name="connsiteX733" fmla="*/ 4046857 w 6946900"/>
                <a:gd name="connsiteY733" fmla="*/ 1342534 h 6858000"/>
                <a:gd name="connsiteX734" fmla="*/ 4056380 w 6946900"/>
                <a:gd name="connsiteY734" fmla="*/ 1291723 h 6858000"/>
                <a:gd name="connsiteX735" fmla="*/ 4066698 w 6946900"/>
                <a:gd name="connsiteY735" fmla="*/ 1243293 h 6858000"/>
                <a:gd name="connsiteX736" fmla="*/ 4080190 w 6946900"/>
                <a:gd name="connsiteY736" fmla="*/ 1195657 h 6858000"/>
                <a:gd name="connsiteX737" fmla="*/ 4087332 w 6946900"/>
                <a:gd name="connsiteY737" fmla="*/ 1173427 h 6858000"/>
                <a:gd name="connsiteX738" fmla="*/ 4093681 w 6946900"/>
                <a:gd name="connsiteY738" fmla="*/ 1150403 h 6858000"/>
                <a:gd name="connsiteX739" fmla="*/ 4101618 w 6946900"/>
                <a:gd name="connsiteY739" fmla="*/ 1128173 h 6858000"/>
                <a:gd name="connsiteX740" fmla="*/ 4110348 w 6946900"/>
                <a:gd name="connsiteY740" fmla="*/ 1106737 h 6858000"/>
                <a:gd name="connsiteX741" fmla="*/ 4119078 w 6946900"/>
                <a:gd name="connsiteY741" fmla="*/ 1086095 h 6858000"/>
                <a:gd name="connsiteX742" fmla="*/ 4127808 w 6946900"/>
                <a:gd name="connsiteY742" fmla="*/ 1064659 h 6858000"/>
                <a:gd name="connsiteX743" fmla="*/ 4138125 w 6946900"/>
                <a:gd name="connsiteY743" fmla="*/ 1044811 h 6858000"/>
                <a:gd name="connsiteX744" fmla="*/ 4147649 w 6946900"/>
                <a:gd name="connsiteY744" fmla="*/ 1024963 h 6858000"/>
                <a:gd name="connsiteX745" fmla="*/ 4157966 w 6946900"/>
                <a:gd name="connsiteY745" fmla="*/ 1005908 h 6858000"/>
                <a:gd name="connsiteX746" fmla="*/ 4169077 w 6946900"/>
                <a:gd name="connsiteY746" fmla="*/ 988442 h 6858000"/>
                <a:gd name="connsiteX747" fmla="*/ 4180188 w 6946900"/>
                <a:gd name="connsiteY747" fmla="*/ 970975 h 6858000"/>
                <a:gd name="connsiteX748" fmla="*/ 4192093 w 6946900"/>
                <a:gd name="connsiteY748" fmla="*/ 953509 h 6858000"/>
                <a:gd name="connsiteX749" fmla="*/ 4205585 w 6946900"/>
                <a:gd name="connsiteY749" fmla="*/ 936836 h 6858000"/>
                <a:gd name="connsiteX750" fmla="*/ 4218283 w 6946900"/>
                <a:gd name="connsiteY750" fmla="*/ 920958 h 6858000"/>
                <a:gd name="connsiteX751" fmla="*/ 4230981 w 6946900"/>
                <a:gd name="connsiteY751" fmla="*/ 905873 h 6858000"/>
                <a:gd name="connsiteX752" fmla="*/ 4246061 w 6946900"/>
                <a:gd name="connsiteY752" fmla="*/ 891583 h 6858000"/>
                <a:gd name="connsiteX753" fmla="*/ 4259553 w 6946900"/>
                <a:gd name="connsiteY753" fmla="*/ 877292 h 6858000"/>
                <a:gd name="connsiteX754" fmla="*/ 4275425 w 6946900"/>
                <a:gd name="connsiteY754" fmla="*/ 864589 h 6858000"/>
                <a:gd name="connsiteX755" fmla="*/ 4290505 w 6946900"/>
                <a:gd name="connsiteY755" fmla="*/ 852680 h 6858000"/>
                <a:gd name="connsiteX756" fmla="*/ 4307171 w 6946900"/>
                <a:gd name="connsiteY756" fmla="*/ 840771 h 6858000"/>
                <a:gd name="connsiteX757" fmla="*/ 4323838 w 6946900"/>
                <a:gd name="connsiteY757" fmla="*/ 830450 h 6858000"/>
                <a:gd name="connsiteX758" fmla="*/ 4341298 w 6946900"/>
                <a:gd name="connsiteY758" fmla="*/ 820129 h 6858000"/>
                <a:gd name="connsiteX759" fmla="*/ 4357964 w 6946900"/>
                <a:gd name="connsiteY759" fmla="*/ 811396 h 6858000"/>
                <a:gd name="connsiteX760" fmla="*/ 4377012 w 6946900"/>
                <a:gd name="connsiteY760" fmla="*/ 803456 h 6858000"/>
                <a:gd name="connsiteX761" fmla="*/ 4396059 w 6946900"/>
                <a:gd name="connsiteY761" fmla="*/ 796311 h 6858000"/>
                <a:gd name="connsiteX762" fmla="*/ 4415106 w 6946900"/>
                <a:gd name="connsiteY762" fmla="*/ 789960 h 6858000"/>
                <a:gd name="connsiteX763" fmla="*/ 4435741 w 6946900"/>
                <a:gd name="connsiteY763" fmla="*/ 784402 h 6858000"/>
                <a:gd name="connsiteX764" fmla="*/ 4456376 w 6946900"/>
                <a:gd name="connsiteY764" fmla="*/ 779638 h 6858000"/>
                <a:gd name="connsiteX765" fmla="*/ 4477804 w 6946900"/>
                <a:gd name="connsiteY765" fmla="*/ 776463 h 6858000"/>
                <a:gd name="connsiteX766" fmla="*/ 4500026 w 6946900"/>
                <a:gd name="connsiteY766" fmla="*/ 772493 h 6858000"/>
                <a:gd name="connsiteX767" fmla="*/ 4521454 w 6946900"/>
                <a:gd name="connsiteY767" fmla="*/ 770905 h 6858000"/>
                <a:gd name="connsiteX768" fmla="*/ 4542883 w 6946900"/>
                <a:gd name="connsiteY768" fmla="*/ 770111 h 6858000"/>
                <a:gd name="connsiteX769" fmla="*/ 4565105 w 6946900"/>
                <a:gd name="connsiteY769" fmla="*/ 770111 h 6858000"/>
                <a:gd name="connsiteX770" fmla="*/ 4585739 w 6946900"/>
                <a:gd name="connsiteY770" fmla="*/ 770905 h 6858000"/>
                <a:gd name="connsiteX771" fmla="*/ 4606374 w 6946900"/>
                <a:gd name="connsiteY771" fmla="*/ 772493 h 6858000"/>
                <a:gd name="connsiteX772" fmla="*/ 4627009 w 6946900"/>
                <a:gd name="connsiteY772" fmla="*/ 774875 h 6858000"/>
                <a:gd name="connsiteX773" fmla="*/ 4646850 w 6946900"/>
                <a:gd name="connsiteY773" fmla="*/ 778051 h 6858000"/>
                <a:gd name="connsiteX774" fmla="*/ 4666691 w 6946900"/>
                <a:gd name="connsiteY774" fmla="*/ 781226 h 6858000"/>
                <a:gd name="connsiteX775" fmla="*/ 4686532 w 6946900"/>
                <a:gd name="connsiteY775" fmla="*/ 786784 h 6858000"/>
                <a:gd name="connsiteX776" fmla="*/ 4705579 w 6946900"/>
                <a:gd name="connsiteY776" fmla="*/ 791547 h 6858000"/>
                <a:gd name="connsiteX777" fmla="*/ 4724627 w 6946900"/>
                <a:gd name="connsiteY777" fmla="*/ 797899 h 6858000"/>
                <a:gd name="connsiteX778" fmla="*/ 4742881 w 6946900"/>
                <a:gd name="connsiteY778" fmla="*/ 805044 h 6858000"/>
                <a:gd name="connsiteX779" fmla="*/ 4761928 w 6946900"/>
                <a:gd name="connsiteY779" fmla="*/ 811396 h 6858000"/>
                <a:gd name="connsiteX780" fmla="*/ 4780182 w 6946900"/>
                <a:gd name="connsiteY780" fmla="*/ 820129 h 6858000"/>
                <a:gd name="connsiteX781" fmla="*/ 4796848 w 6946900"/>
                <a:gd name="connsiteY781" fmla="*/ 828862 h 6858000"/>
                <a:gd name="connsiteX782" fmla="*/ 4815102 w 6946900"/>
                <a:gd name="connsiteY782" fmla="*/ 838389 h 6858000"/>
                <a:gd name="connsiteX783" fmla="*/ 4832562 w 6946900"/>
                <a:gd name="connsiteY783" fmla="*/ 848710 h 6858000"/>
                <a:gd name="connsiteX784" fmla="*/ 4850022 w 6946900"/>
                <a:gd name="connsiteY784" fmla="*/ 859031 h 6858000"/>
                <a:gd name="connsiteX785" fmla="*/ 4867482 w 6946900"/>
                <a:gd name="connsiteY785" fmla="*/ 870146 h 6858000"/>
                <a:gd name="connsiteX786" fmla="*/ 4884149 w 6946900"/>
                <a:gd name="connsiteY786" fmla="*/ 882849 h 6858000"/>
                <a:gd name="connsiteX787" fmla="*/ 4900815 w 6946900"/>
                <a:gd name="connsiteY787" fmla="*/ 894758 h 6858000"/>
                <a:gd name="connsiteX788" fmla="*/ 4917482 w 6946900"/>
                <a:gd name="connsiteY788" fmla="*/ 907461 h 6858000"/>
                <a:gd name="connsiteX789" fmla="*/ 4950021 w 6946900"/>
                <a:gd name="connsiteY789" fmla="*/ 935249 h 6858000"/>
                <a:gd name="connsiteX790" fmla="*/ 4981767 w 6946900"/>
                <a:gd name="connsiteY790" fmla="*/ 965418 h 6858000"/>
                <a:gd name="connsiteX791" fmla="*/ 5014306 w 6946900"/>
                <a:gd name="connsiteY791" fmla="*/ 996381 h 6858000"/>
                <a:gd name="connsiteX792" fmla="*/ 5045258 w 6946900"/>
                <a:gd name="connsiteY792" fmla="*/ 1030520 h 6858000"/>
                <a:gd name="connsiteX793" fmla="*/ 5076210 w 6946900"/>
                <a:gd name="connsiteY793" fmla="*/ 1066247 h 6858000"/>
                <a:gd name="connsiteX794" fmla="*/ 5106369 w 6946900"/>
                <a:gd name="connsiteY794" fmla="*/ 1102768 h 6858000"/>
                <a:gd name="connsiteX795" fmla="*/ 5137321 w 6946900"/>
                <a:gd name="connsiteY795" fmla="*/ 1140876 h 6858000"/>
                <a:gd name="connsiteX796" fmla="*/ 5167479 w 6946900"/>
                <a:gd name="connsiteY796" fmla="*/ 1180573 h 6858000"/>
                <a:gd name="connsiteX797" fmla="*/ 5198431 w 6946900"/>
                <a:gd name="connsiteY797" fmla="*/ 1221857 h 6858000"/>
                <a:gd name="connsiteX798" fmla="*/ 5229383 w 6946900"/>
                <a:gd name="connsiteY798" fmla="*/ 1263935 h 6858000"/>
                <a:gd name="connsiteX799" fmla="*/ 5259541 w 6946900"/>
                <a:gd name="connsiteY799" fmla="*/ 1306808 h 6858000"/>
                <a:gd name="connsiteX800" fmla="*/ 5321446 w 6946900"/>
                <a:gd name="connsiteY800" fmla="*/ 1395728 h 6858000"/>
                <a:gd name="connsiteX801" fmla="*/ 5385731 w 6946900"/>
                <a:gd name="connsiteY801" fmla="*/ 1487823 h 6858000"/>
                <a:gd name="connsiteX802" fmla="*/ 5451603 w 6946900"/>
                <a:gd name="connsiteY802" fmla="*/ 1582301 h 6858000"/>
                <a:gd name="connsiteX803" fmla="*/ 5484936 w 6946900"/>
                <a:gd name="connsiteY803" fmla="*/ 1628349 h 6858000"/>
                <a:gd name="connsiteX804" fmla="*/ 5519856 w 6946900"/>
                <a:gd name="connsiteY804" fmla="*/ 1675985 h 6858000"/>
                <a:gd name="connsiteX805" fmla="*/ 5554776 w 6946900"/>
                <a:gd name="connsiteY805" fmla="*/ 1723620 h 6858000"/>
                <a:gd name="connsiteX806" fmla="*/ 5591284 w 6946900"/>
                <a:gd name="connsiteY806" fmla="*/ 1770462 h 6858000"/>
                <a:gd name="connsiteX807" fmla="*/ 5675410 w 6946900"/>
                <a:gd name="connsiteY807" fmla="*/ 1878437 h 6858000"/>
                <a:gd name="connsiteX808" fmla="*/ 5765885 w 6946900"/>
                <a:gd name="connsiteY808" fmla="*/ 1997526 h 6858000"/>
                <a:gd name="connsiteX809" fmla="*/ 5814297 w 6946900"/>
                <a:gd name="connsiteY809" fmla="*/ 2061834 h 6858000"/>
                <a:gd name="connsiteX810" fmla="*/ 5863502 w 6946900"/>
                <a:gd name="connsiteY810" fmla="*/ 2128524 h 6858000"/>
                <a:gd name="connsiteX811" fmla="*/ 5912708 w 6946900"/>
                <a:gd name="connsiteY811" fmla="*/ 2198390 h 6858000"/>
                <a:gd name="connsiteX812" fmla="*/ 5963502 w 6946900"/>
                <a:gd name="connsiteY812" fmla="*/ 2269844 h 6858000"/>
                <a:gd name="connsiteX813" fmla="*/ 6015088 w 6946900"/>
                <a:gd name="connsiteY813" fmla="*/ 2345267 h 6858000"/>
                <a:gd name="connsiteX814" fmla="*/ 6067468 w 6946900"/>
                <a:gd name="connsiteY814" fmla="*/ 2422278 h 6858000"/>
                <a:gd name="connsiteX815" fmla="*/ 6119849 w 6946900"/>
                <a:gd name="connsiteY815" fmla="*/ 2502465 h 6858000"/>
                <a:gd name="connsiteX816" fmla="*/ 6173023 w 6946900"/>
                <a:gd name="connsiteY816" fmla="*/ 2585034 h 6858000"/>
                <a:gd name="connsiteX817" fmla="*/ 6224610 w 6946900"/>
                <a:gd name="connsiteY817" fmla="*/ 2669190 h 6858000"/>
                <a:gd name="connsiteX818" fmla="*/ 6276196 w 6946900"/>
                <a:gd name="connsiteY818" fmla="*/ 2755728 h 6858000"/>
                <a:gd name="connsiteX819" fmla="*/ 6328576 w 6946900"/>
                <a:gd name="connsiteY819" fmla="*/ 2844649 h 6858000"/>
                <a:gd name="connsiteX820" fmla="*/ 6378576 w 6946900"/>
                <a:gd name="connsiteY820" fmla="*/ 2936745 h 6858000"/>
                <a:gd name="connsiteX821" fmla="*/ 6324608 w 6946900"/>
                <a:gd name="connsiteY821" fmla="*/ 2977235 h 6858000"/>
                <a:gd name="connsiteX822" fmla="*/ 6295244 w 6946900"/>
                <a:gd name="connsiteY822" fmla="*/ 2998671 h 6858000"/>
                <a:gd name="connsiteX823" fmla="*/ 6265085 w 6946900"/>
                <a:gd name="connsiteY823" fmla="*/ 3020107 h 6858000"/>
                <a:gd name="connsiteX824" fmla="*/ 6233340 w 6946900"/>
                <a:gd name="connsiteY824" fmla="*/ 3042337 h 6858000"/>
                <a:gd name="connsiteX825" fmla="*/ 6199213 w 6946900"/>
                <a:gd name="connsiteY825" fmla="*/ 3064567 h 6858000"/>
                <a:gd name="connsiteX826" fmla="*/ 6165086 w 6946900"/>
                <a:gd name="connsiteY826" fmla="*/ 3086797 h 6858000"/>
                <a:gd name="connsiteX827" fmla="*/ 6127785 w 6946900"/>
                <a:gd name="connsiteY827" fmla="*/ 3110615 h 6858000"/>
                <a:gd name="connsiteX828" fmla="*/ 6090484 w 6946900"/>
                <a:gd name="connsiteY828" fmla="*/ 3132845 h 6858000"/>
                <a:gd name="connsiteX829" fmla="*/ 6050802 w 6946900"/>
                <a:gd name="connsiteY829" fmla="*/ 3155075 h 6858000"/>
                <a:gd name="connsiteX830" fmla="*/ 6010326 w 6946900"/>
                <a:gd name="connsiteY830" fmla="*/ 3178893 h 6858000"/>
                <a:gd name="connsiteX831" fmla="*/ 5968264 w 6946900"/>
                <a:gd name="connsiteY831" fmla="*/ 3201123 h 6858000"/>
                <a:gd name="connsiteX832" fmla="*/ 5924613 w 6946900"/>
                <a:gd name="connsiteY832" fmla="*/ 3222559 h 6858000"/>
                <a:gd name="connsiteX833" fmla="*/ 5880169 w 6946900"/>
                <a:gd name="connsiteY833" fmla="*/ 3245583 h 6858000"/>
                <a:gd name="connsiteX834" fmla="*/ 5833344 w 6946900"/>
                <a:gd name="connsiteY834" fmla="*/ 3267019 h 6858000"/>
                <a:gd name="connsiteX835" fmla="*/ 5785726 w 6946900"/>
                <a:gd name="connsiteY835" fmla="*/ 3287661 h 6858000"/>
                <a:gd name="connsiteX836" fmla="*/ 5725409 w 6946900"/>
                <a:gd name="connsiteY836" fmla="*/ 3312273 h 6858000"/>
                <a:gd name="connsiteX837" fmla="*/ 5664299 w 6946900"/>
                <a:gd name="connsiteY837" fmla="*/ 3336885 h 6858000"/>
                <a:gd name="connsiteX838" fmla="*/ 5603188 w 6946900"/>
                <a:gd name="connsiteY838" fmla="*/ 3359115 h 6858000"/>
                <a:gd name="connsiteX839" fmla="*/ 5542078 w 6946900"/>
                <a:gd name="connsiteY839" fmla="*/ 3379757 h 6858000"/>
                <a:gd name="connsiteX840" fmla="*/ 5479380 w 6946900"/>
                <a:gd name="connsiteY840" fmla="*/ 3398811 h 6858000"/>
                <a:gd name="connsiteX841" fmla="*/ 5417476 w 6946900"/>
                <a:gd name="connsiteY841" fmla="*/ 3416278 h 6858000"/>
                <a:gd name="connsiteX842" fmla="*/ 5355572 w 6946900"/>
                <a:gd name="connsiteY842" fmla="*/ 3432950 h 6858000"/>
                <a:gd name="connsiteX843" fmla="*/ 5292081 w 6946900"/>
                <a:gd name="connsiteY843" fmla="*/ 3447241 h 6858000"/>
                <a:gd name="connsiteX844" fmla="*/ 5229383 w 6946900"/>
                <a:gd name="connsiteY844" fmla="*/ 3461532 h 6858000"/>
                <a:gd name="connsiteX845" fmla="*/ 5165098 w 6946900"/>
                <a:gd name="connsiteY845" fmla="*/ 3473441 h 6858000"/>
                <a:gd name="connsiteX846" fmla="*/ 5101607 w 6946900"/>
                <a:gd name="connsiteY846" fmla="*/ 3483762 h 6858000"/>
                <a:gd name="connsiteX847" fmla="*/ 5037322 w 6946900"/>
                <a:gd name="connsiteY847" fmla="*/ 3492495 h 6858000"/>
                <a:gd name="connsiteX848" fmla="*/ 4972243 w 6946900"/>
                <a:gd name="connsiteY848" fmla="*/ 3500434 h 6858000"/>
                <a:gd name="connsiteX849" fmla="*/ 4907958 w 6946900"/>
                <a:gd name="connsiteY849" fmla="*/ 3505992 h 6858000"/>
                <a:gd name="connsiteX850" fmla="*/ 4842086 w 6946900"/>
                <a:gd name="connsiteY850" fmla="*/ 3510755 h 6858000"/>
                <a:gd name="connsiteX851" fmla="*/ 4776214 w 6946900"/>
                <a:gd name="connsiteY851" fmla="*/ 3513137 h 6858000"/>
                <a:gd name="connsiteX852" fmla="*/ 4711135 w 6946900"/>
                <a:gd name="connsiteY852" fmla="*/ 3514725 h 6858000"/>
                <a:gd name="connsiteX853" fmla="*/ 4644469 w 6946900"/>
                <a:gd name="connsiteY853" fmla="*/ 3514725 h 6858000"/>
                <a:gd name="connsiteX854" fmla="*/ 4577803 w 6946900"/>
                <a:gd name="connsiteY854" fmla="*/ 3513931 h 6858000"/>
                <a:gd name="connsiteX855" fmla="*/ 4511137 w 6946900"/>
                <a:gd name="connsiteY855" fmla="*/ 3510755 h 6858000"/>
                <a:gd name="connsiteX856" fmla="*/ 4443677 w 6946900"/>
                <a:gd name="connsiteY856" fmla="*/ 3505992 h 6858000"/>
                <a:gd name="connsiteX857" fmla="*/ 4376218 w 6946900"/>
                <a:gd name="connsiteY857" fmla="*/ 3500434 h 6858000"/>
                <a:gd name="connsiteX858" fmla="*/ 4307965 w 6946900"/>
                <a:gd name="connsiteY858" fmla="*/ 3493289 h 6858000"/>
                <a:gd name="connsiteX859" fmla="*/ 4240505 w 6946900"/>
                <a:gd name="connsiteY859" fmla="*/ 3484556 h 6858000"/>
                <a:gd name="connsiteX860" fmla="*/ 4171458 w 6946900"/>
                <a:gd name="connsiteY860" fmla="*/ 3474234 h 6858000"/>
                <a:gd name="connsiteX861" fmla="*/ 4103205 w 6946900"/>
                <a:gd name="connsiteY861" fmla="*/ 3462326 h 6858000"/>
                <a:gd name="connsiteX862" fmla="*/ 4034158 w 6946900"/>
                <a:gd name="connsiteY862" fmla="*/ 3448829 h 6858000"/>
                <a:gd name="connsiteX863" fmla="*/ 3965112 w 6946900"/>
                <a:gd name="connsiteY863" fmla="*/ 3434538 h 6858000"/>
                <a:gd name="connsiteX864" fmla="*/ 3895271 w 6946900"/>
                <a:gd name="connsiteY864" fmla="*/ 3417866 h 6858000"/>
                <a:gd name="connsiteX865" fmla="*/ 3826224 w 6946900"/>
                <a:gd name="connsiteY865" fmla="*/ 3401193 h 6858000"/>
                <a:gd name="connsiteX866" fmla="*/ 3754796 w 6946900"/>
                <a:gd name="connsiteY866" fmla="*/ 3382139 h 6858000"/>
                <a:gd name="connsiteX867" fmla="*/ 3684956 w 6946900"/>
                <a:gd name="connsiteY867" fmla="*/ 3360703 h 6858000"/>
                <a:gd name="connsiteX868" fmla="*/ 3689718 w 6946900"/>
                <a:gd name="connsiteY868" fmla="*/ 3309097 h 6858000"/>
                <a:gd name="connsiteX869" fmla="*/ 3695273 w 6946900"/>
                <a:gd name="connsiteY869" fmla="*/ 3259080 h 6858000"/>
                <a:gd name="connsiteX870" fmla="*/ 3700829 w 6946900"/>
                <a:gd name="connsiteY870" fmla="*/ 3209062 h 6858000"/>
                <a:gd name="connsiteX871" fmla="*/ 3707972 w 6946900"/>
                <a:gd name="connsiteY871" fmla="*/ 3160633 h 6858000"/>
                <a:gd name="connsiteX872" fmla="*/ 3714321 w 6946900"/>
                <a:gd name="connsiteY872" fmla="*/ 3112997 h 6858000"/>
                <a:gd name="connsiteX873" fmla="*/ 3721464 w 6946900"/>
                <a:gd name="connsiteY873" fmla="*/ 3066155 h 6858000"/>
                <a:gd name="connsiteX874" fmla="*/ 3729400 w 6946900"/>
                <a:gd name="connsiteY874" fmla="*/ 3021695 h 6858000"/>
                <a:gd name="connsiteX875" fmla="*/ 3738130 w 6946900"/>
                <a:gd name="connsiteY875" fmla="*/ 2976441 h 6858000"/>
                <a:gd name="connsiteX876" fmla="*/ 3746860 w 6946900"/>
                <a:gd name="connsiteY876" fmla="*/ 2934363 h 6858000"/>
                <a:gd name="connsiteX877" fmla="*/ 3754796 w 6946900"/>
                <a:gd name="connsiteY877" fmla="*/ 2891490 h 6858000"/>
                <a:gd name="connsiteX878" fmla="*/ 3764320 w 6946900"/>
                <a:gd name="connsiteY878" fmla="*/ 2851000 h 6858000"/>
                <a:gd name="connsiteX879" fmla="*/ 3773844 w 6946900"/>
                <a:gd name="connsiteY879" fmla="*/ 2812097 h 6858000"/>
                <a:gd name="connsiteX880" fmla="*/ 3784161 w 6946900"/>
                <a:gd name="connsiteY880" fmla="*/ 2773989 h 6858000"/>
                <a:gd name="connsiteX881" fmla="*/ 3795272 w 6946900"/>
                <a:gd name="connsiteY881" fmla="*/ 2736674 h 6858000"/>
                <a:gd name="connsiteX882" fmla="*/ 3805590 w 6946900"/>
                <a:gd name="connsiteY882" fmla="*/ 2701741 h 6858000"/>
                <a:gd name="connsiteX883" fmla="*/ 3815907 w 6946900"/>
                <a:gd name="connsiteY883" fmla="*/ 2667602 h 6858000"/>
                <a:gd name="connsiteX884" fmla="*/ 3848446 w 6946900"/>
                <a:gd name="connsiteY884" fmla="*/ 2656488 h 6858000"/>
                <a:gd name="connsiteX885" fmla="*/ 3881779 w 6946900"/>
                <a:gd name="connsiteY885" fmla="*/ 2644578 h 6858000"/>
                <a:gd name="connsiteX886" fmla="*/ 3917493 w 6946900"/>
                <a:gd name="connsiteY886" fmla="*/ 2631082 h 6858000"/>
                <a:gd name="connsiteX887" fmla="*/ 3953207 w 6946900"/>
                <a:gd name="connsiteY887" fmla="*/ 2617585 h 6858000"/>
                <a:gd name="connsiteX888" fmla="*/ 3988921 w 6946900"/>
                <a:gd name="connsiteY888" fmla="*/ 2601706 h 6858000"/>
                <a:gd name="connsiteX889" fmla="*/ 4025428 w 6946900"/>
                <a:gd name="connsiteY889" fmla="*/ 2585828 h 6858000"/>
                <a:gd name="connsiteX890" fmla="*/ 4062729 w 6946900"/>
                <a:gd name="connsiteY890" fmla="*/ 2568361 h 6858000"/>
                <a:gd name="connsiteX891" fmla="*/ 4100824 w 6946900"/>
                <a:gd name="connsiteY891" fmla="*/ 2550101 h 6858000"/>
                <a:gd name="connsiteX892" fmla="*/ 4138125 w 6946900"/>
                <a:gd name="connsiteY892" fmla="*/ 2530253 h 6858000"/>
                <a:gd name="connsiteX893" fmla="*/ 4176220 w 6946900"/>
                <a:gd name="connsiteY893" fmla="*/ 2509610 h 6858000"/>
                <a:gd name="connsiteX894" fmla="*/ 4212728 w 6946900"/>
                <a:gd name="connsiteY894" fmla="*/ 2488174 h 6858000"/>
                <a:gd name="connsiteX895" fmla="*/ 4250823 w 6946900"/>
                <a:gd name="connsiteY895" fmla="*/ 2464356 h 6858000"/>
                <a:gd name="connsiteX896" fmla="*/ 4288124 w 6946900"/>
                <a:gd name="connsiteY896" fmla="*/ 2441332 h 6858000"/>
                <a:gd name="connsiteX897" fmla="*/ 4325425 w 6946900"/>
                <a:gd name="connsiteY897" fmla="*/ 2415133 h 6858000"/>
                <a:gd name="connsiteX898" fmla="*/ 4361932 w 6946900"/>
                <a:gd name="connsiteY898" fmla="*/ 2389727 h 6858000"/>
                <a:gd name="connsiteX899" fmla="*/ 4396853 w 6946900"/>
                <a:gd name="connsiteY899" fmla="*/ 2361940 h 6858000"/>
                <a:gd name="connsiteX900" fmla="*/ 4432566 w 6946900"/>
                <a:gd name="connsiteY900" fmla="*/ 2333358 h 6858000"/>
                <a:gd name="connsiteX901" fmla="*/ 4467487 w 6946900"/>
                <a:gd name="connsiteY901" fmla="*/ 2303189 h 6858000"/>
                <a:gd name="connsiteX902" fmla="*/ 4500820 w 6946900"/>
                <a:gd name="connsiteY902" fmla="*/ 2271432 h 6858000"/>
                <a:gd name="connsiteX903" fmla="*/ 4532565 w 6946900"/>
                <a:gd name="connsiteY903" fmla="*/ 2238880 h 6858000"/>
                <a:gd name="connsiteX904" fmla="*/ 4563517 w 6946900"/>
                <a:gd name="connsiteY904" fmla="*/ 2205535 h 6858000"/>
                <a:gd name="connsiteX905" fmla="*/ 4594469 w 6946900"/>
                <a:gd name="connsiteY905" fmla="*/ 2169809 h 6858000"/>
                <a:gd name="connsiteX906" fmla="*/ 4623040 w 6946900"/>
                <a:gd name="connsiteY906" fmla="*/ 2133288 h 6858000"/>
                <a:gd name="connsiteX907" fmla="*/ 4649231 w 6946900"/>
                <a:gd name="connsiteY907" fmla="*/ 2095973 h 6858000"/>
                <a:gd name="connsiteX908" fmla="*/ 4662723 w 6946900"/>
                <a:gd name="connsiteY908" fmla="*/ 2076125 h 6858000"/>
                <a:gd name="connsiteX909" fmla="*/ 4675421 w 6946900"/>
                <a:gd name="connsiteY909" fmla="*/ 2057071 h 6858000"/>
                <a:gd name="connsiteX910" fmla="*/ 4687326 w 6946900"/>
                <a:gd name="connsiteY910" fmla="*/ 2037223 h 6858000"/>
                <a:gd name="connsiteX911" fmla="*/ 4698437 w 6946900"/>
                <a:gd name="connsiteY911" fmla="*/ 2016580 h 6858000"/>
                <a:gd name="connsiteX912" fmla="*/ 4709548 w 6946900"/>
                <a:gd name="connsiteY912" fmla="*/ 1995938 h 6858000"/>
                <a:gd name="connsiteX913" fmla="*/ 4721452 w 6946900"/>
                <a:gd name="connsiteY913" fmla="*/ 1975296 h 6858000"/>
                <a:gd name="connsiteX914" fmla="*/ 4731770 w 6946900"/>
                <a:gd name="connsiteY914" fmla="*/ 1953860 h 6858000"/>
                <a:gd name="connsiteX915" fmla="*/ 4741293 w 6946900"/>
                <a:gd name="connsiteY915" fmla="*/ 1932424 h 6858000"/>
                <a:gd name="connsiteX916" fmla="*/ 4750817 w 6946900"/>
                <a:gd name="connsiteY916" fmla="*/ 1910194 h 6858000"/>
                <a:gd name="connsiteX917" fmla="*/ 4759547 w 6946900"/>
                <a:gd name="connsiteY917" fmla="*/ 1887964 h 6858000"/>
                <a:gd name="connsiteX918" fmla="*/ 4766690 w 6946900"/>
                <a:gd name="connsiteY918" fmla="*/ 1865734 h 6858000"/>
                <a:gd name="connsiteX919" fmla="*/ 4774626 w 6946900"/>
                <a:gd name="connsiteY919" fmla="*/ 1841916 h 6858000"/>
                <a:gd name="connsiteX920" fmla="*/ 4781769 w 6946900"/>
                <a:gd name="connsiteY920" fmla="*/ 1818892 h 6858000"/>
                <a:gd name="connsiteX921" fmla="*/ 4788912 w 6946900"/>
                <a:gd name="connsiteY921" fmla="*/ 1795868 h 6858000"/>
                <a:gd name="connsiteX922" fmla="*/ 4794467 w 6946900"/>
                <a:gd name="connsiteY922" fmla="*/ 1771256 h 6858000"/>
                <a:gd name="connsiteX923" fmla="*/ 4800023 w 6946900"/>
                <a:gd name="connsiteY923" fmla="*/ 1747438 h 6858000"/>
                <a:gd name="connsiteX924" fmla="*/ 4803991 w 6946900"/>
                <a:gd name="connsiteY924" fmla="*/ 1723620 h 6858000"/>
                <a:gd name="connsiteX925" fmla="*/ 4807166 w 6946900"/>
                <a:gd name="connsiteY925" fmla="*/ 1700596 h 6858000"/>
                <a:gd name="connsiteX926" fmla="*/ 4811134 w 6946900"/>
                <a:gd name="connsiteY926" fmla="*/ 1676779 h 6858000"/>
                <a:gd name="connsiteX927" fmla="*/ 4813515 w 6946900"/>
                <a:gd name="connsiteY927" fmla="*/ 1654549 h 6858000"/>
                <a:gd name="connsiteX928" fmla="*/ 4815102 w 6946900"/>
                <a:gd name="connsiteY928" fmla="*/ 1632319 h 6858000"/>
                <a:gd name="connsiteX929" fmla="*/ 4815896 w 6946900"/>
                <a:gd name="connsiteY929" fmla="*/ 1609295 h 6858000"/>
                <a:gd name="connsiteX930" fmla="*/ 4816689 w 6946900"/>
                <a:gd name="connsiteY930" fmla="*/ 1587065 h 6858000"/>
                <a:gd name="connsiteX931" fmla="*/ 4816689 w 6946900"/>
                <a:gd name="connsiteY931" fmla="*/ 1565629 h 6858000"/>
                <a:gd name="connsiteX932" fmla="*/ 4815896 w 6946900"/>
                <a:gd name="connsiteY932" fmla="*/ 1544192 h 6858000"/>
                <a:gd name="connsiteX933" fmla="*/ 4814309 w 6946900"/>
                <a:gd name="connsiteY933" fmla="*/ 1521962 h 6858000"/>
                <a:gd name="connsiteX934" fmla="*/ 4812721 w 6946900"/>
                <a:gd name="connsiteY934" fmla="*/ 1501320 h 6858000"/>
                <a:gd name="connsiteX935" fmla="*/ 4810340 w 6946900"/>
                <a:gd name="connsiteY935" fmla="*/ 1480678 h 6858000"/>
                <a:gd name="connsiteX936" fmla="*/ 4806372 w 6946900"/>
                <a:gd name="connsiteY936" fmla="*/ 1460830 h 6858000"/>
                <a:gd name="connsiteX937" fmla="*/ 4803198 w 6946900"/>
                <a:gd name="connsiteY937" fmla="*/ 1440188 h 6858000"/>
                <a:gd name="connsiteX938" fmla="*/ 4799229 w 6946900"/>
                <a:gd name="connsiteY938" fmla="*/ 1420339 h 6858000"/>
                <a:gd name="connsiteX939" fmla="*/ 4793674 w 6946900"/>
                <a:gd name="connsiteY939" fmla="*/ 1401285 h 6858000"/>
                <a:gd name="connsiteX940" fmla="*/ 4788912 w 6946900"/>
                <a:gd name="connsiteY940" fmla="*/ 1382231 h 6858000"/>
                <a:gd name="connsiteX941" fmla="*/ 4782563 w 6946900"/>
                <a:gd name="connsiteY941" fmla="*/ 1363177 h 6858000"/>
                <a:gd name="connsiteX942" fmla="*/ 4775420 w 6946900"/>
                <a:gd name="connsiteY942" fmla="*/ 1344916 h 6858000"/>
                <a:gd name="connsiteX943" fmla="*/ 4768277 w 6946900"/>
                <a:gd name="connsiteY943" fmla="*/ 1327450 h 6858000"/>
                <a:gd name="connsiteX944" fmla="*/ 4760341 w 6946900"/>
                <a:gd name="connsiteY944" fmla="*/ 1310777 h 6858000"/>
                <a:gd name="connsiteX945" fmla="*/ 4752404 w 6946900"/>
                <a:gd name="connsiteY945" fmla="*/ 1293311 h 6858000"/>
                <a:gd name="connsiteX946" fmla="*/ 4742881 w 6946900"/>
                <a:gd name="connsiteY946" fmla="*/ 1276638 h 6858000"/>
                <a:gd name="connsiteX947" fmla="*/ 4733357 w 6946900"/>
                <a:gd name="connsiteY947" fmla="*/ 1260760 h 6858000"/>
                <a:gd name="connsiteX948" fmla="*/ 4723040 w 6946900"/>
                <a:gd name="connsiteY948" fmla="*/ 1244881 h 6858000"/>
                <a:gd name="connsiteX949" fmla="*/ 4712722 w 6946900"/>
                <a:gd name="connsiteY949" fmla="*/ 1229796 h 6858000"/>
                <a:gd name="connsiteX950" fmla="*/ 4701611 w 6946900"/>
                <a:gd name="connsiteY950" fmla="*/ 1215506 h 6858000"/>
                <a:gd name="connsiteX951" fmla="*/ 4688913 w 6946900"/>
                <a:gd name="connsiteY951" fmla="*/ 1200421 h 6858000"/>
                <a:gd name="connsiteX952" fmla="*/ 4677008 w 6946900"/>
                <a:gd name="connsiteY952" fmla="*/ 1187718 h 6858000"/>
                <a:gd name="connsiteX953" fmla="*/ 4664310 w 6946900"/>
                <a:gd name="connsiteY953" fmla="*/ 1175015 h 6858000"/>
                <a:gd name="connsiteX954" fmla="*/ 4650024 w 6946900"/>
                <a:gd name="connsiteY954" fmla="*/ 1161518 h 6858000"/>
                <a:gd name="connsiteX955" fmla="*/ 4636532 w 6946900"/>
                <a:gd name="connsiteY955" fmla="*/ 1149610 h 6858000"/>
                <a:gd name="connsiteX956" fmla="*/ 4616691 w 6946900"/>
                <a:gd name="connsiteY956" fmla="*/ 1135319 h 6858000"/>
                <a:gd name="connsiteX957" fmla="*/ 4596850 w 6946900"/>
                <a:gd name="connsiteY957" fmla="*/ 1121822 h 6858000"/>
                <a:gd name="connsiteX958" fmla="*/ 4577009 w 6946900"/>
                <a:gd name="connsiteY958" fmla="*/ 1109913 h 6858000"/>
                <a:gd name="connsiteX959" fmla="*/ 4556375 w 6946900"/>
                <a:gd name="connsiteY959" fmla="*/ 1099592 h 6858000"/>
                <a:gd name="connsiteX960" fmla="*/ 4534153 w 6946900"/>
                <a:gd name="connsiteY960" fmla="*/ 1090859 h 6858000"/>
                <a:gd name="connsiteX961" fmla="*/ 4513518 w 6946900"/>
                <a:gd name="connsiteY961" fmla="*/ 1082919 h 6858000"/>
                <a:gd name="connsiteX962" fmla="*/ 4492090 w 6946900"/>
                <a:gd name="connsiteY962" fmla="*/ 1077362 h 6858000"/>
                <a:gd name="connsiteX963" fmla="*/ 4469868 w 6946900"/>
                <a:gd name="connsiteY963" fmla="*/ 1072598 h 6858000"/>
                <a:gd name="connsiteX964" fmla="*/ 4448439 w 6946900"/>
                <a:gd name="connsiteY964" fmla="*/ 1070217 h 6858000"/>
                <a:gd name="connsiteX965" fmla="*/ 4426217 w 6946900"/>
                <a:gd name="connsiteY965" fmla="*/ 1068629 h 6858000"/>
                <a:gd name="connsiteX966" fmla="*/ 4403995 w 6946900"/>
                <a:gd name="connsiteY966" fmla="*/ 1069423 h 6858000"/>
                <a:gd name="connsiteX967" fmla="*/ 4382567 w 6946900"/>
                <a:gd name="connsiteY967" fmla="*/ 1071011 h 6858000"/>
                <a:gd name="connsiteX968" fmla="*/ 4361139 w 6946900"/>
                <a:gd name="connsiteY968" fmla="*/ 1073392 h 6858000"/>
                <a:gd name="connsiteX969" fmla="*/ 4338917 w 6946900"/>
                <a:gd name="connsiteY969" fmla="*/ 1078950 h 6858000"/>
                <a:gd name="connsiteX970" fmla="*/ 4317488 w 6946900"/>
                <a:gd name="connsiteY970" fmla="*/ 1086095 h 6858000"/>
                <a:gd name="connsiteX971" fmla="*/ 4296854 w 6946900"/>
                <a:gd name="connsiteY971" fmla="*/ 1093241 h 6858000"/>
                <a:gd name="connsiteX972" fmla="*/ 4282568 w 6946900"/>
                <a:gd name="connsiteY972" fmla="*/ 1100386 h 6858000"/>
                <a:gd name="connsiteX973" fmla="*/ 4267489 w 6946900"/>
                <a:gd name="connsiteY973" fmla="*/ 1108325 h 6858000"/>
                <a:gd name="connsiteX974" fmla="*/ 4254791 w 6946900"/>
                <a:gd name="connsiteY974" fmla="*/ 1117058 h 6858000"/>
                <a:gd name="connsiteX975" fmla="*/ 4240505 w 6946900"/>
                <a:gd name="connsiteY975" fmla="*/ 1126586 h 6858000"/>
                <a:gd name="connsiteX976" fmla="*/ 4228601 w 6946900"/>
                <a:gd name="connsiteY976" fmla="*/ 1136907 h 6858000"/>
                <a:gd name="connsiteX977" fmla="*/ 4217490 w 6946900"/>
                <a:gd name="connsiteY977" fmla="*/ 1148022 h 6858000"/>
                <a:gd name="connsiteX978" fmla="*/ 4206379 w 6946900"/>
                <a:gd name="connsiteY978" fmla="*/ 1159931 h 6858000"/>
                <a:gd name="connsiteX979" fmla="*/ 4196061 w 6946900"/>
                <a:gd name="connsiteY979" fmla="*/ 1173427 h 6858000"/>
                <a:gd name="connsiteX980" fmla="*/ 4186538 w 6946900"/>
                <a:gd name="connsiteY980" fmla="*/ 1186130 h 6858000"/>
                <a:gd name="connsiteX981" fmla="*/ 4177808 w 6946900"/>
                <a:gd name="connsiteY981" fmla="*/ 1199627 h 6858000"/>
                <a:gd name="connsiteX982" fmla="*/ 4169871 w 6946900"/>
                <a:gd name="connsiteY982" fmla="*/ 1214712 h 6858000"/>
                <a:gd name="connsiteX983" fmla="*/ 4161935 w 6946900"/>
                <a:gd name="connsiteY983" fmla="*/ 1229796 h 6858000"/>
                <a:gd name="connsiteX984" fmla="*/ 4156379 w 6946900"/>
                <a:gd name="connsiteY984" fmla="*/ 1245675 h 6858000"/>
                <a:gd name="connsiteX985" fmla="*/ 4150824 w 6946900"/>
                <a:gd name="connsiteY985" fmla="*/ 1261554 h 6858000"/>
                <a:gd name="connsiteX986" fmla="*/ 4146855 w 6946900"/>
                <a:gd name="connsiteY986" fmla="*/ 1277432 h 6858000"/>
                <a:gd name="connsiteX987" fmla="*/ 4142887 w 6946900"/>
                <a:gd name="connsiteY987" fmla="*/ 1294899 h 6858000"/>
                <a:gd name="connsiteX988" fmla="*/ 4140506 w 6946900"/>
                <a:gd name="connsiteY988" fmla="*/ 1313953 h 6858000"/>
                <a:gd name="connsiteX989" fmla="*/ 4138919 w 6946900"/>
                <a:gd name="connsiteY989" fmla="*/ 1333007 h 6858000"/>
                <a:gd name="connsiteX990" fmla="*/ 4138919 w 6946900"/>
                <a:gd name="connsiteY990" fmla="*/ 1352062 h 6858000"/>
                <a:gd name="connsiteX991" fmla="*/ 4139713 w 6946900"/>
                <a:gd name="connsiteY991" fmla="*/ 1370322 h 6858000"/>
                <a:gd name="connsiteX992" fmla="*/ 4141300 w 6946900"/>
                <a:gd name="connsiteY992" fmla="*/ 1389376 h 6858000"/>
                <a:gd name="connsiteX993" fmla="*/ 4143681 w 6946900"/>
                <a:gd name="connsiteY993" fmla="*/ 1407637 h 6858000"/>
                <a:gd name="connsiteX994" fmla="*/ 4148443 w 6946900"/>
                <a:gd name="connsiteY994" fmla="*/ 1425897 h 6858000"/>
                <a:gd name="connsiteX995" fmla="*/ 4153205 w 6946900"/>
                <a:gd name="connsiteY995" fmla="*/ 1442569 h 6858000"/>
                <a:gd name="connsiteX996" fmla="*/ 4160347 w 6946900"/>
                <a:gd name="connsiteY996" fmla="*/ 1460036 h 6858000"/>
                <a:gd name="connsiteX997" fmla="*/ 4167490 w 6946900"/>
                <a:gd name="connsiteY997" fmla="*/ 1477502 h 6858000"/>
                <a:gd name="connsiteX998" fmla="*/ 4176220 w 6946900"/>
                <a:gd name="connsiteY998" fmla="*/ 1494175 h 6858000"/>
                <a:gd name="connsiteX999" fmla="*/ 4185744 w 6946900"/>
                <a:gd name="connsiteY999" fmla="*/ 1509260 h 6858000"/>
                <a:gd name="connsiteX1000" fmla="*/ 4196061 w 6946900"/>
                <a:gd name="connsiteY1000" fmla="*/ 1525138 h 6858000"/>
                <a:gd name="connsiteX1001" fmla="*/ 4207966 w 6946900"/>
                <a:gd name="connsiteY1001" fmla="*/ 1539429 h 6858000"/>
                <a:gd name="connsiteX1002" fmla="*/ 4219871 w 6946900"/>
                <a:gd name="connsiteY1002" fmla="*/ 1553720 h 6858000"/>
                <a:gd name="connsiteX1003" fmla="*/ 4234156 w 6946900"/>
                <a:gd name="connsiteY1003" fmla="*/ 1567216 h 6858000"/>
                <a:gd name="connsiteX1004" fmla="*/ 4244473 w 6946900"/>
                <a:gd name="connsiteY1004" fmla="*/ 1575950 h 6858000"/>
                <a:gd name="connsiteX1005" fmla="*/ 4255584 w 6946900"/>
                <a:gd name="connsiteY1005" fmla="*/ 1583095 h 6858000"/>
                <a:gd name="connsiteX1006" fmla="*/ 4267489 w 6946900"/>
                <a:gd name="connsiteY1006" fmla="*/ 1587859 h 6858000"/>
                <a:gd name="connsiteX1007" fmla="*/ 4279394 w 6946900"/>
                <a:gd name="connsiteY1007" fmla="*/ 1591828 h 6858000"/>
                <a:gd name="connsiteX1008" fmla="*/ 4292886 w 6946900"/>
                <a:gd name="connsiteY1008" fmla="*/ 1594210 h 6858000"/>
                <a:gd name="connsiteX1009" fmla="*/ 4305584 w 6946900"/>
                <a:gd name="connsiteY1009" fmla="*/ 1594210 h 6858000"/>
                <a:gd name="connsiteX1010" fmla="*/ 4318282 w 6946900"/>
                <a:gd name="connsiteY1010" fmla="*/ 1593416 h 6858000"/>
                <a:gd name="connsiteX1011" fmla="*/ 4330980 w 6946900"/>
                <a:gd name="connsiteY1011" fmla="*/ 1590240 h 6858000"/>
                <a:gd name="connsiteX1012" fmla="*/ 4342885 w 6946900"/>
                <a:gd name="connsiteY1012" fmla="*/ 1586271 h 6858000"/>
                <a:gd name="connsiteX1013" fmla="*/ 4354790 w 6946900"/>
                <a:gd name="connsiteY1013" fmla="*/ 1579919 h 6858000"/>
                <a:gd name="connsiteX1014" fmla="*/ 4365107 w 6946900"/>
                <a:gd name="connsiteY1014" fmla="*/ 1572774 h 6858000"/>
                <a:gd name="connsiteX1015" fmla="*/ 4375424 w 6946900"/>
                <a:gd name="connsiteY1015" fmla="*/ 1564041 h 6858000"/>
                <a:gd name="connsiteX1016" fmla="*/ 4384948 w 6946900"/>
                <a:gd name="connsiteY1016" fmla="*/ 1553720 h 6858000"/>
                <a:gd name="connsiteX1017" fmla="*/ 4392884 w 6946900"/>
                <a:gd name="connsiteY1017" fmla="*/ 1541017 h 6858000"/>
                <a:gd name="connsiteX1018" fmla="*/ 4399234 w 6946900"/>
                <a:gd name="connsiteY1018" fmla="*/ 1527520 h 6858000"/>
                <a:gd name="connsiteX1019" fmla="*/ 4403995 w 6946900"/>
                <a:gd name="connsiteY1019" fmla="*/ 1511641 h 6858000"/>
                <a:gd name="connsiteX1020" fmla="*/ 4405583 w 6946900"/>
                <a:gd name="connsiteY1020" fmla="*/ 1506084 h 6858000"/>
                <a:gd name="connsiteX1021" fmla="*/ 4406376 w 6946900"/>
                <a:gd name="connsiteY1021" fmla="*/ 1498938 h 6858000"/>
                <a:gd name="connsiteX1022" fmla="*/ 4406376 w 6946900"/>
                <a:gd name="connsiteY1022" fmla="*/ 1492587 h 6858000"/>
                <a:gd name="connsiteX1023" fmla="*/ 4406376 w 6946900"/>
                <a:gd name="connsiteY1023" fmla="*/ 1486236 h 6858000"/>
                <a:gd name="connsiteX1024" fmla="*/ 4404789 w 6946900"/>
                <a:gd name="connsiteY1024" fmla="*/ 1472739 h 6858000"/>
                <a:gd name="connsiteX1025" fmla="*/ 4400821 w 6946900"/>
                <a:gd name="connsiteY1025" fmla="*/ 1460830 h 6858000"/>
                <a:gd name="connsiteX1026" fmla="*/ 4395265 w 6946900"/>
                <a:gd name="connsiteY1026" fmla="*/ 1448921 h 6858000"/>
                <a:gd name="connsiteX1027" fmla="*/ 4388123 w 6946900"/>
                <a:gd name="connsiteY1027" fmla="*/ 1437806 h 6858000"/>
                <a:gd name="connsiteX1028" fmla="*/ 4380980 w 6946900"/>
                <a:gd name="connsiteY1028" fmla="*/ 1427485 h 6858000"/>
                <a:gd name="connsiteX1029" fmla="*/ 4371456 w 6946900"/>
                <a:gd name="connsiteY1029" fmla="*/ 1417164 h 6858000"/>
                <a:gd name="connsiteX1030" fmla="*/ 4362726 w 6946900"/>
                <a:gd name="connsiteY1030" fmla="*/ 1406843 h 6858000"/>
                <a:gd name="connsiteX1031" fmla="*/ 4354790 w 6946900"/>
                <a:gd name="connsiteY1031" fmla="*/ 1395728 h 6858000"/>
                <a:gd name="connsiteX1032" fmla="*/ 4349234 w 6946900"/>
                <a:gd name="connsiteY1032" fmla="*/ 1384613 h 6858000"/>
                <a:gd name="connsiteX1033" fmla="*/ 4345266 w 6946900"/>
                <a:gd name="connsiteY1033" fmla="*/ 1372704 h 6858000"/>
                <a:gd name="connsiteX1034" fmla="*/ 4343679 w 6946900"/>
                <a:gd name="connsiteY1034" fmla="*/ 1361589 h 6858000"/>
                <a:gd name="connsiteX1035" fmla="*/ 4342091 w 6946900"/>
                <a:gd name="connsiteY1035" fmla="*/ 1350474 h 6858000"/>
                <a:gd name="connsiteX1036" fmla="*/ 4342091 w 6946900"/>
                <a:gd name="connsiteY1036" fmla="*/ 1340153 h 6858000"/>
                <a:gd name="connsiteX1037" fmla="*/ 4343679 w 6946900"/>
                <a:gd name="connsiteY1037" fmla="*/ 1329832 h 6858000"/>
                <a:gd name="connsiteX1038" fmla="*/ 4346060 w 6946900"/>
                <a:gd name="connsiteY1038" fmla="*/ 1319510 h 6858000"/>
                <a:gd name="connsiteX1039" fmla="*/ 4348440 w 6946900"/>
                <a:gd name="connsiteY1039" fmla="*/ 1312365 h 6858000"/>
                <a:gd name="connsiteX1040" fmla="*/ 4352409 w 6946900"/>
                <a:gd name="connsiteY1040" fmla="*/ 1305220 h 6858000"/>
                <a:gd name="connsiteX1041" fmla="*/ 4356377 w 6946900"/>
                <a:gd name="connsiteY1041" fmla="*/ 1297280 h 6858000"/>
                <a:gd name="connsiteX1042" fmla="*/ 4361932 w 6946900"/>
                <a:gd name="connsiteY1042" fmla="*/ 1291723 h 6858000"/>
                <a:gd name="connsiteX1043" fmla="*/ 4368282 w 6946900"/>
                <a:gd name="connsiteY1043" fmla="*/ 1285371 h 6858000"/>
                <a:gd name="connsiteX1044" fmla="*/ 4377012 w 6946900"/>
                <a:gd name="connsiteY1044" fmla="*/ 1280608 h 6858000"/>
                <a:gd name="connsiteX1045" fmla="*/ 4384948 w 6946900"/>
                <a:gd name="connsiteY1045" fmla="*/ 1277432 h 6858000"/>
                <a:gd name="connsiteX1046" fmla="*/ 4392884 w 6946900"/>
                <a:gd name="connsiteY1046" fmla="*/ 1275050 h 6858000"/>
                <a:gd name="connsiteX1047" fmla="*/ 4400821 w 6946900"/>
                <a:gd name="connsiteY1047" fmla="*/ 1273463 h 6858000"/>
                <a:gd name="connsiteX1048" fmla="*/ 4408757 w 6946900"/>
                <a:gd name="connsiteY1048" fmla="*/ 1272669 h 6858000"/>
                <a:gd name="connsiteX1049" fmla="*/ 4416694 w 6946900"/>
                <a:gd name="connsiteY1049" fmla="*/ 1272669 h 6858000"/>
                <a:gd name="connsiteX1050" fmla="*/ 4424630 w 6946900"/>
                <a:gd name="connsiteY1050" fmla="*/ 1272669 h 6858000"/>
                <a:gd name="connsiteX1051" fmla="*/ 4433360 w 6946900"/>
                <a:gd name="connsiteY1051" fmla="*/ 1273463 h 6858000"/>
                <a:gd name="connsiteX1052" fmla="*/ 4442090 w 6946900"/>
                <a:gd name="connsiteY1052" fmla="*/ 1275050 h 6858000"/>
                <a:gd name="connsiteX1053" fmla="*/ 4450027 w 6946900"/>
                <a:gd name="connsiteY1053" fmla="*/ 1276638 h 6858000"/>
                <a:gd name="connsiteX1054" fmla="*/ 4458757 w 6946900"/>
                <a:gd name="connsiteY1054" fmla="*/ 1279020 h 6858000"/>
                <a:gd name="connsiteX1055" fmla="*/ 4467487 w 6946900"/>
                <a:gd name="connsiteY1055" fmla="*/ 1282990 h 6858000"/>
                <a:gd name="connsiteX1056" fmla="*/ 4474629 w 6946900"/>
                <a:gd name="connsiteY1056" fmla="*/ 1286165 h 6858000"/>
                <a:gd name="connsiteX1057" fmla="*/ 4483360 w 6946900"/>
                <a:gd name="connsiteY1057" fmla="*/ 1290929 h 6858000"/>
                <a:gd name="connsiteX1058" fmla="*/ 4492090 w 6946900"/>
                <a:gd name="connsiteY1058" fmla="*/ 1295693 h 6858000"/>
                <a:gd name="connsiteX1059" fmla="*/ 4500026 w 6946900"/>
                <a:gd name="connsiteY1059" fmla="*/ 1302044 h 6858000"/>
                <a:gd name="connsiteX1060" fmla="*/ 4507962 w 6946900"/>
                <a:gd name="connsiteY1060" fmla="*/ 1307601 h 6858000"/>
                <a:gd name="connsiteX1061" fmla="*/ 4521454 w 6946900"/>
                <a:gd name="connsiteY1061" fmla="*/ 1320304 h 6858000"/>
                <a:gd name="connsiteX1062" fmla="*/ 4534153 w 6946900"/>
                <a:gd name="connsiteY1062" fmla="*/ 1333007 h 6858000"/>
                <a:gd name="connsiteX1063" fmla="*/ 4546851 w 6946900"/>
                <a:gd name="connsiteY1063" fmla="*/ 1348886 h 6858000"/>
                <a:gd name="connsiteX1064" fmla="*/ 4558756 w 6946900"/>
                <a:gd name="connsiteY1064" fmla="*/ 1365558 h 6858000"/>
                <a:gd name="connsiteX1065" fmla="*/ 4569073 w 6946900"/>
                <a:gd name="connsiteY1065" fmla="*/ 1384613 h 6858000"/>
                <a:gd name="connsiteX1066" fmla="*/ 4579390 w 6946900"/>
                <a:gd name="connsiteY1066" fmla="*/ 1405255 h 6858000"/>
                <a:gd name="connsiteX1067" fmla="*/ 4588914 w 6946900"/>
                <a:gd name="connsiteY1067" fmla="*/ 1428279 h 6858000"/>
                <a:gd name="connsiteX1068" fmla="*/ 4596850 w 6946900"/>
                <a:gd name="connsiteY1068" fmla="*/ 1452096 h 6858000"/>
                <a:gd name="connsiteX1069" fmla="*/ 4602406 w 6946900"/>
                <a:gd name="connsiteY1069" fmla="*/ 1478296 h 6858000"/>
                <a:gd name="connsiteX1070" fmla="*/ 4607961 w 6946900"/>
                <a:gd name="connsiteY1070" fmla="*/ 1506084 h 6858000"/>
                <a:gd name="connsiteX1071" fmla="*/ 4611136 w 6946900"/>
                <a:gd name="connsiteY1071" fmla="*/ 1535459 h 6858000"/>
                <a:gd name="connsiteX1072" fmla="*/ 4613517 w 6946900"/>
                <a:gd name="connsiteY1072" fmla="*/ 1565629 h 6858000"/>
                <a:gd name="connsiteX1073" fmla="*/ 4613517 w 6946900"/>
                <a:gd name="connsiteY1073" fmla="*/ 1598180 h 6858000"/>
                <a:gd name="connsiteX1074" fmla="*/ 4610342 w 6946900"/>
                <a:gd name="connsiteY1074" fmla="*/ 1633113 h 6858000"/>
                <a:gd name="connsiteX1075" fmla="*/ 4606374 w 6946900"/>
                <a:gd name="connsiteY1075" fmla="*/ 1668045 h 6858000"/>
                <a:gd name="connsiteX1076" fmla="*/ 4600025 w 6946900"/>
                <a:gd name="connsiteY1076" fmla="*/ 1706154 h 6858000"/>
                <a:gd name="connsiteX1077" fmla="*/ 4591295 w 6946900"/>
                <a:gd name="connsiteY1077" fmla="*/ 1743469 h 6858000"/>
                <a:gd name="connsiteX1078" fmla="*/ 4580977 w 6946900"/>
                <a:gd name="connsiteY1078" fmla="*/ 1779195 h 6858000"/>
                <a:gd name="connsiteX1079" fmla="*/ 4569073 w 6946900"/>
                <a:gd name="connsiteY1079" fmla="*/ 1814128 h 6858000"/>
                <a:gd name="connsiteX1080" fmla="*/ 4555581 w 6946900"/>
                <a:gd name="connsiteY1080" fmla="*/ 1849061 h 6858000"/>
                <a:gd name="connsiteX1081" fmla="*/ 4539708 w 6946900"/>
                <a:gd name="connsiteY1081" fmla="*/ 1881612 h 6858000"/>
                <a:gd name="connsiteX1082" fmla="*/ 4523042 w 6946900"/>
                <a:gd name="connsiteY1082" fmla="*/ 1914163 h 6858000"/>
                <a:gd name="connsiteX1083" fmla="*/ 4503994 w 6946900"/>
                <a:gd name="connsiteY1083" fmla="*/ 1945921 h 6858000"/>
                <a:gd name="connsiteX1084" fmla="*/ 4484947 w 6946900"/>
                <a:gd name="connsiteY1084" fmla="*/ 1976090 h 6858000"/>
                <a:gd name="connsiteX1085" fmla="*/ 4463519 w 6946900"/>
                <a:gd name="connsiteY1085" fmla="*/ 2005465 h 6858000"/>
                <a:gd name="connsiteX1086" fmla="*/ 4442090 w 6946900"/>
                <a:gd name="connsiteY1086" fmla="*/ 2034047 h 6858000"/>
                <a:gd name="connsiteX1087" fmla="*/ 4419075 w 6946900"/>
                <a:gd name="connsiteY1087" fmla="*/ 2062628 h 6858000"/>
                <a:gd name="connsiteX1088" fmla="*/ 4394472 w 6946900"/>
                <a:gd name="connsiteY1088" fmla="*/ 2089622 h 6858000"/>
                <a:gd name="connsiteX1089" fmla="*/ 4369869 w 6946900"/>
                <a:gd name="connsiteY1089" fmla="*/ 2115028 h 6858000"/>
                <a:gd name="connsiteX1090" fmla="*/ 4343679 w 6946900"/>
                <a:gd name="connsiteY1090" fmla="*/ 2140433 h 6858000"/>
                <a:gd name="connsiteX1091" fmla="*/ 4316695 w 6946900"/>
                <a:gd name="connsiteY1091" fmla="*/ 2164251 h 6858000"/>
                <a:gd name="connsiteX1092" fmla="*/ 4288917 w 6946900"/>
                <a:gd name="connsiteY1092" fmla="*/ 2188069 h 6858000"/>
                <a:gd name="connsiteX1093" fmla="*/ 4260346 w 6946900"/>
                <a:gd name="connsiteY1093" fmla="*/ 2210299 h 6858000"/>
                <a:gd name="connsiteX1094" fmla="*/ 4231775 w 6946900"/>
                <a:gd name="connsiteY1094" fmla="*/ 2231735 h 6858000"/>
                <a:gd name="connsiteX1095" fmla="*/ 4202410 w 6946900"/>
                <a:gd name="connsiteY1095" fmla="*/ 2253171 h 6858000"/>
                <a:gd name="connsiteX1096" fmla="*/ 4173046 w 6946900"/>
                <a:gd name="connsiteY1096" fmla="*/ 2273814 h 6858000"/>
                <a:gd name="connsiteX1097" fmla="*/ 4143681 w 6946900"/>
                <a:gd name="connsiteY1097" fmla="*/ 2292868 h 6858000"/>
                <a:gd name="connsiteX1098" fmla="*/ 4113523 w 6946900"/>
                <a:gd name="connsiteY1098" fmla="*/ 2310334 h 6858000"/>
                <a:gd name="connsiteX1099" fmla="*/ 4084158 w 6946900"/>
                <a:gd name="connsiteY1099" fmla="*/ 2327801 h 6858000"/>
                <a:gd name="connsiteX1100" fmla="*/ 4053999 w 6946900"/>
                <a:gd name="connsiteY1100" fmla="*/ 2345267 h 6858000"/>
                <a:gd name="connsiteX1101" fmla="*/ 4023841 w 6946900"/>
                <a:gd name="connsiteY1101" fmla="*/ 2361146 h 6858000"/>
                <a:gd name="connsiteX1102" fmla="*/ 3993683 w 6946900"/>
                <a:gd name="connsiteY1102" fmla="*/ 2376231 h 6858000"/>
                <a:gd name="connsiteX1103" fmla="*/ 3964318 w 6946900"/>
                <a:gd name="connsiteY1103" fmla="*/ 2391315 h 6858000"/>
                <a:gd name="connsiteX1104" fmla="*/ 3934953 w 6946900"/>
                <a:gd name="connsiteY1104" fmla="*/ 2404018 h 6858000"/>
                <a:gd name="connsiteX1105" fmla="*/ 3905588 w 6946900"/>
                <a:gd name="connsiteY1105" fmla="*/ 2416721 h 6858000"/>
                <a:gd name="connsiteX1106" fmla="*/ 3877017 w 6946900"/>
                <a:gd name="connsiteY1106" fmla="*/ 2429424 h 6858000"/>
                <a:gd name="connsiteX1107" fmla="*/ 3821462 w 6946900"/>
                <a:gd name="connsiteY1107" fmla="*/ 2451654 h 6858000"/>
                <a:gd name="connsiteX1108" fmla="*/ 3788923 w 6946900"/>
                <a:gd name="connsiteY1108" fmla="*/ 2411163 h 6858000"/>
                <a:gd name="connsiteX1109" fmla="*/ 3757177 w 6946900"/>
                <a:gd name="connsiteY1109" fmla="*/ 2368291 h 6858000"/>
                <a:gd name="connsiteX1110" fmla="*/ 3724638 w 6946900"/>
                <a:gd name="connsiteY1110" fmla="*/ 2324625 h 6858000"/>
                <a:gd name="connsiteX1111" fmla="*/ 3693686 w 6946900"/>
                <a:gd name="connsiteY1111" fmla="*/ 2279371 h 6858000"/>
                <a:gd name="connsiteX1112" fmla="*/ 3663528 w 6946900"/>
                <a:gd name="connsiteY1112" fmla="*/ 2234117 h 6858000"/>
                <a:gd name="connsiteX1113" fmla="*/ 3634957 w 6946900"/>
                <a:gd name="connsiteY1113" fmla="*/ 2188863 h 6858000"/>
                <a:gd name="connsiteX1114" fmla="*/ 3607179 w 6946900"/>
                <a:gd name="connsiteY1114" fmla="*/ 2144403 h 6858000"/>
                <a:gd name="connsiteX1115" fmla="*/ 3582576 w 6946900"/>
                <a:gd name="connsiteY1115" fmla="*/ 2101531 h 6858000"/>
                <a:gd name="connsiteX1116" fmla="*/ 3537339 w 6946900"/>
                <a:gd name="connsiteY1116" fmla="*/ 2024520 h 6858000"/>
                <a:gd name="connsiteX1117" fmla="*/ 3503212 w 6946900"/>
                <a:gd name="connsiteY1117" fmla="*/ 1962593 h 6858000"/>
                <a:gd name="connsiteX1118" fmla="*/ 3480196 w 6946900"/>
                <a:gd name="connsiteY1118" fmla="*/ 1922103 h 6858000"/>
                <a:gd name="connsiteX1119" fmla="*/ 3472260 w 6946900"/>
                <a:gd name="connsiteY1119" fmla="*/ 1906224 h 6858000"/>
                <a:gd name="connsiteX1120" fmla="*/ 3465117 w 6946900"/>
                <a:gd name="connsiteY1120" fmla="*/ 1922103 h 6858000"/>
                <a:gd name="connsiteX1121" fmla="*/ 3442895 w 6946900"/>
                <a:gd name="connsiteY1121" fmla="*/ 1962593 h 6858000"/>
                <a:gd name="connsiteX1122" fmla="*/ 3408769 w 6946900"/>
                <a:gd name="connsiteY1122" fmla="*/ 2024520 h 6858000"/>
                <a:gd name="connsiteX1123" fmla="*/ 3363531 w 6946900"/>
                <a:gd name="connsiteY1123" fmla="*/ 2101531 h 6858000"/>
                <a:gd name="connsiteX1124" fmla="*/ 3338135 w 6946900"/>
                <a:gd name="connsiteY1124" fmla="*/ 2144403 h 6858000"/>
                <a:gd name="connsiteX1125" fmla="*/ 3311151 w 6946900"/>
                <a:gd name="connsiteY1125" fmla="*/ 2188863 h 6858000"/>
                <a:gd name="connsiteX1126" fmla="*/ 3281786 w 6946900"/>
                <a:gd name="connsiteY1126" fmla="*/ 2234117 h 6858000"/>
                <a:gd name="connsiteX1127" fmla="*/ 3252421 w 6946900"/>
                <a:gd name="connsiteY1127" fmla="*/ 2279371 h 6858000"/>
                <a:gd name="connsiteX1128" fmla="*/ 3221469 w 6946900"/>
                <a:gd name="connsiteY1128" fmla="*/ 2324625 h 6858000"/>
                <a:gd name="connsiteX1129" fmla="*/ 3188930 w 6946900"/>
                <a:gd name="connsiteY1129" fmla="*/ 2368291 h 6858000"/>
                <a:gd name="connsiteX1130" fmla="*/ 3156391 w 6946900"/>
                <a:gd name="connsiteY1130" fmla="*/ 2411163 h 6858000"/>
                <a:gd name="connsiteX1131" fmla="*/ 3124645 w 6946900"/>
                <a:gd name="connsiteY1131" fmla="*/ 2451654 h 6858000"/>
                <a:gd name="connsiteX1132" fmla="*/ 3068296 w 6946900"/>
                <a:gd name="connsiteY1132" fmla="*/ 2429424 h 6858000"/>
                <a:gd name="connsiteX1133" fmla="*/ 3039725 w 6946900"/>
                <a:gd name="connsiteY1133" fmla="*/ 2416721 h 6858000"/>
                <a:gd name="connsiteX1134" fmla="*/ 3011154 w 6946900"/>
                <a:gd name="connsiteY1134" fmla="*/ 2404018 h 6858000"/>
                <a:gd name="connsiteX1135" fmla="*/ 2981789 w 6946900"/>
                <a:gd name="connsiteY1135" fmla="*/ 2391315 h 6858000"/>
                <a:gd name="connsiteX1136" fmla="*/ 2951631 w 6946900"/>
                <a:gd name="connsiteY1136" fmla="*/ 2376231 h 6858000"/>
                <a:gd name="connsiteX1137" fmla="*/ 2922266 w 6946900"/>
                <a:gd name="connsiteY1137" fmla="*/ 2361146 h 6858000"/>
                <a:gd name="connsiteX1138" fmla="*/ 2892108 w 6946900"/>
                <a:gd name="connsiteY1138" fmla="*/ 2345267 h 6858000"/>
                <a:gd name="connsiteX1139" fmla="*/ 2861950 w 6946900"/>
                <a:gd name="connsiteY1139" fmla="*/ 2327801 h 6858000"/>
                <a:gd name="connsiteX1140" fmla="*/ 2831791 w 6946900"/>
                <a:gd name="connsiteY1140" fmla="*/ 2310334 h 6858000"/>
                <a:gd name="connsiteX1141" fmla="*/ 2802426 w 6946900"/>
                <a:gd name="connsiteY1141" fmla="*/ 2292868 h 6858000"/>
                <a:gd name="connsiteX1142" fmla="*/ 2772268 w 6946900"/>
                <a:gd name="connsiteY1142" fmla="*/ 2273814 h 6858000"/>
                <a:gd name="connsiteX1143" fmla="*/ 2742903 w 6946900"/>
                <a:gd name="connsiteY1143" fmla="*/ 2253171 h 6858000"/>
                <a:gd name="connsiteX1144" fmla="*/ 2712745 w 6946900"/>
                <a:gd name="connsiteY1144" fmla="*/ 2231735 h 6858000"/>
                <a:gd name="connsiteX1145" fmla="*/ 2684968 w 6946900"/>
                <a:gd name="connsiteY1145" fmla="*/ 2210299 h 6858000"/>
                <a:gd name="connsiteX1146" fmla="*/ 2657190 w 6946900"/>
                <a:gd name="connsiteY1146" fmla="*/ 2188069 h 6858000"/>
                <a:gd name="connsiteX1147" fmla="*/ 2629413 w 6946900"/>
                <a:gd name="connsiteY1147" fmla="*/ 2164251 h 6858000"/>
                <a:gd name="connsiteX1148" fmla="*/ 2602429 w 6946900"/>
                <a:gd name="connsiteY1148" fmla="*/ 2140433 h 6858000"/>
                <a:gd name="connsiteX1149" fmla="*/ 2576239 w 6946900"/>
                <a:gd name="connsiteY1149" fmla="*/ 2115028 h 6858000"/>
                <a:gd name="connsiteX1150" fmla="*/ 2551636 w 6946900"/>
                <a:gd name="connsiteY1150" fmla="*/ 2089622 h 6858000"/>
                <a:gd name="connsiteX1151" fmla="*/ 2527033 w 6946900"/>
                <a:gd name="connsiteY1151" fmla="*/ 2062628 h 6858000"/>
                <a:gd name="connsiteX1152" fmla="*/ 2504017 w 6946900"/>
                <a:gd name="connsiteY1152" fmla="*/ 2034047 h 6858000"/>
                <a:gd name="connsiteX1153" fmla="*/ 2481795 w 6946900"/>
                <a:gd name="connsiteY1153" fmla="*/ 2005465 h 6858000"/>
                <a:gd name="connsiteX1154" fmla="*/ 2461160 w 6946900"/>
                <a:gd name="connsiteY1154" fmla="*/ 1976090 h 6858000"/>
                <a:gd name="connsiteX1155" fmla="*/ 2441319 w 6946900"/>
                <a:gd name="connsiteY1155" fmla="*/ 1945921 h 6858000"/>
                <a:gd name="connsiteX1156" fmla="*/ 2423066 w 6946900"/>
                <a:gd name="connsiteY1156" fmla="*/ 1914163 h 6858000"/>
                <a:gd name="connsiteX1157" fmla="*/ 2405606 w 6946900"/>
                <a:gd name="connsiteY1157" fmla="*/ 1881612 h 6858000"/>
                <a:gd name="connsiteX1158" fmla="*/ 2390526 w 6946900"/>
                <a:gd name="connsiteY1158" fmla="*/ 1849061 h 6858000"/>
                <a:gd name="connsiteX1159" fmla="*/ 2377034 w 6946900"/>
                <a:gd name="connsiteY1159" fmla="*/ 1814128 h 6858000"/>
                <a:gd name="connsiteX1160" fmla="*/ 2365130 w 6946900"/>
                <a:gd name="connsiteY1160" fmla="*/ 1779195 h 6858000"/>
                <a:gd name="connsiteX1161" fmla="*/ 2354813 w 6946900"/>
                <a:gd name="connsiteY1161" fmla="*/ 1743469 h 6858000"/>
                <a:gd name="connsiteX1162" fmla="*/ 2346082 w 6946900"/>
                <a:gd name="connsiteY1162" fmla="*/ 1706154 h 6858000"/>
                <a:gd name="connsiteX1163" fmla="*/ 2338940 w 6946900"/>
                <a:gd name="connsiteY1163" fmla="*/ 1668045 h 6858000"/>
                <a:gd name="connsiteX1164" fmla="*/ 2334971 w 6946900"/>
                <a:gd name="connsiteY1164" fmla="*/ 1633113 h 6858000"/>
                <a:gd name="connsiteX1165" fmla="*/ 2332591 w 6946900"/>
                <a:gd name="connsiteY1165" fmla="*/ 1598180 h 6858000"/>
                <a:gd name="connsiteX1166" fmla="*/ 2331797 w 6946900"/>
                <a:gd name="connsiteY1166" fmla="*/ 1565629 h 6858000"/>
                <a:gd name="connsiteX1167" fmla="*/ 2334178 w 6946900"/>
                <a:gd name="connsiteY1167" fmla="*/ 1535459 h 6858000"/>
                <a:gd name="connsiteX1168" fmla="*/ 2338146 w 6946900"/>
                <a:gd name="connsiteY1168" fmla="*/ 1506084 h 6858000"/>
                <a:gd name="connsiteX1169" fmla="*/ 2342114 w 6946900"/>
                <a:gd name="connsiteY1169" fmla="*/ 1478296 h 6858000"/>
                <a:gd name="connsiteX1170" fmla="*/ 2349257 w 6946900"/>
                <a:gd name="connsiteY1170" fmla="*/ 1452096 h 6858000"/>
                <a:gd name="connsiteX1171" fmla="*/ 2357193 w 6946900"/>
                <a:gd name="connsiteY1171" fmla="*/ 1428279 h 6858000"/>
                <a:gd name="connsiteX1172" fmla="*/ 2365923 w 6946900"/>
                <a:gd name="connsiteY1172" fmla="*/ 1405255 h 6858000"/>
                <a:gd name="connsiteX1173" fmla="*/ 2376241 w 6946900"/>
                <a:gd name="connsiteY1173" fmla="*/ 1384613 h 6858000"/>
                <a:gd name="connsiteX1174" fmla="*/ 2387352 w 6946900"/>
                <a:gd name="connsiteY1174" fmla="*/ 1365558 h 6858000"/>
                <a:gd name="connsiteX1175" fmla="*/ 2399256 w 6946900"/>
                <a:gd name="connsiteY1175" fmla="*/ 1348886 h 6858000"/>
                <a:gd name="connsiteX1176" fmla="*/ 2411955 w 6946900"/>
                <a:gd name="connsiteY1176" fmla="*/ 1333007 h 6858000"/>
                <a:gd name="connsiteX1177" fmla="*/ 2424653 w 6946900"/>
                <a:gd name="connsiteY1177" fmla="*/ 1320304 h 6858000"/>
                <a:gd name="connsiteX1178" fmla="*/ 2437351 w 6946900"/>
                <a:gd name="connsiteY1178" fmla="*/ 1307601 h 6858000"/>
                <a:gd name="connsiteX1179" fmla="*/ 2446081 w 6946900"/>
                <a:gd name="connsiteY1179" fmla="*/ 1302044 h 6858000"/>
                <a:gd name="connsiteX1180" fmla="*/ 2454018 w 6946900"/>
                <a:gd name="connsiteY1180" fmla="*/ 1295693 h 6858000"/>
                <a:gd name="connsiteX1181" fmla="*/ 2462748 w 6946900"/>
                <a:gd name="connsiteY1181" fmla="*/ 1290929 h 6858000"/>
                <a:gd name="connsiteX1182" fmla="*/ 2470684 w 6946900"/>
                <a:gd name="connsiteY1182" fmla="*/ 1286165 h 6858000"/>
                <a:gd name="connsiteX1183" fmla="*/ 2478621 w 6946900"/>
                <a:gd name="connsiteY1183" fmla="*/ 1282990 h 6858000"/>
                <a:gd name="connsiteX1184" fmla="*/ 2487351 w 6946900"/>
                <a:gd name="connsiteY1184" fmla="*/ 1279020 h 6858000"/>
                <a:gd name="connsiteX1185" fmla="*/ 2495287 w 6946900"/>
                <a:gd name="connsiteY1185" fmla="*/ 1276638 h 6858000"/>
                <a:gd name="connsiteX1186" fmla="*/ 2504017 w 6946900"/>
                <a:gd name="connsiteY1186" fmla="*/ 1275050 h 6858000"/>
                <a:gd name="connsiteX1187" fmla="*/ 2512747 w 6946900"/>
                <a:gd name="connsiteY1187" fmla="*/ 1273463 h 6858000"/>
                <a:gd name="connsiteX1188" fmla="*/ 2520684 w 6946900"/>
                <a:gd name="connsiteY1188" fmla="*/ 1272669 h 6858000"/>
                <a:gd name="connsiteX1189" fmla="*/ 2529414 w 6946900"/>
                <a:gd name="connsiteY1189" fmla="*/ 1272669 h 6858000"/>
                <a:gd name="connsiteX1190" fmla="*/ 2536556 w 6946900"/>
                <a:gd name="connsiteY1190" fmla="*/ 1272669 h 6858000"/>
                <a:gd name="connsiteX1191" fmla="*/ 2545287 w 6946900"/>
                <a:gd name="connsiteY1191" fmla="*/ 1273463 h 6858000"/>
                <a:gd name="connsiteX1192" fmla="*/ 2553223 w 6946900"/>
                <a:gd name="connsiteY1192" fmla="*/ 1275050 h 6858000"/>
                <a:gd name="connsiteX1193" fmla="*/ 2561159 w 6946900"/>
                <a:gd name="connsiteY1193" fmla="*/ 1277432 h 6858000"/>
                <a:gd name="connsiteX1194" fmla="*/ 2569096 w 6946900"/>
                <a:gd name="connsiteY1194" fmla="*/ 1280608 h 6858000"/>
                <a:gd name="connsiteX1195" fmla="*/ 2577826 w 6946900"/>
                <a:gd name="connsiteY1195" fmla="*/ 1285371 h 6858000"/>
                <a:gd name="connsiteX1196" fmla="*/ 2584175 w 6946900"/>
                <a:gd name="connsiteY1196" fmla="*/ 1291723 h 6858000"/>
                <a:gd name="connsiteX1197" fmla="*/ 2589730 w 6946900"/>
                <a:gd name="connsiteY1197" fmla="*/ 1297280 h 6858000"/>
                <a:gd name="connsiteX1198" fmla="*/ 2593699 w 6946900"/>
                <a:gd name="connsiteY1198" fmla="*/ 1305220 h 6858000"/>
                <a:gd name="connsiteX1199" fmla="*/ 2597667 w 6946900"/>
                <a:gd name="connsiteY1199" fmla="*/ 1312365 h 6858000"/>
                <a:gd name="connsiteX1200" fmla="*/ 2600048 w 6946900"/>
                <a:gd name="connsiteY1200" fmla="*/ 1319510 h 6858000"/>
                <a:gd name="connsiteX1201" fmla="*/ 2602429 w 6946900"/>
                <a:gd name="connsiteY1201" fmla="*/ 1329832 h 6858000"/>
                <a:gd name="connsiteX1202" fmla="*/ 2603222 w 6946900"/>
                <a:gd name="connsiteY1202" fmla="*/ 1340153 h 6858000"/>
                <a:gd name="connsiteX1203" fmla="*/ 2603222 w 6946900"/>
                <a:gd name="connsiteY1203" fmla="*/ 1351268 h 6858000"/>
                <a:gd name="connsiteX1204" fmla="*/ 2602429 w 6946900"/>
                <a:gd name="connsiteY1204" fmla="*/ 1362383 h 6858000"/>
                <a:gd name="connsiteX1205" fmla="*/ 2600048 w 6946900"/>
                <a:gd name="connsiteY1205" fmla="*/ 1373498 h 6858000"/>
                <a:gd name="connsiteX1206" fmla="*/ 2595286 w 6946900"/>
                <a:gd name="connsiteY1206" fmla="*/ 1385407 h 6858000"/>
                <a:gd name="connsiteX1207" fmla="*/ 2590524 w 6946900"/>
                <a:gd name="connsiteY1207" fmla="*/ 1397316 h 6858000"/>
                <a:gd name="connsiteX1208" fmla="*/ 2582588 w 6946900"/>
                <a:gd name="connsiteY1208" fmla="*/ 1407637 h 6858000"/>
                <a:gd name="connsiteX1209" fmla="*/ 2578619 w 6946900"/>
                <a:gd name="connsiteY1209" fmla="*/ 1413194 h 6858000"/>
                <a:gd name="connsiteX1210" fmla="*/ 2573064 w 6946900"/>
                <a:gd name="connsiteY1210" fmla="*/ 1417958 h 6858000"/>
                <a:gd name="connsiteX1211" fmla="*/ 2565921 w 6946900"/>
                <a:gd name="connsiteY1211" fmla="*/ 1425897 h 6858000"/>
                <a:gd name="connsiteX1212" fmla="*/ 2559572 w 6946900"/>
                <a:gd name="connsiteY1212" fmla="*/ 1433836 h 6858000"/>
                <a:gd name="connsiteX1213" fmla="*/ 2554017 w 6946900"/>
                <a:gd name="connsiteY1213" fmla="*/ 1442569 h 6858000"/>
                <a:gd name="connsiteX1214" fmla="*/ 2549255 w 6946900"/>
                <a:gd name="connsiteY1214" fmla="*/ 1452096 h 6858000"/>
                <a:gd name="connsiteX1215" fmla="*/ 2545287 w 6946900"/>
                <a:gd name="connsiteY1215" fmla="*/ 1461624 h 6858000"/>
                <a:gd name="connsiteX1216" fmla="*/ 2542906 w 6946900"/>
                <a:gd name="connsiteY1216" fmla="*/ 1471945 h 6858000"/>
                <a:gd name="connsiteX1217" fmla="*/ 2541318 w 6946900"/>
                <a:gd name="connsiteY1217" fmla="*/ 1481472 h 6858000"/>
                <a:gd name="connsiteX1218" fmla="*/ 2541318 w 6946900"/>
                <a:gd name="connsiteY1218" fmla="*/ 1491793 h 6858000"/>
                <a:gd name="connsiteX1219" fmla="*/ 2541318 w 6946900"/>
                <a:gd name="connsiteY1219" fmla="*/ 1502114 h 6858000"/>
                <a:gd name="connsiteX1220" fmla="*/ 2542906 w 6946900"/>
                <a:gd name="connsiteY1220" fmla="*/ 1511641 h 6858000"/>
                <a:gd name="connsiteX1221" fmla="*/ 2545287 w 6946900"/>
                <a:gd name="connsiteY1221" fmla="*/ 1521962 h 6858000"/>
                <a:gd name="connsiteX1222" fmla="*/ 2549255 w 6946900"/>
                <a:gd name="connsiteY1222" fmla="*/ 1531490 h 6858000"/>
                <a:gd name="connsiteX1223" fmla="*/ 2553223 w 6946900"/>
                <a:gd name="connsiteY1223" fmla="*/ 1541017 h 6858000"/>
                <a:gd name="connsiteX1224" fmla="*/ 2559572 w 6946900"/>
                <a:gd name="connsiteY1224" fmla="*/ 1549750 h 6858000"/>
                <a:gd name="connsiteX1225" fmla="*/ 2565128 w 6946900"/>
                <a:gd name="connsiteY1225" fmla="*/ 1558483 h 6858000"/>
                <a:gd name="connsiteX1226" fmla="*/ 2573064 w 6946900"/>
                <a:gd name="connsiteY1226" fmla="*/ 1566422 h 6858000"/>
                <a:gd name="connsiteX1227" fmla="*/ 2581000 w 6946900"/>
                <a:gd name="connsiteY1227" fmla="*/ 1573568 h 6858000"/>
                <a:gd name="connsiteX1228" fmla="*/ 2589730 w 6946900"/>
                <a:gd name="connsiteY1228" fmla="*/ 1579125 h 6858000"/>
                <a:gd name="connsiteX1229" fmla="*/ 2598461 w 6946900"/>
                <a:gd name="connsiteY1229" fmla="*/ 1583889 h 6858000"/>
                <a:gd name="connsiteX1230" fmla="*/ 2607984 w 6946900"/>
                <a:gd name="connsiteY1230" fmla="*/ 1587065 h 6858000"/>
                <a:gd name="connsiteX1231" fmla="*/ 2617508 w 6946900"/>
                <a:gd name="connsiteY1231" fmla="*/ 1590240 h 6858000"/>
                <a:gd name="connsiteX1232" fmla="*/ 2627032 w 6946900"/>
                <a:gd name="connsiteY1232" fmla="*/ 1592622 h 6858000"/>
                <a:gd name="connsiteX1233" fmla="*/ 2636555 w 6946900"/>
                <a:gd name="connsiteY1233" fmla="*/ 1593416 h 6858000"/>
                <a:gd name="connsiteX1234" fmla="*/ 2646873 w 6946900"/>
                <a:gd name="connsiteY1234" fmla="*/ 1592622 h 6858000"/>
                <a:gd name="connsiteX1235" fmla="*/ 2656396 w 6946900"/>
                <a:gd name="connsiteY1235" fmla="*/ 1591828 h 6858000"/>
                <a:gd name="connsiteX1236" fmla="*/ 2665920 w 6946900"/>
                <a:gd name="connsiteY1236" fmla="*/ 1589446 h 6858000"/>
                <a:gd name="connsiteX1237" fmla="*/ 2676237 w 6946900"/>
                <a:gd name="connsiteY1237" fmla="*/ 1587065 h 6858000"/>
                <a:gd name="connsiteX1238" fmla="*/ 2685761 w 6946900"/>
                <a:gd name="connsiteY1238" fmla="*/ 1583889 h 6858000"/>
                <a:gd name="connsiteX1239" fmla="*/ 2694491 w 6946900"/>
                <a:gd name="connsiteY1239" fmla="*/ 1578331 h 6858000"/>
                <a:gd name="connsiteX1240" fmla="*/ 2702428 w 6946900"/>
                <a:gd name="connsiteY1240" fmla="*/ 1573568 h 6858000"/>
                <a:gd name="connsiteX1241" fmla="*/ 2711158 w 6946900"/>
                <a:gd name="connsiteY1241" fmla="*/ 1567216 h 6858000"/>
                <a:gd name="connsiteX1242" fmla="*/ 2719094 w 6946900"/>
                <a:gd name="connsiteY1242" fmla="*/ 1560071 h 6858000"/>
                <a:gd name="connsiteX1243" fmla="*/ 2730999 w 6946900"/>
                <a:gd name="connsiteY1243" fmla="*/ 1547368 h 6858000"/>
                <a:gd name="connsiteX1244" fmla="*/ 2743697 w 6946900"/>
                <a:gd name="connsiteY1244" fmla="*/ 1533871 h 6858000"/>
                <a:gd name="connsiteX1245" fmla="*/ 2754014 w 6946900"/>
                <a:gd name="connsiteY1245" fmla="*/ 1518787 h 6858000"/>
                <a:gd name="connsiteX1246" fmla="*/ 2764332 w 6946900"/>
                <a:gd name="connsiteY1246" fmla="*/ 1503702 h 6858000"/>
                <a:gd name="connsiteX1247" fmla="*/ 2773062 w 6946900"/>
                <a:gd name="connsiteY1247" fmla="*/ 1487823 h 6858000"/>
                <a:gd name="connsiteX1248" fmla="*/ 2780205 w 6946900"/>
                <a:gd name="connsiteY1248" fmla="*/ 1471945 h 6858000"/>
                <a:gd name="connsiteX1249" fmla="*/ 2787347 w 6946900"/>
                <a:gd name="connsiteY1249" fmla="*/ 1456066 h 6858000"/>
                <a:gd name="connsiteX1250" fmla="*/ 2793696 w 6946900"/>
                <a:gd name="connsiteY1250" fmla="*/ 1438600 h 6858000"/>
                <a:gd name="connsiteX1251" fmla="*/ 2797665 w 6946900"/>
                <a:gd name="connsiteY1251" fmla="*/ 1421133 h 6858000"/>
                <a:gd name="connsiteX1252" fmla="*/ 2802426 w 6946900"/>
                <a:gd name="connsiteY1252" fmla="*/ 1403667 h 6858000"/>
                <a:gd name="connsiteX1253" fmla="*/ 2804807 w 6946900"/>
                <a:gd name="connsiteY1253" fmla="*/ 1385407 h 6858000"/>
                <a:gd name="connsiteX1254" fmla="*/ 2806395 w 6946900"/>
                <a:gd name="connsiteY1254" fmla="*/ 1368734 h 6858000"/>
                <a:gd name="connsiteX1255" fmla="*/ 2807188 w 6946900"/>
                <a:gd name="connsiteY1255" fmla="*/ 1350474 h 6858000"/>
                <a:gd name="connsiteX1256" fmla="*/ 2806395 w 6946900"/>
                <a:gd name="connsiteY1256" fmla="*/ 1332213 h 6858000"/>
                <a:gd name="connsiteX1257" fmla="*/ 2805601 w 6946900"/>
                <a:gd name="connsiteY1257" fmla="*/ 1313159 h 6858000"/>
                <a:gd name="connsiteX1258" fmla="*/ 2803220 w 6946900"/>
                <a:gd name="connsiteY1258" fmla="*/ 1294899 h 6858000"/>
                <a:gd name="connsiteX1259" fmla="*/ 2799252 w 6946900"/>
                <a:gd name="connsiteY1259" fmla="*/ 1277432 h 6858000"/>
                <a:gd name="connsiteX1260" fmla="*/ 2795284 w 6946900"/>
                <a:gd name="connsiteY1260" fmla="*/ 1261554 h 6858000"/>
                <a:gd name="connsiteX1261" fmla="*/ 2788935 w 6946900"/>
                <a:gd name="connsiteY1261" fmla="*/ 1245675 h 6858000"/>
                <a:gd name="connsiteX1262" fmla="*/ 2783379 w 6946900"/>
                <a:gd name="connsiteY1262" fmla="*/ 1229796 h 6858000"/>
                <a:gd name="connsiteX1263" fmla="*/ 2776236 w 6946900"/>
                <a:gd name="connsiteY1263" fmla="*/ 1214712 h 6858000"/>
                <a:gd name="connsiteX1264" fmla="*/ 2768300 w 6946900"/>
                <a:gd name="connsiteY1264" fmla="*/ 1199627 h 6858000"/>
                <a:gd name="connsiteX1265" fmla="*/ 2759570 w 6946900"/>
                <a:gd name="connsiteY1265" fmla="*/ 1186130 h 6858000"/>
                <a:gd name="connsiteX1266" fmla="*/ 2750046 w 6946900"/>
                <a:gd name="connsiteY1266" fmla="*/ 1173427 h 6858000"/>
                <a:gd name="connsiteX1267" fmla="*/ 2739729 w 6946900"/>
                <a:gd name="connsiteY1267" fmla="*/ 1159931 h 6858000"/>
                <a:gd name="connsiteX1268" fmla="*/ 2728618 w 6946900"/>
                <a:gd name="connsiteY1268" fmla="*/ 1148022 h 6858000"/>
                <a:gd name="connsiteX1269" fmla="*/ 2716713 w 6946900"/>
                <a:gd name="connsiteY1269" fmla="*/ 1136907 h 6858000"/>
                <a:gd name="connsiteX1270" fmla="*/ 2704809 w 6946900"/>
                <a:gd name="connsiteY1270" fmla="*/ 1126586 h 6858000"/>
                <a:gd name="connsiteX1271" fmla="*/ 2691317 w 6946900"/>
                <a:gd name="connsiteY1271" fmla="*/ 1117058 h 6858000"/>
                <a:gd name="connsiteX1272" fmla="*/ 2677825 w 6946900"/>
                <a:gd name="connsiteY1272" fmla="*/ 1108325 h 6858000"/>
                <a:gd name="connsiteX1273" fmla="*/ 2663539 w 6946900"/>
                <a:gd name="connsiteY1273" fmla="*/ 1100386 h 6858000"/>
                <a:gd name="connsiteX1274" fmla="*/ 2649254 w 6946900"/>
                <a:gd name="connsiteY1274" fmla="*/ 1093241 h 6858000"/>
                <a:gd name="connsiteX1275" fmla="*/ 2627825 w 6946900"/>
                <a:gd name="connsiteY1275" fmla="*/ 1086095 h 6858000"/>
                <a:gd name="connsiteX1276" fmla="*/ 2607191 w 6946900"/>
                <a:gd name="connsiteY1276" fmla="*/ 1078950 h 6858000"/>
                <a:gd name="connsiteX1277" fmla="*/ 2584969 w 6946900"/>
                <a:gd name="connsiteY1277" fmla="*/ 1073392 h 6858000"/>
                <a:gd name="connsiteX1278" fmla="*/ 2563540 w 6946900"/>
                <a:gd name="connsiteY1278" fmla="*/ 1071011 h 6858000"/>
                <a:gd name="connsiteX1279" fmla="*/ 2541318 w 6946900"/>
                <a:gd name="connsiteY1279" fmla="*/ 1069423 h 6858000"/>
                <a:gd name="connsiteX1280" fmla="*/ 2519890 w 6946900"/>
                <a:gd name="connsiteY1280" fmla="*/ 1068629 h 6858000"/>
                <a:gd name="connsiteX1281" fmla="*/ 2497668 w 6946900"/>
                <a:gd name="connsiteY1281" fmla="*/ 1070217 h 6858000"/>
                <a:gd name="connsiteX1282" fmla="*/ 2475446 w 6946900"/>
                <a:gd name="connsiteY1282" fmla="*/ 1072598 h 6858000"/>
                <a:gd name="connsiteX1283" fmla="*/ 2454018 w 6946900"/>
                <a:gd name="connsiteY1283" fmla="*/ 1077362 h 6858000"/>
                <a:gd name="connsiteX1284" fmla="*/ 2432589 w 6946900"/>
                <a:gd name="connsiteY1284" fmla="*/ 1082919 h 6858000"/>
                <a:gd name="connsiteX1285" fmla="*/ 2410367 w 6946900"/>
                <a:gd name="connsiteY1285" fmla="*/ 1090859 h 6858000"/>
                <a:gd name="connsiteX1286" fmla="*/ 2389733 w 6946900"/>
                <a:gd name="connsiteY1286" fmla="*/ 1099592 h 6858000"/>
                <a:gd name="connsiteX1287" fmla="*/ 2369098 w 6946900"/>
                <a:gd name="connsiteY1287" fmla="*/ 1109913 h 6858000"/>
                <a:gd name="connsiteX1288" fmla="*/ 2348463 w 6946900"/>
                <a:gd name="connsiteY1288" fmla="*/ 1121822 h 6858000"/>
                <a:gd name="connsiteX1289" fmla="*/ 2328622 w 6946900"/>
                <a:gd name="connsiteY1289" fmla="*/ 1135319 h 6858000"/>
                <a:gd name="connsiteX1290" fmla="*/ 2309575 w 6946900"/>
                <a:gd name="connsiteY1290" fmla="*/ 1149610 h 6858000"/>
                <a:gd name="connsiteX1291" fmla="*/ 2295289 w 6946900"/>
                <a:gd name="connsiteY1291" fmla="*/ 1161518 h 6858000"/>
                <a:gd name="connsiteX1292" fmla="*/ 2281797 w 6946900"/>
                <a:gd name="connsiteY1292" fmla="*/ 1175015 h 6858000"/>
                <a:gd name="connsiteX1293" fmla="*/ 2269099 w 6946900"/>
                <a:gd name="connsiteY1293" fmla="*/ 1187718 h 6858000"/>
                <a:gd name="connsiteX1294" fmla="*/ 2257195 w 6946900"/>
                <a:gd name="connsiteY1294" fmla="*/ 1200421 h 6858000"/>
                <a:gd name="connsiteX1295" fmla="*/ 2244496 w 6946900"/>
                <a:gd name="connsiteY1295" fmla="*/ 1215506 h 6858000"/>
                <a:gd name="connsiteX1296" fmla="*/ 2233385 w 6946900"/>
                <a:gd name="connsiteY1296" fmla="*/ 1229796 h 6858000"/>
                <a:gd name="connsiteX1297" fmla="*/ 2222274 w 6946900"/>
                <a:gd name="connsiteY1297" fmla="*/ 1244881 h 6858000"/>
                <a:gd name="connsiteX1298" fmla="*/ 2212751 w 6946900"/>
                <a:gd name="connsiteY1298" fmla="*/ 1260760 h 6858000"/>
                <a:gd name="connsiteX1299" fmla="*/ 2202433 w 6946900"/>
                <a:gd name="connsiteY1299" fmla="*/ 1276638 h 6858000"/>
                <a:gd name="connsiteX1300" fmla="*/ 2193703 w 6946900"/>
                <a:gd name="connsiteY1300" fmla="*/ 1293311 h 6858000"/>
                <a:gd name="connsiteX1301" fmla="*/ 2184973 w 6946900"/>
                <a:gd name="connsiteY1301" fmla="*/ 1310777 h 6858000"/>
                <a:gd name="connsiteX1302" fmla="*/ 2177830 w 6946900"/>
                <a:gd name="connsiteY1302" fmla="*/ 1327450 h 6858000"/>
                <a:gd name="connsiteX1303" fmla="*/ 2170688 w 6946900"/>
                <a:gd name="connsiteY1303" fmla="*/ 1344916 h 6858000"/>
                <a:gd name="connsiteX1304" fmla="*/ 2163545 w 6946900"/>
                <a:gd name="connsiteY1304" fmla="*/ 1363177 h 6858000"/>
                <a:gd name="connsiteX1305" fmla="*/ 2157196 w 6946900"/>
                <a:gd name="connsiteY1305" fmla="*/ 1382231 h 6858000"/>
                <a:gd name="connsiteX1306" fmla="*/ 2151640 w 6946900"/>
                <a:gd name="connsiteY1306" fmla="*/ 1401285 h 6858000"/>
                <a:gd name="connsiteX1307" fmla="*/ 2146085 w 6946900"/>
                <a:gd name="connsiteY1307" fmla="*/ 1420339 h 6858000"/>
                <a:gd name="connsiteX1308" fmla="*/ 2142117 w 6946900"/>
                <a:gd name="connsiteY1308" fmla="*/ 1440188 h 6858000"/>
                <a:gd name="connsiteX1309" fmla="*/ 2138942 w 6946900"/>
                <a:gd name="connsiteY1309" fmla="*/ 1460830 h 6858000"/>
                <a:gd name="connsiteX1310" fmla="*/ 2134974 w 6946900"/>
                <a:gd name="connsiteY1310" fmla="*/ 1480678 h 6858000"/>
                <a:gd name="connsiteX1311" fmla="*/ 2132593 w 6946900"/>
                <a:gd name="connsiteY1311" fmla="*/ 1501320 h 6858000"/>
                <a:gd name="connsiteX1312" fmla="*/ 2131006 w 6946900"/>
                <a:gd name="connsiteY1312" fmla="*/ 1521962 h 6858000"/>
                <a:gd name="connsiteX1313" fmla="*/ 2130212 w 6946900"/>
                <a:gd name="connsiteY1313" fmla="*/ 1544192 h 6858000"/>
                <a:gd name="connsiteX1314" fmla="*/ 2129418 w 6946900"/>
                <a:gd name="connsiteY1314" fmla="*/ 1565629 h 6858000"/>
                <a:gd name="connsiteX1315" fmla="*/ 2129418 w 6946900"/>
                <a:gd name="connsiteY1315" fmla="*/ 1587065 h 6858000"/>
                <a:gd name="connsiteX1316" fmla="*/ 2130212 w 6946900"/>
                <a:gd name="connsiteY1316" fmla="*/ 1609295 h 6858000"/>
                <a:gd name="connsiteX1317" fmla="*/ 2131006 w 6946900"/>
                <a:gd name="connsiteY1317" fmla="*/ 1632319 h 6858000"/>
                <a:gd name="connsiteX1318" fmla="*/ 2132593 w 6946900"/>
                <a:gd name="connsiteY1318" fmla="*/ 1654549 h 6858000"/>
                <a:gd name="connsiteX1319" fmla="*/ 2134974 w 6946900"/>
                <a:gd name="connsiteY1319" fmla="*/ 1676779 h 6858000"/>
                <a:gd name="connsiteX1320" fmla="*/ 2137355 w 6946900"/>
                <a:gd name="connsiteY1320" fmla="*/ 1700596 h 6858000"/>
                <a:gd name="connsiteX1321" fmla="*/ 2142117 w 6946900"/>
                <a:gd name="connsiteY1321" fmla="*/ 1723620 h 6858000"/>
                <a:gd name="connsiteX1322" fmla="*/ 2146085 w 6946900"/>
                <a:gd name="connsiteY1322" fmla="*/ 1747438 h 6858000"/>
                <a:gd name="connsiteX1323" fmla="*/ 2151640 w 6946900"/>
                <a:gd name="connsiteY1323" fmla="*/ 1771256 h 6858000"/>
                <a:gd name="connsiteX1324" fmla="*/ 2157196 w 6946900"/>
                <a:gd name="connsiteY1324" fmla="*/ 1795868 h 6858000"/>
                <a:gd name="connsiteX1325" fmla="*/ 2163545 w 6946900"/>
                <a:gd name="connsiteY1325" fmla="*/ 1818892 h 6858000"/>
                <a:gd name="connsiteX1326" fmla="*/ 2170688 w 6946900"/>
                <a:gd name="connsiteY1326" fmla="*/ 1841916 h 6858000"/>
                <a:gd name="connsiteX1327" fmla="*/ 2178624 w 6946900"/>
                <a:gd name="connsiteY1327" fmla="*/ 1865734 h 6858000"/>
                <a:gd name="connsiteX1328" fmla="*/ 2186560 w 6946900"/>
                <a:gd name="connsiteY1328" fmla="*/ 1887964 h 6858000"/>
                <a:gd name="connsiteX1329" fmla="*/ 2195291 w 6946900"/>
                <a:gd name="connsiteY1329" fmla="*/ 1910194 h 6858000"/>
                <a:gd name="connsiteX1330" fmla="*/ 2204814 w 6946900"/>
                <a:gd name="connsiteY1330" fmla="*/ 1932424 h 6858000"/>
                <a:gd name="connsiteX1331" fmla="*/ 2214338 w 6946900"/>
                <a:gd name="connsiteY1331" fmla="*/ 1953860 h 6858000"/>
                <a:gd name="connsiteX1332" fmla="*/ 2224655 w 6946900"/>
                <a:gd name="connsiteY1332" fmla="*/ 1975296 h 6858000"/>
                <a:gd name="connsiteX1333" fmla="*/ 2234973 w 6946900"/>
                <a:gd name="connsiteY1333" fmla="*/ 1995938 h 6858000"/>
                <a:gd name="connsiteX1334" fmla="*/ 2246877 w 6946900"/>
                <a:gd name="connsiteY1334" fmla="*/ 2016580 h 6858000"/>
                <a:gd name="connsiteX1335" fmla="*/ 2258782 w 6946900"/>
                <a:gd name="connsiteY1335" fmla="*/ 2037223 h 6858000"/>
                <a:gd name="connsiteX1336" fmla="*/ 2270686 w 6946900"/>
                <a:gd name="connsiteY1336" fmla="*/ 2057071 h 6858000"/>
                <a:gd name="connsiteX1337" fmla="*/ 2282591 w 6946900"/>
                <a:gd name="connsiteY1337" fmla="*/ 2076125 h 6858000"/>
                <a:gd name="connsiteX1338" fmla="*/ 2296083 w 6946900"/>
                <a:gd name="connsiteY1338" fmla="*/ 2095973 h 6858000"/>
                <a:gd name="connsiteX1339" fmla="*/ 2323067 w 6946900"/>
                <a:gd name="connsiteY1339" fmla="*/ 2133288 h 6858000"/>
                <a:gd name="connsiteX1340" fmla="*/ 2351638 w 6946900"/>
                <a:gd name="connsiteY1340" fmla="*/ 2169809 h 6858000"/>
                <a:gd name="connsiteX1341" fmla="*/ 2381003 w 6946900"/>
                <a:gd name="connsiteY1341" fmla="*/ 2205535 h 6858000"/>
                <a:gd name="connsiteX1342" fmla="*/ 2413542 w 6946900"/>
                <a:gd name="connsiteY1342" fmla="*/ 2238880 h 6858000"/>
                <a:gd name="connsiteX1343" fmla="*/ 2445288 w 6946900"/>
                <a:gd name="connsiteY1343" fmla="*/ 2271432 h 6858000"/>
                <a:gd name="connsiteX1344" fmla="*/ 2478621 w 6946900"/>
                <a:gd name="connsiteY1344" fmla="*/ 2303189 h 6858000"/>
                <a:gd name="connsiteX1345" fmla="*/ 2512747 w 6946900"/>
                <a:gd name="connsiteY1345" fmla="*/ 2333358 h 6858000"/>
                <a:gd name="connsiteX1346" fmla="*/ 2548461 w 6946900"/>
                <a:gd name="connsiteY1346" fmla="*/ 2361940 h 6858000"/>
                <a:gd name="connsiteX1347" fmla="*/ 2584175 w 6946900"/>
                <a:gd name="connsiteY1347" fmla="*/ 2389727 h 6858000"/>
                <a:gd name="connsiteX1348" fmla="*/ 2620682 w 6946900"/>
                <a:gd name="connsiteY1348" fmla="*/ 2415133 h 6858000"/>
                <a:gd name="connsiteX1349" fmla="*/ 2657984 w 6946900"/>
                <a:gd name="connsiteY1349" fmla="*/ 2441332 h 6858000"/>
                <a:gd name="connsiteX1350" fmla="*/ 2695285 w 6946900"/>
                <a:gd name="connsiteY1350" fmla="*/ 2464356 h 6858000"/>
                <a:gd name="connsiteX1351" fmla="*/ 2731792 w 6946900"/>
                <a:gd name="connsiteY1351" fmla="*/ 2488174 h 6858000"/>
                <a:gd name="connsiteX1352" fmla="*/ 2769887 w 6946900"/>
                <a:gd name="connsiteY1352" fmla="*/ 2509610 h 6858000"/>
                <a:gd name="connsiteX1353" fmla="*/ 2807188 w 6946900"/>
                <a:gd name="connsiteY1353" fmla="*/ 2530253 h 6858000"/>
                <a:gd name="connsiteX1354" fmla="*/ 2845283 w 6946900"/>
                <a:gd name="connsiteY1354" fmla="*/ 2550101 h 6858000"/>
                <a:gd name="connsiteX1355" fmla="*/ 2882584 w 6946900"/>
                <a:gd name="connsiteY1355" fmla="*/ 2568361 h 6858000"/>
                <a:gd name="connsiteX1356" fmla="*/ 2919885 w 6946900"/>
                <a:gd name="connsiteY1356" fmla="*/ 2585828 h 6858000"/>
                <a:gd name="connsiteX1357" fmla="*/ 2957187 w 6946900"/>
                <a:gd name="connsiteY1357" fmla="*/ 2601706 h 6858000"/>
                <a:gd name="connsiteX1358" fmla="*/ 2992900 w 6946900"/>
                <a:gd name="connsiteY1358" fmla="*/ 2617585 h 6858000"/>
                <a:gd name="connsiteX1359" fmla="*/ 3028614 w 6946900"/>
                <a:gd name="connsiteY1359" fmla="*/ 2631082 h 6858000"/>
                <a:gd name="connsiteX1360" fmla="*/ 3062741 w 6946900"/>
                <a:gd name="connsiteY1360" fmla="*/ 2644578 h 6858000"/>
                <a:gd name="connsiteX1361" fmla="*/ 3096868 w 6946900"/>
                <a:gd name="connsiteY1361" fmla="*/ 2656488 h 6858000"/>
                <a:gd name="connsiteX1362" fmla="*/ 3129407 w 6946900"/>
                <a:gd name="connsiteY1362" fmla="*/ 2667602 h 6858000"/>
                <a:gd name="connsiteX1363" fmla="*/ 3140518 w 6946900"/>
                <a:gd name="connsiteY1363" fmla="*/ 2701741 h 6858000"/>
                <a:gd name="connsiteX1364" fmla="*/ 3150835 w 6946900"/>
                <a:gd name="connsiteY1364" fmla="*/ 2736674 h 6858000"/>
                <a:gd name="connsiteX1365" fmla="*/ 3161946 w 6946900"/>
                <a:gd name="connsiteY1365" fmla="*/ 2773989 h 6858000"/>
                <a:gd name="connsiteX1366" fmla="*/ 3171470 w 6946900"/>
                <a:gd name="connsiteY1366" fmla="*/ 2812097 h 6858000"/>
                <a:gd name="connsiteX1367" fmla="*/ 3180200 w 6946900"/>
                <a:gd name="connsiteY1367" fmla="*/ 2851000 h 6858000"/>
                <a:gd name="connsiteX1368" fmla="*/ 3189724 w 6946900"/>
                <a:gd name="connsiteY1368" fmla="*/ 2891490 h 6858000"/>
                <a:gd name="connsiteX1369" fmla="*/ 3199247 w 6946900"/>
                <a:gd name="connsiteY1369" fmla="*/ 2934363 h 6858000"/>
                <a:gd name="connsiteX1370" fmla="*/ 3207977 w 6946900"/>
                <a:gd name="connsiteY1370" fmla="*/ 2976441 h 6858000"/>
                <a:gd name="connsiteX1371" fmla="*/ 3215914 w 6946900"/>
                <a:gd name="connsiteY1371" fmla="*/ 3021695 h 6858000"/>
                <a:gd name="connsiteX1372" fmla="*/ 3223850 w 6946900"/>
                <a:gd name="connsiteY1372" fmla="*/ 3066155 h 6858000"/>
                <a:gd name="connsiteX1373" fmla="*/ 3231787 w 6946900"/>
                <a:gd name="connsiteY1373" fmla="*/ 3112997 h 6858000"/>
                <a:gd name="connsiteX1374" fmla="*/ 3238136 w 6946900"/>
                <a:gd name="connsiteY1374" fmla="*/ 3160633 h 6858000"/>
                <a:gd name="connsiteX1375" fmla="*/ 3244485 w 6946900"/>
                <a:gd name="connsiteY1375" fmla="*/ 3209062 h 6858000"/>
                <a:gd name="connsiteX1376" fmla="*/ 3250834 w 6946900"/>
                <a:gd name="connsiteY1376" fmla="*/ 3259080 h 6858000"/>
                <a:gd name="connsiteX1377" fmla="*/ 3255596 w 6946900"/>
                <a:gd name="connsiteY1377" fmla="*/ 3309097 h 6858000"/>
                <a:gd name="connsiteX1378" fmla="*/ 3261151 w 6946900"/>
                <a:gd name="connsiteY1378" fmla="*/ 3360703 h 6858000"/>
                <a:gd name="connsiteX1379" fmla="*/ 3189724 w 6946900"/>
                <a:gd name="connsiteY1379" fmla="*/ 3382139 h 6858000"/>
                <a:gd name="connsiteX1380" fmla="*/ 3119883 w 6946900"/>
                <a:gd name="connsiteY1380" fmla="*/ 3401193 h 6858000"/>
                <a:gd name="connsiteX1381" fmla="*/ 3050043 w 6946900"/>
                <a:gd name="connsiteY1381" fmla="*/ 3417866 h 6858000"/>
                <a:gd name="connsiteX1382" fmla="*/ 2980996 w 6946900"/>
                <a:gd name="connsiteY1382" fmla="*/ 3434538 h 6858000"/>
                <a:gd name="connsiteX1383" fmla="*/ 2911155 w 6946900"/>
                <a:gd name="connsiteY1383" fmla="*/ 3448829 h 6858000"/>
                <a:gd name="connsiteX1384" fmla="*/ 2842902 w 6946900"/>
                <a:gd name="connsiteY1384" fmla="*/ 3462326 h 6858000"/>
                <a:gd name="connsiteX1385" fmla="*/ 2773855 w 6946900"/>
                <a:gd name="connsiteY1385" fmla="*/ 3474234 h 6858000"/>
                <a:gd name="connsiteX1386" fmla="*/ 2705602 w 6946900"/>
                <a:gd name="connsiteY1386" fmla="*/ 3484556 h 6858000"/>
                <a:gd name="connsiteX1387" fmla="*/ 2637349 w 6946900"/>
                <a:gd name="connsiteY1387" fmla="*/ 3493289 h 6858000"/>
                <a:gd name="connsiteX1388" fmla="*/ 2569889 w 6946900"/>
                <a:gd name="connsiteY1388" fmla="*/ 3500434 h 6858000"/>
                <a:gd name="connsiteX1389" fmla="*/ 2501636 w 6946900"/>
                <a:gd name="connsiteY1389" fmla="*/ 3505992 h 6858000"/>
                <a:gd name="connsiteX1390" fmla="*/ 2434970 w 6946900"/>
                <a:gd name="connsiteY1390" fmla="*/ 3510755 h 6858000"/>
                <a:gd name="connsiteX1391" fmla="*/ 2367511 w 6946900"/>
                <a:gd name="connsiteY1391" fmla="*/ 3513931 h 6858000"/>
                <a:gd name="connsiteX1392" fmla="*/ 2300845 w 6946900"/>
                <a:gd name="connsiteY1392" fmla="*/ 3514725 h 6858000"/>
                <a:gd name="connsiteX1393" fmla="*/ 2234973 w 6946900"/>
                <a:gd name="connsiteY1393" fmla="*/ 3514725 h 6858000"/>
                <a:gd name="connsiteX1394" fmla="*/ 2169100 w 6946900"/>
                <a:gd name="connsiteY1394" fmla="*/ 3513137 h 6858000"/>
                <a:gd name="connsiteX1395" fmla="*/ 2103228 w 6946900"/>
                <a:gd name="connsiteY1395" fmla="*/ 3510755 h 6858000"/>
                <a:gd name="connsiteX1396" fmla="*/ 2038149 w 6946900"/>
                <a:gd name="connsiteY1396" fmla="*/ 3505992 h 6858000"/>
                <a:gd name="connsiteX1397" fmla="*/ 1973865 w 6946900"/>
                <a:gd name="connsiteY1397" fmla="*/ 3500434 h 6858000"/>
                <a:gd name="connsiteX1398" fmla="*/ 1908786 w 6946900"/>
                <a:gd name="connsiteY1398" fmla="*/ 3492495 h 6858000"/>
                <a:gd name="connsiteX1399" fmla="*/ 1843707 w 6946900"/>
                <a:gd name="connsiteY1399" fmla="*/ 3483762 h 6858000"/>
                <a:gd name="connsiteX1400" fmla="*/ 1780216 w 6946900"/>
                <a:gd name="connsiteY1400" fmla="*/ 3473441 h 6858000"/>
                <a:gd name="connsiteX1401" fmla="*/ 1716725 w 6946900"/>
                <a:gd name="connsiteY1401" fmla="*/ 3461532 h 6858000"/>
                <a:gd name="connsiteX1402" fmla="*/ 1654027 w 6946900"/>
                <a:gd name="connsiteY1402" fmla="*/ 3447241 h 6858000"/>
                <a:gd name="connsiteX1403" fmla="*/ 1590536 w 6946900"/>
                <a:gd name="connsiteY1403" fmla="*/ 3432950 h 6858000"/>
                <a:gd name="connsiteX1404" fmla="*/ 1527838 w 6946900"/>
                <a:gd name="connsiteY1404" fmla="*/ 3416278 h 6858000"/>
                <a:gd name="connsiteX1405" fmla="*/ 1465140 w 6946900"/>
                <a:gd name="connsiteY1405" fmla="*/ 3398811 h 6858000"/>
                <a:gd name="connsiteX1406" fmla="*/ 1404030 w 6946900"/>
                <a:gd name="connsiteY1406" fmla="*/ 3379757 h 6858000"/>
                <a:gd name="connsiteX1407" fmla="*/ 1342920 w 6946900"/>
                <a:gd name="connsiteY1407" fmla="*/ 3359115 h 6858000"/>
                <a:gd name="connsiteX1408" fmla="*/ 1281809 w 6946900"/>
                <a:gd name="connsiteY1408" fmla="*/ 3336885 h 6858000"/>
                <a:gd name="connsiteX1409" fmla="*/ 1220699 w 6946900"/>
                <a:gd name="connsiteY1409" fmla="*/ 3312273 h 6858000"/>
                <a:gd name="connsiteX1410" fmla="*/ 1160382 w 6946900"/>
                <a:gd name="connsiteY1410" fmla="*/ 3287661 h 6858000"/>
                <a:gd name="connsiteX1411" fmla="*/ 1111970 w 6946900"/>
                <a:gd name="connsiteY1411" fmla="*/ 3267019 h 6858000"/>
                <a:gd name="connsiteX1412" fmla="*/ 1065938 w 6946900"/>
                <a:gd name="connsiteY1412" fmla="*/ 3245583 h 6858000"/>
                <a:gd name="connsiteX1413" fmla="*/ 1021495 w 6946900"/>
                <a:gd name="connsiteY1413" fmla="*/ 3222559 h 6858000"/>
                <a:gd name="connsiteX1414" fmla="*/ 977051 w 6946900"/>
                <a:gd name="connsiteY1414" fmla="*/ 3201123 h 6858000"/>
                <a:gd name="connsiteX1415" fmla="*/ 935781 w 6946900"/>
                <a:gd name="connsiteY1415" fmla="*/ 3178893 h 6858000"/>
                <a:gd name="connsiteX1416" fmla="*/ 894512 w 6946900"/>
                <a:gd name="connsiteY1416" fmla="*/ 3155075 h 6858000"/>
                <a:gd name="connsiteX1417" fmla="*/ 855623 w 6946900"/>
                <a:gd name="connsiteY1417" fmla="*/ 3132845 h 6858000"/>
                <a:gd name="connsiteX1418" fmla="*/ 817529 w 6946900"/>
                <a:gd name="connsiteY1418" fmla="*/ 3110615 h 6858000"/>
                <a:gd name="connsiteX1419" fmla="*/ 781021 w 6946900"/>
                <a:gd name="connsiteY1419" fmla="*/ 3086797 h 6858000"/>
                <a:gd name="connsiteX1420" fmla="*/ 746101 w 6946900"/>
                <a:gd name="connsiteY1420" fmla="*/ 3064567 h 6858000"/>
                <a:gd name="connsiteX1421" fmla="*/ 712768 w 6946900"/>
                <a:gd name="connsiteY1421" fmla="*/ 3042337 h 6858000"/>
                <a:gd name="connsiteX1422" fmla="*/ 681022 w 6946900"/>
                <a:gd name="connsiteY1422" fmla="*/ 3020107 h 6858000"/>
                <a:gd name="connsiteX1423" fmla="*/ 650071 w 6946900"/>
                <a:gd name="connsiteY1423" fmla="*/ 2998671 h 6858000"/>
                <a:gd name="connsiteX1424" fmla="*/ 620706 w 6946900"/>
                <a:gd name="connsiteY1424" fmla="*/ 2977235 h 6858000"/>
                <a:gd name="connsiteX1425" fmla="*/ 566738 w 6946900"/>
                <a:gd name="connsiteY1425" fmla="*/ 2936745 h 6858000"/>
                <a:gd name="connsiteX1426" fmla="*/ 617531 w 6946900"/>
                <a:gd name="connsiteY1426" fmla="*/ 2844649 h 6858000"/>
                <a:gd name="connsiteX1427" fmla="*/ 669118 w 6946900"/>
                <a:gd name="connsiteY1427" fmla="*/ 2755728 h 6858000"/>
                <a:gd name="connsiteX1428" fmla="*/ 720705 w 6946900"/>
                <a:gd name="connsiteY1428" fmla="*/ 2669190 h 6858000"/>
                <a:gd name="connsiteX1429" fmla="*/ 773085 w 6946900"/>
                <a:gd name="connsiteY1429" fmla="*/ 2585034 h 6858000"/>
                <a:gd name="connsiteX1430" fmla="*/ 826259 w 6946900"/>
                <a:gd name="connsiteY1430" fmla="*/ 2502465 h 6858000"/>
                <a:gd name="connsiteX1431" fmla="*/ 877846 w 6946900"/>
                <a:gd name="connsiteY1431" fmla="*/ 2422278 h 6858000"/>
                <a:gd name="connsiteX1432" fmla="*/ 929432 w 6946900"/>
                <a:gd name="connsiteY1432" fmla="*/ 2345267 h 6858000"/>
                <a:gd name="connsiteX1433" fmla="*/ 981812 w 6946900"/>
                <a:gd name="connsiteY1433" fmla="*/ 2269844 h 6858000"/>
                <a:gd name="connsiteX1434" fmla="*/ 1032606 w 6946900"/>
                <a:gd name="connsiteY1434" fmla="*/ 2198390 h 6858000"/>
                <a:gd name="connsiteX1435" fmla="*/ 1082605 w 6946900"/>
                <a:gd name="connsiteY1435" fmla="*/ 2128524 h 6858000"/>
                <a:gd name="connsiteX1436" fmla="*/ 1131811 w 6946900"/>
                <a:gd name="connsiteY1436" fmla="*/ 2061834 h 6858000"/>
                <a:gd name="connsiteX1437" fmla="*/ 1179430 w 6946900"/>
                <a:gd name="connsiteY1437" fmla="*/ 1997526 h 6858000"/>
                <a:gd name="connsiteX1438" fmla="*/ 1269905 w 6946900"/>
                <a:gd name="connsiteY1438" fmla="*/ 1878437 h 6858000"/>
                <a:gd name="connsiteX1439" fmla="*/ 1354031 w 6946900"/>
                <a:gd name="connsiteY1439" fmla="*/ 1770462 h 6858000"/>
                <a:gd name="connsiteX1440" fmla="*/ 1390538 w 6946900"/>
                <a:gd name="connsiteY1440" fmla="*/ 1723620 h 6858000"/>
                <a:gd name="connsiteX1441" fmla="*/ 1425458 w 6946900"/>
                <a:gd name="connsiteY1441" fmla="*/ 1675985 h 6858000"/>
                <a:gd name="connsiteX1442" fmla="*/ 1460378 w 6946900"/>
                <a:gd name="connsiteY1442" fmla="*/ 1628349 h 6858000"/>
                <a:gd name="connsiteX1443" fmla="*/ 1494505 w 6946900"/>
                <a:gd name="connsiteY1443" fmla="*/ 1582301 h 6858000"/>
                <a:gd name="connsiteX1444" fmla="*/ 1560378 w 6946900"/>
                <a:gd name="connsiteY1444" fmla="*/ 1487823 h 6858000"/>
                <a:gd name="connsiteX1445" fmla="*/ 1623869 w 6946900"/>
                <a:gd name="connsiteY1445" fmla="*/ 1395728 h 6858000"/>
                <a:gd name="connsiteX1446" fmla="*/ 1685773 w 6946900"/>
                <a:gd name="connsiteY1446" fmla="*/ 1306808 h 6858000"/>
                <a:gd name="connsiteX1447" fmla="*/ 1716725 w 6946900"/>
                <a:gd name="connsiteY1447" fmla="*/ 1263935 h 6858000"/>
                <a:gd name="connsiteX1448" fmla="*/ 1746883 w 6946900"/>
                <a:gd name="connsiteY1448" fmla="*/ 1221857 h 6858000"/>
                <a:gd name="connsiteX1449" fmla="*/ 1777041 w 6946900"/>
                <a:gd name="connsiteY1449" fmla="*/ 1180573 h 6858000"/>
                <a:gd name="connsiteX1450" fmla="*/ 1808787 w 6946900"/>
                <a:gd name="connsiteY1450" fmla="*/ 1140876 h 6858000"/>
                <a:gd name="connsiteX1451" fmla="*/ 1838945 w 6946900"/>
                <a:gd name="connsiteY1451" fmla="*/ 1102768 h 6858000"/>
                <a:gd name="connsiteX1452" fmla="*/ 1869897 w 6946900"/>
                <a:gd name="connsiteY1452" fmla="*/ 1066247 h 6858000"/>
                <a:gd name="connsiteX1453" fmla="*/ 1900849 w 6946900"/>
                <a:gd name="connsiteY1453" fmla="*/ 1030520 h 6858000"/>
                <a:gd name="connsiteX1454" fmla="*/ 1931801 w 6946900"/>
                <a:gd name="connsiteY1454" fmla="*/ 996381 h 6858000"/>
                <a:gd name="connsiteX1455" fmla="*/ 1963547 w 6946900"/>
                <a:gd name="connsiteY1455" fmla="*/ 965418 h 6858000"/>
                <a:gd name="connsiteX1456" fmla="*/ 1996086 w 6946900"/>
                <a:gd name="connsiteY1456" fmla="*/ 935249 h 6858000"/>
                <a:gd name="connsiteX1457" fmla="*/ 2027832 w 6946900"/>
                <a:gd name="connsiteY1457" fmla="*/ 907461 h 6858000"/>
                <a:gd name="connsiteX1458" fmla="*/ 2045292 w 6946900"/>
                <a:gd name="connsiteY1458" fmla="*/ 894758 h 6858000"/>
                <a:gd name="connsiteX1459" fmla="*/ 2061959 w 6946900"/>
                <a:gd name="connsiteY1459" fmla="*/ 882849 h 6858000"/>
                <a:gd name="connsiteX1460" fmla="*/ 2078625 w 6946900"/>
                <a:gd name="connsiteY1460" fmla="*/ 870146 h 6858000"/>
                <a:gd name="connsiteX1461" fmla="*/ 2095292 w 6946900"/>
                <a:gd name="connsiteY1461" fmla="*/ 859031 h 6858000"/>
                <a:gd name="connsiteX1462" fmla="*/ 2112752 w 6946900"/>
                <a:gd name="connsiteY1462" fmla="*/ 848710 h 6858000"/>
                <a:gd name="connsiteX1463" fmla="*/ 2131006 w 6946900"/>
                <a:gd name="connsiteY1463" fmla="*/ 838389 h 6858000"/>
                <a:gd name="connsiteX1464" fmla="*/ 2147672 w 6946900"/>
                <a:gd name="connsiteY1464" fmla="*/ 828862 h 6858000"/>
                <a:gd name="connsiteX1465" fmla="*/ 2165926 w 6946900"/>
                <a:gd name="connsiteY1465" fmla="*/ 820129 h 6858000"/>
                <a:gd name="connsiteX1466" fmla="*/ 2184180 w 6946900"/>
                <a:gd name="connsiteY1466" fmla="*/ 811396 h 6858000"/>
                <a:gd name="connsiteX1467" fmla="*/ 2202433 w 6946900"/>
                <a:gd name="connsiteY1467" fmla="*/ 805044 h 6858000"/>
                <a:gd name="connsiteX1468" fmla="*/ 2221481 w 6946900"/>
                <a:gd name="connsiteY1468" fmla="*/ 797899 h 6858000"/>
                <a:gd name="connsiteX1469" fmla="*/ 2240528 w 6946900"/>
                <a:gd name="connsiteY1469" fmla="*/ 791547 h 6858000"/>
                <a:gd name="connsiteX1470" fmla="*/ 2259576 w 6946900"/>
                <a:gd name="connsiteY1470" fmla="*/ 786784 h 6858000"/>
                <a:gd name="connsiteX1471" fmla="*/ 2278623 w 6946900"/>
                <a:gd name="connsiteY1471" fmla="*/ 781226 h 6858000"/>
                <a:gd name="connsiteX1472" fmla="*/ 2298464 w 6946900"/>
                <a:gd name="connsiteY1472" fmla="*/ 778051 h 6858000"/>
                <a:gd name="connsiteX1473" fmla="*/ 2319099 w 6946900"/>
                <a:gd name="connsiteY1473" fmla="*/ 774875 h 6858000"/>
                <a:gd name="connsiteX1474" fmla="*/ 2338940 w 6946900"/>
                <a:gd name="connsiteY1474" fmla="*/ 772493 h 6858000"/>
                <a:gd name="connsiteX1475" fmla="*/ 2359574 w 6946900"/>
                <a:gd name="connsiteY1475" fmla="*/ 770905 h 6858000"/>
                <a:gd name="connsiteX1476" fmla="*/ 2380209 w 6946900"/>
                <a:gd name="connsiteY1476" fmla="*/ 770111 h 6858000"/>
                <a:gd name="connsiteX1477" fmla="*/ 2402431 w 6946900"/>
                <a:gd name="connsiteY1477" fmla="*/ 770111 h 6858000"/>
                <a:gd name="connsiteX1478" fmla="*/ 2423859 w 6946900"/>
                <a:gd name="connsiteY1478" fmla="*/ 770905 h 6858000"/>
                <a:gd name="connsiteX1479" fmla="*/ 2446081 w 6946900"/>
                <a:gd name="connsiteY1479" fmla="*/ 772493 h 6858000"/>
                <a:gd name="connsiteX1480" fmla="*/ 2467510 w 6946900"/>
                <a:gd name="connsiteY1480" fmla="*/ 776463 h 6858000"/>
                <a:gd name="connsiteX1481" fmla="*/ 2489732 w 6946900"/>
                <a:gd name="connsiteY1481" fmla="*/ 779638 h 6858000"/>
                <a:gd name="connsiteX1482" fmla="*/ 2510366 w 6946900"/>
                <a:gd name="connsiteY1482" fmla="*/ 784402 h 6858000"/>
                <a:gd name="connsiteX1483" fmla="*/ 2530207 w 6946900"/>
                <a:gd name="connsiteY1483" fmla="*/ 789960 h 6858000"/>
                <a:gd name="connsiteX1484" fmla="*/ 2550048 w 6946900"/>
                <a:gd name="connsiteY1484" fmla="*/ 796311 h 6858000"/>
                <a:gd name="connsiteX1485" fmla="*/ 2569096 w 6946900"/>
                <a:gd name="connsiteY1485" fmla="*/ 803456 h 6858000"/>
                <a:gd name="connsiteX1486" fmla="*/ 2587350 w 6946900"/>
                <a:gd name="connsiteY1486" fmla="*/ 811396 h 6858000"/>
                <a:gd name="connsiteX1487" fmla="*/ 2604810 w 6946900"/>
                <a:gd name="connsiteY1487" fmla="*/ 820129 h 6858000"/>
                <a:gd name="connsiteX1488" fmla="*/ 2622270 w 6946900"/>
                <a:gd name="connsiteY1488" fmla="*/ 830450 h 6858000"/>
                <a:gd name="connsiteX1489" fmla="*/ 2638936 w 6946900"/>
                <a:gd name="connsiteY1489" fmla="*/ 840771 h 6858000"/>
                <a:gd name="connsiteX1490" fmla="*/ 2655603 w 6946900"/>
                <a:gd name="connsiteY1490" fmla="*/ 852680 h 6858000"/>
                <a:gd name="connsiteX1491" fmla="*/ 2670682 w 6946900"/>
                <a:gd name="connsiteY1491" fmla="*/ 864589 h 6858000"/>
                <a:gd name="connsiteX1492" fmla="*/ 2685761 w 6946900"/>
                <a:gd name="connsiteY1492" fmla="*/ 877292 h 6858000"/>
                <a:gd name="connsiteX1493" fmla="*/ 2700047 w 6946900"/>
                <a:gd name="connsiteY1493" fmla="*/ 891583 h 6858000"/>
                <a:gd name="connsiteX1494" fmla="*/ 2714332 w 6946900"/>
                <a:gd name="connsiteY1494" fmla="*/ 905873 h 6858000"/>
                <a:gd name="connsiteX1495" fmla="*/ 2727824 w 6946900"/>
                <a:gd name="connsiteY1495" fmla="*/ 920958 h 6858000"/>
                <a:gd name="connsiteX1496" fmla="*/ 2740522 w 6946900"/>
                <a:gd name="connsiteY1496" fmla="*/ 936836 h 6858000"/>
                <a:gd name="connsiteX1497" fmla="*/ 2753221 w 6946900"/>
                <a:gd name="connsiteY1497" fmla="*/ 953509 h 6858000"/>
                <a:gd name="connsiteX1498" fmla="*/ 2765125 w 6946900"/>
                <a:gd name="connsiteY1498" fmla="*/ 970975 h 6858000"/>
                <a:gd name="connsiteX1499" fmla="*/ 2776236 w 6946900"/>
                <a:gd name="connsiteY1499" fmla="*/ 988442 h 6858000"/>
                <a:gd name="connsiteX1500" fmla="*/ 2787347 w 6946900"/>
                <a:gd name="connsiteY1500" fmla="*/ 1005908 h 6858000"/>
                <a:gd name="connsiteX1501" fmla="*/ 2797665 w 6946900"/>
                <a:gd name="connsiteY1501" fmla="*/ 1024963 h 6858000"/>
                <a:gd name="connsiteX1502" fmla="*/ 2807982 w 6946900"/>
                <a:gd name="connsiteY1502" fmla="*/ 1044811 h 6858000"/>
                <a:gd name="connsiteX1503" fmla="*/ 2817506 w 6946900"/>
                <a:gd name="connsiteY1503" fmla="*/ 1064659 h 6858000"/>
                <a:gd name="connsiteX1504" fmla="*/ 2827029 w 6946900"/>
                <a:gd name="connsiteY1504" fmla="*/ 1086095 h 6858000"/>
                <a:gd name="connsiteX1505" fmla="*/ 2835759 w 6946900"/>
                <a:gd name="connsiteY1505" fmla="*/ 1106737 h 6858000"/>
                <a:gd name="connsiteX1506" fmla="*/ 2843696 w 6946900"/>
                <a:gd name="connsiteY1506" fmla="*/ 1128173 h 6858000"/>
                <a:gd name="connsiteX1507" fmla="*/ 2851632 w 6946900"/>
                <a:gd name="connsiteY1507" fmla="*/ 1150403 h 6858000"/>
                <a:gd name="connsiteX1508" fmla="*/ 2858775 w 6946900"/>
                <a:gd name="connsiteY1508" fmla="*/ 1173427 h 6858000"/>
                <a:gd name="connsiteX1509" fmla="*/ 2865918 w 6946900"/>
                <a:gd name="connsiteY1509" fmla="*/ 1195657 h 6858000"/>
                <a:gd name="connsiteX1510" fmla="*/ 2877822 w 6946900"/>
                <a:gd name="connsiteY1510" fmla="*/ 1243293 h 6858000"/>
                <a:gd name="connsiteX1511" fmla="*/ 2889727 w 6946900"/>
                <a:gd name="connsiteY1511" fmla="*/ 1291723 h 6858000"/>
                <a:gd name="connsiteX1512" fmla="*/ 2899251 w 6946900"/>
                <a:gd name="connsiteY1512" fmla="*/ 1342534 h 6858000"/>
                <a:gd name="connsiteX1513" fmla="*/ 2906394 w 6946900"/>
                <a:gd name="connsiteY1513" fmla="*/ 1393346 h 6858000"/>
                <a:gd name="connsiteX1514" fmla="*/ 2912743 w 6946900"/>
                <a:gd name="connsiteY1514" fmla="*/ 1446539 h 6858000"/>
                <a:gd name="connsiteX1515" fmla="*/ 2918298 w 6946900"/>
                <a:gd name="connsiteY1515" fmla="*/ 1499732 h 6858000"/>
                <a:gd name="connsiteX1516" fmla="*/ 2921473 w 6946900"/>
                <a:gd name="connsiteY1516" fmla="*/ 1554514 h 6858000"/>
                <a:gd name="connsiteX1517" fmla="*/ 2923854 w 6946900"/>
                <a:gd name="connsiteY1517" fmla="*/ 1608501 h 6858000"/>
                <a:gd name="connsiteX1518" fmla="*/ 2924647 w 6946900"/>
                <a:gd name="connsiteY1518" fmla="*/ 1664076 h 6858000"/>
                <a:gd name="connsiteX1519" fmla="*/ 2924647 w 6946900"/>
                <a:gd name="connsiteY1519" fmla="*/ 1720445 h 6858000"/>
                <a:gd name="connsiteX1520" fmla="*/ 2923060 w 6946900"/>
                <a:gd name="connsiteY1520" fmla="*/ 1776814 h 6858000"/>
                <a:gd name="connsiteX1521" fmla="*/ 2920679 w 6946900"/>
                <a:gd name="connsiteY1521" fmla="*/ 1832389 h 6858000"/>
                <a:gd name="connsiteX1522" fmla="*/ 2916711 w 6946900"/>
                <a:gd name="connsiteY1522" fmla="*/ 1888758 h 6858000"/>
                <a:gd name="connsiteX1523" fmla="*/ 2912743 w 6946900"/>
                <a:gd name="connsiteY1523" fmla="*/ 1945127 h 6858000"/>
                <a:gd name="connsiteX1524" fmla="*/ 2907187 w 6946900"/>
                <a:gd name="connsiteY1524" fmla="*/ 2000702 h 6858000"/>
                <a:gd name="connsiteX1525" fmla="*/ 2900838 w 6946900"/>
                <a:gd name="connsiteY1525" fmla="*/ 2055483 h 6858000"/>
                <a:gd name="connsiteX1526" fmla="*/ 2893695 w 6946900"/>
                <a:gd name="connsiteY1526" fmla="*/ 2110264 h 6858000"/>
                <a:gd name="connsiteX1527" fmla="*/ 2911155 w 6946900"/>
                <a:gd name="connsiteY1527" fmla="*/ 2095973 h 6858000"/>
                <a:gd name="connsiteX1528" fmla="*/ 2931790 w 6946900"/>
                <a:gd name="connsiteY1528" fmla="*/ 2079301 h 6858000"/>
                <a:gd name="connsiteX1529" fmla="*/ 2958774 w 6946900"/>
                <a:gd name="connsiteY1529" fmla="*/ 2055483 h 6858000"/>
                <a:gd name="connsiteX1530" fmla="*/ 2989726 w 6946900"/>
                <a:gd name="connsiteY1530" fmla="*/ 2025313 h 6858000"/>
                <a:gd name="connsiteX1531" fmla="*/ 3007186 w 6946900"/>
                <a:gd name="connsiteY1531" fmla="*/ 2007847 h 6858000"/>
                <a:gd name="connsiteX1532" fmla="*/ 3023853 w 6946900"/>
                <a:gd name="connsiteY1532" fmla="*/ 1990381 h 6858000"/>
                <a:gd name="connsiteX1533" fmla="*/ 3042900 w 6946900"/>
                <a:gd name="connsiteY1533" fmla="*/ 1968945 h 6858000"/>
                <a:gd name="connsiteX1534" fmla="*/ 3061947 w 6946900"/>
                <a:gd name="connsiteY1534" fmla="*/ 1947509 h 6858000"/>
                <a:gd name="connsiteX1535" fmla="*/ 3080995 w 6946900"/>
                <a:gd name="connsiteY1535" fmla="*/ 1924485 h 6858000"/>
                <a:gd name="connsiteX1536" fmla="*/ 3100042 w 6946900"/>
                <a:gd name="connsiteY1536" fmla="*/ 1899079 h 6858000"/>
                <a:gd name="connsiteX1537" fmla="*/ 3119883 w 6946900"/>
                <a:gd name="connsiteY1537" fmla="*/ 1873673 h 6858000"/>
                <a:gd name="connsiteX1538" fmla="*/ 3138931 w 6946900"/>
                <a:gd name="connsiteY1538" fmla="*/ 1845886 h 6858000"/>
                <a:gd name="connsiteX1539" fmla="*/ 3157978 w 6946900"/>
                <a:gd name="connsiteY1539" fmla="*/ 1817304 h 6858000"/>
                <a:gd name="connsiteX1540" fmla="*/ 3176232 w 6946900"/>
                <a:gd name="connsiteY1540" fmla="*/ 1787135 h 6858000"/>
                <a:gd name="connsiteX1541" fmla="*/ 3194485 w 6946900"/>
                <a:gd name="connsiteY1541" fmla="*/ 1754584 h 6858000"/>
                <a:gd name="connsiteX1542" fmla="*/ 3211946 w 6946900"/>
                <a:gd name="connsiteY1542" fmla="*/ 1722032 h 6858000"/>
                <a:gd name="connsiteX1543" fmla="*/ 3227025 w 6946900"/>
                <a:gd name="connsiteY1543" fmla="*/ 1687100 h 6858000"/>
                <a:gd name="connsiteX1544" fmla="*/ 3242898 w 6946900"/>
                <a:gd name="connsiteY1544" fmla="*/ 1652167 h 6858000"/>
                <a:gd name="connsiteX1545" fmla="*/ 3256390 w 6946900"/>
                <a:gd name="connsiteY1545" fmla="*/ 1614852 h 6858000"/>
                <a:gd name="connsiteX1546" fmla="*/ 3269881 w 6946900"/>
                <a:gd name="connsiteY1546" fmla="*/ 1576744 h 6858000"/>
                <a:gd name="connsiteX1547" fmla="*/ 3280199 w 6946900"/>
                <a:gd name="connsiteY1547" fmla="*/ 1537841 h 6858000"/>
                <a:gd name="connsiteX1548" fmla="*/ 3289722 w 6946900"/>
                <a:gd name="connsiteY1548" fmla="*/ 1497351 h 6858000"/>
                <a:gd name="connsiteX1549" fmla="*/ 3293691 w 6946900"/>
                <a:gd name="connsiteY1549" fmla="*/ 1476708 h 6858000"/>
                <a:gd name="connsiteX1550" fmla="*/ 3296865 w 6946900"/>
                <a:gd name="connsiteY1550" fmla="*/ 1455272 h 6858000"/>
                <a:gd name="connsiteX1551" fmla="*/ 3300040 w 6946900"/>
                <a:gd name="connsiteY1551" fmla="*/ 1433836 h 6858000"/>
                <a:gd name="connsiteX1552" fmla="*/ 3302421 w 6946900"/>
                <a:gd name="connsiteY1552" fmla="*/ 1412400 h 6858000"/>
                <a:gd name="connsiteX1553" fmla="*/ 3304802 w 6946900"/>
                <a:gd name="connsiteY1553" fmla="*/ 1390170 h 6858000"/>
                <a:gd name="connsiteX1554" fmla="*/ 3305595 w 6946900"/>
                <a:gd name="connsiteY1554" fmla="*/ 1368734 h 6858000"/>
                <a:gd name="connsiteX1555" fmla="*/ 3306389 w 6946900"/>
                <a:gd name="connsiteY1555" fmla="*/ 1345710 h 6858000"/>
                <a:gd name="connsiteX1556" fmla="*/ 3307976 w 6946900"/>
                <a:gd name="connsiteY1556" fmla="*/ 1322686 h 6858000"/>
                <a:gd name="connsiteX1557" fmla="*/ 3306389 w 6946900"/>
                <a:gd name="connsiteY1557" fmla="*/ 1263935 h 6858000"/>
                <a:gd name="connsiteX1558" fmla="*/ 3305595 w 6946900"/>
                <a:gd name="connsiteY1558" fmla="*/ 1200421 h 6858000"/>
                <a:gd name="connsiteX1559" fmla="*/ 3303214 w 6946900"/>
                <a:gd name="connsiteY1559" fmla="*/ 1135319 h 6858000"/>
                <a:gd name="connsiteX1560" fmla="*/ 3300833 w 6946900"/>
                <a:gd name="connsiteY1560" fmla="*/ 1066247 h 6858000"/>
                <a:gd name="connsiteX1561" fmla="*/ 3293691 w 6946900"/>
                <a:gd name="connsiteY1561" fmla="*/ 921752 h 6858000"/>
                <a:gd name="connsiteX1562" fmla="*/ 3284167 w 6946900"/>
                <a:gd name="connsiteY1562" fmla="*/ 774875 h 6858000"/>
                <a:gd name="connsiteX1563" fmla="*/ 3273850 w 6946900"/>
                <a:gd name="connsiteY1563" fmla="*/ 629586 h 6858000"/>
                <a:gd name="connsiteX1564" fmla="*/ 3261945 w 6946900"/>
                <a:gd name="connsiteY1564" fmla="*/ 493030 h 6858000"/>
                <a:gd name="connsiteX1565" fmla="*/ 3250834 w 6946900"/>
                <a:gd name="connsiteY1565" fmla="*/ 368383 h 6858000"/>
                <a:gd name="connsiteX1566" fmla="*/ 3239723 w 6946900"/>
                <a:gd name="connsiteY1566" fmla="*/ 261997 h 6858000"/>
                <a:gd name="connsiteX1567" fmla="*/ 3237342 w 6946900"/>
                <a:gd name="connsiteY1567" fmla="*/ 249294 h 6858000"/>
                <a:gd name="connsiteX1568" fmla="*/ 3237342 w 6946900"/>
                <a:gd name="connsiteY1568" fmla="*/ 235797 h 6858000"/>
                <a:gd name="connsiteX1569" fmla="*/ 3237342 w 6946900"/>
                <a:gd name="connsiteY1569" fmla="*/ 223094 h 6858000"/>
                <a:gd name="connsiteX1570" fmla="*/ 3238136 w 6946900"/>
                <a:gd name="connsiteY1570" fmla="*/ 211185 h 6858000"/>
                <a:gd name="connsiteX1571" fmla="*/ 3240517 w 6946900"/>
                <a:gd name="connsiteY1571" fmla="*/ 197688 h 6858000"/>
                <a:gd name="connsiteX1572" fmla="*/ 3242898 w 6946900"/>
                <a:gd name="connsiteY1572" fmla="*/ 185779 h 6858000"/>
                <a:gd name="connsiteX1573" fmla="*/ 3245279 w 6946900"/>
                <a:gd name="connsiteY1573" fmla="*/ 173871 h 6858000"/>
                <a:gd name="connsiteX1574" fmla="*/ 3248453 w 6946900"/>
                <a:gd name="connsiteY1574" fmla="*/ 161962 h 6858000"/>
                <a:gd name="connsiteX1575" fmla="*/ 3253215 w 6946900"/>
                <a:gd name="connsiteY1575" fmla="*/ 150052 h 6858000"/>
                <a:gd name="connsiteX1576" fmla="*/ 3257183 w 6946900"/>
                <a:gd name="connsiteY1576" fmla="*/ 138937 h 6858000"/>
                <a:gd name="connsiteX1577" fmla="*/ 3262739 w 6946900"/>
                <a:gd name="connsiteY1577" fmla="*/ 127822 h 6858000"/>
                <a:gd name="connsiteX1578" fmla="*/ 3269088 w 6946900"/>
                <a:gd name="connsiteY1578" fmla="*/ 117501 h 6858000"/>
                <a:gd name="connsiteX1579" fmla="*/ 3274643 w 6946900"/>
                <a:gd name="connsiteY1579" fmla="*/ 107180 h 6858000"/>
                <a:gd name="connsiteX1580" fmla="*/ 3281786 w 6946900"/>
                <a:gd name="connsiteY1580" fmla="*/ 96859 h 6858000"/>
                <a:gd name="connsiteX1581" fmla="*/ 3289722 w 6946900"/>
                <a:gd name="connsiteY1581" fmla="*/ 87332 h 6858000"/>
                <a:gd name="connsiteX1582" fmla="*/ 3296865 w 6946900"/>
                <a:gd name="connsiteY1582" fmla="*/ 78599 h 6858000"/>
                <a:gd name="connsiteX1583" fmla="*/ 3304802 w 6946900"/>
                <a:gd name="connsiteY1583" fmla="*/ 69072 h 6858000"/>
                <a:gd name="connsiteX1584" fmla="*/ 3313532 w 6946900"/>
                <a:gd name="connsiteY1584" fmla="*/ 61132 h 6858000"/>
                <a:gd name="connsiteX1585" fmla="*/ 3323055 w 6946900"/>
                <a:gd name="connsiteY1585" fmla="*/ 53987 h 6858000"/>
                <a:gd name="connsiteX1586" fmla="*/ 3332579 w 6946900"/>
                <a:gd name="connsiteY1586" fmla="*/ 46048 h 6858000"/>
                <a:gd name="connsiteX1587" fmla="*/ 3342896 w 6946900"/>
                <a:gd name="connsiteY1587" fmla="*/ 38902 h 6858000"/>
                <a:gd name="connsiteX1588" fmla="*/ 3353214 w 6946900"/>
                <a:gd name="connsiteY1588" fmla="*/ 31757 h 6858000"/>
                <a:gd name="connsiteX1589" fmla="*/ 3363531 w 6946900"/>
                <a:gd name="connsiteY1589" fmla="*/ 26993 h 6858000"/>
                <a:gd name="connsiteX1590" fmla="*/ 3374642 w 6946900"/>
                <a:gd name="connsiteY1590" fmla="*/ 20642 h 6858000"/>
                <a:gd name="connsiteX1591" fmla="*/ 3386547 w 6946900"/>
                <a:gd name="connsiteY1591" fmla="*/ 16672 h 6858000"/>
                <a:gd name="connsiteX1592" fmla="*/ 3397658 w 6946900"/>
                <a:gd name="connsiteY1592" fmla="*/ 11909 h 6858000"/>
                <a:gd name="connsiteX1593" fmla="*/ 3409562 w 6946900"/>
                <a:gd name="connsiteY1593" fmla="*/ 7939 h 6858000"/>
                <a:gd name="connsiteX1594" fmla="*/ 3421467 w 6946900"/>
                <a:gd name="connsiteY1594" fmla="*/ 5557 h 6858000"/>
                <a:gd name="connsiteX1595" fmla="*/ 3434959 w 6946900"/>
                <a:gd name="connsiteY1595" fmla="*/ 2382 h 6858000"/>
                <a:gd name="connsiteX1596" fmla="*/ 3446864 w 6946900"/>
                <a:gd name="connsiteY1596"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Lst>
              <a:rect l="l" t="t" r="r" b="b"/>
              <a:pathLst>
                <a:path w="6946900" h="6858000">
                  <a:moveTo>
                    <a:pt x="6891357" y="4352925"/>
                  </a:moveTo>
                  <a:lnTo>
                    <a:pt x="6895324" y="4369589"/>
                  </a:lnTo>
                  <a:lnTo>
                    <a:pt x="6902466" y="4422753"/>
                  </a:lnTo>
                  <a:lnTo>
                    <a:pt x="6910400" y="4476711"/>
                  </a:lnTo>
                  <a:lnTo>
                    <a:pt x="6916748" y="4531462"/>
                  </a:lnTo>
                  <a:lnTo>
                    <a:pt x="6923096" y="4587801"/>
                  </a:lnTo>
                  <a:lnTo>
                    <a:pt x="6928650" y="4642552"/>
                  </a:lnTo>
                  <a:lnTo>
                    <a:pt x="6933411" y="4698891"/>
                  </a:lnTo>
                  <a:lnTo>
                    <a:pt x="6936585" y="4756023"/>
                  </a:lnTo>
                  <a:lnTo>
                    <a:pt x="6939759" y="4813154"/>
                  </a:lnTo>
                  <a:lnTo>
                    <a:pt x="6942933" y="4870286"/>
                  </a:lnTo>
                  <a:lnTo>
                    <a:pt x="6944520" y="4928212"/>
                  </a:lnTo>
                  <a:lnTo>
                    <a:pt x="6946106" y="4985344"/>
                  </a:lnTo>
                  <a:lnTo>
                    <a:pt x="6946900" y="5043269"/>
                  </a:lnTo>
                  <a:lnTo>
                    <a:pt x="6946900" y="5101194"/>
                  </a:lnTo>
                  <a:lnTo>
                    <a:pt x="6946106" y="5159120"/>
                  </a:lnTo>
                  <a:lnTo>
                    <a:pt x="6944520" y="5216252"/>
                  </a:lnTo>
                  <a:lnTo>
                    <a:pt x="6942933" y="5274177"/>
                  </a:lnTo>
                  <a:lnTo>
                    <a:pt x="6940552" y="5332102"/>
                  </a:lnTo>
                  <a:lnTo>
                    <a:pt x="6937378" y="5389234"/>
                  </a:lnTo>
                  <a:lnTo>
                    <a:pt x="6934204" y="5446366"/>
                  </a:lnTo>
                  <a:lnTo>
                    <a:pt x="6930237" y="5503498"/>
                  </a:lnTo>
                  <a:lnTo>
                    <a:pt x="6925476" y="5559043"/>
                  </a:lnTo>
                  <a:lnTo>
                    <a:pt x="6920716" y="5615381"/>
                  </a:lnTo>
                  <a:lnTo>
                    <a:pt x="6915161" y="5670926"/>
                  </a:lnTo>
                  <a:lnTo>
                    <a:pt x="6908813" y="5726471"/>
                  </a:lnTo>
                  <a:lnTo>
                    <a:pt x="6901672" y="5779636"/>
                  </a:lnTo>
                  <a:lnTo>
                    <a:pt x="6895324" y="5833594"/>
                  </a:lnTo>
                  <a:lnTo>
                    <a:pt x="6888183" y="5885964"/>
                  </a:lnTo>
                  <a:lnTo>
                    <a:pt x="6879455" y="5938335"/>
                  </a:lnTo>
                  <a:lnTo>
                    <a:pt x="6871520" y="5989913"/>
                  </a:lnTo>
                  <a:lnTo>
                    <a:pt x="6862792" y="6039903"/>
                  </a:lnTo>
                  <a:lnTo>
                    <a:pt x="6853270" y="6089100"/>
                  </a:lnTo>
                  <a:lnTo>
                    <a:pt x="6843748" y="6137503"/>
                  </a:lnTo>
                  <a:lnTo>
                    <a:pt x="6833433" y="6185113"/>
                  </a:lnTo>
                  <a:lnTo>
                    <a:pt x="6823118" y="6231930"/>
                  </a:lnTo>
                  <a:lnTo>
                    <a:pt x="6812010" y="6276366"/>
                  </a:lnTo>
                  <a:lnTo>
                    <a:pt x="6800901" y="6320008"/>
                  </a:lnTo>
                  <a:lnTo>
                    <a:pt x="6789792" y="6362064"/>
                  </a:lnTo>
                  <a:lnTo>
                    <a:pt x="6777890" y="6403326"/>
                  </a:lnTo>
                  <a:lnTo>
                    <a:pt x="6765195" y="6443000"/>
                  </a:lnTo>
                  <a:lnTo>
                    <a:pt x="6753292" y="6481088"/>
                  </a:lnTo>
                  <a:lnTo>
                    <a:pt x="6740597" y="6518383"/>
                  </a:lnTo>
                  <a:lnTo>
                    <a:pt x="6727108" y="6554090"/>
                  </a:lnTo>
                  <a:lnTo>
                    <a:pt x="6713619" y="6587417"/>
                  </a:lnTo>
                  <a:lnTo>
                    <a:pt x="6700130" y="6619157"/>
                  </a:lnTo>
                  <a:lnTo>
                    <a:pt x="6685847" y="6648517"/>
                  </a:lnTo>
                  <a:lnTo>
                    <a:pt x="6672358" y="6677082"/>
                  </a:lnTo>
                  <a:lnTo>
                    <a:pt x="6657282" y="6704061"/>
                  </a:lnTo>
                  <a:lnTo>
                    <a:pt x="6643000" y="6728660"/>
                  </a:lnTo>
                  <a:lnTo>
                    <a:pt x="6627924" y="6751671"/>
                  </a:lnTo>
                  <a:lnTo>
                    <a:pt x="6612848" y="6772302"/>
                  </a:lnTo>
                  <a:lnTo>
                    <a:pt x="6597772" y="6790553"/>
                  </a:lnTo>
                  <a:lnTo>
                    <a:pt x="6582696" y="6807216"/>
                  </a:lnTo>
                  <a:lnTo>
                    <a:pt x="6566826" y="6821499"/>
                  </a:lnTo>
                  <a:lnTo>
                    <a:pt x="6550163" y="6832608"/>
                  </a:lnTo>
                  <a:lnTo>
                    <a:pt x="6535087" y="6842924"/>
                  </a:lnTo>
                  <a:lnTo>
                    <a:pt x="6527153" y="6846891"/>
                  </a:lnTo>
                  <a:lnTo>
                    <a:pt x="6518424" y="6850065"/>
                  </a:lnTo>
                  <a:lnTo>
                    <a:pt x="6510490" y="6852446"/>
                  </a:lnTo>
                  <a:lnTo>
                    <a:pt x="6501762" y="6855620"/>
                  </a:lnTo>
                  <a:lnTo>
                    <a:pt x="6494620" y="6857207"/>
                  </a:lnTo>
                  <a:lnTo>
                    <a:pt x="6486686" y="6858000"/>
                  </a:lnTo>
                  <a:lnTo>
                    <a:pt x="6477957" y="6858000"/>
                  </a:lnTo>
                  <a:lnTo>
                    <a:pt x="6469229" y="6858000"/>
                  </a:lnTo>
                  <a:lnTo>
                    <a:pt x="6461294" y="6857207"/>
                  </a:lnTo>
                  <a:lnTo>
                    <a:pt x="6452566" y="6855620"/>
                  </a:lnTo>
                  <a:lnTo>
                    <a:pt x="6444631" y="6852446"/>
                  </a:lnTo>
                  <a:lnTo>
                    <a:pt x="6436697" y="6850065"/>
                  </a:lnTo>
                  <a:lnTo>
                    <a:pt x="6427968" y="6846098"/>
                  </a:lnTo>
                  <a:lnTo>
                    <a:pt x="6420034" y="6841337"/>
                  </a:lnTo>
                  <a:lnTo>
                    <a:pt x="6411306" y="6836576"/>
                  </a:lnTo>
                  <a:lnTo>
                    <a:pt x="6402577" y="6831021"/>
                  </a:lnTo>
                  <a:lnTo>
                    <a:pt x="6394642" y="6824673"/>
                  </a:lnTo>
                  <a:lnTo>
                    <a:pt x="6385914" y="6817532"/>
                  </a:lnTo>
                  <a:lnTo>
                    <a:pt x="6352588" y="6788966"/>
                  </a:lnTo>
                  <a:lnTo>
                    <a:pt x="6319263" y="6761987"/>
                  </a:lnTo>
                  <a:lnTo>
                    <a:pt x="6285143" y="6738182"/>
                  </a:lnTo>
                  <a:lnTo>
                    <a:pt x="6251817" y="6715170"/>
                  </a:lnTo>
                  <a:lnTo>
                    <a:pt x="6216904" y="6694539"/>
                  </a:lnTo>
                  <a:lnTo>
                    <a:pt x="6183579" y="6674702"/>
                  </a:lnTo>
                  <a:lnTo>
                    <a:pt x="6148666" y="6657245"/>
                  </a:lnTo>
                  <a:lnTo>
                    <a:pt x="6114546" y="6641375"/>
                  </a:lnTo>
                  <a:lnTo>
                    <a:pt x="6078840" y="6626299"/>
                  </a:lnTo>
                  <a:lnTo>
                    <a:pt x="6043134" y="6612809"/>
                  </a:lnTo>
                  <a:lnTo>
                    <a:pt x="6007428" y="6599320"/>
                  </a:lnTo>
                  <a:lnTo>
                    <a:pt x="5970134" y="6587417"/>
                  </a:lnTo>
                  <a:lnTo>
                    <a:pt x="5932841" y="6576308"/>
                  </a:lnTo>
                  <a:lnTo>
                    <a:pt x="5894754" y="6565993"/>
                  </a:lnTo>
                  <a:lnTo>
                    <a:pt x="5855874" y="6555677"/>
                  </a:lnTo>
                  <a:lnTo>
                    <a:pt x="5815407" y="6546155"/>
                  </a:lnTo>
                  <a:lnTo>
                    <a:pt x="5732886" y="6527905"/>
                  </a:lnTo>
                  <a:lnTo>
                    <a:pt x="5647191" y="6508861"/>
                  </a:lnTo>
                  <a:lnTo>
                    <a:pt x="5555941" y="6489023"/>
                  </a:lnTo>
                  <a:lnTo>
                    <a:pt x="5459931" y="6466805"/>
                  </a:lnTo>
                  <a:lnTo>
                    <a:pt x="5409942" y="6454903"/>
                  </a:lnTo>
                  <a:lnTo>
                    <a:pt x="5359160" y="6441413"/>
                  </a:lnTo>
                  <a:lnTo>
                    <a:pt x="5305204" y="6427130"/>
                  </a:lnTo>
                  <a:lnTo>
                    <a:pt x="5251248" y="6412054"/>
                  </a:lnTo>
                  <a:lnTo>
                    <a:pt x="5194911" y="6394597"/>
                  </a:lnTo>
                  <a:lnTo>
                    <a:pt x="5136988" y="6377140"/>
                  </a:lnTo>
                  <a:lnTo>
                    <a:pt x="5077477" y="6358096"/>
                  </a:lnTo>
                  <a:lnTo>
                    <a:pt x="5016380" y="6335878"/>
                  </a:lnTo>
                  <a:lnTo>
                    <a:pt x="4969565" y="6319215"/>
                  </a:lnTo>
                  <a:lnTo>
                    <a:pt x="4923543" y="6300964"/>
                  </a:lnTo>
                  <a:lnTo>
                    <a:pt x="4879902" y="6281920"/>
                  </a:lnTo>
                  <a:lnTo>
                    <a:pt x="4835468" y="6261289"/>
                  </a:lnTo>
                  <a:lnTo>
                    <a:pt x="4793414" y="6239865"/>
                  </a:lnTo>
                  <a:lnTo>
                    <a:pt x="4751360" y="6217647"/>
                  </a:lnTo>
                  <a:lnTo>
                    <a:pt x="4710099" y="6194635"/>
                  </a:lnTo>
                  <a:lnTo>
                    <a:pt x="4670425" y="6170037"/>
                  </a:lnTo>
                  <a:lnTo>
                    <a:pt x="4719621" y="6155754"/>
                  </a:lnTo>
                  <a:lnTo>
                    <a:pt x="4768022" y="6140677"/>
                  </a:lnTo>
                  <a:lnTo>
                    <a:pt x="4815631" y="6125601"/>
                  </a:lnTo>
                  <a:lnTo>
                    <a:pt x="4862446" y="6109731"/>
                  </a:lnTo>
                  <a:lnTo>
                    <a:pt x="4909261" y="6093068"/>
                  </a:lnTo>
                  <a:lnTo>
                    <a:pt x="4954489" y="6077198"/>
                  </a:lnTo>
                  <a:lnTo>
                    <a:pt x="4999717" y="6060534"/>
                  </a:lnTo>
                  <a:lnTo>
                    <a:pt x="5044945" y="6043077"/>
                  </a:lnTo>
                  <a:lnTo>
                    <a:pt x="5087792" y="6025620"/>
                  </a:lnTo>
                  <a:lnTo>
                    <a:pt x="5131433" y="6008163"/>
                  </a:lnTo>
                  <a:lnTo>
                    <a:pt x="5174281" y="5989913"/>
                  </a:lnTo>
                  <a:lnTo>
                    <a:pt x="5215541" y="5971662"/>
                  </a:lnTo>
                  <a:lnTo>
                    <a:pt x="5257595" y="5952618"/>
                  </a:lnTo>
                  <a:lnTo>
                    <a:pt x="5298063" y="5933574"/>
                  </a:lnTo>
                  <a:lnTo>
                    <a:pt x="5377410" y="5894693"/>
                  </a:lnTo>
                  <a:lnTo>
                    <a:pt x="5454377" y="5855018"/>
                  </a:lnTo>
                  <a:lnTo>
                    <a:pt x="5528170" y="5814550"/>
                  </a:lnTo>
                  <a:lnTo>
                    <a:pt x="5600376" y="5771701"/>
                  </a:lnTo>
                  <a:lnTo>
                    <a:pt x="5670202" y="5729645"/>
                  </a:lnTo>
                  <a:lnTo>
                    <a:pt x="5737647" y="5686796"/>
                  </a:lnTo>
                  <a:lnTo>
                    <a:pt x="5803505" y="5642360"/>
                  </a:lnTo>
                  <a:lnTo>
                    <a:pt x="5866189" y="5597924"/>
                  </a:lnTo>
                  <a:lnTo>
                    <a:pt x="5926493" y="5552695"/>
                  </a:lnTo>
                  <a:lnTo>
                    <a:pt x="5985210" y="5507466"/>
                  </a:lnTo>
                  <a:lnTo>
                    <a:pt x="6041547" y="5461443"/>
                  </a:lnTo>
                  <a:lnTo>
                    <a:pt x="6096297" y="5415420"/>
                  </a:lnTo>
                  <a:lnTo>
                    <a:pt x="6148666" y="5369397"/>
                  </a:lnTo>
                  <a:lnTo>
                    <a:pt x="6198655" y="5322580"/>
                  </a:lnTo>
                  <a:lnTo>
                    <a:pt x="6247056" y="5275764"/>
                  </a:lnTo>
                  <a:lnTo>
                    <a:pt x="6293078" y="5229741"/>
                  </a:lnTo>
                  <a:lnTo>
                    <a:pt x="6337512" y="5182925"/>
                  </a:lnTo>
                  <a:lnTo>
                    <a:pt x="6380360" y="5136902"/>
                  </a:lnTo>
                  <a:lnTo>
                    <a:pt x="6420827" y="5090085"/>
                  </a:lnTo>
                  <a:lnTo>
                    <a:pt x="6459707" y="5044856"/>
                  </a:lnTo>
                  <a:lnTo>
                    <a:pt x="6497001" y="4998833"/>
                  </a:lnTo>
                  <a:lnTo>
                    <a:pt x="6531914" y="4953604"/>
                  </a:lnTo>
                  <a:lnTo>
                    <a:pt x="6565239" y="4909961"/>
                  </a:lnTo>
                  <a:lnTo>
                    <a:pt x="6596978" y="4865525"/>
                  </a:lnTo>
                  <a:lnTo>
                    <a:pt x="6627130" y="4821883"/>
                  </a:lnTo>
                  <a:lnTo>
                    <a:pt x="6668391" y="4759990"/>
                  </a:lnTo>
                  <a:lnTo>
                    <a:pt x="6707271" y="4698891"/>
                  </a:lnTo>
                  <a:lnTo>
                    <a:pt x="6743771" y="4638585"/>
                  </a:lnTo>
                  <a:lnTo>
                    <a:pt x="6777890" y="4579866"/>
                  </a:lnTo>
                  <a:lnTo>
                    <a:pt x="6809629" y="4521147"/>
                  </a:lnTo>
                  <a:lnTo>
                    <a:pt x="6838988" y="4464015"/>
                  </a:lnTo>
                  <a:lnTo>
                    <a:pt x="6866759" y="4407677"/>
                  </a:lnTo>
                  <a:close/>
                  <a:moveTo>
                    <a:pt x="54750" y="4352925"/>
                  </a:moveTo>
                  <a:lnTo>
                    <a:pt x="80141" y="4407677"/>
                  </a:lnTo>
                  <a:lnTo>
                    <a:pt x="107119" y="4464015"/>
                  </a:lnTo>
                  <a:lnTo>
                    <a:pt x="136478" y="4521147"/>
                  </a:lnTo>
                  <a:lnTo>
                    <a:pt x="168216" y="4579866"/>
                  </a:lnTo>
                  <a:lnTo>
                    <a:pt x="202336" y="4638585"/>
                  </a:lnTo>
                  <a:lnTo>
                    <a:pt x="239629" y="4698891"/>
                  </a:lnTo>
                  <a:lnTo>
                    <a:pt x="276922" y="4759990"/>
                  </a:lnTo>
                  <a:lnTo>
                    <a:pt x="318976" y="4821883"/>
                  </a:lnTo>
                  <a:lnTo>
                    <a:pt x="349128" y="4865525"/>
                  </a:lnTo>
                  <a:lnTo>
                    <a:pt x="380867" y="4909961"/>
                  </a:lnTo>
                  <a:lnTo>
                    <a:pt x="414986" y="4953604"/>
                  </a:lnTo>
                  <a:lnTo>
                    <a:pt x="449900" y="4998833"/>
                  </a:lnTo>
                  <a:lnTo>
                    <a:pt x="487193" y="5044856"/>
                  </a:lnTo>
                  <a:lnTo>
                    <a:pt x="526073" y="5090085"/>
                  </a:lnTo>
                  <a:lnTo>
                    <a:pt x="566540" y="5136902"/>
                  </a:lnTo>
                  <a:lnTo>
                    <a:pt x="609387" y="5182925"/>
                  </a:lnTo>
                  <a:lnTo>
                    <a:pt x="653029" y="5229741"/>
                  </a:lnTo>
                  <a:lnTo>
                    <a:pt x="699843" y="5275764"/>
                  </a:lnTo>
                  <a:lnTo>
                    <a:pt x="748246" y="5322580"/>
                  </a:lnTo>
                  <a:lnTo>
                    <a:pt x="798234" y="5369397"/>
                  </a:lnTo>
                  <a:lnTo>
                    <a:pt x="849810" y="5415420"/>
                  </a:lnTo>
                  <a:lnTo>
                    <a:pt x="904560" y="5461443"/>
                  </a:lnTo>
                  <a:lnTo>
                    <a:pt x="961690" y="5507466"/>
                  </a:lnTo>
                  <a:lnTo>
                    <a:pt x="1020407" y="5552695"/>
                  </a:lnTo>
                  <a:lnTo>
                    <a:pt x="1080710" y="5597924"/>
                  </a:lnTo>
                  <a:lnTo>
                    <a:pt x="1143395" y="5642360"/>
                  </a:lnTo>
                  <a:lnTo>
                    <a:pt x="1208460" y="5686796"/>
                  </a:lnTo>
                  <a:lnTo>
                    <a:pt x="1275905" y="5729645"/>
                  </a:lnTo>
                  <a:lnTo>
                    <a:pt x="1345731" y="5771701"/>
                  </a:lnTo>
                  <a:lnTo>
                    <a:pt x="1418731" y="5814550"/>
                  </a:lnTo>
                  <a:lnTo>
                    <a:pt x="1492523" y="5855018"/>
                  </a:lnTo>
                  <a:lnTo>
                    <a:pt x="1569490" y="5894693"/>
                  </a:lnTo>
                  <a:lnTo>
                    <a:pt x="1648837" y="5933574"/>
                  </a:lnTo>
                  <a:lnTo>
                    <a:pt x="1689305" y="5952618"/>
                  </a:lnTo>
                  <a:lnTo>
                    <a:pt x="1730565" y="5971662"/>
                  </a:lnTo>
                  <a:lnTo>
                    <a:pt x="1772619" y="5989913"/>
                  </a:lnTo>
                  <a:lnTo>
                    <a:pt x="1814673" y="6008163"/>
                  </a:lnTo>
                  <a:lnTo>
                    <a:pt x="1858314" y="6025620"/>
                  </a:lnTo>
                  <a:lnTo>
                    <a:pt x="1901955" y="6043077"/>
                  </a:lnTo>
                  <a:lnTo>
                    <a:pt x="1946390" y="6060534"/>
                  </a:lnTo>
                  <a:lnTo>
                    <a:pt x="1990824" y="6077198"/>
                  </a:lnTo>
                  <a:lnTo>
                    <a:pt x="2036846" y="6093068"/>
                  </a:lnTo>
                  <a:lnTo>
                    <a:pt x="2083661" y="6109731"/>
                  </a:lnTo>
                  <a:lnTo>
                    <a:pt x="2131269" y="6125601"/>
                  </a:lnTo>
                  <a:lnTo>
                    <a:pt x="2178878" y="6140677"/>
                  </a:lnTo>
                  <a:lnTo>
                    <a:pt x="2227280" y="6155754"/>
                  </a:lnTo>
                  <a:lnTo>
                    <a:pt x="2276475" y="6170037"/>
                  </a:lnTo>
                  <a:lnTo>
                    <a:pt x="2236801" y="6194635"/>
                  </a:lnTo>
                  <a:lnTo>
                    <a:pt x="2194747" y="6217647"/>
                  </a:lnTo>
                  <a:lnTo>
                    <a:pt x="2153487" y="6239865"/>
                  </a:lnTo>
                  <a:lnTo>
                    <a:pt x="2110639" y="6261289"/>
                  </a:lnTo>
                  <a:lnTo>
                    <a:pt x="2066998" y="6281920"/>
                  </a:lnTo>
                  <a:lnTo>
                    <a:pt x="2022563" y="6300964"/>
                  </a:lnTo>
                  <a:lnTo>
                    <a:pt x="1976542" y="6319215"/>
                  </a:lnTo>
                  <a:lnTo>
                    <a:pt x="1929727" y="6335878"/>
                  </a:lnTo>
                  <a:lnTo>
                    <a:pt x="1868630" y="6358096"/>
                  </a:lnTo>
                  <a:lnTo>
                    <a:pt x="1809119" y="6377140"/>
                  </a:lnTo>
                  <a:lnTo>
                    <a:pt x="1751195" y="6394597"/>
                  </a:lnTo>
                  <a:lnTo>
                    <a:pt x="1694859" y="6412054"/>
                  </a:lnTo>
                  <a:lnTo>
                    <a:pt x="1640109" y="6427130"/>
                  </a:lnTo>
                  <a:lnTo>
                    <a:pt x="1587740" y="6441413"/>
                  </a:lnTo>
                  <a:lnTo>
                    <a:pt x="1536165" y="6454903"/>
                  </a:lnTo>
                  <a:lnTo>
                    <a:pt x="1486969" y="6466805"/>
                  </a:lnTo>
                  <a:lnTo>
                    <a:pt x="1390165" y="6489023"/>
                  </a:lnTo>
                  <a:lnTo>
                    <a:pt x="1298916" y="6508861"/>
                  </a:lnTo>
                  <a:lnTo>
                    <a:pt x="1213221" y="6527905"/>
                  </a:lnTo>
                  <a:lnTo>
                    <a:pt x="1130699" y="6546155"/>
                  </a:lnTo>
                  <a:lnTo>
                    <a:pt x="1091026" y="6555677"/>
                  </a:lnTo>
                  <a:lnTo>
                    <a:pt x="1052145" y="6565993"/>
                  </a:lnTo>
                  <a:lnTo>
                    <a:pt x="1014059" y="6576308"/>
                  </a:lnTo>
                  <a:lnTo>
                    <a:pt x="975972" y="6587417"/>
                  </a:lnTo>
                  <a:lnTo>
                    <a:pt x="939472" y="6599320"/>
                  </a:lnTo>
                  <a:lnTo>
                    <a:pt x="903766" y="6612809"/>
                  </a:lnTo>
                  <a:lnTo>
                    <a:pt x="868060" y="6626299"/>
                  </a:lnTo>
                  <a:lnTo>
                    <a:pt x="832353" y="6641375"/>
                  </a:lnTo>
                  <a:lnTo>
                    <a:pt x="798234" y="6657245"/>
                  </a:lnTo>
                  <a:lnTo>
                    <a:pt x="763321" y="6674702"/>
                  </a:lnTo>
                  <a:lnTo>
                    <a:pt x="729202" y="6694539"/>
                  </a:lnTo>
                  <a:lnTo>
                    <a:pt x="695082" y="6715170"/>
                  </a:lnTo>
                  <a:lnTo>
                    <a:pt x="661757" y="6738182"/>
                  </a:lnTo>
                  <a:lnTo>
                    <a:pt x="627637" y="6761987"/>
                  </a:lnTo>
                  <a:lnTo>
                    <a:pt x="594311" y="6788966"/>
                  </a:lnTo>
                  <a:lnTo>
                    <a:pt x="560985" y="6817532"/>
                  </a:lnTo>
                  <a:lnTo>
                    <a:pt x="552258" y="6824673"/>
                  </a:lnTo>
                  <a:lnTo>
                    <a:pt x="543529" y="6831021"/>
                  </a:lnTo>
                  <a:lnTo>
                    <a:pt x="535595" y="6836576"/>
                  </a:lnTo>
                  <a:lnTo>
                    <a:pt x="526866" y="6841337"/>
                  </a:lnTo>
                  <a:lnTo>
                    <a:pt x="518138" y="6846098"/>
                  </a:lnTo>
                  <a:lnTo>
                    <a:pt x="509410" y="6850065"/>
                  </a:lnTo>
                  <a:lnTo>
                    <a:pt x="502268" y="6852446"/>
                  </a:lnTo>
                  <a:lnTo>
                    <a:pt x="493540" y="6855620"/>
                  </a:lnTo>
                  <a:lnTo>
                    <a:pt x="485606" y="6857207"/>
                  </a:lnTo>
                  <a:lnTo>
                    <a:pt x="476877" y="6858000"/>
                  </a:lnTo>
                  <a:lnTo>
                    <a:pt x="468943" y="6858000"/>
                  </a:lnTo>
                  <a:lnTo>
                    <a:pt x="460214" y="6858000"/>
                  </a:lnTo>
                  <a:lnTo>
                    <a:pt x="452280" y="6857207"/>
                  </a:lnTo>
                  <a:lnTo>
                    <a:pt x="444345" y="6855620"/>
                  </a:lnTo>
                  <a:lnTo>
                    <a:pt x="436410" y="6852446"/>
                  </a:lnTo>
                  <a:lnTo>
                    <a:pt x="427682" y="6850065"/>
                  </a:lnTo>
                  <a:lnTo>
                    <a:pt x="419748" y="6846891"/>
                  </a:lnTo>
                  <a:lnTo>
                    <a:pt x="411813" y="6842924"/>
                  </a:lnTo>
                  <a:lnTo>
                    <a:pt x="395943" y="6832608"/>
                  </a:lnTo>
                  <a:lnTo>
                    <a:pt x="380074" y="6821499"/>
                  </a:lnTo>
                  <a:lnTo>
                    <a:pt x="364204" y="6807216"/>
                  </a:lnTo>
                  <a:lnTo>
                    <a:pt x="349128" y="6790553"/>
                  </a:lnTo>
                  <a:lnTo>
                    <a:pt x="333259" y="6772302"/>
                  </a:lnTo>
                  <a:lnTo>
                    <a:pt x="318976" y="6751671"/>
                  </a:lnTo>
                  <a:lnTo>
                    <a:pt x="303107" y="6728660"/>
                  </a:lnTo>
                  <a:lnTo>
                    <a:pt x="288824" y="6704061"/>
                  </a:lnTo>
                  <a:lnTo>
                    <a:pt x="274542" y="6677082"/>
                  </a:lnTo>
                  <a:lnTo>
                    <a:pt x="260259" y="6648517"/>
                  </a:lnTo>
                  <a:lnTo>
                    <a:pt x="245977" y="6619157"/>
                  </a:lnTo>
                  <a:lnTo>
                    <a:pt x="232488" y="6587417"/>
                  </a:lnTo>
                  <a:lnTo>
                    <a:pt x="219792" y="6554090"/>
                  </a:lnTo>
                  <a:lnTo>
                    <a:pt x="206303" y="6518383"/>
                  </a:lnTo>
                  <a:lnTo>
                    <a:pt x="193607" y="6481088"/>
                  </a:lnTo>
                  <a:lnTo>
                    <a:pt x="180912" y="6443000"/>
                  </a:lnTo>
                  <a:lnTo>
                    <a:pt x="168216" y="6403326"/>
                  </a:lnTo>
                  <a:lnTo>
                    <a:pt x="156314" y="6362064"/>
                  </a:lnTo>
                  <a:lnTo>
                    <a:pt x="145205" y="6320008"/>
                  </a:lnTo>
                  <a:lnTo>
                    <a:pt x="134097" y="6276366"/>
                  </a:lnTo>
                  <a:lnTo>
                    <a:pt x="123782" y="6231930"/>
                  </a:lnTo>
                  <a:lnTo>
                    <a:pt x="113467" y="6185113"/>
                  </a:lnTo>
                  <a:lnTo>
                    <a:pt x="103152" y="6137503"/>
                  </a:lnTo>
                  <a:lnTo>
                    <a:pt x="93630" y="6089100"/>
                  </a:lnTo>
                  <a:lnTo>
                    <a:pt x="84108" y="6039903"/>
                  </a:lnTo>
                  <a:lnTo>
                    <a:pt x="75380" y="5989913"/>
                  </a:lnTo>
                  <a:lnTo>
                    <a:pt x="66652" y="5938335"/>
                  </a:lnTo>
                  <a:lnTo>
                    <a:pt x="58717" y="5885964"/>
                  </a:lnTo>
                  <a:lnTo>
                    <a:pt x="50782" y="5833594"/>
                  </a:lnTo>
                  <a:lnTo>
                    <a:pt x="44434" y="5779636"/>
                  </a:lnTo>
                  <a:lnTo>
                    <a:pt x="37293" y="5726471"/>
                  </a:lnTo>
                  <a:lnTo>
                    <a:pt x="30945" y="5670926"/>
                  </a:lnTo>
                  <a:lnTo>
                    <a:pt x="26184" y="5615381"/>
                  </a:lnTo>
                  <a:lnTo>
                    <a:pt x="20630" y="5559043"/>
                  </a:lnTo>
                  <a:lnTo>
                    <a:pt x="16663" y="5503498"/>
                  </a:lnTo>
                  <a:lnTo>
                    <a:pt x="11902" y="5446366"/>
                  </a:lnTo>
                  <a:lnTo>
                    <a:pt x="8728" y="5389234"/>
                  </a:lnTo>
                  <a:lnTo>
                    <a:pt x="6348" y="5332102"/>
                  </a:lnTo>
                  <a:lnTo>
                    <a:pt x="3174" y="5274177"/>
                  </a:lnTo>
                  <a:lnTo>
                    <a:pt x="1587" y="5216252"/>
                  </a:lnTo>
                  <a:lnTo>
                    <a:pt x="794" y="5159120"/>
                  </a:lnTo>
                  <a:lnTo>
                    <a:pt x="0" y="5101194"/>
                  </a:lnTo>
                  <a:lnTo>
                    <a:pt x="0" y="5043269"/>
                  </a:lnTo>
                  <a:lnTo>
                    <a:pt x="794" y="4985344"/>
                  </a:lnTo>
                  <a:lnTo>
                    <a:pt x="1587" y="4928212"/>
                  </a:lnTo>
                  <a:lnTo>
                    <a:pt x="3174" y="4870286"/>
                  </a:lnTo>
                  <a:lnTo>
                    <a:pt x="6348" y="4813154"/>
                  </a:lnTo>
                  <a:lnTo>
                    <a:pt x="9522" y="4756023"/>
                  </a:lnTo>
                  <a:lnTo>
                    <a:pt x="13489" y="4698891"/>
                  </a:lnTo>
                  <a:lnTo>
                    <a:pt x="18250" y="4642552"/>
                  </a:lnTo>
                  <a:lnTo>
                    <a:pt x="23011" y="4587801"/>
                  </a:lnTo>
                  <a:lnTo>
                    <a:pt x="29358" y="4531462"/>
                  </a:lnTo>
                  <a:lnTo>
                    <a:pt x="36500" y="4476711"/>
                  </a:lnTo>
                  <a:lnTo>
                    <a:pt x="44434" y="4422753"/>
                  </a:lnTo>
                  <a:lnTo>
                    <a:pt x="51576" y="4369589"/>
                  </a:lnTo>
                  <a:close/>
                  <a:moveTo>
                    <a:pt x="6476036" y="3119438"/>
                  </a:moveTo>
                  <a:lnTo>
                    <a:pt x="6500654" y="3170252"/>
                  </a:lnTo>
                  <a:lnTo>
                    <a:pt x="6526067" y="3221860"/>
                  </a:lnTo>
                  <a:lnTo>
                    <a:pt x="6549892" y="3274262"/>
                  </a:lnTo>
                  <a:lnTo>
                    <a:pt x="6574510" y="3326664"/>
                  </a:lnTo>
                  <a:lnTo>
                    <a:pt x="6597541" y="3379066"/>
                  </a:lnTo>
                  <a:lnTo>
                    <a:pt x="6619777" y="3433055"/>
                  </a:lnTo>
                  <a:lnTo>
                    <a:pt x="6642808" y="3487045"/>
                  </a:lnTo>
                  <a:lnTo>
                    <a:pt x="6664250" y="3541829"/>
                  </a:lnTo>
                  <a:lnTo>
                    <a:pt x="6685692" y="3596612"/>
                  </a:lnTo>
                  <a:lnTo>
                    <a:pt x="6705546" y="3651396"/>
                  </a:lnTo>
                  <a:lnTo>
                    <a:pt x="6725399" y="3707768"/>
                  </a:lnTo>
                  <a:lnTo>
                    <a:pt x="6744459" y="3764140"/>
                  </a:lnTo>
                  <a:lnTo>
                    <a:pt x="6763518" y="3821305"/>
                  </a:lnTo>
                  <a:lnTo>
                    <a:pt x="6780990" y="3878471"/>
                  </a:lnTo>
                  <a:lnTo>
                    <a:pt x="6798461" y="3935637"/>
                  </a:lnTo>
                  <a:lnTo>
                    <a:pt x="6813550" y="3992802"/>
                  </a:lnTo>
                  <a:lnTo>
                    <a:pt x="6801638" y="4028531"/>
                  </a:lnTo>
                  <a:lnTo>
                    <a:pt x="6788931" y="4065847"/>
                  </a:lnTo>
                  <a:lnTo>
                    <a:pt x="6774636" y="4104752"/>
                  </a:lnTo>
                  <a:lnTo>
                    <a:pt x="6759548" y="4145244"/>
                  </a:lnTo>
                  <a:lnTo>
                    <a:pt x="6742076" y="4186530"/>
                  </a:lnTo>
                  <a:lnTo>
                    <a:pt x="6723811" y="4230199"/>
                  </a:lnTo>
                  <a:lnTo>
                    <a:pt x="6703957" y="4274661"/>
                  </a:lnTo>
                  <a:lnTo>
                    <a:pt x="6683309" y="4319917"/>
                  </a:lnTo>
                  <a:lnTo>
                    <a:pt x="6659485" y="4366761"/>
                  </a:lnTo>
                  <a:lnTo>
                    <a:pt x="6635660" y="4414399"/>
                  </a:lnTo>
                  <a:lnTo>
                    <a:pt x="6609453" y="4462831"/>
                  </a:lnTo>
                  <a:lnTo>
                    <a:pt x="6583246" y="4512057"/>
                  </a:lnTo>
                  <a:lnTo>
                    <a:pt x="6553862" y="4562077"/>
                  </a:lnTo>
                  <a:lnTo>
                    <a:pt x="6522096" y="4612097"/>
                  </a:lnTo>
                  <a:lnTo>
                    <a:pt x="6489536" y="4663705"/>
                  </a:lnTo>
                  <a:lnTo>
                    <a:pt x="6453800" y="4715313"/>
                  </a:lnTo>
                  <a:lnTo>
                    <a:pt x="6412504" y="4774861"/>
                  </a:lnTo>
                  <a:lnTo>
                    <a:pt x="6368826" y="4833614"/>
                  </a:lnTo>
                  <a:lnTo>
                    <a:pt x="6323559" y="4890780"/>
                  </a:lnTo>
                  <a:lnTo>
                    <a:pt x="6277498" y="4946358"/>
                  </a:lnTo>
                  <a:lnTo>
                    <a:pt x="6229849" y="5001142"/>
                  </a:lnTo>
                  <a:lnTo>
                    <a:pt x="6180612" y="5055131"/>
                  </a:lnTo>
                  <a:lnTo>
                    <a:pt x="6130580" y="5107533"/>
                  </a:lnTo>
                  <a:lnTo>
                    <a:pt x="6079754" y="5158347"/>
                  </a:lnTo>
                  <a:lnTo>
                    <a:pt x="6027340" y="5208367"/>
                  </a:lnTo>
                  <a:lnTo>
                    <a:pt x="5972544" y="5256799"/>
                  </a:lnTo>
                  <a:lnTo>
                    <a:pt x="5916954" y="5304437"/>
                  </a:lnTo>
                  <a:lnTo>
                    <a:pt x="5861363" y="5350487"/>
                  </a:lnTo>
                  <a:lnTo>
                    <a:pt x="5803390" y="5395743"/>
                  </a:lnTo>
                  <a:lnTo>
                    <a:pt x="5743035" y="5439412"/>
                  </a:lnTo>
                  <a:lnTo>
                    <a:pt x="5682679" y="5481492"/>
                  </a:lnTo>
                  <a:lnTo>
                    <a:pt x="5621529" y="5523572"/>
                  </a:lnTo>
                  <a:lnTo>
                    <a:pt x="5557997" y="5564065"/>
                  </a:lnTo>
                  <a:lnTo>
                    <a:pt x="5494465" y="5602969"/>
                  </a:lnTo>
                  <a:lnTo>
                    <a:pt x="5428551" y="5640285"/>
                  </a:lnTo>
                  <a:lnTo>
                    <a:pt x="5361048" y="5676014"/>
                  </a:lnTo>
                  <a:lnTo>
                    <a:pt x="5293545" y="5711743"/>
                  </a:lnTo>
                  <a:lnTo>
                    <a:pt x="5223660" y="5745883"/>
                  </a:lnTo>
                  <a:lnTo>
                    <a:pt x="5153774" y="5778436"/>
                  </a:lnTo>
                  <a:lnTo>
                    <a:pt x="5082301" y="5809401"/>
                  </a:lnTo>
                  <a:lnTo>
                    <a:pt x="5008445" y="5839571"/>
                  </a:lnTo>
                  <a:lnTo>
                    <a:pt x="4933795" y="5868948"/>
                  </a:lnTo>
                  <a:lnTo>
                    <a:pt x="4859144" y="5896737"/>
                  </a:lnTo>
                  <a:lnTo>
                    <a:pt x="4782112" y="5923732"/>
                  </a:lnTo>
                  <a:lnTo>
                    <a:pt x="4704285" y="5948345"/>
                  </a:lnTo>
                  <a:lnTo>
                    <a:pt x="4624869" y="5972164"/>
                  </a:lnTo>
                  <a:lnTo>
                    <a:pt x="4543866" y="5995189"/>
                  </a:lnTo>
                  <a:lnTo>
                    <a:pt x="4462068" y="6016626"/>
                  </a:lnTo>
                  <a:lnTo>
                    <a:pt x="4431891" y="5988837"/>
                  </a:lnTo>
                  <a:lnTo>
                    <a:pt x="4401713" y="5960254"/>
                  </a:lnTo>
                  <a:lnTo>
                    <a:pt x="4372329" y="5930878"/>
                  </a:lnTo>
                  <a:lnTo>
                    <a:pt x="4343740" y="5899119"/>
                  </a:lnTo>
                  <a:lnTo>
                    <a:pt x="4315150" y="5868154"/>
                  </a:lnTo>
                  <a:lnTo>
                    <a:pt x="4288149" y="5836395"/>
                  </a:lnTo>
                  <a:lnTo>
                    <a:pt x="4261148" y="5802255"/>
                  </a:lnTo>
                  <a:lnTo>
                    <a:pt x="4234941" y="5768908"/>
                  </a:lnTo>
                  <a:lnTo>
                    <a:pt x="4209528" y="5733180"/>
                  </a:lnTo>
                  <a:lnTo>
                    <a:pt x="4184910" y="5697451"/>
                  </a:lnTo>
                  <a:lnTo>
                    <a:pt x="4160291" y="5660135"/>
                  </a:lnTo>
                  <a:lnTo>
                    <a:pt x="4136466" y="5622024"/>
                  </a:lnTo>
                  <a:lnTo>
                    <a:pt x="4113436" y="5583120"/>
                  </a:lnTo>
                  <a:lnTo>
                    <a:pt x="4091200" y="5543421"/>
                  </a:lnTo>
                  <a:lnTo>
                    <a:pt x="4068964" y="5502929"/>
                  </a:lnTo>
                  <a:lnTo>
                    <a:pt x="4046727" y="5460055"/>
                  </a:lnTo>
                  <a:lnTo>
                    <a:pt x="4026079" y="5417975"/>
                  </a:lnTo>
                  <a:lnTo>
                    <a:pt x="4006226" y="5373512"/>
                  </a:lnTo>
                  <a:lnTo>
                    <a:pt x="3986372" y="5329050"/>
                  </a:lnTo>
                  <a:lnTo>
                    <a:pt x="3966518" y="5282206"/>
                  </a:lnTo>
                  <a:lnTo>
                    <a:pt x="3948253" y="5235362"/>
                  </a:lnTo>
                  <a:lnTo>
                    <a:pt x="3929987" y="5186930"/>
                  </a:lnTo>
                  <a:lnTo>
                    <a:pt x="3912516" y="5138498"/>
                  </a:lnTo>
                  <a:lnTo>
                    <a:pt x="3895045" y="5087684"/>
                  </a:lnTo>
                  <a:lnTo>
                    <a:pt x="3878367" y="5036870"/>
                  </a:lnTo>
                  <a:lnTo>
                    <a:pt x="3861690" y="4984468"/>
                  </a:lnTo>
                  <a:lnTo>
                    <a:pt x="3845807" y="4931272"/>
                  </a:lnTo>
                  <a:lnTo>
                    <a:pt x="3830718" y="4876489"/>
                  </a:lnTo>
                  <a:lnTo>
                    <a:pt x="3815629" y="4820117"/>
                  </a:lnTo>
                  <a:lnTo>
                    <a:pt x="3801335" y="4764539"/>
                  </a:lnTo>
                  <a:lnTo>
                    <a:pt x="3787834" y="4706580"/>
                  </a:lnTo>
                  <a:lnTo>
                    <a:pt x="3773539" y="4647032"/>
                  </a:lnTo>
                  <a:lnTo>
                    <a:pt x="3758451" y="4574781"/>
                  </a:lnTo>
                  <a:lnTo>
                    <a:pt x="3744156" y="4504118"/>
                  </a:lnTo>
                  <a:lnTo>
                    <a:pt x="3731449" y="4433455"/>
                  </a:lnTo>
                  <a:lnTo>
                    <a:pt x="3720331" y="4361998"/>
                  </a:lnTo>
                  <a:lnTo>
                    <a:pt x="3710007" y="4292128"/>
                  </a:lnTo>
                  <a:lnTo>
                    <a:pt x="3701272" y="4223053"/>
                  </a:lnTo>
                  <a:lnTo>
                    <a:pt x="3693330" y="4153978"/>
                  </a:lnTo>
                  <a:lnTo>
                    <a:pt x="3686183" y="4086490"/>
                  </a:lnTo>
                  <a:lnTo>
                    <a:pt x="3681418" y="4019003"/>
                  </a:lnTo>
                  <a:lnTo>
                    <a:pt x="3676653" y="3951516"/>
                  </a:lnTo>
                  <a:lnTo>
                    <a:pt x="3673476" y="3885617"/>
                  </a:lnTo>
                  <a:lnTo>
                    <a:pt x="3671888" y="3821305"/>
                  </a:lnTo>
                  <a:lnTo>
                    <a:pt x="3670300" y="3756200"/>
                  </a:lnTo>
                  <a:lnTo>
                    <a:pt x="3670300" y="3693476"/>
                  </a:lnTo>
                  <a:lnTo>
                    <a:pt x="3671094" y="3630753"/>
                  </a:lnTo>
                  <a:lnTo>
                    <a:pt x="3672682" y="3569618"/>
                  </a:lnTo>
                  <a:lnTo>
                    <a:pt x="3740185" y="3587879"/>
                  </a:lnTo>
                  <a:lnTo>
                    <a:pt x="3807688" y="3606140"/>
                  </a:lnTo>
                  <a:lnTo>
                    <a:pt x="3874397" y="3621225"/>
                  </a:lnTo>
                  <a:lnTo>
                    <a:pt x="3939517" y="3636311"/>
                  </a:lnTo>
                  <a:lnTo>
                    <a:pt x="4004637" y="3649808"/>
                  </a:lnTo>
                  <a:lnTo>
                    <a:pt x="4068964" y="3660924"/>
                  </a:lnTo>
                  <a:lnTo>
                    <a:pt x="4132496" y="3672833"/>
                  </a:lnTo>
                  <a:lnTo>
                    <a:pt x="4195234" y="3681567"/>
                  </a:lnTo>
                  <a:lnTo>
                    <a:pt x="4257177" y="3689507"/>
                  </a:lnTo>
                  <a:lnTo>
                    <a:pt x="4318327" y="3696652"/>
                  </a:lnTo>
                  <a:lnTo>
                    <a:pt x="4378683" y="3703004"/>
                  </a:lnTo>
                  <a:lnTo>
                    <a:pt x="4439038" y="3706974"/>
                  </a:lnTo>
                  <a:lnTo>
                    <a:pt x="4497805" y="3711738"/>
                  </a:lnTo>
                  <a:lnTo>
                    <a:pt x="4555778" y="3714120"/>
                  </a:lnTo>
                  <a:lnTo>
                    <a:pt x="4613751" y="3714914"/>
                  </a:lnTo>
                  <a:lnTo>
                    <a:pt x="4669342" y="3715708"/>
                  </a:lnTo>
                  <a:lnTo>
                    <a:pt x="4716197" y="3714914"/>
                  </a:lnTo>
                  <a:lnTo>
                    <a:pt x="4763052" y="3714120"/>
                  </a:lnTo>
                  <a:lnTo>
                    <a:pt x="4809113" y="3712532"/>
                  </a:lnTo>
                  <a:lnTo>
                    <a:pt x="4853585" y="3710150"/>
                  </a:lnTo>
                  <a:lnTo>
                    <a:pt x="4898058" y="3706974"/>
                  </a:lnTo>
                  <a:lnTo>
                    <a:pt x="4941736" y="3703798"/>
                  </a:lnTo>
                  <a:lnTo>
                    <a:pt x="4986209" y="3699828"/>
                  </a:lnTo>
                  <a:lnTo>
                    <a:pt x="5028299" y="3695064"/>
                  </a:lnTo>
                  <a:lnTo>
                    <a:pt x="5070389" y="3690301"/>
                  </a:lnTo>
                  <a:lnTo>
                    <a:pt x="5112479" y="3684743"/>
                  </a:lnTo>
                  <a:lnTo>
                    <a:pt x="5153774" y="3678391"/>
                  </a:lnTo>
                  <a:lnTo>
                    <a:pt x="5194276" y="3671245"/>
                  </a:lnTo>
                  <a:lnTo>
                    <a:pt x="5233984" y="3664894"/>
                  </a:lnTo>
                  <a:lnTo>
                    <a:pt x="5272897" y="3657748"/>
                  </a:lnTo>
                  <a:lnTo>
                    <a:pt x="5349930" y="3641075"/>
                  </a:lnTo>
                  <a:lnTo>
                    <a:pt x="5424580" y="3622813"/>
                  </a:lnTo>
                  <a:lnTo>
                    <a:pt x="5496848" y="3603758"/>
                  </a:lnTo>
                  <a:lnTo>
                    <a:pt x="5565939" y="3583909"/>
                  </a:lnTo>
                  <a:lnTo>
                    <a:pt x="5633442" y="3562472"/>
                  </a:lnTo>
                  <a:lnTo>
                    <a:pt x="5698562" y="3540241"/>
                  </a:lnTo>
                  <a:lnTo>
                    <a:pt x="5759712" y="3518010"/>
                  </a:lnTo>
                  <a:lnTo>
                    <a:pt x="5819273" y="3493397"/>
                  </a:lnTo>
                  <a:lnTo>
                    <a:pt x="5876452" y="3470372"/>
                  </a:lnTo>
                  <a:lnTo>
                    <a:pt x="5924101" y="3448140"/>
                  </a:lnTo>
                  <a:lnTo>
                    <a:pt x="5970162" y="3426704"/>
                  </a:lnTo>
                  <a:lnTo>
                    <a:pt x="6014634" y="3405266"/>
                  </a:lnTo>
                  <a:lnTo>
                    <a:pt x="6058312" y="3383829"/>
                  </a:lnTo>
                  <a:lnTo>
                    <a:pt x="6100402" y="3361598"/>
                  </a:lnTo>
                  <a:lnTo>
                    <a:pt x="6140904" y="3338573"/>
                  </a:lnTo>
                  <a:lnTo>
                    <a:pt x="6179818" y="3316342"/>
                  </a:lnTo>
                  <a:lnTo>
                    <a:pt x="6217937" y="3294111"/>
                  </a:lnTo>
                  <a:lnTo>
                    <a:pt x="6255262" y="3271086"/>
                  </a:lnTo>
                  <a:lnTo>
                    <a:pt x="6290998" y="3248855"/>
                  </a:lnTo>
                  <a:lnTo>
                    <a:pt x="6325147" y="3226624"/>
                  </a:lnTo>
                  <a:lnTo>
                    <a:pt x="6358502" y="3204392"/>
                  </a:lnTo>
                  <a:lnTo>
                    <a:pt x="6389473" y="3182161"/>
                  </a:lnTo>
                  <a:lnTo>
                    <a:pt x="6419651" y="3161518"/>
                  </a:lnTo>
                  <a:close/>
                  <a:moveTo>
                    <a:pt x="470694" y="3119438"/>
                  </a:moveTo>
                  <a:lnTo>
                    <a:pt x="527844" y="3161518"/>
                  </a:lnTo>
                  <a:lnTo>
                    <a:pt x="558006" y="3182161"/>
                  </a:lnTo>
                  <a:lnTo>
                    <a:pt x="588963" y="3204392"/>
                  </a:lnTo>
                  <a:lnTo>
                    <a:pt x="622300" y="3226624"/>
                  </a:lnTo>
                  <a:lnTo>
                    <a:pt x="656431" y="3248855"/>
                  </a:lnTo>
                  <a:lnTo>
                    <a:pt x="692150" y="3271086"/>
                  </a:lnTo>
                  <a:lnTo>
                    <a:pt x="728662" y="3294111"/>
                  </a:lnTo>
                  <a:lnTo>
                    <a:pt x="766762" y="3316342"/>
                  </a:lnTo>
                  <a:lnTo>
                    <a:pt x="806450" y="3338573"/>
                  </a:lnTo>
                  <a:lnTo>
                    <a:pt x="846931" y="3361598"/>
                  </a:lnTo>
                  <a:lnTo>
                    <a:pt x="889000" y="3383829"/>
                  </a:lnTo>
                  <a:lnTo>
                    <a:pt x="932656" y="3405266"/>
                  </a:lnTo>
                  <a:lnTo>
                    <a:pt x="976312" y="3426704"/>
                  </a:lnTo>
                  <a:lnTo>
                    <a:pt x="1023144" y="3448140"/>
                  </a:lnTo>
                  <a:lnTo>
                    <a:pt x="1069975" y="3470372"/>
                  </a:lnTo>
                  <a:lnTo>
                    <a:pt x="1127125" y="3493397"/>
                  </a:lnTo>
                  <a:lnTo>
                    <a:pt x="1186656" y="3518010"/>
                  </a:lnTo>
                  <a:lnTo>
                    <a:pt x="1248569" y="3540241"/>
                  </a:lnTo>
                  <a:lnTo>
                    <a:pt x="1313656" y="3562472"/>
                  </a:lnTo>
                  <a:lnTo>
                    <a:pt x="1380331" y="3583909"/>
                  </a:lnTo>
                  <a:lnTo>
                    <a:pt x="1450181" y="3603758"/>
                  </a:lnTo>
                  <a:lnTo>
                    <a:pt x="1521619" y="3622813"/>
                  </a:lnTo>
                  <a:lnTo>
                    <a:pt x="1596231" y="3641075"/>
                  </a:lnTo>
                  <a:lnTo>
                    <a:pt x="1673225" y="3657748"/>
                  </a:lnTo>
                  <a:lnTo>
                    <a:pt x="1712913" y="3664894"/>
                  </a:lnTo>
                  <a:lnTo>
                    <a:pt x="1752600" y="3671245"/>
                  </a:lnTo>
                  <a:lnTo>
                    <a:pt x="1793081" y="3678391"/>
                  </a:lnTo>
                  <a:lnTo>
                    <a:pt x="1833563" y="3684743"/>
                  </a:lnTo>
                  <a:lnTo>
                    <a:pt x="1874838" y="3690301"/>
                  </a:lnTo>
                  <a:lnTo>
                    <a:pt x="1917700" y="3695064"/>
                  </a:lnTo>
                  <a:lnTo>
                    <a:pt x="1960563" y="3699828"/>
                  </a:lnTo>
                  <a:lnTo>
                    <a:pt x="2004219" y="3703798"/>
                  </a:lnTo>
                  <a:lnTo>
                    <a:pt x="2047875" y="3706974"/>
                  </a:lnTo>
                  <a:lnTo>
                    <a:pt x="2093119" y="3710150"/>
                  </a:lnTo>
                  <a:lnTo>
                    <a:pt x="2137569" y="3712532"/>
                  </a:lnTo>
                  <a:lnTo>
                    <a:pt x="2183606" y="3714120"/>
                  </a:lnTo>
                  <a:lnTo>
                    <a:pt x="2229644" y="3714914"/>
                  </a:lnTo>
                  <a:lnTo>
                    <a:pt x="2276475" y="3715708"/>
                  </a:lnTo>
                  <a:lnTo>
                    <a:pt x="2332831" y="3714914"/>
                  </a:lnTo>
                  <a:lnTo>
                    <a:pt x="2389981" y="3714120"/>
                  </a:lnTo>
                  <a:lnTo>
                    <a:pt x="2447925" y="3711738"/>
                  </a:lnTo>
                  <a:lnTo>
                    <a:pt x="2507457" y="3706974"/>
                  </a:lnTo>
                  <a:lnTo>
                    <a:pt x="2567782" y="3703004"/>
                  </a:lnTo>
                  <a:lnTo>
                    <a:pt x="2628107" y="3696652"/>
                  </a:lnTo>
                  <a:lnTo>
                    <a:pt x="2688432" y="3689507"/>
                  </a:lnTo>
                  <a:lnTo>
                    <a:pt x="2750344" y="3681567"/>
                  </a:lnTo>
                  <a:lnTo>
                    <a:pt x="2813844" y="3672833"/>
                  </a:lnTo>
                  <a:lnTo>
                    <a:pt x="2876550" y="3660924"/>
                  </a:lnTo>
                  <a:lnTo>
                    <a:pt x="2940844" y="3649808"/>
                  </a:lnTo>
                  <a:lnTo>
                    <a:pt x="3006725" y="3636311"/>
                  </a:lnTo>
                  <a:lnTo>
                    <a:pt x="3071813" y="3621225"/>
                  </a:lnTo>
                  <a:lnTo>
                    <a:pt x="3137694" y="3606140"/>
                  </a:lnTo>
                  <a:lnTo>
                    <a:pt x="3205163" y="3587879"/>
                  </a:lnTo>
                  <a:lnTo>
                    <a:pt x="3273425" y="3569618"/>
                  </a:lnTo>
                  <a:lnTo>
                    <a:pt x="3275013" y="3630753"/>
                  </a:lnTo>
                  <a:lnTo>
                    <a:pt x="3275013" y="3693476"/>
                  </a:lnTo>
                  <a:lnTo>
                    <a:pt x="3275013" y="3756200"/>
                  </a:lnTo>
                  <a:lnTo>
                    <a:pt x="3274219" y="3821305"/>
                  </a:lnTo>
                  <a:lnTo>
                    <a:pt x="3271838" y="3885617"/>
                  </a:lnTo>
                  <a:lnTo>
                    <a:pt x="3269457" y="3951516"/>
                  </a:lnTo>
                  <a:lnTo>
                    <a:pt x="3264694" y="4019003"/>
                  </a:lnTo>
                  <a:lnTo>
                    <a:pt x="3258344" y="4086490"/>
                  </a:lnTo>
                  <a:lnTo>
                    <a:pt x="3252788" y="4153978"/>
                  </a:lnTo>
                  <a:lnTo>
                    <a:pt x="3244850" y="4223053"/>
                  </a:lnTo>
                  <a:lnTo>
                    <a:pt x="3236119" y="4292128"/>
                  </a:lnTo>
                  <a:lnTo>
                    <a:pt x="3225800" y="4361998"/>
                  </a:lnTo>
                  <a:lnTo>
                    <a:pt x="3214688" y="4433455"/>
                  </a:lnTo>
                  <a:lnTo>
                    <a:pt x="3201988" y="4504118"/>
                  </a:lnTo>
                  <a:lnTo>
                    <a:pt x="3187700" y="4574781"/>
                  </a:lnTo>
                  <a:lnTo>
                    <a:pt x="3172619" y="4647032"/>
                  </a:lnTo>
                  <a:lnTo>
                    <a:pt x="3158332" y="4706580"/>
                  </a:lnTo>
                  <a:lnTo>
                    <a:pt x="3144838" y="4764539"/>
                  </a:lnTo>
                  <a:lnTo>
                    <a:pt x="3129757" y="4820117"/>
                  </a:lnTo>
                  <a:lnTo>
                    <a:pt x="3115469" y="4876489"/>
                  </a:lnTo>
                  <a:lnTo>
                    <a:pt x="3099594" y="4931272"/>
                  </a:lnTo>
                  <a:lnTo>
                    <a:pt x="3084513" y="4984468"/>
                  </a:lnTo>
                  <a:lnTo>
                    <a:pt x="3067844" y="5036870"/>
                  </a:lnTo>
                  <a:lnTo>
                    <a:pt x="3050382" y="5087684"/>
                  </a:lnTo>
                  <a:lnTo>
                    <a:pt x="3033713" y="5138498"/>
                  </a:lnTo>
                  <a:lnTo>
                    <a:pt x="3016250" y="5186930"/>
                  </a:lnTo>
                  <a:lnTo>
                    <a:pt x="2997994" y="5235362"/>
                  </a:lnTo>
                  <a:lnTo>
                    <a:pt x="2978944" y="5282206"/>
                  </a:lnTo>
                  <a:lnTo>
                    <a:pt x="2959894" y="5329050"/>
                  </a:lnTo>
                  <a:lnTo>
                    <a:pt x="2940050" y="5373512"/>
                  </a:lnTo>
                  <a:lnTo>
                    <a:pt x="2919413" y="5417975"/>
                  </a:lnTo>
                  <a:lnTo>
                    <a:pt x="2897982" y="5460055"/>
                  </a:lnTo>
                  <a:lnTo>
                    <a:pt x="2876550" y="5502929"/>
                  </a:lnTo>
                  <a:lnTo>
                    <a:pt x="2855119" y="5543421"/>
                  </a:lnTo>
                  <a:lnTo>
                    <a:pt x="2832894" y="5583120"/>
                  </a:lnTo>
                  <a:lnTo>
                    <a:pt x="2809082" y="5622024"/>
                  </a:lnTo>
                  <a:lnTo>
                    <a:pt x="2786063" y="5660135"/>
                  </a:lnTo>
                  <a:lnTo>
                    <a:pt x="2760663" y="5697451"/>
                  </a:lnTo>
                  <a:lnTo>
                    <a:pt x="2736850" y="5733180"/>
                  </a:lnTo>
                  <a:lnTo>
                    <a:pt x="2710657" y="5768908"/>
                  </a:lnTo>
                  <a:lnTo>
                    <a:pt x="2685257" y="5802255"/>
                  </a:lnTo>
                  <a:lnTo>
                    <a:pt x="2658269" y="5836395"/>
                  </a:lnTo>
                  <a:lnTo>
                    <a:pt x="2630488" y="5868154"/>
                  </a:lnTo>
                  <a:lnTo>
                    <a:pt x="2602707" y="5899119"/>
                  </a:lnTo>
                  <a:lnTo>
                    <a:pt x="2574132" y="5930878"/>
                  </a:lnTo>
                  <a:lnTo>
                    <a:pt x="2544763" y="5960254"/>
                  </a:lnTo>
                  <a:lnTo>
                    <a:pt x="2514600" y="5988837"/>
                  </a:lnTo>
                  <a:lnTo>
                    <a:pt x="2483644" y="6016626"/>
                  </a:lnTo>
                  <a:lnTo>
                    <a:pt x="2402681" y="5995189"/>
                  </a:lnTo>
                  <a:lnTo>
                    <a:pt x="2321719" y="5972164"/>
                  </a:lnTo>
                  <a:lnTo>
                    <a:pt x="2242344" y="5948345"/>
                  </a:lnTo>
                  <a:lnTo>
                    <a:pt x="2164556" y="5923732"/>
                  </a:lnTo>
                  <a:lnTo>
                    <a:pt x="2087563" y="5896737"/>
                  </a:lnTo>
                  <a:lnTo>
                    <a:pt x="2011363" y="5868948"/>
                  </a:lnTo>
                  <a:lnTo>
                    <a:pt x="1937544" y="5839571"/>
                  </a:lnTo>
                  <a:lnTo>
                    <a:pt x="1864519" y="5809401"/>
                  </a:lnTo>
                  <a:lnTo>
                    <a:pt x="1793081" y="5778436"/>
                  </a:lnTo>
                  <a:lnTo>
                    <a:pt x="1722438" y="5745883"/>
                  </a:lnTo>
                  <a:lnTo>
                    <a:pt x="1653381" y="5711743"/>
                  </a:lnTo>
                  <a:lnTo>
                    <a:pt x="1585119" y="5676014"/>
                  </a:lnTo>
                  <a:lnTo>
                    <a:pt x="1518444" y="5640285"/>
                  </a:lnTo>
                  <a:lnTo>
                    <a:pt x="1452563" y="5602969"/>
                  </a:lnTo>
                  <a:lnTo>
                    <a:pt x="1389063" y="5564065"/>
                  </a:lnTo>
                  <a:lnTo>
                    <a:pt x="1325563" y="5523572"/>
                  </a:lnTo>
                  <a:lnTo>
                    <a:pt x="1263650" y="5481492"/>
                  </a:lnTo>
                  <a:lnTo>
                    <a:pt x="1202531" y="5439412"/>
                  </a:lnTo>
                  <a:lnTo>
                    <a:pt x="1143794" y="5395743"/>
                  </a:lnTo>
                  <a:lnTo>
                    <a:pt x="1085850" y="5350487"/>
                  </a:lnTo>
                  <a:lnTo>
                    <a:pt x="1029494" y="5304437"/>
                  </a:lnTo>
                  <a:lnTo>
                    <a:pt x="973931" y="5256799"/>
                  </a:lnTo>
                  <a:lnTo>
                    <a:pt x="919957" y="5208367"/>
                  </a:lnTo>
                  <a:lnTo>
                    <a:pt x="867569" y="5158347"/>
                  </a:lnTo>
                  <a:lnTo>
                    <a:pt x="815975" y="5107533"/>
                  </a:lnTo>
                  <a:lnTo>
                    <a:pt x="765969" y="5055131"/>
                  </a:lnTo>
                  <a:lnTo>
                    <a:pt x="717550" y="5001142"/>
                  </a:lnTo>
                  <a:lnTo>
                    <a:pt x="669925" y="4946358"/>
                  </a:lnTo>
                  <a:lnTo>
                    <a:pt x="623094" y="4890780"/>
                  </a:lnTo>
                  <a:lnTo>
                    <a:pt x="577850" y="4833614"/>
                  </a:lnTo>
                  <a:lnTo>
                    <a:pt x="534987" y="4774861"/>
                  </a:lnTo>
                  <a:lnTo>
                    <a:pt x="492919" y="4715313"/>
                  </a:lnTo>
                  <a:lnTo>
                    <a:pt x="457994" y="4663705"/>
                  </a:lnTo>
                  <a:lnTo>
                    <a:pt x="425450" y="4612097"/>
                  </a:lnTo>
                  <a:lnTo>
                    <a:pt x="393700" y="4562077"/>
                  </a:lnTo>
                  <a:lnTo>
                    <a:pt x="364331" y="4512057"/>
                  </a:lnTo>
                  <a:lnTo>
                    <a:pt x="337344" y="4462831"/>
                  </a:lnTo>
                  <a:lnTo>
                    <a:pt x="311150" y="4414399"/>
                  </a:lnTo>
                  <a:lnTo>
                    <a:pt x="286544" y="4366761"/>
                  </a:lnTo>
                  <a:lnTo>
                    <a:pt x="264319" y="4319917"/>
                  </a:lnTo>
                  <a:lnTo>
                    <a:pt x="242887" y="4274661"/>
                  </a:lnTo>
                  <a:lnTo>
                    <a:pt x="223044" y="4230199"/>
                  </a:lnTo>
                  <a:lnTo>
                    <a:pt x="204787" y="4186530"/>
                  </a:lnTo>
                  <a:lnTo>
                    <a:pt x="188119" y="4145244"/>
                  </a:lnTo>
                  <a:lnTo>
                    <a:pt x="173038" y="4104752"/>
                  </a:lnTo>
                  <a:lnTo>
                    <a:pt x="157956" y="4065847"/>
                  </a:lnTo>
                  <a:lnTo>
                    <a:pt x="145256" y="4028531"/>
                  </a:lnTo>
                  <a:lnTo>
                    <a:pt x="133350" y="3992802"/>
                  </a:lnTo>
                  <a:lnTo>
                    <a:pt x="149225" y="3935637"/>
                  </a:lnTo>
                  <a:lnTo>
                    <a:pt x="165894" y="3878471"/>
                  </a:lnTo>
                  <a:lnTo>
                    <a:pt x="184150" y="3821305"/>
                  </a:lnTo>
                  <a:lnTo>
                    <a:pt x="202406" y="3764140"/>
                  </a:lnTo>
                  <a:lnTo>
                    <a:pt x="221456" y="3707768"/>
                  </a:lnTo>
                  <a:lnTo>
                    <a:pt x="241300" y="3651396"/>
                  </a:lnTo>
                  <a:lnTo>
                    <a:pt x="261937" y="3596612"/>
                  </a:lnTo>
                  <a:lnTo>
                    <a:pt x="282575" y="3541829"/>
                  </a:lnTo>
                  <a:lnTo>
                    <a:pt x="304800" y="3487045"/>
                  </a:lnTo>
                  <a:lnTo>
                    <a:pt x="327025" y="3433055"/>
                  </a:lnTo>
                  <a:lnTo>
                    <a:pt x="350044" y="3379066"/>
                  </a:lnTo>
                  <a:lnTo>
                    <a:pt x="373062" y="3326664"/>
                  </a:lnTo>
                  <a:lnTo>
                    <a:pt x="397669" y="3274262"/>
                  </a:lnTo>
                  <a:lnTo>
                    <a:pt x="421481" y="3221860"/>
                  </a:lnTo>
                  <a:lnTo>
                    <a:pt x="446088" y="3170252"/>
                  </a:lnTo>
                  <a:close/>
                  <a:moveTo>
                    <a:pt x="3459562" y="0"/>
                  </a:moveTo>
                  <a:lnTo>
                    <a:pt x="3472260" y="0"/>
                  </a:lnTo>
                  <a:lnTo>
                    <a:pt x="3485752" y="0"/>
                  </a:lnTo>
                  <a:lnTo>
                    <a:pt x="3498450" y="794"/>
                  </a:lnTo>
                  <a:lnTo>
                    <a:pt x="3511148" y="2382"/>
                  </a:lnTo>
                  <a:lnTo>
                    <a:pt x="3523847" y="5557"/>
                  </a:lnTo>
                  <a:lnTo>
                    <a:pt x="3536545" y="7939"/>
                  </a:lnTo>
                  <a:lnTo>
                    <a:pt x="3547656" y="11909"/>
                  </a:lnTo>
                  <a:lnTo>
                    <a:pt x="3559561" y="16672"/>
                  </a:lnTo>
                  <a:lnTo>
                    <a:pt x="3571465" y="20642"/>
                  </a:lnTo>
                  <a:lnTo>
                    <a:pt x="3582576" y="26993"/>
                  </a:lnTo>
                  <a:lnTo>
                    <a:pt x="3592894" y="31757"/>
                  </a:lnTo>
                  <a:lnTo>
                    <a:pt x="3603211" y="38902"/>
                  </a:lnTo>
                  <a:lnTo>
                    <a:pt x="3612735" y="46048"/>
                  </a:lnTo>
                  <a:lnTo>
                    <a:pt x="3623052" y="53987"/>
                  </a:lnTo>
                  <a:lnTo>
                    <a:pt x="3631782" y="61132"/>
                  </a:lnTo>
                  <a:lnTo>
                    <a:pt x="3640512" y="69072"/>
                  </a:lnTo>
                  <a:lnTo>
                    <a:pt x="3649242" y="78599"/>
                  </a:lnTo>
                  <a:lnTo>
                    <a:pt x="3656385" y="87332"/>
                  </a:lnTo>
                  <a:lnTo>
                    <a:pt x="3663528" y="96859"/>
                  </a:lnTo>
                  <a:lnTo>
                    <a:pt x="3670670" y="107180"/>
                  </a:lnTo>
                  <a:lnTo>
                    <a:pt x="3677020" y="117501"/>
                  </a:lnTo>
                  <a:lnTo>
                    <a:pt x="3682575" y="127822"/>
                  </a:lnTo>
                  <a:lnTo>
                    <a:pt x="3688131" y="138937"/>
                  </a:lnTo>
                  <a:lnTo>
                    <a:pt x="3692892" y="150052"/>
                  </a:lnTo>
                  <a:lnTo>
                    <a:pt x="3696067" y="161962"/>
                  </a:lnTo>
                  <a:lnTo>
                    <a:pt x="3700829" y="173871"/>
                  </a:lnTo>
                  <a:lnTo>
                    <a:pt x="3703210" y="185779"/>
                  </a:lnTo>
                  <a:lnTo>
                    <a:pt x="3705591" y="197688"/>
                  </a:lnTo>
                  <a:lnTo>
                    <a:pt x="3706384" y="211185"/>
                  </a:lnTo>
                  <a:lnTo>
                    <a:pt x="3707972" y="223094"/>
                  </a:lnTo>
                  <a:lnTo>
                    <a:pt x="3708765" y="235797"/>
                  </a:lnTo>
                  <a:lnTo>
                    <a:pt x="3707972" y="249294"/>
                  </a:lnTo>
                  <a:lnTo>
                    <a:pt x="3706384" y="261997"/>
                  </a:lnTo>
                  <a:lnTo>
                    <a:pt x="3695273" y="368383"/>
                  </a:lnTo>
                  <a:lnTo>
                    <a:pt x="3683369" y="493030"/>
                  </a:lnTo>
                  <a:lnTo>
                    <a:pt x="3672258" y="629586"/>
                  </a:lnTo>
                  <a:lnTo>
                    <a:pt x="3661147" y="774875"/>
                  </a:lnTo>
                  <a:lnTo>
                    <a:pt x="3652417" y="921752"/>
                  </a:lnTo>
                  <a:lnTo>
                    <a:pt x="3644480" y="1066247"/>
                  </a:lnTo>
                  <a:lnTo>
                    <a:pt x="3642099" y="1135319"/>
                  </a:lnTo>
                  <a:lnTo>
                    <a:pt x="3640512" y="1200421"/>
                  </a:lnTo>
                  <a:lnTo>
                    <a:pt x="3638131" y="1263935"/>
                  </a:lnTo>
                  <a:lnTo>
                    <a:pt x="3638131" y="1322686"/>
                  </a:lnTo>
                  <a:lnTo>
                    <a:pt x="3638131" y="1345710"/>
                  </a:lnTo>
                  <a:lnTo>
                    <a:pt x="3639718" y="1368734"/>
                  </a:lnTo>
                  <a:lnTo>
                    <a:pt x="3641306" y="1390170"/>
                  </a:lnTo>
                  <a:lnTo>
                    <a:pt x="3642893" y="1412400"/>
                  </a:lnTo>
                  <a:lnTo>
                    <a:pt x="3645274" y="1433836"/>
                  </a:lnTo>
                  <a:lnTo>
                    <a:pt x="3649242" y="1455272"/>
                  </a:lnTo>
                  <a:lnTo>
                    <a:pt x="3652417" y="1476708"/>
                  </a:lnTo>
                  <a:lnTo>
                    <a:pt x="3655591" y="1497351"/>
                  </a:lnTo>
                  <a:lnTo>
                    <a:pt x="3665115" y="1537841"/>
                  </a:lnTo>
                  <a:lnTo>
                    <a:pt x="3676226" y="1576744"/>
                  </a:lnTo>
                  <a:lnTo>
                    <a:pt x="3689718" y="1614852"/>
                  </a:lnTo>
                  <a:lnTo>
                    <a:pt x="3703210" y="1652167"/>
                  </a:lnTo>
                  <a:lnTo>
                    <a:pt x="3718289" y="1687100"/>
                  </a:lnTo>
                  <a:lnTo>
                    <a:pt x="3734162" y="1722032"/>
                  </a:lnTo>
                  <a:lnTo>
                    <a:pt x="3751622" y="1754584"/>
                  </a:lnTo>
                  <a:lnTo>
                    <a:pt x="3769082" y="1787135"/>
                  </a:lnTo>
                  <a:lnTo>
                    <a:pt x="3788129" y="1817304"/>
                  </a:lnTo>
                  <a:lnTo>
                    <a:pt x="3807177" y="1845886"/>
                  </a:lnTo>
                  <a:lnTo>
                    <a:pt x="3826224" y="1873673"/>
                  </a:lnTo>
                  <a:lnTo>
                    <a:pt x="3845272" y="1899079"/>
                  </a:lnTo>
                  <a:lnTo>
                    <a:pt x="3865113" y="1924485"/>
                  </a:lnTo>
                  <a:lnTo>
                    <a:pt x="3884160" y="1947509"/>
                  </a:lnTo>
                  <a:lnTo>
                    <a:pt x="3903207" y="1968945"/>
                  </a:lnTo>
                  <a:lnTo>
                    <a:pt x="3920668" y="1990381"/>
                  </a:lnTo>
                  <a:lnTo>
                    <a:pt x="3938921" y="2007847"/>
                  </a:lnTo>
                  <a:lnTo>
                    <a:pt x="3956381" y="2025313"/>
                  </a:lnTo>
                  <a:lnTo>
                    <a:pt x="3987334" y="2055483"/>
                  </a:lnTo>
                  <a:lnTo>
                    <a:pt x="4013524" y="2079301"/>
                  </a:lnTo>
                  <a:lnTo>
                    <a:pt x="4034158" y="2095973"/>
                  </a:lnTo>
                  <a:lnTo>
                    <a:pt x="4052412" y="2110264"/>
                  </a:lnTo>
                  <a:lnTo>
                    <a:pt x="4044476" y="2055483"/>
                  </a:lnTo>
                  <a:lnTo>
                    <a:pt x="4038920" y="2000702"/>
                  </a:lnTo>
                  <a:lnTo>
                    <a:pt x="4033365" y="1945127"/>
                  </a:lnTo>
                  <a:lnTo>
                    <a:pt x="4027809" y="1888758"/>
                  </a:lnTo>
                  <a:lnTo>
                    <a:pt x="4024635" y="1832389"/>
                  </a:lnTo>
                  <a:lnTo>
                    <a:pt x="4022254" y="1776814"/>
                  </a:lnTo>
                  <a:lnTo>
                    <a:pt x="4021460" y="1720445"/>
                  </a:lnTo>
                  <a:lnTo>
                    <a:pt x="4021460" y="1664076"/>
                  </a:lnTo>
                  <a:lnTo>
                    <a:pt x="4022254" y="1608501"/>
                  </a:lnTo>
                  <a:lnTo>
                    <a:pt x="4023841" y="1554514"/>
                  </a:lnTo>
                  <a:lnTo>
                    <a:pt x="4027809" y="1499732"/>
                  </a:lnTo>
                  <a:lnTo>
                    <a:pt x="4032571" y="1446539"/>
                  </a:lnTo>
                  <a:lnTo>
                    <a:pt x="4039714" y="1393346"/>
                  </a:lnTo>
                  <a:lnTo>
                    <a:pt x="4046857" y="1342534"/>
                  </a:lnTo>
                  <a:lnTo>
                    <a:pt x="4056380" y="1291723"/>
                  </a:lnTo>
                  <a:lnTo>
                    <a:pt x="4066698" y="1243293"/>
                  </a:lnTo>
                  <a:lnTo>
                    <a:pt x="4080190" y="1195657"/>
                  </a:lnTo>
                  <a:lnTo>
                    <a:pt x="4087332" y="1173427"/>
                  </a:lnTo>
                  <a:lnTo>
                    <a:pt x="4093681" y="1150403"/>
                  </a:lnTo>
                  <a:lnTo>
                    <a:pt x="4101618" y="1128173"/>
                  </a:lnTo>
                  <a:lnTo>
                    <a:pt x="4110348" y="1106737"/>
                  </a:lnTo>
                  <a:lnTo>
                    <a:pt x="4119078" y="1086095"/>
                  </a:lnTo>
                  <a:lnTo>
                    <a:pt x="4127808" y="1064659"/>
                  </a:lnTo>
                  <a:lnTo>
                    <a:pt x="4138125" y="1044811"/>
                  </a:lnTo>
                  <a:lnTo>
                    <a:pt x="4147649" y="1024963"/>
                  </a:lnTo>
                  <a:lnTo>
                    <a:pt x="4157966" y="1005908"/>
                  </a:lnTo>
                  <a:lnTo>
                    <a:pt x="4169077" y="988442"/>
                  </a:lnTo>
                  <a:lnTo>
                    <a:pt x="4180188" y="970975"/>
                  </a:lnTo>
                  <a:lnTo>
                    <a:pt x="4192093" y="953509"/>
                  </a:lnTo>
                  <a:lnTo>
                    <a:pt x="4205585" y="936836"/>
                  </a:lnTo>
                  <a:lnTo>
                    <a:pt x="4218283" y="920958"/>
                  </a:lnTo>
                  <a:lnTo>
                    <a:pt x="4230981" y="905873"/>
                  </a:lnTo>
                  <a:lnTo>
                    <a:pt x="4246061" y="891583"/>
                  </a:lnTo>
                  <a:lnTo>
                    <a:pt x="4259553" y="877292"/>
                  </a:lnTo>
                  <a:lnTo>
                    <a:pt x="4275425" y="864589"/>
                  </a:lnTo>
                  <a:lnTo>
                    <a:pt x="4290505" y="852680"/>
                  </a:lnTo>
                  <a:lnTo>
                    <a:pt x="4307171" y="840771"/>
                  </a:lnTo>
                  <a:lnTo>
                    <a:pt x="4323838" y="830450"/>
                  </a:lnTo>
                  <a:lnTo>
                    <a:pt x="4341298" y="820129"/>
                  </a:lnTo>
                  <a:lnTo>
                    <a:pt x="4357964" y="811396"/>
                  </a:lnTo>
                  <a:lnTo>
                    <a:pt x="4377012" y="803456"/>
                  </a:lnTo>
                  <a:lnTo>
                    <a:pt x="4396059" y="796311"/>
                  </a:lnTo>
                  <a:lnTo>
                    <a:pt x="4415106" y="789960"/>
                  </a:lnTo>
                  <a:lnTo>
                    <a:pt x="4435741" y="784402"/>
                  </a:lnTo>
                  <a:lnTo>
                    <a:pt x="4456376" y="779638"/>
                  </a:lnTo>
                  <a:lnTo>
                    <a:pt x="4477804" y="776463"/>
                  </a:lnTo>
                  <a:lnTo>
                    <a:pt x="4500026" y="772493"/>
                  </a:lnTo>
                  <a:lnTo>
                    <a:pt x="4521454" y="770905"/>
                  </a:lnTo>
                  <a:lnTo>
                    <a:pt x="4542883" y="770111"/>
                  </a:lnTo>
                  <a:lnTo>
                    <a:pt x="4565105" y="770111"/>
                  </a:lnTo>
                  <a:lnTo>
                    <a:pt x="4585739" y="770905"/>
                  </a:lnTo>
                  <a:lnTo>
                    <a:pt x="4606374" y="772493"/>
                  </a:lnTo>
                  <a:lnTo>
                    <a:pt x="4627009" y="774875"/>
                  </a:lnTo>
                  <a:lnTo>
                    <a:pt x="4646850" y="778051"/>
                  </a:lnTo>
                  <a:lnTo>
                    <a:pt x="4666691" y="781226"/>
                  </a:lnTo>
                  <a:lnTo>
                    <a:pt x="4686532" y="786784"/>
                  </a:lnTo>
                  <a:lnTo>
                    <a:pt x="4705579" y="791547"/>
                  </a:lnTo>
                  <a:lnTo>
                    <a:pt x="4724627" y="797899"/>
                  </a:lnTo>
                  <a:lnTo>
                    <a:pt x="4742881" y="805044"/>
                  </a:lnTo>
                  <a:lnTo>
                    <a:pt x="4761928" y="811396"/>
                  </a:lnTo>
                  <a:lnTo>
                    <a:pt x="4780182" y="820129"/>
                  </a:lnTo>
                  <a:lnTo>
                    <a:pt x="4796848" y="828862"/>
                  </a:lnTo>
                  <a:lnTo>
                    <a:pt x="4815102" y="838389"/>
                  </a:lnTo>
                  <a:lnTo>
                    <a:pt x="4832562" y="848710"/>
                  </a:lnTo>
                  <a:lnTo>
                    <a:pt x="4850022" y="859031"/>
                  </a:lnTo>
                  <a:lnTo>
                    <a:pt x="4867482" y="870146"/>
                  </a:lnTo>
                  <a:lnTo>
                    <a:pt x="4884149" y="882849"/>
                  </a:lnTo>
                  <a:lnTo>
                    <a:pt x="4900815" y="894758"/>
                  </a:lnTo>
                  <a:lnTo>
                    <a:pt x="4917482" y="907461"/>
                  </a:lnTo>
                  <a:lnTo>
                    <a:pt x="4950021" y="935249"/>
                  </a:lnTo>
                  <a:lnTo>
                    <a:pt x="4981767" y="965418"/>
                  </a:lnTo>
                  <a:lnTo>
                    <a:pt x="5014306" y="996381"/>
                  </a:lnTo>
                  <a:lnTo>
                    <a:pt x="5045258" y="1030520"/>
                  </a:lnTo>
                  <a:lnTo>
                    <a:pt x="5076210" y="1066247"/>
                  </a:lnTo>
                  <a:lnTo>
                    <a:pt x="5106369" y="1102768"/>
                  </a:lnTo>
                  <a:lnTo>
                    <a:pt x="5137321" y="1140876"/>
                  </a:lnTo>
                  <a:lnTo>
                    <a:pt x="5167479" y="1180573"/>
                  </a:lnTo>
                  <a:lnTo>
                    <a:pt x="5198431" y="1221857"/>
                  </a:lnTo>
                  <a:lnTo>
                    <a:pt x="5229383" y="1263935"/>
                  </a:lnTo>
                  <a:lnTo>
                    <a:pt x="5259541" y="1306808"/>
                  </a:lnTo>
                  <a:lnTo>
                    <a:pt x="5321446" y="1395728"/>
                  </a:lnTo>
                  <a:lnTo>
                    <a:pt x="5385731" y="1487823"/>
                  </a:lnTo>
                  <a:lnTo>
                    <a:pt x="5451603" y="1582301"/>
                  </a:lnTo>
                  <a:lnTo>
                    <a:pt x="5484936" y="1628349"/>
                  </a:lnTo>
                  <a:lnTo>
                    <a:pt x="5519856" y="1675985"/>
                  </a:lnTo>
                  <a:lnTo>
                    <a:pt x="5554776" y="1723620"/>
                  </a:lnTo>
                  <a:lnTo>
                    <a:pt x="5591284" y="1770462"/>
                  </a:lnTo>
                  <a:lnTo>
                    <a:pt x="5675410" y="1878437"/>
                  </a:lnTo>
                  <a:lnTo>
                    <a:pt x="5765885" y="1997526"/>
                  </a:lnTo>
                  <a:lnTo>
                    <a:pt x="5814297" y="2061834"/>
                  </a:lnTo>
                  <a:lnTo>
                    <a:pt x="5863502" y="2128524"/>
                  </a:lnTo>
                  <a:lnTo>
                    <a:pt x="5912708" y="2198390"/>
                  </a:lnTo>
                  <a:lnTo>
                    <a:pt x="5963502" y="2269844"/>
                  </a:lnTo>
                  <a:lnTo>
                    <a:pt x="6015088" y="2345267"/>
                  </a:lnTo>
                  <a:lnTo>
                    <a:pt x="6067468" y="2422278"/>
                  </a:lnTo>
                  <a:lnTo>
                    <a:pt x="6119849" y="2502465"/>
                  </a:lnTo>
                  <a:lnTo>
                    <a:pt x="6173023" y="2585034"/>
                  </a:lnTo>
                  <a:lnTo>
                    <a:pt x="6224610" y="2669190"/>
                  </a:lnTo>
                  <a:lnTo>
                    <a:pt x="6276196" y="2755728"/>
                  </a:lnTo>
                  <a:lnTo>
                    <a:pt x="6328576" y="2844649"/>
                  </a:lnTo>
                  <a:lnTo>
                    <a:pt x="6378576" y="2936745"/>
                  </a:lnTo>
                  <a:lnTo>
                    <a:pt x="6324608" y="2977235"/>
                  </a:lnTo>
                  <a:lnTo>
                    <a:pt x="6295244" y="2998671"/>
                  </a:lnTo>
                  <a:lnTo>
                    <a:pt x="6265085" y="3020107"/>
                  </a:lnTo>
                  <a:lnTo>
                    <a:pt x="6233340" y="3042337"/>
                  </a:lnTo>
                  <a:lnTo>
                    <a:pt x="6199213" y="3064567"/>
                  </a:lnTo>
                  <a:lnTo>
                    <a:pt x="6165086" y="3086797"/>
                  </a:lnTo>
                  <a:lnTo>
                    <a:pt x="6127785" y="3110615"/>
                  </a:lnTo>
                  <a:lnTo>
                    <a:pt x="6090484" y="3132845"/>
                  </a:lnTo>
                  <a:lnTo>
                    <a:pt x="6050802" y="3155075"/>
                  </a:lnTo>
                  <a:lnTo>
                    <a:pt x="6010326" y="3178893"/>
                  </a:lnTo>
                  <a:lnTo>
                    <a:pt x="5968264" y="3201123"/>
                  </a:lnTo>
                  <a:lnTo>
                    <a:pt x="5924613" y="3222559"/>
                  </a:lnTo>
                  <a:lnTo>
                    <a:pt x="5880169" y="3245583"/>
                  </a:lnTo>
                  <a:lnTo>
                    <a:pt x="5833344" y="3267019"/>
                  </a:lnTo>
                  <a:lnTo>
                    <a:pt x="5785726" y="3287661"/>
                  </a:lnTo>
                  <a:lnTo>
                    <a:pt x="5725409" y="3312273"/>
                  </a:lnTo>
                  <a:lnTo>
                    <a:pt x="5664299" y="3336885"/>
                  </a:lnTo>
                  <a:lnTo>
                    <a:pt x="5603188" y="3359115"/>
                  </a:lnTo>
                  <a:lnTo>
                    <a:pt x="5542078" y="3379757"/>
                  </a:lnTo>
                  <a:lnTo>
                    <a:pt x="5479380" y="3398811"/>
                  </a:lnTo>
                  <a:lnTo>
                    <a:pt x="5417476" y="3416278"/>
                  </a:lnTo>
                  <a:lnTo>
                    <a:pt x="5355572" y="3432950"/>
                  </a:lnTo>
                  <a:lnTo>
                    <a:pt x="5292081" y="3447241"/>
                  </a:lnTo>
                  <a:lnTo>
                    <a:pt x="5229383" y="3461532"/>
                  </a:lnTo>
                  <a:lnTo>
                    <a:pt x="5165098" y="3473441"/>
                  </a:lnTo>
                  <a:lnTo>
                    <a:pt x="5101607" y="3483762"/>
                  </a:lnTo>
                  <a:lnTo>
                    <a:pt x="5037322" y="3492495"/>
                  </a:lnTo>
                  <a:lnTo>
                    <a:pt x="4972243" y="3500434"/>
                  </a:lnTo>
                  <a:lnTo>
                    <a:pt x="4907958" y="3505992"/>
                  </a:lnTo>
                  <a:lnTo>
                    <a:pt x="4842086" y="3510755"/>
                  </a:lnTo>
                  <a:lnTo>
                    <a:pt x="4776214" y="3513137"/>
                  </a:lnTo>
                  <a:lnTo>
                    <a:pt x="4711135" y="3514725"/>
                  </a:lnTo>
                  <a:lnTo>
                    <a:pt x="4644469" y="3514725"/>
                  </a:lnTo>
                  <a:lnTo>
                    <a:pt x="4577803" y="3513931"/>
                  </a:lnTo>
                  <a:lnTo>
                    <a:pt x="4511137" y="3510755"/>
                  </a:lnTo>
                  <a:lnTo>
                    <a:pt x="4443677" y="3505992"/>
                  </a:lnTo>
                  <a:lnTo>
                    <a:pt x="4376218" y="3500434"/>
                  </a:lnTo>
                  <a:lnTo>
                    <a:pt x="4307965" y="3493289"/>
                  </a:lnTo>
                  <a:lnTo>
                    <a:pt x="4240505" y="3484556"/>
                  </a:lnTo>
                  <a:lnTo>
                    <a:pt x="4171458" y="3474234"/>
                  </a:lnTo>
                  <a:lnTo>
                    <a:pt x="4103205" y="3462326"/>
                  </a:lnTo>
                  <a:lnTo>
                    <a:pt x="4034158" y="3448829"/>
                  </a:lnTo>
                  <a:lnTo>
                    <a:pt x="3965112" y="3434538"/>
                  </a:lnTo>
                  <a:lnTo>
                    <a:pt x="3895271" y="3417866"/>
                  </a:lnTo>
                  <a:lnTo>
                    <a:pt x="3826224" y="3401193"/>
                  </a:lnTo>
                  <a:lnTo>
                    <a:pt x="3754796" y="3382139"/>
                  </a:lnTo>
                  <a:lnTo>
                    <a:pt x="3684956" y="3360703"/>
                  </a:lnTo>
                  <a:lnTo>
                    <a:pt x="3689718" y="3309097"/>
                  </a:lnTo>
                  <a:lnTo>
                    <a:pt x="3695273" y="3259080"/>
                  </a:lnTo>
                  <a:lnTo>
                    <a:pt x="3700829" y="3209062"/>
                  </a:lnTo>
                  <a:lnTo>
                    <a:pt x="3707972" y="3160633"/>
                  </a:lnTo>
                  <a:lnTo>
                    <a:pt x="3714321" y="3112997"/>
                  </a:lnTo>
                  <a:lnTo>
                    <a:pt x="3721464" y="3066155"/>
                  </a:lnTo>
                  <a:lnTo>
                    <a:pt x="3729400" y="3021695"/>
                  </a:lnTo>
                  <a:lnTo>
                    <a:pt x="3738130" y="2976441"/>
                  </a:lnTo>
                  <a:lnTo>
                    <a:pt x="3746860" y="2934363"/>
                  </a:lnTo>
                  <a:lnTo>
                    <a:pt x="3754796" y="2891490"/>
                  </a:lnTo>
                  <a:lnTo>
                    <a:pt x="3764320" y="2851000"/>
                  </a:lnTo>
                  <a:lnTo>
                    <a:pt x="3773844" y="2812097"/>
                  </a:lnTo>
                  <a:lnTo>
                    <a:pt x="3784161" y="2773989"/>
                  </a:lnTo>
                  <a:lnTo>
                    <a:pt x="3795272" y="2736674"/>
                  </a:lnTo>
                  <a:lnTo>
                    <a:pt x="3805590" y="2701741"/>
                  </a:lnTo>
                  <a:lnTo>
                    <a:pt x="3815907" y="2667602"/>
                  </a:lnTo>
                  <a:lnTo>
                    <a:pt x="3848446" y="2656488"/>
                  </a:lnTo>
                  <a:lnTo>
                    <a:pt x="3881779" y="2644578"/>
                  </a:lnTo>
                  <a:lnTo>
                    <a:pt x="3917493" y="2631082"/>
                  </a:lnTo>
                  <a:lnTo>
                    <a:pt x="3953207" y="2617585"/>
                  </a:lnTo>
                  <a:lnTo>
                    <a:pt x="3988921" y="2601706"/>
                  </a:lnTo>
                  <a:lnTo>
                    <a:pt x="4025428" y="2585828"/>
                  </a:lnTo>
                  <a:lnTo>
                    <a:pt x="4062729" y="2568361"/>
                  </a:lnTo>
                  <a:lnTo>
                    <a:pt x="4100824" y="2550101"/>
                  </a:lnTo>
                  <a:lnTo>
                    <a:pt x="4138125" y="2530253"/>
                  </a:lnTo>
                  <a:lnTo>
                    <a:pt x="4176220" y="2509610"/>
                  </a:lnTo>
                  <a:lnTo>
                    <a:pt x="4212728" y="2488174"/>
                  </a:lnTo>
                  <a:lnTo>
                    <a:pt x="4250823" y="2464356"/>
                  </a:lnTo>
                  <a:lnTo>
                    <a:pt x="4288124" y="2441332"/>
                  </a:lnTo>
                  <a:lnTo>
                    <a:pt x="4325425" y="2415133"/>
                  </a:lnTo>
                  <a:lnTo>
                    <a:pt x="4361932" y="2389727"/>
                  </a:lnTo>
                  <a:lnTo>
                    <a:pt x="4396853" y="2361940"/>
                  </a:lnTo>
                  <a:lnTo>
                    <a:pt x="4432566" y="2333358"/>
                  </a:lnTo>
                  <a:lnTo>
                    <a:pt x="4467487" y="2303189"/>
                  </a:lnTo>
                  <a:lnTo>
                    <a:pt x="4500820" y="2271432"/>
                  </a:lnTo>
                  <a:lnTo>
                    <a:pt x="4532565" y="2238880"/>
                  </a:lnTo>
                  <a:lnTo>
                    <a:pt x="4563517" y="2205535"/>
                  </a:lnTo>
                  <a:lnTo>
                    <a:pt x="4594469" y="2169809"/>
                  </a:lnTo>
                  <a:lnTo>
                    <a:pt x="4623040" y="2133288"/>
                  </a:lnTo>
                  <a:lnTo>
                    <a:pt x="4649231" y="2095973"/>
                  </a:lnTo>
                  <a:lnTo>
                    <a:pt x="4662723" y="2076125"/>
                  </a:lnTo>
                  <a:lnTo>
                    <a:pt x="4675421" y="2057071"/>
                  </a:lnTo>
                  <a:lnTo>
                    <a:pt x="4687326" y="2037223"/>
                  </a:lnTo>
                  <a:lnTo>
                    <a:pt x="4698437" y="2016580"/>
                  </a:lnTo>
                  <a:lnTo>
                    <a:pt x="4709548" y="1995938"/>
                  </a:lnTo>
                  <a:lnTo>
                    <a:pt x="4721452" y="1975296"/>
                  </a:lnTo>
                  <a:lnTo>
                    <a:pt x="4731770" y="1953860"/>
                  </a:lnTo>
                  <a:lnTo>
                    <a:pt x="4741293" y="1932424"/>
                  </a:lnTo>
                  <a:lnTo>
                    <a:pt x="4750817" y="1910194"/>
                  </a:lnTo>
                  <a:lnTo>
                    <a:pt x="4759547" y="1887964"/>
                  </a:lnTo>
                  <a:lnTo>
                    <a:pt x="4766690" y="1865734"/>
                  </a:lnTo>
                  <a:lnTo>
                    <a:pt x="4774626" y="1841916"/>
                  </a:lnTo>
                  <a:lnTo>
                    <a:pt x="4781769" y="1818892"/>
                  </a:lnTo>
                  <a:lnTo>
                    <a:pt x="4788912" y="1795868"/>
                  </a:lnTo>
                  <a:lnTo>
                    <a:pt x="4794467" y="1771256"/>
                  </a:lnTo>
                  <a:lnTo>
                    <a:pt x="4800023" y="1747438"/>
                  </a:lnTo>
                  <a:lnTo>
                    <a:pt x="4803991" y="1723620"/>
                  </a:lnTo>
                  <a:lnTo>
                    <a:pt x="4807166" y="1700596"/>
                  </a:lnTo>
                  <a:lnTo>
                    <a:pt x="4811134" y="1676779"/>
                  </a:lnTo>
                  <a:lnTo>
                    <a:pt x="4813515" y="1654549"/>
                  </a:lnTo>
                  <a:lnTo>
                    <a:pt x="4815102" y="1632319"/>
                  </a:lnTo>
                  <a:lnTo>
                    <a:pt x="4815896" y="1609295"/>
                  </a:lnTo>
                  <a:lnTo>
                    <a:pt x="4816689" y="1587065"/>
                  </a:lnTo>
                  <a:lnTo>
                    <a:pt x="4816689" y="1565629"/>
                  </a:lnTo>
                  <a:lnTo>
                    <a:pt x="4815896" y="1544192"/>
                  </a:lnTo>
                  <a:lnTo>
                    <a:pt x="4814309" y="1521962"/>
                  </a:lnTo>
                  <a:lnTo>
                    <a:pt x="4812721" y="1501320"/>
                  </a:lnTo>
                  <a:lnTo>
                    <a:pt x="4810340" y="1480678"/>
                  </a:lnTo>
                  <a:lnTo>
                    <a:pt x="4806372" y="1460830"/>
                  </a:lnTo>
                  <a:lnTo>
                    <a:pt x="4803198" y="1440188"/>
                  </a:lnTo>
                  <a:lnTo>
                    <a:pt x="4799229" y="1420339"/>
                  </a:lnTo>
                  <a:lnTo>
                    <a:pt x="4793674" y="1401285"/>
                  </a:lnTo>
                  <a:lnTo>
                    <a:pt x="4788912" y="1382231"/>
                  </a:lnTo>
                  <a:lnTo>
                    <a:pt x="4782563" y="1363177"/>
                  </a:lnTo>
                  <a:lnTo>
                    <a:pt x="4775420" y="1344916"/>
                  </a:lnTo>
                  <a:lnTo>
                    <a:pt x="4768277" y="1327450"/>
                  </a:lnTo>
                  <a:lnTo>
                    <a:pt x="4760341" y="1310777"/>
                  </a:lnTo>
                  <a:lnTo>
                    <a:pt x="4752404" y="1293311"/>
                  </a:lnTo>
                  <a:lnTo>
                    <a:pt x="4742881" y="1276638"/>
                  </a:lnTo>
                  <a:lnTo>
                    <a:pt x="4733357" y="1260760"/>
                  </a:lnTo>
                  <a:lnTo>
                    <a:pt x="4723040" y="1244881"/>
                  </a:lnTo>
                  <a:lnTo>
                    <a:pt x="4712722" y="1229796"/>
                  </a:lnTo>
                  <a:lnTo>
                    <a:pt x="4701611" y="1215506"/>
                  </a:lnTo>
                  <a:lnTo>
                    <a:pt x="4688913" y="1200421"/>
                  </a:lnTo>
                  <a:lnTo>
                    <a:pt x="4677008" y="1187718"/>
                  </a:lnTo>
                  <a:lnTo>
                    <a:pt x="4664310" y="1175015"/>
                  </a:lnTo>
                  <a:lnTo>
                    <a:pt x="4650024" y="1161518"/>
                  </a:lnTo>
                  <a:lnTo>
                    <a:pt x="4636532" y="1149610"/>
                  </a:lnTo>
                  <a:lnTo>
                    <a:pt x="4616691" y="1135319"/>
                  </a:lnTo>
                  <a:lnTo>
                    <a:pt x="4596850" y="1121822"/>
                  </a:lnTo>
                  <a:lnTo>
                    <a:pt x="4577009" y="1109913"/>
                  </a:lnTo>
                  <a:lnTo>
                    <a:pt x="4556375" y="1099592"/>
                  </a:lnTo>
                  <a:lnTo>
                    <a:pt x="4534153" y="1090859"/>
                  </a:lnTo>
                  <a:lnTo>
                    <a:pt x="4513518" y="1082919"/>
                  </a:lnTo>
                  <a:lnTo>
                    <a:pt x="4492090" y="1077362"/>
                  </a:lnTo>
                  <a:lnTo>
                    <a:pt x="4469868" y="1072598"/>
                  </a:lnTo>
                  <a:lnTo>
                    <a:pt x="4448439" y="1070217"/>
                  </a:lnTo>
                  <a:lnTo>
                    <a:pt x="4426217" y="1068629"/>
                  </a:lnTo>
                  <a:lnTo>
                    <a:pt x="4403995" y="1069423"/>
                  </a:lnTo>
                  <a:lnTo>
                    <a:pt x="4382567" y="1071011"/>
                  </a:lnTo>
                  <a:lnTo>
                    <a:pt x="4361139" y="1073392"/>
                  </a:lnTo>
                  <a:lnTo>
                    <a:pt x="4338917" y="1078950"/>
                  </a:lnTo>
                  <a:lnTo>
                    <a:pt x="4317488" y="1086095"/>
                  </a:lnTo>
                  <a:lnTo>
                    <a:pt x="4296854" y="1093241"/>
                  </a:lnTo>
                  <a:lnTo>
                    <a:pt x="4282568" y="1100386"/>
                  </a:lnTo>
                  <a:lnTo>
                    <a:pt x="4267489" y="1108325"/>
                  </a:lnTo>
                  <a:lnTo>
                    <a:pt x="4254791" y="1117058"/>
                  </a:lnTo>
                  <a:lnTo>
                    <a:pt x="4240505" y="1126586"/>
                  </a:lnTo>
                  <a:lnTo>
                    <a:pt x="4228601" y="1136907"/>
                  </a:lnTo>
                  <a:lnTo>
                    <a:pt x="4217490" y="1148022"/>
                  </a:lnTo>
                  <a:lnTo>
                    <a:pt x="4206379" y="1159931"/>
                  </a:lnTo>
                  <a:lnTo>
                    <a:pt x="4196061" y="1173427"/>
                  </a:lnTo>
                  <a:lnTo>
                    <a:pt x="4186538" y="1186130"/>
                  </a:lnTo>
                  <a:lnTo>
                    <a:pt x="4177808" y="1199627"/>
                  </a:lnTo>
                  <a:lnTo>
                    <a:pt x="4169871" y="1214712"/>
                  </a:lnTo>
                  <a:lnTo>
                    <a:pt x="4161935" y="1229796"/>
                  </a:lnTo>
                  <a:lnTo>
                    <a:pt x="4156379" y="1245675"/>
                  </a:lnTo>
                  <a:lnTo>
                    <a:pt x="4150824" y="1261554"/>
                  </a:lnTo>
                  <a:lnTo>
                    <a:pt x="4146855" y="1277432"/>
                  </a:lnTo>
                  <a:lnTo>
                    <a:pt x="4142887" y="1294899"/>
                  </a:lnTo>
                  <a:lnTo>
                    <a:pt x="4140506" y="1313953"/>
                  </a:lnTo>
                  <a:lnTo>
                    <a:pt x="4138919" y="1333007"/>
                  </a:lnTo>
                  <a:lnTo>
                    <a:pt x="4138919" y="1352062"/>
                  </a:lnTo>
                  <a:lnTo>
                    <a:pt x="4139713" y="1370322"/>
                  </a:lnTo>
                  <a:lnTo>
                    <a:pt x="4141300" y="1389376"/>
                  </a:lnTo>
                  <a:lnTo>
                    <a:pt x="4143681" y="1407637"/>
                  </a:lnTo>
                  <a:lnTo>
                    <a:pt x="4148443" y="1425897"/>
                  </a:lnTo>
                  <a:lnTo>
                    <a:pt x="4153205" y="1442569"/>
                  </a:lnTo>
                  <a:lnTo>
                    <a:pt x="4160347" y="1460036"/>
                  </a:lnTo>
                  <a:lnTo>
                    <a:pt x="4167490" y="1477502"/>
                  </a:lnTo>
                  <a:lnTo>
                    <a:pt x="4176220" y="1494175"/>
                  </a:lnTo>
                  <a:lnTo>
                    <a:pt x="4185744" y="1509260"/>
                  </a:lnTo>
                  <a:lnTo>
                    <a:pt x="4196061" y="1525138"/>
                  </a:lnTo>
                  <a:lnTo>
                    <a:pt x="4207966" y="1539429"/>
                  </a:lnTo>
                  <a:lnTo>
                    <a:pt x="4219871" y="1553720"/>
                  </a:lnTo>
                  <a:lnTo>
                    <a:pt x="4234156" y="1567216"/>
                  </a:lnTo>
                  <a:lnTo>
                    <a:pt x="4244473" y="1575950"/>
                  </a:lnTo>
                  <a:lnTo>
                    <a:pt x="4255584" y="1583095"/>
                  </a:lnTo>
                  <a:lnTo>
                    <a:pt x="4267489" y="1587859"/>
                  </a:lnTo>
                  <a:lnTo>
                    <a:pt x="4279394" y="1591828"/>
                  </a:lnTo>
                  <a:lnTo>
                    <a:pt x="4292886" y="1594210"/>
                  </a:lnTo>
                  <a:lnTo>
                    <a:pt x="4305584" y="1594210"/>
                  </a:lnTo>
                  <a:lnTo>
                    <a:pt x="4318282" y="1593416"/>
                  </a:lnTo>
                  <a:lnTo>
                    <a:pt x="4330980" y="1590240"/>
                  </a:lnTo>
                  <a:lnTo>
                    <a:pt x="4342885" y="1586271"/>
                  </a:lnTo>
                  <a:lnTo>
                    <a:pt x="4354790" y="1579919"/>
                  </a:lnTo>
                  <a:lnTo>
                    <a:pt x="4365107" y="1572774"/>
                  </a:lnTo>
                  <a:lnTo>
                    <a:pt x="4375424" y="1564041"/>
                  </a:lnTo>
                  <a:lnTo>
                    <a:pt x="4384948" y="1553720"/>
                  </a:lnTo>
                  <a:lnTo>
                    <a:pt x="4392884" y="1541017"/>
                  </a:lnTo>
                  <a:lnTo>
                    <a:pt x="4399234" y="1527520"/>
                  </a:lnTo>
                  <a:lnTo>
                    <a:pt x="4403995" y="1511641"/>
                  </a:lnTo>
                  <a:lnTo>
                    <a:pt x="4405583" y="1506084"/>
                  </a:lnTo>
                  <a:lnTo>
                    <a:pt x="4406376" y="1498938"/>
                  </a:lnTo>
                  <a:lnTo>
                    <a:pt x="4406376" y="1492587"/>
                  </a:lnTo>
                  <a:lnTo>
                    <a:pt x="4406376" y="1486236"/>
                  </a:lnTo>
                  <a:lnTo>
                    <a:pt x="4404789" y="1472739"/>
                  </a:lnTo>
                  <a:lnTo>
                    <a:pt x="4400821" y="1460830"/>
                  </a:lnTo>
                  <a:lnTo>
                    <a:pt x="4395265" y="1448921"/>
                  </a:lnTo>
                  <a:lnTo>
                    <a:pt x="4388123" y="1437806"/>
                  </a:lnTo>
                  <a:lnTo>
                    <a:pt x="4380980" y="1427485"/>
                  </a:lnTo>
                  <a:lnTo>
                    <a:pt x="4371456" y="1417164"/>
                  </a:lnTo>
                  <a:lnTo>
                    <a:pt x="4362726" y="1406843"/>
                  </a:lnTo>
                  <a:lnTo>
                    <a:pt x="4354790" y="1395728"/>
                  </a:lnTo>
                  <a:lnTo>
                    <a:pt x="4349234" y="1384613"/>
                  </a:lnTo>
                  <a:lnTo>
                    <a:pt x="4345266" y="1372704"/>
                  </a:lnTo>
                  <a:lnTo>
                    <a:pt x="4343679" y="1361589"/>
                  </a:lnTo>
                  <a:lnTo>
                    <a:pt x="4342091" y="1350474"/>
                  </a:lnTo>
                  <a:lnTo>
                    <a:pt x="4342091" y="1340153"/>
                  </a:lnTo>
                  <a:lnTo>
                    <a:pt x="4343679" y="1329832"/>
                  </a:lnTo>
                  <a:lnTo>
                    <a:pt x="4346060" y="1319510"/>
                  </a:lnTo>
                  <a:lnTo>
                    <a:pt x="4348440" y="1312365"/>
                  </a:lnTo>
                  <a:lnTo>
                    <a:pt x="4352409" y="1305220"/>
                  </a:lnTo>
                  <a:lnTo>
                    <a:pt x="4356377" y="1297280"/>
                  </a:lnTo>
                  <a:lnTo>
                    <a:pt x="4361932" y="1291723"/>
                  </a:lnTo>
                  <a:lnTo>
                    <a:pt x="4368282" y="1285371"/>
                  </a:lnTo>
                  <a:lnTo>
                    <a:pt x="4377012" y="1280608"/>
                  </a:lnTo>
                  <a:lnTo>
                    <a:pt x="4384948" y="1277432"/>
                  </a:lnTo>
                  <a:lnTo>
                    <a:pt x="4392884" y="1275050"/>
                  </a:lnTo>
                  <a:lnTo>
                    <a:pt x="4400821" y="1273463"/>
                  </a:lnTo>
                  <a:lnTo>
                    <a:pt x="4408757" y="1272669"/>
                  </a:lnTo>
                  <a:lnTo>
                    <a:pt x="4416694" y="1272669"/>
                  </a:lnTo>
                  <a:lnTo>
                    <a:pt x="4424630" y="1272669"/>
                  </a:lnTo>
                  <a:lnTo>
                    <a:pt x="4433360" y="1273463"/>
                  </a:lnTo>
                  <a:lnTo>
                    <a:pt x="4442090" y="1275050"/>
                  </a:lnTo>
                  <a:lnTo>
                    <a:pt x="4450027" y="1276638"/>
                  </a:lnTo>
                  <a:lnTo>
                    <a:pt x="4458757" y="1279020"/>
                  </a:lnTo>
                  <a:lnTo>
                    <a:pt x="4467487" y="1282990"/>
                  </a:lnTo>
                  <a:lnTo>
                    <a:pt x="4474629" y="1286165"/>
                  </a:lnTo>
                  <a:lnTo>
                    <a:pt x="4483360" y="1290929"/>
                  </a:lnTo>
                  <a:lnTo>
                    <a:pt x="4492090" y="1295693"/>
                  </a:lnTo>
                  <a:lnTo>
                    <a:pt x="4500026" y="1302044"/>
                  </a:lnTo>
                  <a:lnTo>
                    <a:pt x="4507962" y="1307601"/>
                  </a:lnTo>
                  <a:lnTo>
                    <a:pt x="4521454" y="1320304"/>
                  </a:lnTo>
                  <a:lnTo>
                    <a:pt x="4534153" y="1333007"/>
                  </a:lnTo>
                  <a:lnTo>
                    <a:pt x="4546851" y="1348886"/>
                  </a:lnTo>
                  <a:lnTo>
                    <a:pt x="4558756" y="1365558"/>
                  </a:lnTo>
                  <a:lnTo>
                    <a:pt x="4569073" y="1384613"/>
                  </a:lnTo>
                  <a:lnTo>
                    <a:pt x="4579390" y="1405255"/>
                  </a:lnTo>
                  <a:lnTo>
                    <a:pt x="4588914" y="1428279"/>
                  </a:lnTo>
                  <a:lnTo>
                    <a:pt x="4596850" y="1452096"/>
                  </a:lnTo>
                  <a:lnTo>
                    <a:pt x="4602406" y="1478296"/>
                  </a:lnTo>
                  <a:lnTo>
                    <a:pt x="4607961" y="1506084"/>
                  </a:lnTo>
                  <a:lnTo>
                    <a:pt x="4611136" y="1535459"/>
                  </a:lnTo>
                  <a:lnTo>
                    <a:pt x="4613517" y="1565629"/>
                  </a:lnTo>
                  <a:lnTo>
                    <a:pt x="4613517" y="1598180"/>
                  </a:lnTo>
                  <a:lnTo>
                    <a:pt x="4610342" y="1633113"/>
                  </a:lnTo>
                  <a:lnTo>
                    <a:pt x="4606374" y="1668045"/>
                  </a:lnTo>
                  <a:lnTo>
                    <a:pt x="4600025" y="1706154"/>
                  </a:lnTo>
                  <a:lnTo>
                    <a:pt x="4591295" y="1743469"/>
                  </a:lnTo>
                  <a:lnTo>
                    <a:pt x="4580977" y="1779195"/>
                  </a:lnTo>
                  <a:lnTo>
                    <a:pt x="4569073" y="1814128"/>
                  </a:lnTo>
                  <a:lnTo>
                    <a:pt x="4555581" y="1849061"/>
                  </a:lnTo>
                  <a:lnTo>
                    <a:pt x="4539708" y="1881612"/>
                  </a:lnTo>
                  <a:lnTo>
                    <a:pt x="4523042" y="1914163"/>
                  </a:lnTo>
                  <a:lnTo>
                    <a:pt x="4503994" y="1945921"/>
                  </a:lnTo>
                  <a:lnTo>
                    <a:pt x="4484947" y="1976090"/>
                  </a:lnTo>
                  <a:lnTo>
                    <a:pt x="4463519" y="2005465"/>
                  </a:lnTo>
                  <a:lnTo>
                    <a:pt x="4442090" y="2034047"/>
                  </a:lnTo>
                  <a:lnTo>
                    <a:pt x="4419075" y="2062628"/>
                  </a:lnTo>
                  <a:lnTo>
                    <a:pt x="4394472" y="2089622"/>
                  </a:lnTo>
                  <a:lnTo>
                    <a:pt x="4369869" y="2115028"/>
                  </a:lnTo>
                  <a:lnTo>
                    <a:pt x="4343679" y="2140433"/>
                  </a:lnTo>
                  <a:lnTo>
                    <a:pt x="4316695" y="2164251"/>
                  </a:lnTo>
                  <a:lnTo>
                    <a:pt x="4288917" y="2188069"/>
                  </a:lnTo>
                  <a:lnTo>
                    <a:pt x="4260346" y="2210299"/>
                  </a:lnTo>
                  <a:lnTo>
                    <a:pt x="4231775" y="2231735"/>
                  </a:lnTo>
                  <a:lnTo>
                    <a:pt x="4202410" y="2253171"/>
                  </a:lnTo>
                  <a:lnTo>
                    <a:pt x="4173046" y="2273814"/>
                  </a:lnTo>
                  <a:lnTo>
                    <a:pt x="4143681" y="2292868"/>
                  </a:lnTo>
                  <a:lnTo>
                    <a:pt x="4113523" y="2310334"/>
                  </a:lnTo>
                  <a:lnTo>
                    <a:pt x="4084158" y="2327801"/>
                  </a:lnTo>
                  <a:lnTo>
                    <a:pt x="4053999" y="2345267"/>
                  </a:lnTo>
                  <a:lnTo>
                    <a:pt x="4023841" y="2361146"/>
                  </a:lnTo>
                  <a:lnTo>
                    <a:pt x="3993683" y="2376231"/>
                  </a:lnTo>
                  <a:lnTo>
                    <a:pt x="3964318" y="2391315"/>
                  </a:lnTo>
                  <a:lnTo>
                    <a:pt x="3934953" y="2404018"/>
                  </a:lnTo>
                  <a:lnTo>
                    <a:pt x="3905588" y="2416721"/>
                  </a:lnTo>
                  <a:lnTo>
                    <a:pt x="3877017" y="2429424"/>
                  </a:lnTo>
                  <a:lnTo>
                    <a:pt x="3821462" y="2451654"/>
                  </a:lnTo>
                  <a:lnTo>
                    <a:pt x="3788923" y="2411163"/>
                  </a:lnTo>
                  <a:lnTo>
                    <a:pt x="3757177" y="2368291"/>
                  </a:lnTo>
                  <a:lnTo>
                    <a:pt x="3724638" y="2324625"/>
                  </a:lnTo>
                  <a:lnTo>
                    <a:pt x="3693686" y="2279371"/>
                  </a:lnTo>
                  <a:lnTo>
                    <a:pt x="3663528" y="2234117"/>
                  </a:lnTo>
                  <a:lnTo>
                    <a:pt x="3634957" y="2188863"/>
                  </a:lnTo>
                  <a:lnTo>
                    <a:pt x="3607179" y="2144403"/>
                  </a:lnTo>
                  <a:lnTo>
                    <a:pt x="3582576" y="2101531"/>
                  </a:lnTo>
                  <a:lnTo>
                    <a:pt x="3537339" y="2024520"/>
                  </a:lnTo>
                  <a:lnTo>
                    <a:pt x="3503212" y="1962593"/>
                  </a:lnTo>
                  <a:lnTo>
                    <a:pt x="3480196" y="1922103"/>
                  </a:lnTo>
                  <a:lnTo>
                    <a:pt x="3472260" y="1906224"/>
                  </a:lnTo>
                  <a:lnTo>
                    <a:pt x="3465117" y="1922103"/>
                  </a:lnTo>
                  <a:lnTo>
                    <a:pt x="3442895" y="1962593"/>
                  </a:lnTo>
                  <a:lnTo>
                    <a:pt x="3408769" y="2024520"/>
                  </a:lnTo>
                  <a:lnTo>
                    <a:pt x="3363531" y="2101531"/>
                  </a:lnTo>
                  <a:lnTo>
                    <a:pt x="3338135" y="2144403"/>
                  </a:lnTo>
                  <a:lnTo>
                    <a:pt x="3311151" y="2188863"/>
                  </a:lnTo>
                  <a:lnTo>
                    <a:pt x="3281786" y="2234117"/>
                  </a:lnTo>
                  <a:lnTo>
                    <a:pt x="3252421" y="2279371"/>
                  </a:lnTo>
                  <a:lnTo>
                    <a:pt x="3221469" y="2324625"/>
                  </a:lnTo>
                  <a:lnTo>
                    <a:pt x="3188930" y="2368291"/>
                  </a:lnTo>
                  <a:lnTo>
                    <a:pt x="3156391" y="2411163"/>
                  </a:lnTo>
                  <a:lnTo>
                    <a:pt x="3124645" y="2451654"/>
                  </a:lnTo>
                  <a:lnTo>
                    <a:pt x="3068296" y="2429424"/>
                  </a:lnTo>
                  <a:lnTo>
                    <a:pt x="3039725" y="2416721"/>
                  </a:lnTo>
                  <a:lnTo>
                    <a:pt x="3011154" y="2404018"/>
                  </a:lnTo>
                  <a:lnTo>
                    <a:pt x="2981789" y="2391315"/>
                  </a:lnTo>
                  <a:lnTo>
                    <a:pt x="2951631" y="2376231"/>
                  </a:lnTo>
                  <a:lnTo>
                    <a:pt x="2922266" y="2361146"/>
                  </a:lnTo>
                  <a:lnTo>
                    <a:pt x="2892108" y="2345267"/>
                  </a:lnTo>
                  <a:lnTo>
                    <a:pt x="2861950" y="2327801"/>
                  </a:lnTo>
                  <a:lnTo>
                    <a:pt x="2831791" y="2310334"/>
                  </a:lnTo>
                  <a:lnTo>
                    <a:pt x="2802426" y="2292868"/>
                  </a:lnTo>
                  <a:lnTo>
                    <a:pt x="2772268" y="2273814"/>
                  </a:lnTo>
                  <a:lnTo>
                    <a:pt x="2742903" y="2253171"/>
                  </a:lnTo>
                  <a:lnTo>
                    <a:pt x="2712745" y="2231735"/>
                  </a:lnTo>
                  <a:lnTo>
                    <a:pt x="2684968" y="2210299"/>
                  </a:lnTo>
                  <a:lnTo>
                    <a:pt x="2657190" y="2188069"/>
                  </a:lnTo>
                  <a:lnTo>
                    <a:pt x="2629413" y="2164251"/>
                  </a:lnTo>
                  <a:lnTo>
                    <a:pt x="2602429" y="2140433"/>
                  </a:lnTo>
                  <a:lnTo>
                    <a:pt x="2576239" y="2115028"/>
                  </a:lnTo>
                  <a:lnTo>
                    <a:pt x="2551636" y="2089622"/>
                  </a:lnTo>
                  <a:lnTo>
                    <a:pt x="2527033" y="2062628"/>
                  </a:lnTo>
                  <a:lnTo>
                    <a:pt x="2504017" y="2034047"/>
                  </a:lnTo>
                  <a:lnTo>
                    <a:pt x="2481795" y="2005465"/>
                  </a:lnTo>
                  <a:lnTo>
                    <a:pt x="2461160" y="1976090"/>
                  </a:lnTo>
                  <a:lnTo>
                    <a:pt x="2441319" y="1945921"/>
                  </a:lnTo>
                  <a:lnTo>
                    <a:pt x="2423066" y="1914163"/>
                  </a:lnTo>
                  <a:lnTo>
                    <a:pt x="2405606" y="1881612"/>
                  </a:lnTo>
                  <a:lnTo>
                    <a:pt x="2390526" y="1849061"/>
                  </a:lnTo>
                  <a:lnTo>
                    <a:pt x="2377034" y="1814128"/>
                  </a:lnTo>
                  <a:lnTo>
                    <a:pt x="2365130" y="1779195"/>
                  </a:lnTo>
                  <a:lnTo>
                    <a:pt x="2354813" y="1743469"/>
                  </a:lnTo>
                  <a:lnTo>
                    <a:pt x="2346082" y="1706154"/>
                  </a:lnTo>
                  <a:lnTo>
                    <a:pt x="2338940" y="1668045"/>
                  </a:lnTo>
                  <a:lnTo>
                    <a:pt x="2334971" y="1633113"/>
                  </a:lnTo>
                  <a:lnTo>
                    <a:pt x="2332591" y="1598180"/>
                  </a:lnTo>
                  <a:lnTo>
                    <a:pt x="2331797" y="1565629"/>
                  </a:lnTo>
                  <a:lnTo>
                    <a:pt x="2334178" y="1535459"/>
                  </a:lnTo>
                  <a:lnTo>
                    <a:pt x="2338146" y="1506084"/>
                  </a:lnTo>
                  <a:lnTo>
                    <a:pt x="2342114" y="1478296"/>
                  </a:lnTo>
                  <a:lnTo>
                    <a:pt x="2349257" y="1452096"/>
                  </a:lnTo>
                  <a:lnTo>
                    <a:pt x="2357193" y="1428279"/>
                  </a:lnTo>
                  <a:lnTo>
                    <a:pt x="2365923" y="1405255"/>
                  </a:lnTo>
                  <a:lnTo>
                    <a:pt x="2376241" y="1384613"/>
                  </a:lnTo>
                  <a:lnTo>
                    <a:pt x="2387352" y="1365558"/>
                  </a:lnTo>
                  <a:lnTo>
                    <a:pt x="2399256" y="1348886"/>
                  </a:lnTo>
                  <a:lnTo>
                    <a:pt x="2411955" y="1333007"/>
                  </a:lnTo>
                  <a:lnTo>
                    <a:pt x="2424653" y="1320304"/>
                  </a:lnTo>
                  <a:lnTo>
                    <a:pt x="2437351" y="1307601"/>
                  </a:lnTo>
                  <a:lnTo>
                    <a:pt x="2446081" y="1302044"/>
                  </a:lnTo>
                  <a:lnTo>
                    <a:pt x="2454018" y="1295693"/>
                  </a:lnTo>
                  <a:lnTo>
                    <a:pt x="2462748" y="1290929"/>
                  </a:lnTo>
                  <a:lnTo>
                    <a:pt x="2470684" y="1286165"/>
                  </a:lnTo>
                  <a:lnTo>
                    <a:pt x="2478621" y="1282990"/>
                  </a:lnTo>
                  <a:lnTo>
                    <a:pt x="2487351" y="1279020"/>
                  </a:lnTo>
                  <a:lnTo>
                    <a:pt x="2495287" y="1276638"/>
                  </a:lnTo>
                  <a:lnTo>
                    <a:pt x="2504017" y="1275050"/>
                  </a:lnTo>
                  <a:lnTo>
                    <a:pt x="2512747" y="1273463"/>
                  </a:lnTo>
                  <a:lnTo>
                    <a:pt x="2520684" y="1272669"/>
                  </a:lnTo>
                  <a:lnTo>
                    <a:pt x="2529414" y="1272669"/>
                  </a:lnTo>
                  <a:lnTo>
                    <a:pt x="2536556" y="1272669"/>
                  </a:lnTo>
                  <a:lnTo>
                    <a:pt x="2545287" y="1273463"/>
                  </a:lnTo>
                  <a:lnTo>
                    <a:pt x="2553223" y="1275050"/>
                  </a:lnTo>
                  <a:lnTo>
                    <a:pt x="2561159" y="1277432"/>
                  </a:lnTo>
                  <a:lnTo>
                    <a:pt x="2569096" y="1280608"/>
                  </a:lnTo>
                  <a:lnTo>
                    <a:pt x="2577826" y="1285371"/>
                  </a:lnTo>
                  <a:lnTo>
                    <a:pt x="2584175" y="1291723"/>
                  </a:lnTo>
                  <a:lnTo>
                    <a:pt x="2589730" y="1297280"/>
                  </a:lnTo>
                  <a:lnTo>
                    <a:pt x="2593699" y="1305220"/>
                  </a:lnTo>
                  <a:lnTo>
                    <a:pt x="2597667" y="1312365"/>
                  </a:lnTo>
                  <a:lnTo>
                    <a:pt x="2600048" y="1319510"/>
                  </a:lnTo>
                  <a:lnTo>
                    <a:pt x="2602429" y="1329832"/>
                  </a:lnTo>
                  <a:lnTo>
                    <a:pt x="2603222" y="1340153"/>
                  </a:lnTo>
                  <a:lnTo>
                    <a:pt x="2603222" y="1351268"/>
                  </a:lnTo>
                  <a:lnTo>
                    <a:pt x="2602429" y="1362383"/>
                  </a:lnTo>
                  <a:lnTo>
                    <a:pt x="2600048" y="1373498"/>
                  </a:lnTo>
                  <a:lnTo>
                    <a:pt x="2595286" y="1385407"/>
                  </a:lnTo>
                  <a:lnTo>
                    <a:pt x="2590524" y="1397316"/>
                  </a:lnTo>
                  <a:lnTo>
                    <a:pt x="2582588" y="1407637"/>
                  </a:lnTo>
                  <a:lnTo>
                    <a:pt x="2578619" y="1413194"/>
                  </a:lnTo>
                  <a:lnTo>
                    <a:pt x="2573064" y="1417958"/>
                  </a:lnTo>
                  <a:lnTo>
                    <a:pt x="2565921" y="1425897"/>
                  </a:lnTo>
                  <a:lnTo>
                    <a:pt x="2559572" y="1433836"/>
                  </a:lnTo>
                  <a:lnTo>
                    <a:pt x="2554017" y="1442569"/>
                  </a:lnTo>
                  <a:lnTo>
                    <a:pt x="2549255" y="1452096"/>
                  </a:lnTo>
                  <a:lnTo>
                    <a:pt x="2545287" y="1461624"/>
                  </a:lnTo>
                  <a:lnTo>
                    <a:pt x="2542906" y="1471945"/>
                  </a:lnTo>
                  <a:lnTo>
                    <a:pt x="2541318" y="1481472"/>
                  </a:lnTo>
                  <a:lnTo>
                    <a:pt x="2541318" y="1491793"/>
                  </a:lnTo>
                  <a:lnTo>
                    <a:pt x="2541318" y="1502114"/>
                  </a:lnTo>
                  <a:lnTo>
                    <a:pt x="2542906" y="1511641"/>
                  </a:lnTo>
                  <a:lnTo>
                    <a:pt x="2545287" y="1521962"/>
                  </a:lnTo>
                  <a:lnTo>
                    <a:pt x="2549255" y="1531490"/>
                  </a:lnTo>
                  <a:lnTo>
                    <a:pt x="2553223" y="1541017"/>
                  </a:lnTo>
                  <a:lnTo>
                    <a:pt x="2559572" y="1549750"/>
                  </a:lnTo>
                  <a:lnTo>
                    <a:pt x="2565128" y="1558483"/>
                  </a:lnTo>
                  <a:lnTo>
                    <a:pt x="2573064" y="1566422"/>
                  </a:lnTo>
                  <a:lnTo>
                    <a:pt x="2581000" y="1573568"/>
                  </a:lnTo>
                  <a:lnTo>
                    <a:pt x="2589730" y="1579125"/>
                  </a:lnTo>
                  <a:lnTo>
                    <a:pt x="2598461" y="1583889"/>
                  </a:lnTo>
                  <a:lnTo>
                    <a:pt x="2607984" y="1587065"/>
                  </a:lnTo>
                  <a:lnTo>
                    <a:pt x="2617508" y="1590240"/>
                  </a:lnTo>
                  <a:lnTo>
                    <a:pt x="2627032" y="1592622"/>
                  </a:lnTo>
                  <a:lnTo>
                    <a:pt x="2636555" y="1593416"/>
                  </a:lnTo>
                  <a:lnTo>
                    <a:pt x="2646873" y="1592622"/>
                  </a:lnTo>
                  <a:lnTo>
                    <a:pt x="2656396" y="1591828"/>
                  </a:lnTo>
                  <a:lnTo>
                    <a:pt x="2665920" y="1589446"/>
                  </a:lnTo>
                  <a:lnTo>
                    <a:pt x="2676237" y="1587065"/>
                  </a:lnTo>
                  <a:lnTo>
                    <a:pt x="2685761" y="1583889"/>
                  </a:lnTo>
                  <a:lnTo>
                    <a:pt x="2694491" y="1578331"/>
                  </a:lnTo>
                  <a:lnTo>
                    <a:pt x="2702428" y="1573568"/>
                  </a:lnTo>
                  <a:lnTo>
                    <a:pt x="2711158" y="1567216"/>
                  </a:lnTo>
                  <a:lnTo>
                    <a:pt x="2719094" y="1560071"/>
                  </a:lnTo>
                  <a:lnTo>
                    <a:pt x="2730999" y="1547368"/>
                  </a:lnTo>
                  <a:lnTo>
                    <a:pt x="2743697" y="1533871"/>
                  </a:lnTo>
                  <a:lnTo>
                    <a:pt x="2754014" y="1518787"/>
                  </a:lnTo>
                  <a:lnTo>
                    <a:pt x="2764332" y="1503702"/>
                  </a:lnTo>
                  <a:lnTo>
                    <a:pt x="2773062" y="1487823"/>
                  </a:lnTo>
                  <a:lnTo>
                    <a:pt x="2780205" y="1471945"/>
                  </a:lnTo>
                  <a:lnTo>
                    <a:pt x="2787347" y="1456066"/>
                  </a:lnTo>
                  <a:lnTo>
                    <a:pt x="2793696" y="1438600"/>
                  </a:lnTo>
                  <a:lnTo>
                    <a:pt x="2797665" y="1421133"/>
                  </a:lnTo>
                  <a:lnTo>
                    <a:pt x="2802426" y="1403667"/>
                  </a:lnTo>
                  <a:lnTo>
                    <a:pt x="2804807" y="1385407"/>
                  </a:lnTo>
                  <a:lnTo>
                    <a:pt x="2806395" y="1368734"/>
                  </a:lnTo>
                  <a:lnTo>
                    <a:pt x="2807188" y="1350474"/>
                  </a:lnTo>
                  <a:lnTo>
                    <a:pt x="2806395" y="1332213"/>
                  </a:lnTo>
                  <a:lnTo>
                    <a:pt x="2805601" y="1313159"/>
                  </a:lnTo>
                  <a:lnTo>
                    <a:pt x="2803220" y="1294899"/>
                  </a:lnTo>
                  <a:lnTo>
                    <a:pt x="2799252" y="1277432"/>
                  </a:lnTo>
                  <a:lnTo>
                    <a:pt x="2795284" y="1261554"/>
                  </a:lnTo>
                  <a:lnTo>
                    <a:pt x="2788935" y="1245675"/>
                  </a:lnTo>
                  <a:lnTo>
                    <a:pt x="2783379" y="1229796"/>
                  </a:lnTo>
                  <a:lnTo>
                    <a:pt x="2776236" y="1214712"/>
                  </a:lnTo>
                  <a:lnTo>
                    <a:pt x="2768300" y="1199627"/>
                  </a:lnTo>
                  <a:lnTo>
                    <a:pt x="2759570" y="1186130"/>
                  </a:lnTo>
                  <a:lnTo>
                    <a:pt x="2750046" y="1173427"/>
                  </a:lnTo>
                  <a:lnTo>
                    <a:pt x="2739729" y="1159931"/>
                  </a:lnTo>
                  <a:lnTo>
                    <a:pt x="2728618" y="1148022"/>
                  </a:lnTo>
                  <a:lnTo>
                    <a:pt x="2716713" y="1136907"/>
                  </a:lnTo>
                  <a:lnTo>
                    <a:pt x="2704809" y="1126586"/>
                  </a:lnTo>
                  <a:lnTo>
                    <a:pt x="2691317" y="1117058"/>
                  </a:lnTo>
                  <a:lnTo>
                    <a:pt x="2677825" y="1108325"/>
                  </a:lnTo>
                  <a:lnTo>
                    <a:pt x="2663539" y="1100386"/>
                  </a:lnTo>
                  <a:lnTo>
                    <a:pt x="2649254" y="1093241"/>
                  </a:lnTo>
                  <a:lnTo>
                    <a:pt x="2627825" y="1086095"/>
                  </a:lnTo>
                  <a:lnTo>
                    <a:pt x="2607191" y="1078950"/>
                  </a:lnTo>
                  <a:lnTo>
                    <a:pt x="2584969" y="1073392"/>
                  </a:lnTo>
                  <a:lnTo>
                    <a:pt x="2563540" y="1071011"/>
                  </a:lnTo>
                  <a:lnTo>
                    <a:pt x="2541318" y="1069423"/>
                  </a:lnTo>
                  <a:lnTo>
                    <a:pt x="2519890" y="1068629"/>
                  </a:lnTo>
                  <a:lnTo>
                    <a:pt x="2497668" y="1070217"/>
                  </a:lnTo>
                  <a:lnTo>
                    <a:pt x="2475446" y="1072598"/>
                  </a:lnTo>
                  <a:lnTo>
                    <a:pt x="2454018" y="1077362"/>
                  </a:lnTo>
                  <a:lnTo>
                    <a:pt x="2432589" y="1082919"/>
                  </a:lnTo>
                  <a:lnTo>
                    <a:pt x="2410367" y="1090859"/>
                  </a:lnTo>
                  <a:lnTo>
                    <a:pt x="2389733" y="1099592"/>
                  </a:lnTo>
                  <a:lnTo>
                    <a:pt x="2369098" y="1109913"/>
                  </a:lnTo>
                  <a:lnTo>
                    <a:pt x="2348463" y="1121822"/>
                  </a:lnTo>
                  <a:lnTo>
                    <a:pt x="2328622" y="1135319"/>
                  </a:lnTo>
                  <a:lnTo>
                    <a:pt x="2309575" y="1149610"/>
                  </a:lnTo>
                  <a:lnTo>
                    <a:pt x="2295289" y="1161518"/>
                  </a:lnTo>
                  <a:lnTo>
                    <a:pt x="2281797" y="1175015"/>
                  </a:lnTo>
                  <a:lnTo>
                    <a:pt x="2269099" y="1187718"/>
                  </a:lnTo>
                  <a:lnTo>
                    <a:pt x="2257195" y="1200421"/>
                  </a:lnTo>
                  <a:lnTo>
                    <a:pt x="2244496" y="1215506"/>
                  </a:lnTo>
                  <a:lnTo>
                    <a:pt x="2233385" y="1229796"/>
                  </a:lnTo>
                  <a:lnTo>
                    <a:pt x="2222274" y="1244881"/>
                  </a:lnTo>
                  <a:lnTo>
                    <a:pt x="2212751" y="1260760"/>
                  </a:lnTo>
                  <a:lnTo>
                    <a:pt x="2202433" y="1276638"/>
                  </a:lnTo>
                  <a:lnTo>
                    <a:pt x="2193703" y="1293311"/>
                  </a:lnTo>
                  <a:lnTo>
                    <a:pt x="2184973" y="1310777"/>
                  </a:lnTo>
                  <a:lnTo>
                    <a:pt x="2177830" y="1327450"/>
                  </a:lnTo>
                  <a:lnTo>
                    <a:pt x="2170688" y="1344916"/>
                  </a:lnTo>
                  <a:lnTo>
                    <a:pt x="2163545" y="1363177"/>
                  </a:lnTo>
                  <a:lnTo>
                    <a:pt x="2157196" y="1382231"/>
                  </a:lnTo>
                  <a:lnTo>
                    <a:pt x="2151640" y="1401285"/>
                  </a:lnTo>
                  <a:lnTo>
                    <a:pt x="2146085" y="1420339"/>
                  </a:lnTo>
                  <a:lnTo>
                    <a:pt x="2142117" y="1440188"/>
                  </a:lnTo>
                  <a:lnTo>
                    <a:pt x="2138942" y="1460830"/>
                  </a:lnTo>
                  <a:lnTo>
                    <a:pt x="2134974" y="1480678"/>
                  </a:lnTo>
                  <a:lnTo>
                    <a:pt x="2132593" y="1501320"/>
                  </a:lnTo>
                  <a:lnTo>
                    <a:pt x="2131006" y="1521962"/>
                  </a:lnTo>
                  <a:lnTo>
                    <a:pt x="2130212" y="1544192"/>
                  </a:lnTo>
                  <a:lnTo>
                    <a:pt x="2129418" y="1565629"/>
                  </a:lnTo>
                  <a:lnTo>
                    <a:pt x="2129418" y="1587065"/>
                  </a:lnTo>
                  <a:lnTo>
                    <a:pt x="2130212" y="1609295"/>
                  </a:lnTo>
                  <a:lnTo>
                    <a:pt x="2131006" y="1632319"/>
                  </a:lnTo>
                  <a:lnTo>
                    <a:pt x="2132593" y="1654549"/>
                  </a:lnTo>
                  <a:lnTo>
                    <a:pt x="2134974" y="1676779"/>
                  </a:lnTo>
                  <a:lnTo>
                    <a:pt x="2137355" y="1700596"/>
                  </a:lnTo>
                  <a:lnTo>
                    <a:pt x="2142117" y="1723620"/>
                  </a:lnTo>
                  <a:lnTo>
                    <a:pt x="2146085" y="1747438"/>
                  </a:lnTo>
                  <a:lnTo>
                    <a:pt x="2151640" y="1771256"/>
                  </a:lnTo>
                  <a:lnTo>
                    <a:pt x="2157196" y="1795868"/>
                  </a:lnTo>
                  <a:lnTo>
                    <a:pt x="2163545" y="1818892"/>
                  </a:lnTo>
                  <a:lnTo>
                    <a:pt x="2170688" y="1841916"/>
                  </a:lnTo>
                  <a:lnTo>
                    <a:pt x="2178624" y="1865734"/>
                  </a:lnTo>
                  <a:lnTo>
                    <a:pt x="2186560" y="1887964"/>
                  </a:lnTo>
                  <a:lnTo>
                    <a:pt x="2195291" y="1910194"/>
                  </a:lnTo>
                  <a:lnTo>
                    <a:pt x="2204814" y="1932424"/>
                  </a:lnTo>
                  <a:lnTo>
                    <a:pt x="2214338" y="1953860"/>
                  </a:lnTo>
                  <a:lnTo>
                    <a:pt x="2224655" y="1975296"/>
                  </a:lnTo>
                  <a:lnTo>
                    <a:pt x="2234973" y="1995938"/>
                  </a:lnTo>
                  <a:lnTo>
                    <a:pt x="2246877" y="2016580"/>
                  </a:lnTo>
                  <a:lnTo>
                    <a:pt x="2258782" y="2037223"/>
                  </a:lnTo>
                  <a:lnTo>
                    <a:pt x="2270686" y="2057071"/>
                  </a:lnTo>
                  <a:lnTo>
                    <a:pt x="2282591" y="2076125"/>
                  </a:lnTo>
                  <a:lnTo>
                    <a:pt x="2296083" y="2095973"/>
                  </a:lnTo>
                  <a:lnTo>
                    <a:pt x="2323067" y="2133288"/>
                  </a:lnTo>
                  <a:lnTo>
                    <a:pt x="2351638" y="2169809"/>
                  </a:lnTo>
                  <a:lnTo>
                    <a:pt x="2381003" y="2205535"/>
                  </a:lnTo>
                  <a:lnTo>
                    <a:pt x="2413542" y="2238880"/>
                  </a:lnTo>
                  <a:lnTo>
                    <a:pt x="2445288" y="2271432"/>
                  </a:lnTo>
                  <a:lnTo>
                    <a:pt x="2478621" y="2303189"/>
                  </a:lnTo>
                  <a:lnTo>
                    <a:pt x="2512747" y="2333358"/>
                  </a:lnTo>
                  <a:lnTo>
                    <a:pt x="2548461" y="2361940"/>
                  </a:lnTo>
                  <a:lnTo>
                    <a:pt x="2584175" y="2389727"/>
                  </a:lnTo>
                  <a:lnTo>
                    <a:pt x="2620682" y="2415133"/>
                  </a:lnTo>
                  <a:lnTo>
                    <a:pt x="2657984" y="2441332"/>
                  </a:lnTo>
                  <a:lnTo>
                    <a:pt x="2695285" y="2464356"/>
                  </a:lnTo>
                  <a:lnTo>
                    <a:pt x="2731792" y="2488174"/>
                  </a:lnTo>
                  <a:lnTo>
                    <a:pt x="2769887" y="2509610"/>
                  </a:lnTo>
                  <a:lnTo>
                    <a:pt x="2807188" y="2530253"/>
                  </a:lnTo>
                  <a:lnTo>
                    <a:pt x="2845283" y="2550101"/>
                  </a:lnTo>
                  <a:lnTo>
                    <a:pt x="2882584" y="2568361"/>
                  </a:lnTo>
                  <a:lnTo>
                    <a:pt x="2919885" y="2585828"/>
                  </a:lnTo>
                  <a:lnTo>
                    <a:pt x="2957187" y="2601706"/>
                  </a:lnTo>
                  <a:lnTo>
                    <a:pt x="2992900" y="2617585"/>
                  </a:lnTo>
                  <a:lnTo>
                    <a:pt x="3028614" y="2631082"/>
                  </a:lnTo>
                  <a:lnTo>
                    <a:pt x="3062741" y="2644578"/>
                  </a:lnTo>
                  <a:lnTo>
                    <a:pt x="3096868" y="2656488"/>
                  </a:lnTo>
                  <a:lnTo>
                    <a:pt x="3129407" y="2667602"/>
                  </a:lnTo>
                  <a:lnTo>
                    <a:pt x="3140518" y="2701741"/>
                  </a:lnTo>
                  <a:lnTo>
                    <a:pt x="3150835" y="2736674"/>
                  </a:lnTo>
                  <a:lnTo>
                    <a:pt x="3161946" y="2773989"/>
                  </a:lnTo>
                  <a:lnTo>
                    <a:pt x="3171470" y="2812097"/>
                  </a:lnTo>
                  <a:lnTo>
                    <a:pt x="3180200" y="2851000"/>
                  </a:lnTo>
                  <a:lnTo>
                    <a:pt x="3189724" y="2891490"/>
                  </a:lnTo>
                  <a:lnTo>
                    <a:pt x="3199247" y="2934363"/>
                  </a:lnTo>
                  <a:lnTo>
                    <a:pt x="3207977" y="2976441"/>
                  </a:lnTo>
                  <a:lnTo>
                    <a:pt x="3215914" y="3021695"/>
                  </a:lnTo>
                  <a:lnTo>
                    <a:pt x="3223850" y="3066155"/>
                  </a:lnTo>
                  <a:lnTo>
                    <a:pt x="3231787" y="3112997"/>
                  </a:lnTo>
                  <a:lnTo>
                    <a:pt x="3238136" y="3160633"/>
                  </a:lnTo>
                  <a:lnTo>
                    <a:pt x="3244485" y="3209062"/>
                  </a:lnTo>
                  <a:lnTo>
                    <a:pt x="3250834" y="3259080"/>
                  </a:lnTo>
                  <a:lnTo>
                    <a:pt x="3255596" y="3309097"/>
                  </a:lnTo>
                  <a:lnTo>
                    <a:pt x="3261151" y="3360703"/>
                  </a:lnTo>
                  <a:lnTo>
                    <a:pt x="3189724" y="3382139"/>
                  </a:lnTo>
                  <a:lnTo>
                    <a:pt x="3119883" y="3401193"/>
                  </a:lnTo>
                  <a:lnTo>
                    <a:pt x="3050043" y="3417866"/>
                  </a:lnTo>
                  <a:lnTo>
                    <a:pt x="2980996" y="3434538"/>
                  </a:lnTo>
                  <a:lnTo>
                    <a:pt x="2911155" y="3448829"/>
                  </a:lnTo>
                  <a:lnTo>
                    <a:pt x="2842902" y="3462326"/>
                  </a:lnTo>
                  <a:lnTo>
                    <a:pt x="2773855" y="3474234"/>
                  </a:lnTo>
                  <a:lnTo>
                    <a:pt x="2705602" y="3484556"/>
                  </a:lnTo>
                  <a:lnTo>
                    <a:pt x="2637349" y="3493289"/>
                  </a:lnTo>
                  <a:lnTo>
                    <a:pt x="2569889" y="3500434"/>
                  </a:lnTo>
                  <a:lnTo>
                    <a:pt x="2501636" y="3505992"/>
                  </a:lnTo>
                  <a:lnTo>
                    <a:pt x="2434970" y="3510755"/>
                  </a:lnTo>
                  <a:lnTo>
                    <a:pt x="2367511" y="3513931"/>
                  </a:lnTo>
                  <a:lnTo>
                    <a:pt x="2300845" y="3514725"/>
                  </a:lnTo>
                  <a:lnTo>
                    <a:pt x="2234973" y="3514725"/>
                  </a:lnTo>
                  <a:lnTo>
                    <a:pt x="2169100" y="3513137"/>
                  </a:lnTo>
                  <a:lnTo>
                    <a:pt x="2103228" y="3510755"/>
                  </a:lnTo>
                  <a:lnTo>
                    <a:pt x="2038149" y="3505992"/>
                  </a:lnTo>
                  <a:lnTo>
                    <a:pt x="1973865" y="3500434"/>
                  </a:lnTo>
                  <a:lnTo>
                    <a:pt x="1908786" y="3492495"/>
                  </a:lnTo>
                  <a:lnTo>
                    <a:pt x="1843707" y="3483762"/>
                  </a:lnTo>
                  <a:lnTo>
                    <a:pt x="1780216" y="3473441"/>
                  </a:lnTo>
                  <a:lnTo>
                    <a:pt x="1716725" y="3461532"/>
                  </a:lnTo>
                  <a:lnTo>
                    <a:pt x="1654027" y="3447241"/>
                  </a:lnTo>
                  <a:lnTo>
                    <a:pt x="1590536" y="3432950"/>
                  </a:lnTo>
                  <a:lnTo>
                    <a:pt x="1527838" y="3416278"/>
                  </a:lnTo>
                  <a:lnTo>
                    <a:pt x="1465140" y="3398811"/>
                  </a:lnTo>
                  <a:lnTo>
                    <a:pt x="1404030" y="3379757"/>
                  </a:lnTo>
                  <a:lnTo>
                    <a:pt x="1342920" y="3359115"/>
                  </a:lnTo>
                  <a:lnTo>
                    <a:pt x="1281809" y="3336885"/>
                  </a:lnTo>
                  <a:lnTo>
                    <a:pt x="1220699" y="3312273"/>
                  </a:lnTo>
                  <a:lnTo>
                    <a:pt x="1160382" y="3287661"/>
                  </a:lnTo>
                  <a:lnTo>
                    <a:pt x="1111970" y="3267019"/>
                  </a:lnTo>
                  <a:lnTo>
                    <a:pt x="1065938" y="3245583"/>
                  </a:lnTo>
                  <a:lnTo>
                    <a:pt x="1021495" y="3222559"/>
                  </a:lnTo>
                  <a:lnTo>
                    <a:pt x="977051" y="3201123"/>
                  </a:lnTo>
                  <a:lnTo>
                    <a:pt x="935781" y="3178893"/>
                  </a:lnTo>
                  <a:lnTo>
                    <a:pt x="894512" y="3155075"/>
                  </a:lnTo>
                  <a:lnTo>
                    <a:pt x="855623" y="3132845"/>
                  </a:lnTo>
                  <a:lnTo>
                    <a:pt x="817529" y="3110615"/>
                  </a:lnTo>
                  <a:lnTo>
                    <a:pt x="781021" y="3086797"/>
                  </a:lnTo>
                  <a:lnTo>
                    <a:pt x="746101" y="3064567"/>
                  </a:lnTo>
                  <a:lnTo>
                    <a:pt x="712768" y="3042337"/>
                  </a:lnTo>
                  <a:lnTo>
                    <a:pt x="681022" y="3020107"/>
                  </a:lnTo>
                  <a:lnTo>
                    <a:pt x="650071" y="2998671"/>
                  </a:lnTo>
                  <a:lnTo>
                    <a:pt x="620706" y="2977235"/>
                  </a:lnTo>
                  <a:lnTo>
                    <a:pt x="566738" y="2936745"/>
                  </a:lnTo>
                  <a:lnTo>
                    <a:pt x="617531" y="2844649"/>
                  </a:lnTo>
                  <a:lnTo>
                    <a:pt x="669118" y="2755728"/>
                  </a:lnTo>
                  <a:lnTo>
                    <a:pt x="720705" y="2669190"/>
                  </a:lnTo>
                  <a:lnTo>
                    <a:pt x="773085" y="2585034"/>
                  </a:lnTo>
                  <a:lnTo>
                    <a:pt x="826259" y="2502465"/>
                  </a:lnTo>
                  <a:lnTo>
                    <a:pt x="877846" y="2422278"/>
                  </a:lnTo>
                  <a:lnTo>
                    <a:pt x="929432" y="2345267"/>
                  </a:lnTo>
                  <a:lnTo>
                    <a:pt x="981812" y="2269844"/>
                  </a:lnTo>
                  <a:lnTo>
                    <a:pt x="1032606" y="2198390"/>
                  </a:lnTo>
                  <a:lnTo>
                    <a:pt x="1082605" y="2128524"/>
                  </a:lnTo>
                  <a:lnTo>
                    <a:pt x="1131811" y="2061834"/>
                  </a:lnTo>
                  <a:lnTo>
                    <a:pt x="1179430" y="1997526"/>
                  </a:lnTo>
                  <a:lnTo>
                    <a:pt x="1269905" y="1878437"/>
                  </a:lnTo>
                  <a:lnTo>
                    <a:pt x="1354031" y="1770462"/>
                  </a:lnTo>
                  <a:lnTo>
                    <a:pt x="1390538" y="1723620"/>
                  </a:lnTo>
                  <a:lnTo>
                    <a:pt x="1425458" y="1675985"/>
                  </a:lnTo>
                  <a:lnTo>
                    <a:pt x="1460378" y="1628349"/>
                  </a:lnTo>
                  <a:lnTo>
                    <a:pt x="1494505" y="1582301"/>
                  </a:lnTo>
                  <a:lnTo>
                    <a:pt x="1560378" y="1487823"/>
                  </a:lnTo>
                  <a:lnTo>
                    <a:pt x="1623869" y="1395728"/>
                  </a:lnTo>
                  <a:lnTo>
                    <a:pt x="1685773" y="1306808"/>
                  </a:lnTo>
                  <a:lnTo>
                    <a:pt x="1716725" y="1263935"/>
                  </a:lnTo>
                  <a:lnTo>
                    <a:pt x="1746883" y="1221857"/>
                  </a:lnTo>
                  <a:lnTo>
                    <a:pt x="1777041" y="1180573"/>
                  </a:lnTo>
                  <a:lnTo>
                    <a:pt x="1808787" y="1140876"/>
                  </a:lnTo>
                  <a:lnTo>
                    <a:pt x="1838945" y="1102768"/>
                  </a:lnTo>
                  <a:lnTo>
                    <a:pt x="1869897" y="1066247"/>
                  </a:lnTo>
                  <a:lnTo>
                    <a:pt x="1900849" y="1030520"/>
                  </a:lnTo>
                  <a:lnTo>
                    <a:pt x="1931801" y="996381"/>
                  </a:lnTo>
                  <a:lnTo>
                    <a:pt x="1963547" y="965418"/>
                  </a:lnTo>
                  <a:lnTo>
                    <a:pt x="1996086" y="935249"/>
                  </a:lnTo>
                  <a:lnTo>
                    <a:pt x="2027832" y="907461"/>
                  </a:lnTo>
                  <a:lnTo>
                    <a:pt x="2045292" y="894758"/>
                  </a:lnTo>
                  <a:lnTo>
                    <a:pt x="2061959" y="882849"/>
                  </a:lnTo>
                  <a:lnTo>
                    <a:pt x="2078625" y="870146"/>
                  </a:lnTo>
                  <a:lnTo>
                    <a:pt x="2095292" y="859031"/>
                  </a:lnTo>
                  <a:lnTo>
                    <a:pt x="2112752" y="848710"/>
                  </a:lnTo>
                  <a:lnTo>
                    <a:pt x="2131006" y="838389"/>
                  </a:lnTo>
                  <a:lnTo>
                    <a:pt x="2147672" y="828862"/>
                  </a:lnTo>
                  <a:lnTo>
                    <a:pt x="2165926" y="820129"/>
                  </a:lnTo>
                  <a:lnTo>
                    <a:pt x="2184180" y="811396"/>
                  </a:lnTo>
                  <a:lnTo>
                    <a:pt x="2202433" y="805044"/>
                  </a:lnTo>
                  <a:lnTo>
                    <a:pt x="2221481" y="797899"/>
                  </a:lnTo>
                  <a:lnTo>
                    <a:pt x="2240528" y="791547"/>
                  </a:lnTo>
                  <a:lnTo>
                    <a:pt x="2259576" y="786784"/>
                  </a:lnTo>
                  <a:lnTo>
                    <a:pt x="2278623" y="781226"/>
                  </a:lnTo>
                  <a:lnTo>
                    <a:pt x="2298464" y="778051"/>
                  </a:lnTo>
                  <a:lnTo>
                    <a:pt x="2319099" y="774875"/>
                  </a:lnTo>
                  <a:lnTo>
                    <a:pt x="2338940" y="772493"/>
                  </a:lnTo>
                  <a:lnTo>
                    <a:pt x="2359574" y="770905"/>
                  </a:lnTo>
                  <a:lnTo>
                    <a:pt x="2380209" y="770111"/>
                  </a:lnTo>
                  <a:lnTo>
                    <a:pt x="2402431" y="770111"/>
                  </a:lnTo>
                  <a:lnTo>
                    <a:pt x="2423859" y="770905"/>
                  </a:lnTo>
                  <a:lnTo>
                    <a:pt x="2446081" y="772493"/>
                  </a:lnTo>
                  <a:lnTo>
                    <a:pt x="2467510" y="776463"/>
                  </a:lnTo>
                  <a:lnTo>
                    <a:pt x="2489732" y="779638"/>
                  </a:lnTo>
                  <a:lnTo>
                    <a:pt x="2510366" y="784402"/>
                  </a:lnTo>
                  <a:lnTo>
                    <a:pt x="2530207" y="789960"/>
                  </a:lnTo>
                  <a:lnTo>
                    <a:pt x="2550048" y="796311"/>
                  </a:lnTo>
                  <a:lnTo>
                    <a:pt x="2569096" y="803456"/>
                  </a:lnTo>
                  <a:lnTo>
                    <a:pt x="2587350" y="811396"/>
                  </a:lnTo>
                  <a:lnTo>
                    <a:pt x="2604810" y="820129"/>
                  </a:lnTo>
                  <a:lnTo>
                    <a:pt x="2622270" y="830450"/>
                  </a:lnTo>
                  <a:lnTo>
                    <a:pt x="2638936" y="840771"/>
                  </a:lnTo>
                  <a:lnTo>
                    <a:pt x="2655603" y="852680"/>
                  </a:lnTo>
                  <a:lnTo>
                    <a:pt x="2670682" y="864589"/>
                  </a:lnTo>
                  <a:lnTo>
                    <a:pt x="2685761" y="877292"/>
                  </a:lnTo>
                  <a:lnTo>
                    <a:pt x="2700047" y="891583"/>
                  </a:lnTo>
                  <a:lnTo>
                    <a:pt x="2714332" y="905873"/>
                  </a:lnTo>
                  <a:lnTo>
                    <a:pt x="2727824" y="920958"/>
                  </a:lnTo>
                  <a:lnTo>
                    <a:pt x="2740522" y="936836"/>
                  </a:lnTo>
                  <a:lnTo>
                    <a:pt x="2753221" y="953509"/>
                  </a:lnTo>
                  <a:lnTo>
                    <a:pt x="2765125" y="970975"/>
                  </a:lnTo>
                  <a:lnTo>
                    <a:pt x="2776236" y="988442"/>
                  </a:lnTo>
                  <a:lnTo>
                    <a:pt x="2787347" y="1005908"/>
                  </a:lnTo>
                  <a:lnTo>
                    <a:pt x="2797665" y="1024963"/>
                  </a:lnTo>
                  <a:lnTo>
                    <a:pt x="2807982" y="1044811"/>
                  </a:lnTo>
                  <a:lnTo>
                    <a:pt x="2817506" y="1064659"/>
                  </a:lnTo>
                  <a:lnTo>
                    <a:pt x="2827029" y="1086095"/>
                  </a:lnTo>
                  <a:lnTo>
                    <a:pt x="2835759" y="1106737"/>
                  </a:lnTo>
                  <a:lnTo>
                    <a:pt x="2843696" y="1128173"/>
                  </a:lnTo>
                  <a:lnTo>
                    <a:pt x="2851632" y="1150403"/>
                  </a:lnTo>
                  <a:lnTo>
                    <a:pt x="2858775" y="1173427"/>
                  </a:lnTo>
                  <a:lnTo>
                    <a:pt x="2865918" y="1195657"/>
                  </a:lnTo>
                  <a:lnTo>
                    <a:pt x="2877822" y="1243293"/>
                  </a:lnTo>
                  <a:lnTo>
                    <a:pt x="2889727" y="1291723"/>
                  </a:lnTo>
                  <a:lnTo>
                    <a:pt x="2899251" y="1342534"/>
                  </a:lnTo>
                  <a:lnTo>
                    <a:pt x="2906394" y="1393346"/>
                  </a:lnTo>
                  <a:lnTo>
                    <a:pt x="2912743" y="1446539"/>
                  </a:lnTo>
                  <a:lnTo>
                    <a:pt x="2918298" y="1499732"/>
                  </a:lnTo>
                  <a:lnTo>
                    <a:pt x="2921473" y="1554514"/>
                  </a:lnTo>
                  <a:lnTo>
                    <a:pt x="2923854" y="1608501"/>
                  </a:lnTo>
                  <a:lnTo>
                    <a:pt x="2924647" y="1664076"/>
                  </a:lnTo>
                  <a:lnTo>
                    <a:pt x="2924647" y="1720445"/>
                  </a:lnTo>
                  <a:lnTo>
                    <a:pt x="2923060" y="1776814"/>
                  </a:lnTo>
                  <a:lnTo>
                    <a:pt x="2920679" y="1832389"/>
                  </a:lnTo>
                  <a:lnTo>
                    <a:pt x="2916711" y="1888758"/>
                  </a:lnTo>
                  <a:lnTo>
                    <a:pt x="2912743" y="1945127"/>
                  </a:lnTo>
                  <a:lnTo>
                    <a:pt x="2907187" y="2000702"/>
                  </a:lnTo>
                  <a:lnTo>
                    <a:pt x="2900838" y="2055483"/>
                  </a:lnTo>
                  <a:lnTo>
                    <a:pt x="2893695" y="2110264"/>
                  </a:lnTo>
                  <a:lnTo>
                    <a:pt x="2911155" y="2095973"/>
                  </a:lnTo>
                  <a:lnTo>
                    <a:pt x="2931790" y="2079301"/>
                  </a:lnTo>
                  <a:lnTo>
                    <a:pt x="2958774" y="2055483"/>
                  </a:lnTo>
                  <a:lnTo>
                    <a:pt x="2989726" y="2025313"/>
                  </a:lnTo>
                  <a:lnTo>
                    <a:pt x="3007186" y="2007847"/>
                  </a:lnTo>
                  <a:lnTo>
                    <a:pt x="3023853" y="1990381"/>
                  </a:lnTo>
                  <a:lnTo>
                    <a:pt x="3042900" y="1968945"/>
                  </a:lnTo>
                  <a:lnTo>
                    <a:pt x="3061947" y="1947509"/>
                  </a:lnTo>
                  <a:lnTo>
                    <a:pt x="3080995" y="1924485"/>
                  </a:lnTo>
                  <a:lnTo>
                    <a:pt x="3100042" y="1899079"/>
                  </a:lnTo>
                  <a:lnTo>
                    <a:pt x="3119883" y="1873673"/>
                  </a:lnTo>
                  <a:lnTo>
                    <a:pt x="3138931" y="1845886"/>
                  </a:lnTo>
                  <a:lnTo>
                    <a:pt x="3157978" y="1817304"/>
                  </a:lnTo>
                  <a:lnTo>
                    <a:pt x="3176232" y="1787135"/>
                  </a:lnTo>
                  <a:lnTo>
                    <a:pt x="3194485" y="1754584"/>
                  </a:lnTo>
                  <a:lnTo>
                    <a:pt x="3211946" y="1722032"/>
                  </a:lnTo>
                  <a:lnTo>
                    <a:pt x="3227025" y="1687100"/>
                  </a:lnTo>
                  <a:lnTo>
                    <a:pt x="3242898" y="1652167"/>
                  </a:lnTo>
                  <a:lnTo>
                    <a:pt x="3256390" y="1614852"/>
                  </a:lnTo>
                  <a:lnTo>
                    <a:pt x="3269881" y="1576744"/>
                  </a:lnTo>
                  <a:lnTo>
                    <a:pt x="3280199" y="1537841"/>
                  </a:lnTo>
                  <a:lnTo>
                    <a:pt x="3289722" y="1497351"/>
                  </a:lnTo>
                  <a:lnTo>
                    <a:pt x="3293691" y="1476708"/>
                  </a:lnTo>
                  <a:lnTo>
                    <a:pt x="3296865" y="1455272"/>
                  </a:lnTo>
                  <a:lnTo>
                    <a:pt x="3300040" y="1433836"/>
                  </a:lnTo>
                  <a:lnTo>
                    <a:pt x="3302421" y="1412400"/>
                  </a:lnTo>
                  <a:lnTo>
                    <a:pt x="3304802" y="1390170"/>
                  </a:lnTo>
                  <a:lnTo>
                    <a:pt x="3305595" y="1368734"/>
                  </a:lnTo>
                  <a:lnTo>
                    <a:pt x="3306389" y="1345710"/>
                  </a:lnTo>
                  <a:lnTo>
                    <a:pt x="3307976" y="1322686"/>
                  </a:lnTo>
                  <a:lnTo>
                    <a:pt x="3306389" y="1263935"/>
                  </a:lnTo>
                  <a:lnTo>
                    <a:pt x="3305595" y="1200421"/>
                  </a:lnTo>
                  <a:lnTo>
                    <a:pt x="3303214" y="1135319"/>
                  </a:lnTo>
                  <a:lnTo>
                    <a:pt x="3300833" y="1066247"/>
                  </a:lnTo>
                  <a:lnTo>
                    <a:pt x="3293691" y="921752"/>
                  </a:lnTo>
                  <a:lnTo>
                    <a:pt x="3284167" y="774875"/>
                  </a:lnTo>
                  <a:lnTo>
                    <a:pt x="3273850" y="629586"/>
                  </a:lnTo>
                  <a:lnTo>
                    <a:pt x="3261945" y="493030"/>
                  </a:lnTo>
                  <a:lnTo>
                    <a:pt x="3250834" y="368383"/>
                  </a:lnTo>
                  <a:lnTo>
                    <a:pt x="3239723" y="261997"/>
                  </a:lnTo>
                  <a:lnTo>
                    <a:pt x="3237342" y="249294"/>
                  </a:lnTo>
                  <a:lnTo>
                    <a:pt x="3237342" y="235797"/>
                  </a:lnTo>
                  <a:lnTo>
                    <a:pt x="3237342" y="223094"/>
                  </a:lnTo>
                  <a:lnTo>
                    <a:pt x="3238136" y="211185"/>
                  </a:lnTo>
                  <a:lnTo>
                    <a:pt x="3240517" y="197688"/>
                  </a:lnTo>
                  <a:lnTo>
                    <a:pt x="3242898" y="185779"/>
                  </a:lnTo>
                  <a:lnTo>
                    <a:pt x="3245279" y="173871"/>
                  </a:lnTo>
                  <a:lnTo>
                    <a:pt x="3248453" y="161962"/>
                  </a:lnTo>
                  <a:lnTo>
                    <a:pt x="3253215" y="150052"/>
                  </a:lnTo>
                  <a:lnTo>
                    <a:pt x="3257183" y="138937"/>
                  </a:lnTo>
                  <a:lnTo>
                    <a:pt x="3262739" y="127822"/>
                  </a:lnTo>
                  <a:lnTo>
                    <a:pt x="3269088" y="117501"/>
                  </a:lnTo>
                  <a:lnTo>
                    <a:pt x="3274643" y="107180"/>
                  </a:lnTo>
                  <a:lnTo>
                    <a:pt x="3281786" y="96859"/>
                  </a:lnTo>
                  <a:lnTo>
                    <a:pt x="3289722" y="87332"/>
                  </a:lnTo>
                  <a:lnTo>
                    <a:pt x="3296865" y="78599"/>
                  </a:lnTo>
                  <a:lnTo>
                    <a:pt x="3304802" y="69072"/>
                  </a:lnTo>
                  <a:lnTo>
                    <a:pt x="3313532" y="61132"/>
                  </a:lnTo>
                  <a:lnTo>
                    <a:pt x="3323055" y="53987"/>
                  </a:lnTo>
                  <a:lnTo>
                    <a:pt x="3332579" y="46048"/>
                  </a:lnTo>
                  <a:lnTo>
                    <a:pt x="3342896" y="38902"/>
                  </a:lnTo>
                  <a:lnTo>
                    <a:pt x="3353214" y="31757"/>
                  </a:lnTo>
                  <a:lnTo>
                    <a:pt x="3363531" y="26993"/>
                  </a:lnTo>
                  <a:lnTo>
                    <a:pt x="3374642" y="20642"/>
                  </a:lnTo>
                  <a:lnTo>
                    <a:pt x="3386547" y="16672"/>
                  </a:lnTo>
                  <a:lnTo>
                    <a:pt x="3397658" y="11909"/>
                  </a:lnTo>
                  <a:lnTo>
                    <a:pt x="3409562" y="7939"/>
                  </a:lnTo>
                  <a:lnTo>
                    <a:pt x="3421467" y="5557"/>
                  </a:lnTo>
                  <a:lnTo>
                    <a:pt x="3434959" y="2382"/>
                  </a:lnTo>
                  <a:lnTo>
                    <a:pt x="3446864" y="794"/>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1" name="组合 40"/>
          <p:cNvGrpSpPr/>
          <p:nvPr/>
        </p:nvGrpSpPr>
        <p:grpSpPr>
          <a:xfrm>
            <a:off x="6997734" y="2708771"/>
            <a:ext cx="879499" cy="879500"/>
            <a:chOff x="6905619" y="2518993"/>
            <a:chExt cx="879499" cy="879500"/>
          </a:xfrm>
        </p:grpSpPr>
        <p:sp>
          <p:nvSpPr>
            <p:cNvPr id="42" name="椭圆 41"/>
            <p:cNvSpPr/>
            <p:nvPr/>
          </p:nvSpPr>
          <p:spPr>
            <a:xfrm>
              <a:off x="6905619" y="2518993"/>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任意多边形 42"/>
            <p:cNvSpPr/>
            <p:nvPr/>
          </p:nvSpPr>
          <p:spPr bwMode="auto">
            <a:xfrm flipH="1">
              <a:off x="7118756" y="2748591"/>
              <a:ext cx="453224" cy="420304"/>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4" name="组合 43"/>
          <p:cNvGrpSpPr/>
          <p:nvPr/>
        </p:nvGrpSpPr>
        <p:grpSpPr>
          <a:xfrm>
            <a:off x="5094342" y="1939790"/>
            <a:ext cx="879499" cy="879500"/>
            <a:chOff x="5647026" y="1922698"/>
            <a:chExt cx="879499" cy="879500"/>
          </a:xfrm>
        </p:grpSpPr>
        <p:sp>
          <p:nvSpPr>
            <p:cNvPr id="45" name="椭圆 44"/>
            <p:cNvSpPr/>
            <p:nvPr/>
          </p:nvSpPr>
          <p:spPr>
            <a:xfrm>
              <a:off x="5647026" y="1922698"/>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任意多边形 45"/>
            <p:cNvSpPr/>
            <p:nvPr/>
          </p:nvSpPr>
          <p:spPr bwMode="auto">
            <a:xfrm>
              <a:off x="5860163" y="2166294"/>
              <a:ext cx="453224" cy="39410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7" name="组合 46"/>
          <p:cNvGrpSpPr/>
          <p:nvPr/>
        </p:nvGrpSpPr>
        <p:grpSpPr>
          <a:xfrm>
            <a:off x="4041540" y="3769640"/>
            <a:ext cx="879499" cy="879499"/>
            <a:chOff x="4041540" y="3769640"/>
            <a:chExt cx="879499" cy="879499"/>
          </a:xfrm>
        </p:grpSpPr>
        <p:sp>
          <p:nvSpPr>
            <p:cNvPr id="48" name="椭圆 47"/>
            <p:cNvSpPr/>
            <p:nvPr/>
          </p:nvSpPr>
          <p:spPr>
            <a:xfrm>
              <a:off x="4041540" y="3769640"/>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Freeform 61"/>
            <p:cNvSpPr/>
            <p:nvPr/>
          </p:nvSpPr>
          <p:spPr bwMode="auto">
            <a:xfrm>
              <a:off x="4255177" y="3957931"/>
              <a:ext cx="451460" cy="502916"/>
            </a:xfrm>
            <a:custGeom>
              <a:avLst/>
              <a:gdLst>
                <a:gd name="T0" fmla="*/ 7002 w 7756"/>
                <a:gd name="T1" fmla="*/ 1996 h 8640"/>
                <a:gd name="T2" fmla="*/ 6448 w 7756"/>
                <a:gd name="T3" fmla="*/ 1712 h 8640"/>
                <a:gd name="T4" fmla="*/ 5821 w 7756"/>
                <a:gd name="T5" fmla="*/ 1578 h 8640"/>
                <a:gd name="T6" fmla="*/ 5198 w 7756"/>
                <a:gd name="T7" fmla="*/ 1628 h 8640"/>
                <a:gd name="T8" fmla="*/ 4655 w 7756"/>
                <a:gd name="T9" fmla="*/ 1893 h 8640"/>
                <a:gd name="T10" fmla="*/ 4379 w 7756"/>
                <a:gd name="T11" fmla="*/ 1780 h 8640"/>
                <a:gd name="T12" fmla="*/ 4185 w 7756"/>
                <a:gd name="T13" fmla="*/ 1317 h 8640"/>
                <a:gd name="T14" fmla="*/ 4221 w 7756"/>
                <a:gd name="T15" fmla="*/ 431 h 8640"/>
                <a:gd name="T16" fmla="*/ 4138 w 7756"/>
                <a:gd name="T17" fmla="*/ 59 h 8640"/>
                <a:gd name="T18" fmla="*/ 3398 w 7756"/>
                <a:gd name="T19" fmla="*/ 18 h 8640"/>
                <a:gd name="T20" fmla="*/ 3222 w 7756"/>
                <a:gd name="T21" fmla="*/ 244 h 8640"/>
                <a:gd name="T22" fmla="*/ 3201 w 7756"/>
                <a:gd name="T23" fmla="*/ 1421 h 8640"/>
                <a:gd name="T24" fmla="*/ 3450 w 7756"/>
                <a:gd name="T25" fmla="*/ 2304 h 8640"/>
                <a:gd name="T26" fmla="*/ 3939 w 7756"/>
                <a:gd name="T27" fmla="*/ 2847 h 8640"/>
                <a:gd name="T28" fmla="*/ 4522 w 7756"/>
                <a:gd name="T29" fmla="*/ 3111 h 8640"/>
                <a:gd name="T30" fmla="*/ 4937 w 7756"/>
                <a:gd name="T31" fmla="*/ 3069 h 8640"/>
                <a:gd name="T32" fmla="*/ 5329 w 7756"/>
                <a:gd name="T33" fmla="*/ 2729 h 8640"/>
                <a:gd name="T34" fmla="*/ 5150 w 7756"/>
                <a:gd name="T35" fmla="*/ 3104 h 8640"/>
                <a:gd name="T36" fmla="*/ 4783 w 7756"/>
                <a:gd name="T37" fmla="*/ 3630 h 8640"/>
                <a:gd name="T38" fmla="*/ 5077 w 7756"/>
                <a:gd name="T39" fmla="*/ 3938 h 8640"/>
                <a:gd name="T40" fmla="*/ 5472 w 7756"/>
                <a:gd name="T41" fmla="*/ 4069 h 8640"/>
                <a:gd name="T42" fmla="*/ 4787 w 7756"/>
                <a:gd name="T43" fmla="*/ 4126 h 8640"/>
                <a:gd name="T44" fmla="*/ 4608 w 7756"/>
                <a:gd name="T45" fmla="*/ 4797 h 8640"/>
                <a:gd name="T46" fmla="*/ 5156 w 7756"/>
                <a:gd name="T47" fmla="*/ 5034 h 8640"/>
                <a:gd name="T48" fmla="*/ 4505 w 7756"/>
                <a:gd name="T49" fmla="*/ 4992 h 8640"/>
                <a:gd name="T50" fmla="*/ 4259 w 7756"/>
                <a:gd name="T51" fmla="*/ 5523 h 8640"/>
                <a:gd name="T52" fmla="*/ 4798 w 7756"/>
                <a:gd name="T53" fmla="*/ 5954 h 8640"/>
                <a:gd name="T54" fmla="*/ 4637 w 7756"/>
                <a:gd name="T55" fmla="*/ 5952 h 8640"/>
                <a:gd name="T56" fmla="*/ 4031 w 7756"/>
                <a:gd name="T57" fmla="*/ 5574 h 8640"/>
                <a:gd name="T58" fmla="*/ 3602 w 7756"/>
                <a:gd name="T59" fmla="*/ 5799 h 8640"/>
                <a:gd name="T60" fmla="*/ 3793 w 7756"/>
                <a:gd name="T61" fmla="*/ 6374 h 8640"/>
                <a:gd name="T62" fmla="*/ 3391 w 7756"/>
                <a:gd name="T63" fmla="*/ 5834 h 8640"/>
                <a:gd name="T64" fmla="*/ 2867 w 7756"/>
                <a:gd name="T65" fmla="*/ 5681 h 8640"/>
                <a:gd name="T66" fmla="*/ 1855 w 7756"/>
                <a:gd name="T67" fmla="*/ 5275 h 8640"/>
                <a:gd name="T68" fmla="*/ 1093 w 7756"/>
                <a:gd name="T69" fmla="*/ 5288 h 8640"/>
                <a:gd name="T70" fmla="*/ 434 w 7756"/>
                <a:gd name="T71" fmla="*/ 5652 h 8640"/>
                <a:gd name="T72" fmla="*/ 91 w 7756"/>
                <a:gd name="T73" fmla="*/ 6174 h 8640"/>
                <a:gd name="T74" fmla="*/ 23 w 7756"/>
                <a:gd name="T75" fmla="*/ 6981 h 8640"/>
                <a:gd name="T76" fmla="*/ 200 w 7756"/>
                <a:gd name="T77" fmla="*/ 7468 h 8640"/>
                <a:gd name="T78" fmla="*/ 601 w 7756"/>
                <a:gd name="T79" fmla="*/ 7930 h 8640"/>
                <a:gd name="T80" fmla="*/ 1361 w 7756"/>
                <a:gd name="T81" fmla="*/ 8361 h 8640"/>
                <a:gd name="T82" fmla="*/ 2400 w 7756"/>
                <a:gd name="T83" fmla="*/ 8613 h 8640"/>
                <a:gd name="T84" fmla="*/ 2922 w 7756"/>
                <a:gd name="T85" fmla="*/ 8552 h 8640"/>
                <a:gd name="T86" fmla="*/ 3055 w 7756"/>
                <a:gd name="T87" fmla="*/ 7825 h 8640"/>
                <a:gd name="T88" fmla="*/ 2776 w 7756"/>
                <a:gd name="T89" fmla="*/ 7610 h 8640"/>
                <a:gd name="T90" fmla="*/ 1466 w 7756"/>
                <a:gd name="T91" fmla="*/ 7490 h 8640"/>
                <a:gd name="T92" fmla="*/ 1117 w 7756"/>
                <a:gd name="T93" fmla="*/ 7267 h 8640"/>
                <a:gd name="T94" fmla="*/ 967 w 7756"/>
                <a:gd name="T95" fmla="*/ 6933 h 8640"/>
                <a:gd name="T96" fmla="*/ 1021 w 7756"/>
                <a:gd name="T97" fmla="*/ 6593 h 8640"/>
                <a:gd name="T98" fmla="*/ 1284 w 7756"/>
                <a:gd name="T99" fmla="*/ 6348 h 8640"/>
                <a:gd name="T100" fmla="*/ 1695 w 7756"/>
                <a:gd name="T101" fmla="*/ 6291 h 8640"/>
                <a:gd name="T102" fmla="*/ 2129 w 7756"/>
                <a:gd name="T103" fmla="*/ 6436 h 8640"/>
                <a:gd name="T104" fmla="*/ 2958 w 7756"/>
                <a:gd name="T105" fmla="*/ 6983 h 8640"/>
                <a:gd name="T106" fmla="*/ 3832 w 7756"/>
                <a:gd name="T107" fmla="*/ 7277 h 8640"/>
                <a:gd name="T108" fmla="*/ 4705 w 7756"/>
                <a:gd name="T109" fmla="*/ 7380 h 8640"/>
                <a:gd name="T110" fmla="*/ 5508 w 7756"/>
                <a:gd name="T111" fmla="*/ 7259 h 8640"/>
                <a:gd name="T112" fmla="*/ 6179 w 7756"/>
                <a:gd name="T113" fmla="*/ 6939 h 8640"/>
                <a:gd name="T114" fmla="*/ 6886 w 7756"/>
                <a:gd name="T115" fmla="*/ 6306 h 8640"/>
                <a:gd name="T116" fmla="*/ 7425 w 7756"/>
                <a:gd name="T117" fmla="*/ 5501 h 8640"/>
                <a:gd name="T118" fmla="*/ 7669 w 7756"/>
                <a:gd name="T119" fmla="*/ 4740 h 8640"/>
                <a:gd name="T120" fmla="*/ 7748 w 7756"/>
                <a:gd name="T121" fmla="*/ 3618 h 8640"/>
                <a:gd name="T122" fmla="*/ 7624 w 7756"/>
                <a:gd name="T123" fmla="*/ 2887 h 8640"/>
                <a:gd name="T124" fmla="*/ 7357 w 7756"/>
                <a:gd name="T125" fmla="*/ 2331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56" h="8640">
                  <a:moveTo>
                    <a:pt x="7357" y="2331"/>
                  </a:moveTo>
                  <a:lnTo>
                    <a:pt x="7357" y="2331"/>
                  </a:lnTo>
                  <a:lnTo>
                    <a:pt x="7331" y="2298"/>
                  </a:lnTo>
                  <a:lnTo>
                    <a:pt x="7302" y="2264"/>
                  </a:lnTo>
                  <a:lnTo>
                    <a:pt x="7273" y="2232"/>
                  </a:lnTo>
                  <a:lnTo>
                    <a:pt x="7243" y="2201"/>
                  </a:lnTo>
                  <a:lnTo>
                    <a:pt x="7213" y="2169"/>
                  </a:lnTo>
                  <a:lnTo>
                    <a:pt x="7179" y="2138"/>
                  </a:lnTo>
                  <a:lnTo>
                    <a:pt x="7146" y="2108"/>
                  </a:lnTo>
                  <a:lnTo>
                    <a:pt x="7111" y="2079"/>
                  </a:lnTo>
                  <a:lnTo>
                    <a:pt x="7076" y="2050"/>
                  </a:lnTo>
                  <a:lnTo>
                    <a:pt x="7040" y="2023"/>
                  </a:lnTo>
                  <a:lnTo>
                    <a:pt x="7002" y="1996"/>
                  </a:lnTo>
                  <a:lnTo>
                    <a:pt x="6964" y="1970"/>
                  </a:lnTo>
                  <a:lnTo>
                    <a:pt x="6924" y="1944"/>
                  </a:lnTo>
                  <a:lnTo>
                    <a:pt x="6885" y="1918"/>
                  </a:lnTo>
                  <a:lnTo>
                    <a:pt x="6844" y="1894"/>
                  </a:lnTo>
                  <a:lnTo>
                    <a:pt x="6803" y="1871"/>
                  </a:lnTo>
                  <a:lnTo>
                    <a:pt x="6760" y="1849"/>
                  </a:lnTo>
                  <a:lnTo>
                    <a:pt x="6718" y="1826"/>
                  </a:lnTo>
                  <a:lnTo>
                    <a:pt x="6674" y="1804"/>
                  </a:lnTo>
                  <a:lnTo>
                    <a:pt x="6630" y="1785"/>
                  </a:lnTo>
                  <a:lnTo>
                    <a:pt x="6586" y="1765"/>
                  </a:lnTo>
                  <a:lnTo>
                    <a:pt x="6540" y="1747"/>
                  </a:lnTo>
                  <a:lnTo>
                    <a:pt x="6495" y="1729"/>
                  </a:lnTo>
                  <a:lnTo>
                    <a:pt x="6448" y="1712"/>
                  </a:lnTo>
                  <a:lnTo>
                    <a:pt x="6402" y="1697"/>
                  </a:lnTo>
                  <a:lnTo>
                    <a:pt x="6355" y="1682"/>
                  </a:lnTo>
                  <a:lnTo>
                    <a:pt x="6306" y="1666"/>
                  </a:lnTo>
                  <a:lnTo>
                    <a:pt x="6259" y="1654"/>
                  </a:lnTo>
                  <a:lnTo>
                    <a:pt x="6211" y="1641"/>
                  </a:lnTo>
                  <a:lnTo>
                    <a:pt x="6164" y="1630"/>
                  </a:lnTo>
                  <a:lnTo>
                    <a:pt x="6115" y="1619"/>
                  </a:lnTo>
                  <a:lnTo>
                    <a:pt x="6067" y="1610"/>
                  </a:lnTo>
                  <a:lnTo>
                    <a:pt x="6017" y="1603"/>
                  </a:lnTo>
                  <a:lnTo>
                    <a:pt x="5968" y="1595"/>
                  </a:lnTo>
                  <a:lnTo>
                    <a:pt x="5919" y="1589"/>
                  </a:lnTo>
                  <a:lnTo>
                    <a:pt x="5871" y="1583"/>
                  </a:lnTo>
                  <a:lnTo>
                    <a:pt x="5821" y="1578"/>
                  </a:lnTo>
                  <a:lnTo>
                    <a:pt x="5772" y="1575"/>
                  </a:lnTo>
                  <a:lnTo>
                    <a:pt x="5724" y="1574"/>
                  </a:lnTo>
                  <a:lnTo>
                    <a:pt x="5674" y="1574"/>
                  </a:lnTo>
                  <a:lnTo>
                    <a:pt x="5625" y="1574"/>
                  </a:lnTo>
                  <a:lnTo>
                    <a:pt x="5576" y="1575"/>
                  </a:lnTo>
                  <a:lnTo>
                    <a:pt x="5528" y="1577"/>
                  </a:lnTo>
                  <a:lnTo>
                    <a:pt x="5481" y="1581"/>
                  </a:lnTo>
                  <a:lnTo>
                    <a:pt x="5432" y="1586"/>
                  </a:lnTo>
                  <a:lnTo>
                    <a:pt x="5385" y="1592"/>
                  </a:lnTo>
                  <a:lnTo>
                    <a:pt x="5338" y="1600"/>
                  </a:lnTo>
                  <a:lnTo>
                    <a:pt x="5291" y="1609"/>
                  </a:lnTo>
                  <a:lnTo>
                    <a:pt x="5244" y="1618"/>
                  </a:lnTo>
                  <a:lnTo>
                    <a:pt x="5198" y="1628"/>
                  </a:lnTo>
                  <a:lnTo>
                    <a:pt x="5153" y="1641"/>
                  </a:lnTo>
                  <a:lnTo>
                    <a:pt x="5107" y="1654"/>
                  </a:lnTo>
                  <a:lnTo>
                    <a:pt x="5063" y="1669"/>
                  </a:lnTo>
                  <a:lnTo>
                    <a:pt x="5019" y="1686"/>
                  </a:lnTo>
                  <a:lnTo>
                    <a:pt x="4975" y="1703"/>
                  </a:lnTo>
                  <a:lnTo>
                    <a:pt x="4933" y="1723"/>
                  </a:lnTo>
                  <a:lnTo>
                    <a:pt x="4890" y="1742"/>
                  </a:lnTo>
                  <a:lnTo>
                    <a:pt x="4849" y="1764"/>
                  </a:lnTo>
                  <a:lnTo>
                    <a:pt x="4808" y="1788"/>
                  </a:lnTo>
                  <a:lnTo>
                    <a:pt x="4769" y="1812"/>
                  </a:lnTo>
                  <a:lnTo>
                    <a:pt x="4731" y="1838"/>
                  </a:lnTo>
                  <a:lnTo>
                    <a:pt x="4693" y="1865"/>
                  </a:lnTo>
                  <a:lnTo>
                    <a:pt x="4655" y="1893"/>
                  </a:lnTo>
                  <a:lnTo>
                    <a:pt x="4619" y="1923"/>
                  </a:lnTo>
                  <a:lnTo>
                    <a:pt x="4619" y="1923"/>
                  </a:lnTo>
                  <a:lnTo>
                    <a:pt x="4593" y="1915"/>
                  </a:lnTo>
                  <a:lnTo>
                    <a:pt x="4567" y="1906"/>
                  </a:lnTo>
                  <a:lnTo>
                    <a:pt x="4543" y="1897"/>
                  </a:lnTo>
                  <a:lnTo>
                    <a:pt x="4519" y="1885"/>
                  </a:lnTo>
                  <a:lnTo>
                    <a:pt x="4497" y="1873"/>
                  </a:lnTo>
                  <a:lnTo>
                    <a:pt x="4474" y="1861"/>
                  </a:lnTo>
                  <a:lnTo>
                    <a:pt x="4453" y="1845"/>
                  </a:lnTo>
                  <a:lnTo>
                    <a:pt x="4434" y="1830"/>
                  </a:lnTo>
                  <a:lnTo>
                    <a:pt x="4415" y="1815"/>
                  </a:lnTo>
                  <a:lnTo>
                    <a:pt x="4397" y="1798"/>
                  </a:lnTo>
                  <a:lnTo>
                    <a:pt x="4379" y="1780"/>
                  </a:lnTo>
                  <a:lnTo>
                    <a:pt x="4362" y="1762"/>
                  </a:lnTo>
                  <a:lnTo>
                    <a:pt x="4347" y="1742"/>
                  </a:lnTo>
                  <a:lnTo>
                    <a:pt x="4332" y="1723"/>
                  </a:lnTo>
                  <a:lnTo>
                    <a:pt x="4317" y="1701"/>
                  </a:lnTo>
                  <a:lnTo>
                    <a:pt x="4303" y="1680"/>
                  </a:lnTo>
                  <a:lnTo>
                    <a:pt x="4291" y="1657"/>
                  </a:lnTo>
                  <a:lnTo>
                    <a:pt x="4279" y="1635"/>
                  </a:lnTo>
                  <a:lnTo>
                    <a:pt x="4257" y="1587"/>
                  </a:lnTo>
                  <a:lnTo>
                    <a:pt x="4238" y="1537"/>
                  </a:lnTo>
                  <a:lnTo>
                    <a:pt x="4221" y="1484"/>
                  </a:lnTo>
                  <a:lnTo>
                    <a:pt x="4206" y="1431"/>
                  </a:lnTo>
                  <a:lnTo>
                    <a:pt x="4194" y="1375"/>
                  </a:lnTo>
                  <a:lnTo>
                    <a:pt x="4185" y="1317"/>
                  </a:lnTo>
                  <a:lnTo>
                    <a:pt x="4177" y="1260"/>
                  </a:lnTo>
                  <a:lnTo>
                    <a:pt x="4171" y="1199"/>
                  </a:lnTo>
                  <a:lnTo>
                    <a:pt x="4168" y="1140"/>
                  </a:lnTo>
                  <a:lnTo>
                    <a:pt x="4165" y="1078"/>
                  </a:lnTo>
                  <a:lnTo>
                    <a:pt x="4165" y="1017"/>
                  </a:lnTo>
                  <a:lnTo>
                    <a:pt x="4165" y="956"/>
                  </a:lnTo>
                  <a:lnTo>
                    <a:pt x="4168" y="894"/>
                  </a:lnTo>
                  <a:lnTo>
                    <a:pt x="4171" y="833"/>
                  </a:lnTo>
                  <a:lnTo>
                    <a:pt x="4175" y="772"/>
                  </a:lnTo>
                  <a:lnTo>
                    <a:pt x="4182" y="712"/>
                  </a:lnTo>
                  <a:lnTo>
                    <a:pt x="4188" y="653"/>
                  </a:lnTo>
                  <a:lnTo>
                    <a:pt x="4203" y="539"/>
                  </a:lnTo>
                  <a:lnTo>
                    <a:pt x="4221" y="431"/>
                  </a:lnTo>
                  <a:lnTo>
                    <a:pt x="4239" y="331"/>
                  </a:lnTo>
                  <a:lnTo>
                    <a:pt x="4239" y="331"/>
                  </a:lnTo>
                  <a:lnTo>
                    <a:pt x="4242" y="316"/>
                  </a:lnTo>
                  <a:lnTo>
                    <a:pt x="4244" y="299"/>
                  </a:lnTo>
                  <a:lnTo>
                    <a:pt x="4244" y="267"/>
                  </a:lnTo>
                  <a:lnTo>
                    <a:pt x="4241" y="237"/>
                  </a:lnTo>
                  <a:lnTo>
                    <a:pt x="4235" y="206"/>
                  </a:lnTo>
                  <a:lnTo>
                    <a:pt x="4226" y="178"/>
                  </a:lnTo>
                  <a:lnTo>
                    <a:pt x="4213" y="150"/>
                  </a:lnTo>
                  <a:lnTo>
                    <a:pt x="4198" y="124"/>
                  </a:lnTo>
                  <a:lnTo>
                    <a:pt x="4180" y="102"/>
                  </a:lnTo>
                  <a:lnTo>
                    <a:pt x="4160" y="79"/>
                  </a:lnTo>
                  <a:lnTo>
                    <a:pt x="4138" y="59"/>
                  </a:lnTo>
                  <a:lnTo>
                    <a:pt x="4113" y="42"/>
                  </a:lnTo>
                  <a:lnTo>
                    <a:pt x="4086" y="27"/>
                  </a:lnTo>
                  <a:lnTo>
                    <a:pt x="4059" y="15"/>
                  </a:lnTo>
                  <a:lnTo>
                    <a:pt x="4028" y="8"/>
                  </a:lnTo>
                  <a:lnTo>
                    <a:pt x="3998" y="2"/>
                  </a:lnTo>
                  <a:lnTo>
                    <a:pt x="3981" y="0"/>
                  </a:lnTo>
                  <a:lnTo>
                    <a:pt x="3966" y="0"/>
                  </a:lnTo>
                  <a:lnTo>
                    <a:pt x="3499" y="0"/>
                  </a:lnTo>
                  <a:lnTo>
                    <a:pt x="3499" y="0"/>
                  </a:lnTo>
                  <a:lnTo>
                    <a:pt x="3473" y="2"/>
                  </a:lnTo>
                  <a:lnTo>
                    <a:pt x="3447" y="5"/>
                  </a:lnTo>
                  <a:lnTo>
                    <a:pt x="3423" y="11"/>
                  </a:lnTo>
                  <a:lnTo>
                    <a:pt x="3398" y="18"/>
                  </a:lnTo>
                  <a:lnTo>
                    <a:pt x="3376" y="29"/>
                  </a:lnTo>
                  <a:lnTo>
                    <a:pt x="3354" y="41"/>
                  </a:lnTo>
                  <a:lnTo>
                    <a:pt x="3333" y="55"/>
                  </a:lnTo>
                  <a:lnTo>
                    <a:pt x="3315" y="70"/>
                  </a:lnTo>
                  <a:lnTo>
                    <a:pt x="3297" y="87"/>
                  </a:lnTo>
                  <a:lnTo>
                    <a:pt x="3280" y="106"/>
                  </a:lnTo>
                  <a:lnTo>
                    <a:pt x="3266" y="126"/>
                  </a:lnTo>
                  <a:lnTo>
                    <a:pt x="3253" y="147"/>
                  </a:lnTo>
                  <a:lnTo>
                    <a:pt x="3242" y="170"/>
                  </a:lnTo>
                  <a:lnTo>
                    <a:pt x="3233" y="194"/>
                  </a:lnTo>
                  <a:lnTo>
                    <a:pt x="3227" y="219"/>
                  </a:lnTo>
                  <a:lnTo>
                    <a:pt x="3222" y="244"/>
                  </a:lnTo>
                  <a:lnTo>
                    <a:pt x="3222" y="244"/>
                  </a:lnTo>
                  <a:lnTo>
                    <a:pt x="3212" y="335"/>
                  </a:lnTo>
                  <a:lnTo>
                    <a:pt x="3201" y="436"/>
                  </a:lnTo>
                  <a:lnTo>
                    <a:pt x="3192" y="548"/>
                  </a:lnTo>
                  <a:lnTo>
                    <a:pt x="3184" y="668"/>
                  </a:lnTo>
                  <a:lnTo>
                    <a:pt x="3180" y="794"/>
                  </a:lnTo>
                  <a:lnTo>
                    <a:pt x="3177" y="927"/>
                  </a:lnTo>
                  <a:lnTo>
                    <a:pt x="3177" y="996"/>
                  </a:lnTo>
                  <a:lnTo>
                    <a:pt x="3178" y="1064"/>
                  </a:lnTo>
                  <a:lnTo>
                    <a:pt x="3180" y="1135"/>
                  </a:lnTo>
                  <a:lnTo>
                    <a:pt x="3184" y="1205"/>
                  </a:lnTo>
                  <a:lnTo>
                    <a:pt x="3187" y="1276"/>
                  </a:lnTo>
                  <a:lnTo>
                    <a:pt x="3193" y="1348"/>
                  </a:lnTo>
                  <a:lnTo>
                    <a:pt x="3201" y="1421"/>
                  </a:lnTo>
                  <a:lnTo>
                    <a:pt x="3209" y="1492"/>
                  </a:lnTo>
                  <a:lnTo>
                    <a:pt x="3219" y="1565"/>
                  </a:lnTo>
                  <a:lnTo>
                    <a:pt x="3230" y="1636"/>
                  </a:lnTo>
                  <a:lnTo>
                    <a:pt x="3244" y="1707"/>
                  </a:lnTo>
                  <a:lnTo>
                    <a:pt x="3259" y="1779"/>
                  </a:lnTo>
                  <a:lnTo>
                    <a:pt x="3275" y="1849"/>
                  </a:lnTo>
                  <a:lnTo>
                    <a:pt x="3294" y="1917"/>
                  </a:lnTo>
                  <a:lnTo>
                    <a:pt x="3315" y="1985"/>
                  </a:lnTo>
                  <a:lnTo>
                    <a:pt x="3336" y="2052"/>
                  </a:lnTo>
                  <a:lnTo>
                    <a:pt x="3362" y="2117"/>
                  </a:lnTo>
                  <a:lnTo>
                    <a:pt x="3389" y="2182"/>
                  </a:lnTo>
                  <a:lnTo>
                    <a:pt x="3418" y="2245"/>
                  </a:lnTo>
                  <a:lnTo>
                    <a:pt x="3450" y="2304"/>
                  </a:lnTo>
                  <a:lnTo>
                    <a:pt x="3450" y="2304"/>
                  </a:lnTo>
                  <a:lnTo>
                    <a:pt x="3488" y="2372"/>
                  </a:lnTo>
                  <a:lnTo>
                    <a:pt x="3527" y="2434"/>
                  </a:lnTo>
                  <a:lnTo>
                    <a:pt x="3568" y="2492"/>
                  </a:lnTo>
                  <a:lnTo>
                    <a:pt x="3608" y="2547"/>
                  </a:lnTo>
                  <a:lnTo>
                    <a:pt x="3649" y="2597"/>
                  </a:lnTo>
                  <a:lnTo>
                    <a:pt x="3690" y="2642"/>
                  </a:lnTo>
                  <a:lnTo>
                    <a:pt x="3731" y="2683"/>
                  </a:lnTo>
                  <a:lnTo>
                    <a:pt x="3773" y="2723"/>
                  </a:lnTo>
                  <a:lnTo>
                    <a:pt x="3814" y="2758"/>
                  </a:lnTo>
                  <a:lnTo>
                    <a:pt x="3855" y="2789"/>
                  </a:lnTo>
                  <a:lnTo>
                    <a:pt x="3898" y="2820"/>
                  </a:lnTo>
                  <a:lnTo>
                    <a:pt x="3939" y="2847"/>
                  </a:lnTo>
                  <a:lnTo>
                    <a:pt x="3980" y="2871"/>
                  </a:lnTo>
                  <a:lnTo>
                    <a:pt x="4021" y="2894"/>
                  </a:lnTo>
                  <a:lnTo>
                    <a:pt x="4062" y="2914"/>
                  </a:lnTo>
                  <a:lnTo>
                    <a:pt x="4101" y="2934"/>
                  </a:lnTo>
                  <a:lnTo>
                    <a:pt x="4141" y="2950"/>
                  </a:lnTo>
                  <a:lnTo>
                    <a:pt x="4180" y="2967"/>
                  </a:lnTo>
                  <a:lnTo>
                    <a:pt x="4256" y="2997"/>
                  </a:lnTo>
                  <a:lnTo>
                    <a:pt x="4329" y="3025"/>
                  </a:lnTo>
                  <a:lnTo>
                    <a:pt x="4397" y="3052"/>
                  </a:lnTo>
                  <a:lnTo>
                    <a:pt x="4430" y="3066"/>
                  </a:lnTo>
                  <a:lnTo>
                    <a:pt x="4462" y="3079"/>
                  </a:lnTo>
                  <a:lnTo>
                    <a:pt x="4493" y="3094"/>
                  </a:lnTo>
                  <a:lnTo>
                    <a:pt x="4522" y="3111"/>
                  </a:lnTo>
                  <a:lnTo>
                    <a:pt x="4550" y="3129"/>
                  </a:lnTo>
                  <a:lnTo>
                    <a:pt x="4576" y="3148"/>
                  </a:lnTo>
                  <a:lnTo>
                    <a:pt x="4600" y="3169"/>
                  </a:lnTo>
                  <a:lnTo>
                    <a:pt x="4625" y="3190"/>
                  </a:lnTo>
                  <a:lnTo>
                    <a:pt x="4625" y="3190"/>
                  </a:lnTo>
                  <a:lnTo>
                    <a:pt x="4669" y="3179"/>
                  </a:lnTo>
                  <a:lnTo>
                    <a:pt x="4711" y="3166"/>
                  </a:lnTo>
                  <a:lnTo>
                    <a:pt x="4752" y="3152"/>
                  </a:lnTo>
                  <a:lnTo>
                    <a:pt x="4792" y="3137"/>
                  </a:lnTo>
                  <a:lnTo>
                    <a:pt x="4831" y="3120"/>
                  </a:lnTo>
                  <a:lnTo>
                    <a:pt x="4868" y="3104"/>
                  </a:lnTo>
                  <a:lnTo>
                    <a:pt x="4903" y="3087"/>
                  </a:lnTo>
                  <a:lnTo>
                    <a:pt x="4937" y="3069"/>
                  </a:lnTo>
                  <a:lnTo>
                    <a:pt x="4969" y="3050"/>
                  </a:lnTo>
                  <a:lnTo>
                    <a:pt x="5000" y="3031"/>
                  </a:lnTo>
                  <a:lnTo>
                    <a:pt x="5030" y="3011"/>
                  </a:lnTo>
                  <a:lnTo>
                    <a:pt x="5057" y="2993"/>
                  </a:lnTo>
                  <a:lnTo>
                    <a:pt x="5110" y="2953"/>
                  </a:lnTo>
                  <a:lnTo>
                    <a:pt x="5156" y="2915"/>
                  </a:lnTo>
                  <a:lnTo>
                    <a:pt x="5197" y="2879"/>
                  </a:lnTo>
                  <a:lnTo>
                    <a:pt x="5233" y="2844"/>
                  </a:lnTo>
                  <a:lnTo>
                    <a:pt x="5262" y="2812"/>
                  </a:lnTo>
                  <a:lnTo>
                    <a:pt x="5287" y="2785"/>
                  </a:lnTo>
                  <a:lnTo>
                    <a:pt x="5306" y="2762"/>
                  </a:lnTo>
                  <a:lnTo>
                    <a:pt x="5318" y="2744"/>
                  </a:lnTo>
                  <a:lnTo>
                    <a:pt x="5329" y="2729"/>
                  </a:lnTo>
                  <a:lnTo>
                    <a:pt x="5329" y="2729"/>
                  </a:lnTo>
                  <a:lnTo>
                    <a:pt x="5323" y="2758"/>
                  </a:lnTo>
                  <a:lnTo>
                    <a:pt x="5315" y="2786"/>
                  </a:lnTo>
                  <a:lnTo>
                    <a:pt x="5308" y="2815"/>
                  </a:lnTo>
                  <a:lnTo>
                    <a:pt x="5297" y="2843"/>
                  </a:lnTo>
                  <a:lnTo>
                    <a:pt x="5287" y="2871"/>
                  </a:lnTo>
                  <a:lnTo>
                    <a:pt x="5274" y="2899"/>
                  </a:lnTo>
                  <a:lnTo>
                    <a:pt x="5262" y="2926"/>
                  </a:lnTo>
                  <a:lnTo>
                    <a:pt x="5249" y="2952"/>
                  </a:lnTo>
                  <a:lnTo>
                    <a:pt x="5233" y="2978"/>
                  </a:lnTo>
                  <a:lnTo>
                    <a:pt x="5218" y="3003"/>
                  </a:lnTo>
                  <a:lnTo>
                    <a:pt x="5185" y="3055"/>
                  </a:lnTo>
                  <a:lnTo>
                    <a:pt x="5150" y="3104"/>
                  </a:lnTo>
                  <a:lnTo>
                    <a:pt x="5112" y="3151"/>
                  </a:lnTo>
                  <a:lnTo>
                    <a:pt x="5071" y="3196"/>
                  </a:lnTo>
                  <a:lnTo>
                    <a:pt x="5028" y="3242"/>
                  </a:lnTo>
                  <a:lnTo>
                    <a:pt x="4984" y="3284"/>
                  </a:lnTo>
                  <a:lnTo>
                    <a:pt x="4939" y="3324"/>
                  </a:lnTo>
                  <a:lnTo>
                    <a:pt x="4893" y="3363"/>
                  </a:lnTo>
                  <a:lnTo>
                    <a:pt x="4846" y="3401"/>
                  </a:lnTo>
                  <a:lnTo>
                    <a:pt x="4799" y="3436"/>
                  </a:lnTo>
                  <a:lnTo>
                    <a:pt x="4754" y="3469"/>
                  </a:lnTo>
                  <a:lnTo>
                    <a:pt x="4754" y="3469"/>
                  </a:lnTo>
                  <a:lnTo>
                    <a:pt x="4764" y="3521"/>
                  </a:lnTo>
                  <a:lnTo>
                    <a:pt x="4774" y="3574"/>
                  </a:lnTo>
                  <a:lnTo>
                    <a:pt x="4783" y="3630"/>
                  </a:lnTo>
                  <a:lnTo>
                    <a:pt x="4789" y="3688"/>
                  </a:lnTo>
                  <a:lnTo>
                    <a:pt x="4795" y="3750"/>
                  </a:lnTo>
                  <a:lnTo>
                    <a:pt x="4798" y="3812"/>
                  </a:lnTo>
                  <a:lnTo>
                    <a:pt x="4799" y="3878"/>
                  </a:lnTo>
                  <a:lnTo>
                    <a:pt x="4799" y="3943"/>
                  </a:lnTo>
                  <a:lnTo>
                    <a:pt x="4799" y="3943"/>
                  </a:lnTo>
                  <a:lnTo>
                    <a:pt x="4843" y="3940"/>
                  </a:lnTo>
                  <a:lnTo>
                    <a:pt x="4884" y="3935"/>
                  </a:lnTo>
                  <a:lnTo>
                    <a:pt x="4925" y="3934"/>
                  </a:lnTo>
                  <a:lnTo>
                    <a:pt x="4966" y="3934"/>
                  </a:lnTo>
                  <a:lnTo>
                    <a:pt x="5004" y="3934"/>
                  </a:lnTo>
                  <a:lnTo>
                    <a:pt x="5041" y="3935"/>
                  </a:lnTo>
                  <a:lnTo>
                    <a:pt x="5077" y="3938"/>
                  </a:lnTo>
                  <a:lnTo>
                    <a:pt x="5112" y="3941"/>
                  </a:lnTo>
                  <a:lnTo>
                    <a:pt x="5177" y="3949"/>
                  </a:lnTo>
                  <a:lnTo>
                    <a:pt x="5236" y="3961"/>
                  </a:lnTo>
                  <a:lnTo>
                    <a:pt x="5291" y="3973"/>
                  </a:lnTo>
                  <a:lnTo>
                    <a:pt x="5341" y="3987"/>
                  </a:lnTo>
                  <a:lnTo>
                    <a:pt x="5384" y="4002"/>
                  </a:lnTo>
                  <a:lnTo>
                    <a:pt x="5422" y="4017"/>
                  </a:lnTo>
                  <a:lnTo>
                    <a:pt x="5455" y="4031"/>
                  </a:lnTo>
                  <a:lnTo>
                    <a:pt x="5481" y="4045"/>
                  </a:lnTo>
                  <a:lnTo>
                    <a:pt x="5517" y="4064"/>
                  </a:lnTo>
                  <a:lnTo>
                    <a:pt x="5529" y="4072"/>
                  </a:lnTo>
                  <a:lnTo>
                    <a:pt x="5529" y="4072"/>
                  </a:lnTo>
                  <a:lnTo>
                    <a:pt x="5472" y="4069"/>
                  </a:lnTo>
                  <a:lnTo>
                    <a:pt x="5414" y="4066"/>
                  </a:lnTo>
                  <a:lnTo>
                    <a:pt x="5359" y="4064"/>
                  </a:lnTo>
                  <a:lnTo>
                    <a:pt x="5306" y="4064"/>
                  </a:lnTo>
                  <a:lnTo>
                    <a:pt x="5255" y="4064"/>
                  </a:lnTo>
                  <a:lnTo>
                    <a:pt x="5206" y="4067"/>
                  </a:lnTo>
                  <a:lnTo>
                    <a:pt x="5158" y="4069"/>
                  </a:lnTo>
                  <a:lnTo>
                    <a:pt x="5110" y="4073"/>
                  </a:lnTo>
                  <a:lnTo>
                    <a:pt x="5065" y="4078"/>
                  </a:lnTo>
                  <a:lnTo>
                    <a:pt x="5021" y="4082"/>
                  </a:lnTo>
                  <a:lnTo>
                    <a:pt x="4937" y="4095"/>
                  </a:lnTo>
                  <a:lnTo>
                    <a:pt x="4860" y="4110"/>
                  </a:lnTo>
                  <a:lnTo>
                    <a:pt x="4787" y="4126"/>
                  </a:lnTo>
                  <a:lnTo>
                    <a:pt x="4787" y="4126"/>
                  </a:lnTo>
                  <a:lnTo>
                    <a:pt x="4778" y="4208"/>
                  </a:lnTo>
                  <a:lnTo>
                    <a:pt x="4764" y="4292"/>
                  </a:lnTo>
                  <a:lnTo>
                    <a:pt x="4748" y="4375"/>
                  </a:lnTo>
                  <a:lnTo>
                    <a:pt x="4728" y="4460"/>
                  </a:lnTo>
                  <a:lnTo>
                    <a:pt x="4716" y="4501"/>
                  </a:lnTo>
                  <a:lnTo>
                    <a:pt x="4704" y="4544"/>
                  </a:lnTo>
                  <a:lnTo>
                    <a:pt x="4690" y="4586"/>
                  </a:lnTo>
                  <a:lnTo>
                    <a:pt x="4676" y="4629"/>
                  </a:lnTo>
                  <a:lnTo>
                    <a:pt x="4661" y="4671"/>
                  </a:lnTo>
                  <a:lnTo>
                    <a:pt x="4644" y="4714"/>
                  </a:lnTo>
                  <a:lnTo>
                    <a:pt x="4626" y="4755"/>
                  </a:lnTo>
                  <a:lnTo>
                    <a:pt x="4608" y="4797"/>
                  </a:lnTo>
                  <a:lnTo>
                    <a:pt x="4608" y="4797"/>
                  </a:lnTo>
                  <a:lnTo>
                    <a:pt x="4664" y="4834"/>
                  </a:lnTo>
                  <a:lnTo>
                    <a:pt x="4726" y="4870"/>
                  </a:lnTo>
                  <a:lnTo>
                    <a:pt x="4790" y="4907"/>
                  </a:lnTo>
                  <a:lnTo>
                    <a:pt x="4824" y="4923"/>
                  </a:lnTo>
                  <a:lnTo>
                    <a:pt x="4859" y="4940"/>
                  </a:lnTo>
                  <a:lnTo>
                    <a:pt x="4893" y="4955"/>
                  </a:lnTo>
                  <a:lnTo>
                    <a:pt x="4930" y="4970"/>
                  </a:lnTo>
                  <a:lnTo>
                    <a:pt x="4966" y="4984"/>
                  </a:lnTo>
                  <a:lnTo>
                    <a:pt x="5003" y="4996"/>
                  </a:lnTo>
                  <a:lnTo>
                    <a:pt x="5041" y="5007"/>
                  </a:lnTo>
                  <a:lnTo>
                    <a:pt x="5079" y="5017"/>
                  </a:lnTo>
                  <a:lnTo>
                    <a:pt x="5118" y="5026"/>
                  </a:lnTo>
                  <a:lnTo>
                    <a:pt x="5156" y="5034"/>
                  </a:lnTo>
                  <a:lnTo>
                    <a:pt x="5156" y="5034"/>
                  </a:lnTo>
                  <a:lnTo>
                    <a:pt x="5117" y="5039"/>
                  </a:lnTo>
                  <a:lnTo>
                    <a:pt x="5077" y="5042"/>
                  </a:lnTo>
                  <a:lnTo>
                    <a:pt x="5036" y="5045"/>
                  </a:lnTo>
                  <a:lnTo>
                    <a:pt x="4995" y="5045"/>
                  </a:lnTo>
                  <a:lnTo>
                    <a:pt x="4953" y="5045"/>
                  </a:lnTo>
                  <a:lnTo>
                    <a:pt x="4912" y="5045"/>
                  </a:lnTo>
                  <a:lnTo>
                    <a:pt x="4869" y="5042"/>
                  </a:lnTo>
                  <a:lnTo>
                    <a:pt x="4827" y="5039"/>
                  </a:lnTo>
                  <a:lnTo>
                    <a:pt x="4743" y="5031"/>
                  </a:lnTo>
                  <a:lnTo>
                    <a:pt x="4660" y="5019"/>
                  </a:lnTo>
                  <a:lnTo>
                    <a:pt x="4581" y="5007"/>
                  </a:lnTo>
                  <a:lnTo>
                    <a:pt x="4505" y="4992"/>
                  </a:lnTo>
                  <a:lnTo>
                    <a:pt x="4505" y="4992"/>
                  </a:lnTo>
                  <a:lnTo>
                    <a:pt x="4470" y="5046"/>
                  </a:lnTo>
                  <a:lnTo>
                    <a:pt x="4434" y="5099"/>
                  </a:lnTo>
                  <a:lnTo>
                    <a:pt x="4396" y="5151"/>
                  </a:lnTo>
                  <a:lnTo>
                    <a:pt x="4355" y="5203"/>
                  </a:lnTo>
                  <a:lnTo>
                    <a:pt x="4311" y="5254"/>
                  </a:lnTo>
                  <a:lnTo>
                    <a:pt x="4265" y="5303"/>
                  </a:lnTo>
                  <a:lnTo>
                    <a:pt x="4218" y="5351"/>
                  </a:lnTo>
                  <a:lnTo>
                    <a:pt x="4166" y="5398"/>
                  </a:lnTo>
                  <a:lnTo>
                    <a:pt x="4166" y="5398"/>
                  </a:lnTo>
                  <a:lnTo>
                    <a:pt x="4195" y="5438"/>
                  </a:lnTo>
                  <a:lnTo>
                    <a:pt x="4226" y="5480"/>
                  </a:lnTo>
                  <a:lnTo>
                    <a:pt x="4259" y="5523"/>
                  </a:lnTo>
                  <a:lnTo>
                    <a:pt x="4294" y="5565"/>
                  </a:lnTo>
                  <a:lnTo>
                    <a:pt x="4333" y="5609"/>
                  </a:lnTo>
                  <a:lnTo>
                    <a:pt x="4374" y="5652"/>
                  </a:lnTo>
                  <a:lnTo>
                    <a:pt x="4417" y="5696"/>
                  </a:lnTo>
                  <a:lnTo>
                    <a:pt x="4464" y="5738"/>
                  </a:lnTo>
                  <a:lnTo>
                    <a:pt x="4512" y="5779"/>
                  </a:lnTo>
                  <a:lnTo>
                    <a:pt x="4564" y="5819"/>
                  </a:lnTo>
                  <a:lnTo>
                    <a:pt x="4619" y="5857"/>
                  </a:lnTo>
                  <a:lnTo>
                    <a:pt x="4676" y="5892"/>
                  </a:lnTo>
                  <a:lnTo>
                    <a:pt x="4705" y="5908"/>
                  </a:lnTo>
                  <a:lnTo>
                    <a:pt x="4736" y="5925"/>
                  </a:lnTo>
                  <a:lnTo>
                    <a:pt x="4766" y="5940"/>
                  </a:lnTo>
                  <a:lnTo>
                    <a:pt x="4798" y="5954"/>
                  </a:lnTo>
                  <a:lnTo>
                    <a:pt x="4830" y="5969"/>
                  </a:lnTo>
                  <a:lnTo>
                    <a:pt x="4863" y="5981"/>
                  </a:lnTo>
                  <a:lnTo>
                    <a:pt x="4896" y="5993"/>
                  </a:lnTo>
                  <a:lnTo>
                    <a:pt x="4931" y="6004"/>
                  </a:lnTo>
                  <a:lnTo>
                    <a:pt x="4931" y="6004"/>
                  </a:lnTo>
                  <a:lnTo>
                    <a:pt x="4892" y="6002"/>
                  </a:lnTo>
                  <a:lnTo>
                    <a:pt x="4854" y="5998"/>
                  </a:lnTo>
                  <a:lnTo>
                    <a:pt x="4816" y="5993"/>
                  </a:lnTo>
                  <a:lnTo>
                    <a:pt x="4780" y="5987"/>
                  </a:lnTo>
                  <a:lnTo>
                    <a:pt x="4743" y="5980"/>
                  </a:lnTo>
                  <a:lnTo>
                    <a:pt x="4707" y="5972"/>
                  </a:lnTo>
                  <a:lnTo>
                    <a:pt x="4672" y="5963"/>
                  </a:lnTo>
                  <a:lnTo>
                    <a:pt x="4637" y="5952"/>
                  </a:lnTo>
                  <a:lnTo>
                    <a:pt x="4602" y="5940"/>
                  </a:lnTo>
                  <a:lnTo>
                    <a:pt x="4569" y="5928"/>
                  </a:lnTo>
                  <a:lnTo>
                    <a:pt x="4535" y="5914"/>
                  </a:lnTo>
                  <a:lnTo>
                    <a:pt x="4503" y="5901"/>
                  </a:lnTo>
                  <a:lnTo>
                    <a:pt x="4440" y="5870"/>
                  </a:lnTo>
                  <a:lnTo>
                    <a:pt x="4379" y="5838"/>
                  </a:lnTo>
                  <a:lnTo>
                    <a:pt x="4321" y="5804"/>
                  </a:lnTo>
                  <a:lnTo>
                    <a:pt x="4267" y="5767"/>
                  </a:lnTo>
                  <a:lnTo>
                    <a:pt x="4213" y="5729"/>
                  </a:lnTo>
                  <a:lnTo>
                    <a:pt x="4163" y="5690"/>
                  </a:lnTo>
                  <a:lnTo>
                    <a:pt x="4116" y="5652"/>
                  </a:lnTo>
                  <a:lnTo>
                    <a:pt x="4072" y="5612"/>
                  </a:lnTo>
                  <a:lnTo>
                    <a:pt x="4031" y="5574"/>
                  </a:lnTo>
                  <a:lnTo>
                    <a:pt x="3993" y="5536"/>
                  </a:lnTo>
                  <a:lnTo>
                    <a:pt x="3993" y="5536"/>
                  </a:lnTo>
                  <a:lnTo>
                    <a:pt x="3937" y="5573"/>
                  </a:lnTo>
                  <a:lnTo>
                    <a:pt x="3881" y="5606"/>
                  </a:lnTo>
                  <a:lnTo>
                    <a:pt x="3826" y="5637"/>
                  </a:lnTo>
                  <a:lnTo>
                    <a:pt x="3773" y="5662"/>
                  </a:lnTo>
                  <a:lnTo>
                    <a:pt x="3719" y="5685"/>
                  </a:lnTo>
                  <a:lnTo>
                    <a:pt x="3666" y="5705"/>
                  </a:lnTo>
                  <a:lnTo>
                    <a:pt x="3614" y="5722"/>
                  </a:lnTo>
                  <a:lnTo>
                    <a:pt x="3561" y="5735"/>
                  </a:lnTo>
                  <a:lnTo>
                    <a:pt x="3561" y="5735"/>
                  </a:lnTo>
                  <a:lnTo>
                    <a:pt x="3582" y="5767"/>
                  </a:lnTo>
                  <a:lnTo>
                    <a:pt x="3602" y="5799"/>
                  </a:lnTo>
                  <a:lnTo>
                    <a:pt x="3621" y="5834"/>
                  </a:lnTo>
                  <a:lnTo>
                    <a:pt x="3641" y="5870"/>
                  </a:lnTo>
                  <a:lnTo>
                    <a:pt x="3659" y="5908"/>
                  </a:lnTo>
                  <a:lnTo>
                    <a:pt x="3679" y="5948"/>
                  </a:lnTo>
                  <a:lnTo>
                    <a:pt x="3696" y="5990"/>
                  </a:lnTo>
                  <a:lnTo>
                    <a:pt x="3713" y="6033"/>
                  </a:lnTo>
                  <a:lnTo>
                    <a:pt x="3729" y="6077"/>
                  </a:lnTo>
                  <a:lnTo>
                    <a:pt x="3743" y="6122"/>
                  </a:lnTo>
                  <a:lnTo>
                    <a:pt x="3757" y="6171"/>
                  </a:lnTo>
                  <a:lnTo>
                    <a:pt x="3769" y="6219"/>
                  </a:lnTo>
                  <a:lnTo>
                    <a:pt x="3778" y="6269"/>
                  </a:lnTo>
                  <a:lnTo>
                    <a:pt x="3787" y="6321"/>
                  </a:lnTo>
                  <a:lnTo>
                    <a:pt x="3793" y="6374"/>
                  </a:lnTo>
                  <a:lnTo>
                    <a:pt x="3796" y="6429"/>
                  </a:lnTo>
                  <a:lnTo>
                    <a:pt x="3796" y="6429"/>
                  </a:lnTo>
                  <a:lnTo>
                    <a:pt x="3744" y="6336"/>
                  </a:lnTo>
                  <a:lnTo>
                    <a:pt x="3691" y="6245"/>
                  </a:lnTo>
                  <a:lnTo>
                    <a:pt x="3638" y="6157"/>
                  </a:lnTo>
                  <a:lnTo>
                    <a:pt x="3611" y="6115"/>
                  </a:lnTo>
                  <a:lnTo>
                    <a:pt x="3582" y="6072"/>
                  </a:lnTo>
                  <a:lnTo>
                    <a:pt x="3553" y="6030"/>
                  </a:lnTo>
                  <a:lnTo>
                    <a:pt x="3524" y="5989"/>
                  </a:lnTo>
                  <a:lnTo>
                    <a:pt x="3492" y="5949"/>
                  </a:lnTo>
                  <a:lnTo>
                    <a:pt x="3461" y="5910"/>
                  </a:lnTo>
                  <a:lnTo>
                    <a:pt x="3427" y="5872"/>
                  </a:lnTo>
                  <a:lnTo>
                    <a:pt x="3391" y="5834"/>
                  </a:lnTo>
                  <a:lnTo>
                    <a:pt x="3354" y="5799"/>
                  </a:lnTo>
                  <a:lnTo>
                    <a:pt x="3315" y="5763"/>
                  </a:lnTo>
                  <a:lnTo>
                    <a:pt x="3315" y="5763"/>
                  </a:lnTo>
                  <a:lnTo>
                    <a:pt x="3269" y="5761"/>
                  </a:lnTo>
                  <a:lnTo>
                    <a:pt x="3224" y="5758"/>
                  </a:lnTo>
                  <a:lnTo>
                    <a:pt x="3180" y="5753"/>
                  </a:lnTo>
                  <a:lnTo>
                    <a:pt x="3134" y="5747"/>
                  </a:lnTo>
                  <a:lnTo>
                    <a:pt x="3089" y="5740"/>
                  </a:lnTo>
                  <a:lnTo>
                    <a:pt x="3045" y="5731"/>
                  </a:lnTo>
                  <a:lnTo>
                    <a:pt x="3001" y="5720"/>
                  </a:lnTo>
                  <a:lnTo>
                    <a:pt x="2955" y="5708"/>
                  </a:lnTo>
                  <a:lnTo>
                    <a:pt x="2911" y="5694"/>
                  </a:lnTo>
                  <a:lnTo>
                    <a:pt x="2867" y="5681"/>
                  </a:lnTo>
                  <a:lnTo>
                    <a:pt x="2778" y="5649"/>
                  </a:lnTo>
                  <a:lnTo>
                    <a:pt x="2690" y="5615"/>
                  </a:lnTo>
                  <a:lnTo>
                    <a:pt x="2600" y="5577"/>
                  </a:lnTo>
                  <a:lnTo>
                    <a:pt x="2510" y="5539"/>
                  </a:lnTo>
                  <a:lnTo>
                    <a:pt x="2421" y="5498"/>
                  </a:lnTo>
                  <a:lnTo>
                    <a:pt x="2330" y="5459"/>
                  </a:lnTo>
                  <a:lnTo>
                    <a:pt x="2237" y="5418"/>
                  </a:lnTo>
                  <a:lnTo>
                    <a:pt x="2143" y="5380"/>
                  </a:lnTo>
                  <a:lnTo>
                    <a:pt x="2049" y="5342"/>
                  </a:lnTo>
                  <a:lnTo>
                    <a:pt x="1953" y="5307"/>
                  </a:lnTo>
                  <a:lnTo>
                    <a:pt x="1905" y="5292"/>
                  </a:lnTo>
                  <a:lnTo>
                    <a:pt x="1855" y="5275"/>
                  </a:lnTo>
                  <a:lnTo>
                    <a:pt x="1855" y="5275"/>
                  </a:lnTo>
                  <a:lnTo>
                    <a:pt x="1799" y="5260"/>
                  </a:lnTo>
                  <a:lnTo>
                    <a:pt x="1739" y="5248"/>
                  </a:lnTo>
                  <a:lnTo>
                    <a:pt x="1682" y="5239"/>
                  </a:lnTo>
                  <a:lnTo>
                    <a:pt x="1623" y="5231"/>
                  </a:lnTo>
                  <a:lnTo>
                    <a:pt x="1563" y="5228"/>
                  </a:lnTo>
                  <a:lnTo>
                    <a:pt x="1504" y="5227"/>
                  </a:lnTo>
                  <a:lnTo>
                    <a:pt x="1445" y="5228"/>
                  </a:lnTo>
                  <a:lnTo>
                    <a:pt x="1386" y="5233"/>
                  </a:lnTo>
                  <a:lnTo>
                    <a:pt x="1327" y="5239"/>
                  </a:lnTo>
                  <a:lnTo>
                    <a:pt x="1267" y="5248"/>
                  </a:lnTo>
                  <a:lnTo>
                    <a:pt x="1208" y="5259"/>
                  </a:lnTo>
                  <a:lnTo>
                    <a:pt x="1150" y="5272"/>
                  </a:lnTo>
                  <a:lnTo>
                    <a:pt x="1093" y="5288"/>
                  </a:lnTo>
                  <a:lnTo>
                    <a:pt x="1035" y="5306"/>
                  </a:lnTo>
                  <a:lnTo>
                    <a:pt x="979" y="5325"/>
                  </a:lnTo>
                  <a:lnTo>
                    <a:pt x="923" y="5347"/>
                  </a:lnTo>
                  <a:lnTo>
                    <a:pt x="868" y="5371"/>
                  </a:lnTo>
                  <a:lnTo>
                    <a:pt x="815" y="5395"/>
                  </a:lnTo>
                  <a:lnTo>
                    <a:pt x="762" y="5423"/>
                  </a:lnTo>
                  <a:lnTo>
                    <a:pt x="710" y="5451"/>
                  </a:lnTo>
                  <a:lnTo>
                    <a:pt x="660" y="5482"/>
                  </a:lnTo>
                  <a:lnTo>
                    <a:pt x="612" y="5512"/>
                  </a:lnTo>
                  <a:lnTo>
                    <a:pt x="565" y="5546"/>
                  </a:lnTo>
                  <a:lnTo>
                    <a:pt x="519" y="5580"/>
                  </a:lnTo>
                  <a:lnTo>
                    <a:pt x="475" y="5615"/>
                  </a:lnTo>
                  <a:lnTo>
                    <a:pt x="434" y="5652"/>
                  </a:lnTo>
                  <a:lnTo>
                    <a:pt x="393" y="5690"/>
                  </a:lnTo>
                  <a:lnTo>
                    <a:pt x="355" y="5728"/>
                  </a:lnTo>
                  <a:lnTo>
                    <a:pt x="320" y="5767"/>
                  </a:lnTo>
                  <a:lnTo>
                    <a:pt x="287" y="5808"/>
                  </a:lnTo>
                  <a:lnTo>
                    <a:pt x="255" y="5849"/>
                  </a:lnTo>
                  <a:lnTo>
                    <a:pt x="226" y="5892"/>
                  </a:lnTo>
                  <a:lnTo>
                    <a:pt x="226" y="5892"/>
                  </a:lnTo>
                  <a:lnTo>
                    <a:pt x="202" y="5931"/>
                  </a:lnTo>
                  <a:lnTo>
                    <a:pt x="178" y="5973"/>
                  </a:lnTo>
                  <a:lnTo>
                    <a:pt x="155" y="6019"/>
                  </a:lnTo>
                  <a:lnTo>
                    <a:pt x="132" y="6068"/>
                  </a:lnTo>
                  <a:lnTo>
                    <a:pt x="111" y="6119"/>
                  </a:lnTo>
                  <a:lnTo>
                    <a:pt x="91" y="6174"/>
                  </a:lnTo>
                  <a:lnTo>
                    <a:pt x="73" y="6231"/>
                  </a:lnTo>
                  <a:lnTo>
                    <a:pt x="56" y="6291"/>
                  </a:lnTo>
                  <a:lnTo>
                    <a:pt x="41" y="6353"/>
                  </a:lnTo>
                  <a:lnTo>
                    <a:pt x="27" y="6417"/>
                  </a:lnTo>
                  <a:lnTo>
                    <a:pt x="17" y="6482"/>
                  </a:lnTo>
                  <a:lnTo>
                    <a:pt x="9" y="6550"/>
                  </a:lnTo>
                  <a:lnTo>
                    <a:pt x="3" y="6618"/>
                  </a:lnTo>
                  <a:lnTo>
                    <a:pt x="0" y="6688"/>
                  </a:lnTo>
                  <a:lnTo>
                    <a:pt x="0" y="6761"/>
                  </a:lnTo>
                  <a:lnTo>
                    <a:pt x="5" y="6834"/>
                  </a:lnTo>
                  <a:lnTo>
                    <a:pt x="12" y="6907"/>
                  </a:lnTo>
                  <a:lnTo>
                    <a:pt x="17" y="6943"/>
                  </a:lnTo>
                  <a:lnTo>
                    <a:pt x="23" y="6981"/>
                  </a:lnTo>
                  <a:lnTo>
                    <a:pt x="29" y="7018"/>
                  </a:lnTo>
                  <a:lnTo>
                    <a:pt x="38" y="7056"/>
                  </a:lnTo>
                  <a:lnTo>
                    <a:pt x="47" y="7094"/>
                  </a:lnTo>
                  <a:lnTo>
                    <a:pt x="56" y="7131"/>
                  </a:lnTo>
                  <a:lnTo>
                    <a:pt x="68" y="7168"/>
                  </a:lnTo>
                  <a:lnTo>
                    <a:pt x="80" y="7206"/>
                  </a:lnTo>
                  <a:lnTo>
                    <a:pt x="94" y="7244"/>
                  </a:lnTo>
                  <a:lnTo>
                    <a:pt x="108" y="7282"/>
                  </a:lnTo>
                  <a:lnTo>
                    <a:pt x="124" y="7318"/>
                  </a:lnTo>
                  <a:lnTo>
                    <a:pt x="141" y="7356"/>
                  </a:lnTo>
                  <a:lnTo>
                    <a:pt x="159" y="7394"/>
                  </a:lnTo>
                  <a:lnTo>
                    <a:pt x="179" y="7430"/>
                  </a:lnTo>
                  <a:lnTo>
                    <a:pt x="200" y="7468"/>
                  </a:lnTo>
                  <a:lnTo>
                    <a:pt x="222" y="7505"/>
                  </a:lnTo>
                  <a:lnTo>
                    <a:pt x="246" y="7543"/>
                  </a:lnTo>
                  <a:lnTo>
                    <a:pt x="270" y="7579"/>
                  </a:lnTo>
                  <a:lnTo>
                    <a:pt x="296" y="7616"/>
                  </a:lnTo>
                  <a:lnTo>
                    <a:pt x="325" y="7652"/>
                  </a:lnTo>
                  <a:lnTo>
                    <a:pt x="354" y="7687"/>
                  </a:lnTo>
                  <a:lnTo>
                    <a:pt x="384" y="7723"/>
                  </a:lnTo>
                  <a:lnTo>
                    <a:pt x="416" y="7758"/>
                  </a:lnTo>
                  <a:lnTo>
                    <a:pt x="449" y="7793"/>
                  </a:lnTo>
                  <a:lnTo>
                    <a:pt x="486" y="7828"/>
                  </a:lnTo>
                  <a:lnTo>
                    <a:pt x="522" y="7863"/>
                  </a:lnTo>
                  <a:lnTo>
                    <a:pt x="560" y="7896"/>
                  </a:lnTo>
                  <a:lnTo>
                    <a:pt x="601" y="7930"/>
                  </a:lnTo>
                  <a:lnTo>
                    <a:pt x="642" y="7963"/>
                  </a:lnTo>
                  <a:lnTo>
                    <a:pt x="686" y="7997"/>
                  </a:lnTo>
                  <a:lnTo>
                    <a:pt x="686" y="7997"/>
                  </a:lnTo>
                  <a:lnTo>
                    <a:pt x="750" y="8042"/>
                  </a:lnTo>
                  <a:lnTo>
                    <a:pt x="815" y="8085"/>
                  </a:lnTo>
                  <a:lnTo>
                    <a:pt x="880" y="8127"/>
                  </a:lnTo>
                  <a:lnTo>
                    <a:pt x="949" y="8165"/>
                  </a:lnTo>
                  <a:lnTo>
                    <a:pt x="1015" y="8203"/>
                  </a:lnTo>
                  <a:lnTo>
                    <a:pt x="1084" y="8238"/>
                  </a:lnTo>
                  <a:lnTo>
                    <a:pt x="1154" y="8271"/>
                  </a:lnTo>
                  <a:lnTo>
                    <a:pt x="1222" y="8303"/>
                  </a:lnTo>
                  <a:lnTo>
                    <a:pt x="1292" y="8332"/>
                  </a:lnTo>
                  <a:lnTo>
                    <a:pt x="1361" y="8361"/>
                  </a:lnTo>
                  <a:lnTo>
                    <a:pt x="1431" y="8387"/>
                  </a:lnTo>
                  <a:lnTo>
                    <a:pt x="1501" y="8411"/>
                  </a:lnTo>
                  <a:lnTo>
                    <a:pt x="1571" y="8434"/>
                  </a:lnTo>
                  <a:lnTo>
                    <a:pt x="1639" y="8456"/>
                  </a:lnTo>
                  <a:lnTo>
                    <a:pt x="1708" y="8476"/>
                  </a:lnTo>
                  <a:lnTo>
                    <a:pt x="1776" y="8494"/>
                  </a:lnTo>
                  <a:lnTo>
                    <a:pt x="1843" y="8511"/>
                  </a:lnTo>
                  <a:lnTo>
                    <a:pt x="1909" y="8528"/>
                  </a:lnTo>
                  <a:lnTo>
                    <a:pt x="1976" y="8541"/>
                  </a:lnTo>
                  <a:lnTo>
                    <a:pt x="2040" y="8555"/>
                  </a:lnTo>
                  <a:lnTo>
                    <a:pt x="2166" y="8578"/>
                  </a:lnTo>
                  <a:lnTo>
                    <a:pt x="2286" y="8598"/>
                  </a:lnTo>
                  <a:lnTo>
                    <a:pt x="2400" y="8613"/>
                  </a:lnTo>
                  <a:lnTo>
                    <a:pt x="2506" y="8623"/>
                  </a:lnTo>
                  <a:lnTo>
                    <a:pt x="2603" y="8632"/>
                  </a:lnTo>
                  <a:lnTo>
                    <a:pt x="2691" y="8638"/>
                  </a:lnTo>
                  <a:lnTo>
                    <a:pt x="2691" y="8638"/>
                  </a:lnTo>
                  <a:lnTo>
                    <a:pt x="2721" y="8640"/>
                  </a:lnTo>
                  <a:lnTo>
                    <a:pt x="2749" y="8637"/>
                  </a:lnTo>
                  <a:lnTo>
                    <a:pt x="2778" y="8632"/>
                  </a:lnTo>
                  <a:lnTo>
                    <a:pt x="2805" y="8625"/>
                  </a:lnTo>
                  <a:lnTo>
                    <a:pt x="2831" y="8614"/>
                  </a:lnTo>
                  <a:lnTo>
                    <a:pt x="2855" y="8602"/>
                  </a:lnTo>
                  <a:lnTo>
                    <a:pt x="2879" y="8587"/>
                  </a:lnTo>
                  <a:lnTo>
                    <a:pt x="2902" y="8570"/>
                  </a:lnTo>
                  <a:lnTo>
                    <a:pt x="2922" y="8552"/>
                  </a:lnTo>
                  <a:lnTo>
                    <a:pt x="2942" y="8532"/>
                  </a:lnTo>
                  <a:lnTo>
                    <a:pt x="2958" y="8509"/>
                  </a:lnTo>
                  <a:lnTo>
                    <a:pt x="2973" y="8487"/>
                  </a:lnTo>
                  <a:lnTo>
                    <a:pt x="2986" y="8461"/>
                  </a:lnTo>
                  <a:lnTo>
                    <a:pt x="2996" y="8434"/>
                  </a:lnTo>
                  <a:lnTo>
                    <a:pt x="3004" y="8406"/>
                  </a:lnTo>
                  <a:lnTo>
                    <a:pt x="3008" y="8377"/>
                  </a:lnTo>
                  <a:lnTo>
                    <a:pt x="3066" y="7953"/>
                  </a:lnTo>
                  <a:lnTo>
                    <a:pt x="3066" y="7953"/>
                  </a:lnTo>
                  <a:lnTo>
                    <a:pt x="3069" y="7919"/>
                  </a:lnTo>
                  <a:lnTo>
                    <a:pt x="3067" y="7887"/>
                  </a:lnTo>
                  <a:lnTo>
                    <a:pt x="3063" y="7855"/>
                  </a:lnTo>
                  <a:lnTo>
                    <a:pt x="3055" y="7825"/>
                  </a:lnTo>
                  <a:lnTo>
                    <a:pt x="3046" y="7796"/>
                  </a:lnTo>
                  <a:lnTo>
                    <a:pt x="3033" y="7767"/>
                  </a:lnTo>
                  <a:lnTo>
                    <a:pt x="3016" y="7742"/>
                  </a:lnTo>
                  <a:lnTo>
                    <a:pt x="2998" y="7717"/>
                  </a:lnTo>
                  <a:lnTo>
                    <a:pt x="2976" y="7695"/>
                  </a:lnTo>
                  <a:lnTo>
                    <a:pt x="2952" y="7675"/>
                  </a:lnTo>
                  <a:lnTo>
                    <a:pt x="2928" y="7657"/>
                  </a:lnTo>
                  <a:lnTo>
                    <a:pt x="2901" y="7641"/>
                  </a:lnTo>
                  <a:lnTo>
                    <a:pt x="2872" y="7629"/>
                  </a:lnTo>
                  <a:lnTo>
                    <a:pt x="2841" y="7619"/>
                  </a:lnTo>
                  <a:lnTo>
                    <a:pt x="2809" y="7613"/>
                  </a:lnTo>
                  <a:lnTo>
                    <a:pt x="2776" y="7610"/>
                  </a:lnTo>
                  <a:lnTo>
                    <a:pt x="2776" y="7610"/>
                  </a:lnTo>
                  <a:lnTo>
                    <a:pt x="2667" y="7606"/>
                  </a:lnTo>
                  <a:lnTo>
                    <a:pt x="2545" y="7600"/>
                  </a:lnTo>
                  <a:lnTo>
                    <a:pt x="2412" y="7593"/>
                  </a:lnTo>
                  <a:lnTo>
                    <a:pt x="2268" y="7584"/>
                  </a:lnTo>
                  <a:lnTo>
                    <a:pt x="2116" y="7572"/>
                  </a:lnTo>
                  <a:lnTo>
                    <a:pt x="1955" y="7558"/>
                  </a:lnTo>
                  <a:lnTo>
                    <a:pt x="1786" y="7540"/>
                  </a:lnTo>
                  <a:lnTo>
                    <a:pt x="1612" y="7520"/>
                  </a:lnTo>
                  <a:lnTo>
                    <a:pt x="1612" y="7520"/>
                  </a:lnTo>
                  <a:lnTo>
                    <a:pt x="1574" y="7514"/>
                  </a:lnTo>
                  <a:lnTo>
                    <a:pt x="1538" y="7508"/>
                  </a:lnTo>
                  <a:lnTo>
                    <a:pt x="1501" y="7499"/>
                  </a:lnTo>
                  <a:lnTo>
                    <a:pt x="1466" y="7490"/>
                  </a:lnTo>
                  <a:lnTo>
                    <a:pt x="1431" y="7479"/>
                  </a:lnTo>
                  <a:lnTo>
                    <a:pt x="1399" y="7467"/>
                  </a:lnTo>
                  <a:lnTo>
                    <a:pt x="1368" y="7453"/>
                  </a:lnTo>
                  <a:lnTo>
                    <a:pt x="1337" y="7438"/>
                  </a:lnTo>
                  <a:lnTo>
                    <a:pt x="1308" y="7423"/>
                  </a:lnTo>
                  <a:lnTo>
                    <a:pt x="1280" y="7406"/>
                  </a:lnTo>
                  <a:lnTo>
                    <a:pt x="1254" y="7389"/>
                  </a:lnTo>
                  <a:lnTo>
                    <a:pt x="1228" y="7371"/>
                  </a:lnTo>
                  <a:lnTo>
                    <a:pt x="1204" y="7352"/>
                  </a:lnTo>
                  <a:lnTo>
                    <a:pt x="1179" y="7332"/>
                  </a:lnTo>
                  <a:lnTo>
                    <a:pt x="1158" y="7311"/>
                  </a:lnTo>
                  <a:lnTo>
                    <a:pt x="1137" y="7289"/>
                  </a:lnTo>
                  <a:lnTo>
                    <a:pt x="1117" y="7267"/>
                  </a:lnTo>
                  <a:lnTo>
                    <a:pt x="1097" y="7244"/>
                  </a:lnTo>
                  <a:lnTo>
                    <a:pt x="1081" y="7219"/>
                  </a:lnTo>
                  <a:lnTo>
                    <a:pt x="1064" y="7195"/>
                  </a:lnTo>
                  <a:lnTo>
                    <a:pt x="1049" y="7171"/>
                  </a:lnTo>
                  <a:lnTo>
                    <a:pt x="1035" y="7145"/>
                  </a:lnTo>
                  <a:lnTo>
                    <a:pt x="1023" y="7119"/>
                  </a:lnTo>
                  <a:lnTo>
                    <a:pt x="1011" y="7094"/>
                  </a:lnTo>
                  <a:lnTo>
                    <a:pt x="1000" y="7068"/>
                  </a:lnTo>
                  <a:lnTo>
                    <a:pt x="991" y="7042"/>
                  </a:lnTo>
                  <a:lnTo>
                    <a:pt x="984" y="7015"/>
                  </a:lnTo>
                  <a:lnTo>
                    <a:pt x="976" y="6987"/>
                  </a:lnTo>
                  <a:lnTo>
                    <a:pt x="971" y="6960"/>
                  </a:lnTo>
                  <a:lnTo>
                    <a:pt x="967" y="6933"/>
                  </a:lnTo>
                  <a:lnTo>
                    <a:pt x="964" y="6905"/>
                  </a:lnTo>
                  <a:lnTo>
                    <a:pt x="962" y="6878"/>
                  </a:lnTo>
                  <a:lnTo>
                    <a:pt x="961" y="6852"/>
                  </a:lnTo>
                  <a:lnTo>
                    <a:pt x="961" y="6825"/>
                  </a:lnTo>
                  <a:lnTo>
                    <a:pt x="964" y="6798"/>
                  </a:lnTo>
                  <a:lnTo>
                    <a:pt x="967" y="6770"/>
                  </a:lnTo>
                  <a:lnTo>
                    <a:pt x="970" y="6744"/>
                  </a:lnTo>
                  <a:lnTo>
                    <a:pt x="976" y="6719"/>
                  </a:lnTo>
                  <a:lnTo>
                    <a:pt x="982" y="6693"/>
                  </a:lnTo>
                  <a:lnTo>
                    <a:pt x="990" y="6667"/>
                  </a:lnTo>
                  <a:lnTo>
                    <a:pt x="999" y="6641"/>
                  </a:lnTo>
                  <a:lnTo>
                    <a:pt x="1009" y="6617"/>
                  </a:lnTo>
                  <a:lnTo>
                    <a:pt x="1021" y="6593"/>
                  </a:lnTo>
                  <a:lnTo>
                    <a:pt x="1034" y="6570"/>
                  </a:lnTo>
                  <a:lnTo>
                    <a:pt x="1047" y="6547"/>
                  </a:lnTo>
                  <a:lnTo>
                    <a:pt x="1062" y="6524"/>
                  </a:lnTo>
                  <a:lnTo>
                    <a:pt x="1079" y="6503"/>
                  </a:lnTo>
                  <a:lnTo>
                    <a:pt x="1097" y="6482"/>
                  </a:lnTo>
                  <a:lnTo>
                    <a:pt x="1116" y="6462"/>
                  </a:lnTo>
                  <a:lnTo>
                    <a:pt x="1137" y="6442"/>
                  </a:lnTo>
                  <a:lnTo>
                    <a:pt x="1158" y="6424"/>
                  </a:lnTo>
                  <a:lnTo>
                    <a:pt x="1181" y="6408"/>
                  </a:lnTo>
                  <a:lnTo>
                    <a:pt x="1205" y="6391"/>
                  </a:lnTo>
                  <a:lnTo>
                    <a:pt x="1229" y="6376"/>
                  </a:lnTo>
                  <a:lnTo>
                    <a:pt x="1257" y="6362"/>
                  </a:lnTo>
                  <a:lnTo>
                    <a:pt x="1284" y="6348"/>
                  </a:lnTo>
                  <a:lnTo>
                    <a:pt x="1313" y="6336"/>
                  </a:lnTo>
                  <a:lnTo>
                    <a:pt x="1343" y="6326"/>
                  </a:lnTo>
                  <a:lnTo>
                    <a:pt x="1375" y="6316"/>
                  </a:lnTo>
                  <a:lnTo>
                    <a:pt x="1409" y="6307"/>
                  </a:lnTo>
                  <a:lnTo>
                    <a:pt x="1442" y="6301"/>
                  </a:lnTo>
                  <a:lnTo>
                    <a:pt x="1477" y="6295"/>
                  </a:lnTo>
                  <a:lnTo>
                    <a:pt x="1513" y="6292"/>
                  </a:lnTo>
                  <a:lnTo>
                    <a:pt x="1551" y="6289"/>
                  </a:lnTo>
                  <a:lnTo>
                    <a:pt x="1551" y="6289"/>
                  </a:lnTo>
                  <a:lnTo>
                    <a:pt x="1589" y="6289"/>
                  </a:lnTo>
                  <a:lnTo>
                    <a:pt x="1627" y="6289"/>
                  </a:lnTo>
                  <a:lnTo>
                    <a:pt x="1662" y="6289"/>
                  </a:lnTo>
                  <a:lnTo>
                    <a:pt x="1695" y="6291"/>
                  </a:lnTo>
                  <a:lnTo>
                    <a:pt x="1729" y="6294"/>
                  </a:lnTo>
                  <a:lnTo>
                    <a:pt x="1761" y="6298"/>
                  </a:lnTo>
                  <a:lnTo>
                    <a:pt x="1791" y="6303"/>
                  </a:lnTo>
                  <a:lnTo>
                    <a:pt x="1821" y="6309"/>
                  </a:lnTo>
                  <a:lnTo>
                    <a:pt x="1850" y="6315"/>
                  </a:lnTo>
                  <a:lnTo>
                    <a:pt x="1879" y="6323"/>
                  </a:lnTo>
                  <a:lnTo>
                    <a:pt x="1906" y="6330"/>
                  </a:lnTo>
                  <a:lnTo>
                    <a:pt x="1934" y="6339"/>
                  </a:lnTo>
                  <a:lnTo>
                    <a:pt x="1959" y="6348"/>
                  </a:lnTo>
                  <a:lnTo>
                    <a:pt x="1985" y="6359"/>
                  </a:lnTo>
                  <a:lnTo>
                    <a:pt x="2035" y="6382"/>
                  </a:lnTo>
                  <a:lnTo>
                    <a:pt x="2082" y="6408"/>
                  </a:lnTo>
                  <a:lnTo>
                    <a:pt x="2129" y="6436"/>
                  </a:lnTo>
                  <a:lnTo>
                    <a:pt x="2177" y="6467"/>
                  </a:lnTo>
                  <a:lnTo>
                    <a:pt x="2224" y="6499"/>
                  </a:lnTo>
                  <a:lnTo>
                    <a:pt x="2271" y="6533"/>
                  </a:lnTo>
                  <a:lnTo>
                    <a:pt x="2318" y="6570"/>
                  </a:lnTo>
                  <a:lnTo>
                    <a:pt x="2418" y="6646"/>
                  </a:lnTo>
                  <a:lnTo>
                    <a:pt x="2473" y="6687"/>
                  </a:lnTo>
                  <a:lnTo>
                    <a:pt x="2529" y="6728"/>
                  </a:lnTo>
                  <a:lnTo>
                    <a:pt x="2589" y="6769"/>
                  </a:lnTo>
                  <a:lnTo>
                    <a:pt x="2653" y="6811"/>
                  </a:lnTo>
                  <a:lnTo>
                    <a:pt x="2721" y="6854"/>
                  </a:lnTo>
                  <a:lnTo>
                    <a:pt x="2794" y="6898"/>
                  </a:lnTo>
                  <a:lnTo>
                    <a:pt x="2873" y="6940"/>
                  </a:lnTo>
                  <a:lnTo>
                    <a:pt x="2958" y="6983"/>
                  </a:lnTo>
                  <a:lnTo>
                    <a:pt x="3049" y="7025"/>
                  </a:lnTo>
                  <a:lnTo>
                    <a:pt x="3146" y="7068"/>
                  </a:lnTo>
                  <a:lnTo>
                    <a:pt x="3200" y="7087"/>
                  </a:lnTo>
                  <a:lnTo>
                    <a:pt x="3253" y="7109"/>
                  </a:lnTo>
                  <a:lnTo>
                    <a:pt x="3309" y="7128"/>
                  </a:lnTo>
                  <a:lnTo>
                    <a:pt x="3366" y="7148"/>
                  </a:lnTo>
                  <a:lnTo>
                    <a:pt x="3426" y="7168"/>
                  </a:lnTo>
                  <a:lnTo>
                    <a:pt x="3488" y="7188"/>
                  </a:lnTo>
                  <a:lnTo>
                    <a:pt x="3552" y="7206"/>
                  </a:lnTo>
                  <a:lnTo>
                    <a:pt x="3618" y="7224"/>
                  </a:lnTo>
                  <a:lnTo>
                    <a:pt x="3687" y="7242"/>
                  </a:lnTo>
                  <a:lnTo>
                    <a:pt x="3758" y="7260"/>
                  </a:lnTo>
                  <a:lnTo>
                    <a:pt x="3832" y="7277"/>
                  </a:lnTo>
                  <a:lnTo>
                    <a:pt x="3908" y="7295"/>
                  </a:lnTo>
                  <a:lnTo>
                    <a:pt x="3908" y="7295"/>
                  </a:lnTo>
                  <a:lnTo>
                    <a:pt x="3986" y="7311"/>
                  </a:lnTo>
                  <a:lnTo>
                    <a:pt x="4062" y="7324"/>
                  </a:lnTo>
                  <a:lnTo>
                    <a:pt x="4138" y="7336"/>
                  </a:lnTo>
                  <a:lnTo>
                    <a:pt x="4212" y="7348"/>
                  </a:lnTo>
                  <a:lnTo>
                    <a:pt x="4285" y="7358"/>
                  </a:lnTo>
                  <a:lnTo>
                    <a:pt x="4356" y="7365"/>
                  </a:lnTo>
                  <a:lnTo>
                    <a:pt x="4427" y="7371"/>
                  </a:lnTo>
                  <a:lnTo>
                    <a:pt x="4499" y="7376"/>
                  </a:lnTo>
                  <a:lnTo>
                    <a:pt x="4569" y="7379"/>
                  </a:lnTo>
                  <a:lnTo>
                    <a:pt x="4637" y="7380"/>
                  </a:lnTo>
                  <a:lnTo>
                    <a:pt x="4705" y="7380"/>
                  </a:lnTo>
                  <a:lnTo>
                    <a:pt x="4772" y="7379"/>
                  </a:lnTo>
                  <a:lnTo>
                    <a:pt x="4837" y="7376"/>
                  </a:lnTo>
                  <a:lnTo>
                    <a:pt x="4903" y="7373"/>
                  </a:lnTo>
                  <a:lnTo>
                    <a:pt x="4966" y="7367"/>
                  </a:lnTo>
                  <a:lnTo>
                    <a:pt x="5030" y="7359"/>
                  </a:lnTo>
                  <a:lnTo>
                    <a:pt x="5092" y="7352"/>
                  </a:lnTo>
                  <a:lnTo>
                    <a:pt x="5154" y="7342"/>
                  </a:lnTo>
                  <a:lnTo>
                    <a:pt x="5215" y="7332"/>
                  </a:lnTo>
                  <a:lnTo>
                    <a:pt x="5276" y="7320"/>
                  </a:lnTo>
                  <a:lnTo>
                    <a:pt x="5335" y="7306"/>
                  </a:lnTo>
                  <a:lnTo>
                    <a:pt x="5393" y="7291"/>
                  </a:lnTo>
                  <a:lnTo>
                    <a:pt x="5450" y="7276"/>
                  </a:lnTo>
                  <a:lnTo>
                    <a:pt x="5508" y="7259"/>
                  </a:lnTo>
                  <a:lnTo>
                    <a:pt x="5564" y="7241"/>
                  </a:lnTo>
                  <a:lnTo>
                    <a:pt x="5619" y="7221"/>
                  </a:lnTo>
                  <a:lnTo>
                    <a:pt x="5674" y="7200"/>
                  </a:lnTo>
                  <a:lnTo>
                    <a:pt x="5727" y="7178"/>
                  </a:lnTo>
                  <a:lnTo>
                    <a:pt x="5780" y="7156"/>
                  </a:lnTo>
                  <a:lnTo>
                    <a:pt x="5833" y="7133"/>
                  </a:lnTo>
                  <a:lnTo>
                    <a:pt x="5885" y="7109"/>
                  </a:lnTo>
                  <a:lnTo>
                    <a:pt x="5935" y="7083"/>
                  </a:lnTo>
                  <a:lnTo>
                    <a:pt x="5985" y="7056"/>
                  </a:lnTo>
                  <a:lnTo>
                    <a:pt x="6035" y="7028"/>
                  </a:lnTo>
                  <a:lnTo>
                    <a:pt x="6083" y="6999"/>
                  </a:lnTo>
                  <a:lnTo>
                    <a:pt x="6132" y="6971"/>
                  </a:lnTo>
                  <a:lnTo>
                    <a:pt x="6179" y="6939"/>
                  </a:lnTo>
                  <a:lnTo>
                    <a:pt x="6225" y="6908"/>
                  </a:lnTo>
                  <a:lnTo>
                    <a:pt x="6272" y="6876"/>
                  </a:lnTo>
                  <a:lnTo>
                    <a:pt x="6317" y="6843"/>
                  </a:lnTo>
                  <a:lnTo>
                    <a:pt x="6361" y="6810"/>
                  </a:lnTo>
                  <a:lnTo>
                    <a:pt x="6405" y="6775"/>
                  </a:lnTo>
                  <a:lnTo>
                    <a:pt x="6449" y="6740"/>
                  </a:lnTo>
                  <a:lnTo>
                    <a:pt x="6492" y="6703"/>
                  </a:lnTo>
                  <a:lnTo>
                    <a:pt x="6533" y="6666"/>
                  </a:lnTo>
                  <a:lnTo>
                    <a:pt x="6575" y="6629"/>
                  </a:lnTo>
                  <a:lnTo>
                    <a:pt x="6656" y="6552"/>
                  </a:lnTo>
                  <a:lnTo>
                    <a:pt x="6735" y="6471"/>
                  </a:lnTo>
                  <a:lnTo>
                    <a:pt x="6812" y="6389"/>
                  </a:lnTo>
                  <a:lnTo>
                    <a:pt x="6886" y="6306"/>
                  </a:lnTo>
                  <a:lnTo>
                    <a:pt x="6958" y="6219"/>
                  </a:lnTo>
                  <a:lnTo>
                    <a:pt x="7029" y="6131"/>
                  </a:lnTo>
                  <a:lnTo>
                    <a:pt x="7097" y="6040"/>
                  </a:lnTo>
                  <a:lnTo>
                    <a:pt x="7163" y="5949"/>
                  </a:lnTo>
                  <a:lnTo>
                    <a:pt x="7228" y="5857"/>
                  </a:lnTo>
                  <a:lnTo>
                    <a:pt x="7228" y="5857"/>
                  </a:lnTo>
                  <a:lnTo>
                    <a:pt x="7258" y="5810"/>
                  </a:lnTo>
                  <a:lnTo>
                    <a:pt x="7289" y="5761"/>
                  </a:lnTo>
                  <a:lnTo>
                    <a:pt x="7319" y="5711"/>
                  </a:lnTo>
                  <a:lnTo>
                    <a:pt x="7346" y="5659"/>
                  </a:lnTo>
                  <a:lnTo>
                    <a:pt x="7374" y="5608"/>
                  </a:lnTo>
                  <a:lnTo>
                    <a:pt x="7401" y="5555"/>
                  </a:lnTo>
                  <a:lnTo>
                    <a:pt x="7425" y="5501"/>
                  </a:lnTo>
                  <a:lnTo>
                    <a:pt x="7451" y="5447"/>
                  </a:lnTo>
                  <a:lnTo>
                    <a:pt x="7474" y="5392"/>
                  </a:lnTo>
                  <a:lnTo>
                    <a:pt x="7496" y="5336"/>
                  </a:lnTo>
                  <a:lnTo>
                    <a:pt x="7518" y="5278"/>
                  </a:lnTo>
                  <a:lnTo>
                    <a:pt x="7539" y="5221"/>
                  </a:lnTo>
                  <a:lnTo>
                    <a:pt x="7559" y="5163"/>
                  </a:lnTo>
                  <a:lnTo>
                    <a:pt x="7577" y="5104"/>
                  </a:lnTo>
                  <a:lnTo>
                    <a:pt x="7595" y="5045"/>
                  </a:lnTo>
                  <a:lnTo>
                    <a:pt x="7612" y="4984"/>
                  </a:lnTo>
                  <a:lnTo>
                    <a:pt x="7629" y="4923"/>
                  </a:lnTo>
                  <a:lnTo>
                    <a:pt x="7642" y="4863"/>
                  </a:lnTo>
                  <a:lnTo>
                    <a:pt x="7657" y="4802"/>
                  </a:lnTo>
                  <a:lnTo>
                    <a:pt x="7669" y="4740"/>
                  </a:lnTo>
                  <a:lnTo>
                    <a:pt x="7682" y="4677"/>
                  </a:lnTo>
                  <a:lnTo>
                    <a:pt x="7694" y="4615"/>
                  </a:lnTo>
                  <a:lnTo>
                    <a:pt x="7703" y="4553"/>
                  </a:lnTo>
                  <a:lnTo>
                    <a:pt x="7714" y="4491"/>
                  </a:lnTo>
                  <a:lnTo>
                    <a:pt x="7721" y="4427"/>
                  </a:lnTo>
                  <a:lnTo>
                    <a:pt x="7729" y="4365"/>
                  </a:lnTo>
                  <a:lnTo>
                    <a:pt x="7735" y="4303"/>
                  </a:lnTo>
                  <a:lnTo>
                    <a:pt x="7741" y="4239"/>
                  </a:lnTo>
                  <a:lnTo>
                    <a:pt x="7750" y="4113"/>
                  </a:lnTo>
                  <a:lnTo>
                    <a:pt x="7754" y="3988"/>
                  </a:lnTo>
                  <a:lnTo>
                    <a:pt x="7756" y="3864"/>
                  </a:lnTo>
                  <a:lnTo>
                    <a:pt x="7754" y="3739"/>
                  </a:lnTo>
                  <a:lnTo>
                    <a:pt x="7748" y="3618"/>
                  </a:lnTo>
                  <a:lnTo>
                    <a:pt x="7744" y="3557"/>
                  </a:lnTo>
                  <a:lnTo>
                    <a:pt x="7739" y="3498"/>
                  </a:lnTo>
                  <a:lnTo>
                    <a:pt x="7733" y="3439"/>
                  </a:lnTo>
                  <a:lnTo>
                    <a:pt x="7726" y="3380"/>
                  </a:lnTo>
                  <a:lnTo>
                    <a:pt x="7718" y="3322"/>
                  </a:lnTo>
                  <a:lnTo>
                    <a:pt x="7709" y="3266"/>
                  </a:lnTo>
                  <a:lnTo>
                    <a:pt x="7700" y="3208"/>
                  </a:lnTo>
                  <a:lnTo>
                    <a:pt x="7689" y="3154"/>
                  </a:lnTo>
                  <a:lnTo>
                    <a:pt x="7679" y="3098"/>
                  </a:lnTo>
                  <a:lnTo>
                    <a:pt x="7666" y="3044"/>
                  </a:lnTo>
                  <a:lnTo>
                    <a:pt x="7653" y="2991"/>
                  </a:lnTo>
                  <a:lnTo>
                    <a:pt x="7639" y="2938"/>
                  </a:lnTo>
                  <a:lnTo>
                    <a:pt x="7624" y="2887"/>
                  </a:lnTo>
                  <a:lnTo>
                    <a:pt x="7609" y="2836"/>
                  </a:lnTo>
                  <a:lnTo>
                    <a:pt x="7592" y="2788"/>
                  </a:lnTo>
                  <a:lnTo>
                    <a:pt x="7575" y="2739"/>
                  </a:lnTo>
                  <a:lnTo>
                    <a:pt x="7557" y="2692"/>
                  </a:lnTo>
                  <a:lnTo>
                    <a:pt x="7539" y="2647"/>
                  </a:lnTo>
                  <a:lnTo>
                    <a:pt x="7519" y="2603"/>
                  </a:lnTo>
                  <a:lnTo>
                    <a:pt x="7498" y="2560"/>
                  </a:lnTo>
                  <a:lnTo>
                    <a:pt x="7477" y="2518"/>
                  </a:lnTo>
                  <a:lnTo>
                    <a:pt x="7454" y="2477"/>
                  </a:lnTo>
                  <a:lnTo>
                    <a:pt x="7431" y="2439"/>
                  </a:lnTo>
                  <a:lnTo>
                    <a:pt x="7407" y="2401"/>
                  </a:lnTo>
                  <a:lnTo>
                    <a:pt x="7383" y="2365"/>
                  </a:lnTo>
                  <a:lnTo>
                    <a:pt x="7357" y="2331"/>
                  </a:lnTo>
                  <a:lnTo>
                    <a:pt x="7357" y="233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50" name="文本框 49"/>
          <p:cNvSpPr txBox="1"/>
          <p:nvPr/>
        </p:nvSpPr>
        <p:spPr>
          <a:xfrm>
            <a:off x="7174456" y="1854715"/>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Heart</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1" name="文本框 50"/>
          <p:cNvSpPr txBox="1"/>
          <p:nvPr/>
        </p:nvSpPr>
        <p:spPr>
          <a:xfrm>
            <a:off x="7972482" y="2802272"/>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Kidneys</a:t>
            </a:r>
            <a:endParaRPr lang="zh-CN" altLang="en-US" sz="1200" dirty="0">
              <a:solidFill>
                <a:srgbClr val="0087AF"/>
              </a:solidFill>
              <a:latin typeface="小米兰亭_GB外压缩" panose="03000502000000000000" charset="-122"/>
              <a:ea typeface="小米兰亭_GB外压缩" panose="03000502000000000000" charset="-122"/>
            </a:endParaRP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2" name="文本框 51"/>
          <p:cNvSpPr txBox="1"/>
          <p:nvPr/>
        </p:nvSpPr>
        <p:spPr>
          <a:xfrm>
            <a:off x="8227258" y="3863140"/>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Liver</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3" name="文本框 52"/>
          <p:cNvSpPr txBox="1"/>
          <p:nvPr/>
        </p:nvSpPr>
        <p:spPr>
          <a:xfrm>
            <a:off x="2015463" y="2802272"/>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Lungs</a:t>
            </a:r>
            <a:endParaRPr lang="zh-CN" altLang="en-US" sz="1200" dirty="0">
              <a:solidFill>
                <a:srgbClr val="0087AF"/>
              </a:solidFill>
              <a:latin typeface="小米兰亭_GB外压缩" panose="03000502000000000000" charset="-122"/>
              <a:ea typeface="小米兰亭_GB外压缩" panose="03000502000000000000" charset="-122"/>
            </a:endParaRP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4" name="文本框 53"/>
          <p:cNvSpPr txBox="1"/>
          <p:nvPr/>
        </p:nvSpPr>
        <p:spPr>
          <a:xfrm>
            <a:off x="1758038" y="3863140"/>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Stomach</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5" name="文本框 54"/>
          <p:cNvSpPr txBox="1"/>
          <p:nvPr/>
        </p:nvSpPr>
        <p:spPr>
          <a:xfrm>
            <a:off x="2811606" y="1854715"/>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Brain</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6" name="标题 2"/>
          <p:cNvSpPr txBox="1"/>
          <p:nvPr/>
        </p:nvSpPr>
        <p:spPr>
          <a:xfrm>
            <a:off x="1062038" y="365125"/>
            <a:ext cx="47064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b="0" i="0" u="none" strike="noStrike" kern="1200" cap="none" spc="0" normalizeH="0" baseline="0" noProof="0">
                <a:ln>
                  <a:noFill/>
                </a:ln>
                <a:solidFill>
                  <a:srgbClr val="5A6478"/>
                </a:solidFill>
                <a:effectLst/>
                <a:uLnTx/>
                <a:uFillTx/>
                <a:latin typeface="+mj-ea"/>
              </a:rPr>
              <a:t>可编辑的信息图表</a:t>
            </a:r>
            <a:endParaRPr kumimoji="0" lang="zh-CN" altLang="en-US" b="0" i="0" u="none" strike="noStrike" kern="1200" cap="none" spc="0" normalizeH="0" baseline="0" noProof="0" dirty="0">
              <a:ln>
                <a:noFill/>
              </a:ln>
              <a:solidFill>
                <a:srgbClr val="5A6478"/>
              </a:solidFill>
              <a:effectLst/>
              <a:uLnTx/>
              <a:uFillTx/>
              <a:latin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500"/>
                                        <p:tgtEl>
                                          <p:spTgt spid="56"/>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900" decel="100000" fill="hold"/>
                                        <p:tgtEl>
                                          <p:spTgt spid="3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nodeType="withEffect">
                                  <p:stCondLst>
                                    <p:cond delay="25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50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2500"/>
                            </p:stCondLst>
                            <p:childTnLst>
                              <p:par>
                                <p:cTn id="51" presetID="2" presetClass="entr" presetSubtype="8"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500" fill="hold"/>
                                        <p:tgtEl>
                                          <p:spTgt spid="55"/>
                                        </p:tgtEl>
                                        <p:attrNameLst>
                                          <p:attrName>ppt_x</p:attrName>
                                        </p:attrNameLst>
                                      </p:cBhvr>
                                      <p:tavLst>
                                        <p:tav tm="0">
                                          <p:val>
                                            <p:strVal val="0-#ppt_w/2"/>
                                          </p:val>
                                        </p:tav>
                                        <p:tav tm="100000">
                                          <p:val>
                                            <p:strVal val="#ppt_x"/>
                                          </p:val>
                                        </p:tav>
                                      </p:tavLst>
                                    </p:anim>
                                    <p:anim calcmode="lin" valueType="num">
                                      <p:cBhvr additive="base">
                                        <p:cTn id="54" dur="500" fill="hold"/>
                                        <p:tgtEl>
                                          <p:spTgt spid="5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1+#ppt_w/2"/>
                                          </p:val>
                                        </p:tav>
                                        <p:tav tm="100000">
                                          <p:val>
                                            <p:strVal val="#ppt_x"/>
                                          </p:val>
                                        </p:tav>
                                      </p:tavLst>
                                    </p:anim>
                                    <p:anim calcmode="lin" valueType="num">
                                      <p:cBhvr additive="base">
                                        <p:cTn id="58" dur="500" fill="hold"/>
                                        <p:tgtEl>
                                          <p:spTgt spid="5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500" fill="hold"/>
                                        <p:tgtEl>
                                          <p:spTgt spid="53"/>
                                        </p:tgtEl>
                                        <p:attrNameLst>
                                          <p:attrName>ppt_x</p:attrName>
                                        </p:attrNameLst>
                                      </p:cBhvr>
                                      <p:tavLst>
                                        <p:tav tm="0">
                                          <p:val>
                                            <p:strVal val="0-#ppt_w/2"/>
                                          </p:val>
                                        </p:tav>
                                        <p:tav tm="100000">
                                          <p:val>
                                            <p:strVal val="#ppt_x"/>
                                          </p:val>
                                        </p:tav>
                                      </p:tavLst>
                                    </p:anim>
                                    <p:anim calcmode="lin" valueType="num">
                                      <p:cBhvr additive="base">
                                        <p:cTn id="62" dur="500" fill="hold"/>
                                        <p:tgtEl>
                                          <p:spTgt spid="53"/>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500"/>
                                  </p:stCondLst>
                                  <p:childTnLst>
                                    <p:set>
                                      <p:cBhvr>
                                        <p:cTn id="68" dur="1" fill="hold">
                                          <p:stCondLst>
                                            <p:cond delay="0"/>
                                          </p:stCondLst>
                                        </p:cTn>
                                        <p:tgtEl>
                                          <p:spTgt spid="54"/>
                                        </p:tgtEl>
                                        <p:attrNameLst>
                                          <p:attrName>style.visibility</p:attrName>
                                        </p:attrNameLst>
                                      </p:cBhvr>
                                      <p:to>
                                        <p:strVal val="visible"/>
                                      </p:to>
                                    </p:set>
                                    <p:anim calcmode="lin" valueType="num">
                                      <p:cBhvr additive="base">
                                        <p:cTn id="69" dur="500" fill="hold"/>
                                        <p:tgtEl>
                                          <p:spTgt spid="54"/>
                                        </p:tgtEl>
                                        <p:attrNameLst>
                                          <p:attrName>ppt_x</p:attrName>
                                        </p:attrNameLst>
                                      </p:cBhvr>
                                      <p:tavLst>
                                        <p:tav tm="0">
                                          <p:val>
                                            <p:strVal val="0-#ppt_w/2"/>
                                          </p:val>
                                        </p:tav>
                                        <p:tav tm="100000">
                                          <p:val>
                                            <p:strVal val="#ppt_x"/>
                                          </p:val>
                                        </p:tav>
                                      </p:tavLst>
                                    </p:anim>
                                    <p:anim calcmode="lin" valueType="num">
                                      <p:cBhvr additive="base">
                                        <p:cTn id="70" dur="500" fill="hold"/>
                                        <p:tgtEl>
                                          <p:spTgt spid="5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50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50" grpId="0"/>
      <p:bldP spid="51" grpId="0"/>
      <p:bldP spid="52" grpId="0"/>
      <p:bldP spid="53" grpId="0"/>
      <p:bldP spid="54" grpId="0"/>
      <p:bldP spid="55" grpId="0"/>
      <p:bldP spid="5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44" name="任意多边形 43"/>
          <p:cNvSpPr/>
          <p:nvPr/>
        </p:nvSpPr>
        <p:spPr>
          <a:xfrm>
            <a:off x="1582774"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任意多边形 44"/>
          <p:cNvSpPr/>
          <p:nvPr/>
        </p:nvSpPr>
        <p:spPr>
          <a:xfrm>
            <a:off x="4199761"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任意多边形 45"/>
          <p:cNvSpPr/>
          <p:nvPr/>
        </p:nvSpPr>
        <p:spPr>
          <a:xfrm>
            <a:off x="6816748"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任意多边形 46"/>
          <p:cNvSpPr/>
          <p:nvPr/>
        </p:nvSpPr>
        <p:spPr>
          <a:xfrm>
            <a:off x="9433735" y="1953514"/>
            <a:ext cx="898124" cy="2195912"/>
          </a:xfrm>
          <a:custGeom>
            <a:avLst/>
            <a:gdLst>
              <a:gd name="connsiteX0" fmla="*/ 159424 w 898124"/>
              <a:gd name="connsiteY0" fmla="*/ 0 h 2195912"/>
              <a:gd name="connsiteX1" fmla="*/ 738712 w 898124"/>
              <a:gd name="connsiteY1" fmla="*/ 0 h 2195912"/>
              <a:gd name="connsiteX2" fmla="*/ 785864 w 898124"/>
              <a:gd name="connsiteY2" fmla="*/ 47152 h 2195912"/>
              <a:gd name="connsiteX3" fmla="*/ 785864 w 898124"/>
              <a:gd name="connsiteY3" fmla="*/ 235757 h 2195912"/>
              <a:gd name="connsiteX4" fmla="*/ 738712 w 898124"/>
              <a:gd name="connsiteY4" fmla="*/ 282909 h 2195912"/>
              <a:gd name="connsiteX5" fmla="*/ 711770 w 898124"/>
              <a:gd name="connsiteY5" fmla="*/ 282909 h 2195912"/>
              <a:gd name="connsiteX6" fmla="*/ 711770 w 898124"/>
              <a:gd name="connsiteY6" fmla="*/ 357002 h 2195912"/>
              <a:gd name="connsiteX7" fmla="*/ 782113 w 898124"/>
              <a:gd name="connsiteY7" fmla="*/ 357002 h 2195912"/>
              <a:gd name="connsiteX8" fmla="*/ 898124 w 898124"/>
              <a:gd name="connsiteY8" fmla="*/ 473013 h 2195912"/>
              <a:gd name="connsiteX9" fmla="*/ 898124 w 898124"/>
              <a:gd name="connsiteY9" fmla="*/ 2079901 h 2195912"/>
              <a:gd name="connsiteX10" fmla="*/ 782113 w 898124"/>
              <a:gd name="connsiteY10" fmla="*/ 2195912 h 2195912"/>
              <a:gd name="connsiteX11" fmla="*/ 116011 w 898124"/>
              <a:gd name="connsiteY11" fmla="*/ 2195912 h 2195912"/>
              <a:gd name="connsiteX12" fmla="*/ 0 w 898124"/>
              <a:gd name="connsiteY12" fmla="*/ 2079901 h 2195912"/>
              <a:gd name="connsiteX13" fmla="*/ 0 w 898124"/>
              <a:gd name="connsiteY13" fmla="*/ 473013 h 2195912"/>
              <a:gd name="connsiteX14" fmla="*/ 116011 w 898124"/>
              <a:gd name="connsiteY14" fmla="*/ 357002 h 2195912"/>
              <a:gd name="connsiteX15" fmla="*/ 186368 w 898124"/>
              <a:gd name="connsiteY15" fmla="*/ 357002 h 2195912"/>
              <a:gd name="connsiteX16" fmla="*/ 186368 w 898124"/>
              <a:gd name="connsiteY16" fmla="*/ 282909 h 2195912"/>
              <a:gd name="connsiteX17" fmla="*/ 159424 w 898124"/>
              <a:gd name="connsiteY17" fmla="*/ 282909 h 2195912"/>
              <a:gd name="connsiteX18" fmla="*/ 112272 w 898124"/>
              <a:gd name="connsiteY18" fmla="*/ 235757 h 2195912"/>
              <a:gd name="connsiteX19" fmla="*/ 112272 w 898124"/>
              <a:gd name="connsiteY19" fmla="*/ 47152 h 2195912"/>
              <a:gd name="connsiteX20" fmla="*/ 159424 w 898124"/>
              <a:gd name="connsiteY20" fmla="*/ 0 h 21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2">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2"/>
                </a:lnTo>
                <a:lnTo>
                  <a:pt x="782113" y="357002"/>
                </a:lnTo>
                <a:cubicBezTo>
                  <a:pt x="846184" y="357002"/>
                  <a:pt x="898124" y="408942"/>
                  <a:pt x="898124" y="473013"/>
                </a:cubicBezTo>
                <a:lnTo>
                  <a:pt x="898124" y="2079901"/>
                </a:lnTo>
                <a:cubicBezTo>
                  <a:pt x="898124" y="2143972"/>
                  <a:pt x="846184" y="2195912"/>
                  <a:pt x="782113" y="2195912"/>
                </a:cubicBezTo>
                <a:lnTo>
                  <a:pt x="116011" y="2195912"/>
                </a:lnTo>
                <a:cubicBezTo>
                  <a:pt x="51940" y="2195912"/>
                  <a:pt x="0" y="2143972"/>
                  <a:pt x="0" y="2079901"/>
                </a:cubicBezTo>
                <a:lnTo>
                  <a:pt x="0" y="473013"/>
                </a:lnTo>
                <a:cubicBezTo>
                  <a:pt x="0" y="408942"/>
                  <a:pt x="51940" y="357002"/>
                  <a:pt x="116011" y="357002"/>
                </a:cubicBezTo>
                <a:lnTo>
                  <a:pt x="186368" y="357002"/>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8" name="组合 47"/>
          <p:cNvGrpSpPr/>
          <p:nvPr/>
        </p:nvGrpSpPr>
        <p:grpSpPr>
          <a:xfrm>
            <a:off x="9536411" y="2395211"/>
            <a:ext cx="692772" cy="1659901"/>
            <a:chOff x="9536411" y="2395211"/>
            <a:chExt cx="692772" cy="1659901"/>
          </a:xfrm>
        </p:grpSpPr>
        <p:sp>
          <p:nvSpPr>
            <p:cNvPr id="49" name="同侧圆角矩形 48"/>
            <p:cNvSpPr/>
            <p:nvPr/>
          </p:nvSpPr>
          <p:spPr>
            <a:xfrm>
              <a:off x="9536411" y="2395211"/>
              <a:ext cx="692772" cy="1659901"/>
            </a:xfrm>
            <a:prstGeom prst="round2SameRect">
              <a:avLst>
                <a:gd name="adj1" fmla="val 50000"/>
                <a:gd name="adj2" fmla="val 0"/>
              </a:avLst>
            </a:prstGeom>
            <a:solidFill>
              <a:srgbClr val="006E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矩形 49"/>
            <p:cNvSpPr/>
            <p:nvPr/>
          </p:nvSpPr>
          <p:spPr>
            <a:xfrm>
              <a:off x="9566045"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6923146" y="2671861"/>
            <a:ext cx="692772" cy="1383251"/>
            <a:chOff x="6923146" y="2671861"/>
            <a:chExt cx="692772" cy="1383251"/>
          </a:xfrm>
        </p:grpSpPr>
        <p:sp>
          <p:nvSpPr>
            <p:cNvPr id="52" name="同侧圆角矩形 51"/>
            <p:cNvSpPr/>
            <p:nvPr/>
          </p:nvSpPr>
          <p:spPr>
            <a:xfrm>
              <a:off x="6923146" y="2671861"/>
              <a:ext cx="692772" cy="1383251"/>
            </a:xfrm>
            <a:prstGeom prst="round2SameRect">
              <a:avLst>
                <a:gd name="adj1" fmla="val 50000"/>
                <a:gd name="adj2" fmla="val 0"/>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3" name="矩形 52"/>
            <p:cNvSpPr/>
            <p:nvPr/>
          </p:nvSpPr>
          <p:spPr>
            <a:xfrm>
              <a:off x="6944292"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4" name="组合 53"/>
          <p:cNvGrpSpPr/>
          <p:nvPr/>
        </p:nvGrpSpPr>
        <p:grpSpPr>
          <a:xfrm>
            <a:off x="4309875" y="2902403"/>
            <a:ext cx="692772" cy="1152709"/>
            <a:chOff x="4309875" y="2902403"/>
            <a:chExt cx="692772" cy="1152709"/>
          </a:xfrm>
        </p:grpSpPr>
        <p:sp>
          <p:nvSpPr>
            <p:cNvPr id="55" name="同侧圆角矩形 54"/>
            <p:cNvSpPr/>
            <p:nvPr/>
          </p:nvSpPr>
          <p:spPr>
            <a:xfrm>
              <a:off x="4309875" y="2902403"/>
              <a:ext cx="692772" cy="1152709"/>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矩形 55"/>
            <p:cNvSpPr/>
            <p:nvPr/>
          </p:nvSpPr>
          <p:spPr>
            <a:xfrm>
              <a:off x="4338971"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7" name="组合 56"/>
          <p:cNvGrpSpPr/>
          <p:nvPr/>
        </p:nvGrpSpPr>
        <p:grpSpPr>
          <a:xfrm>
            <a:off x="1685450" y="3363487"/>
            <a:ext cx="692772" cy="691625"/>
            <a:chOff x="1685450" y="3363487"/>
            <a:chExt cx="692772" cy="691625"/>
          </a:xfrm>
        </p:grpSpPr>
        <p:sp>
          <p:nvSpPr>
            <p:cNvPr id="58" name="同侧圆角矩形 57"/>
            <p:cNvSpPr/>
            <p:nvPr/>
          </p:nvSpPr>
          <p:spPr>
            <a:xfrm>
              <a:off x="1685450" y="3363487"/>
              <a:ext cx="692772" cy="691625"/>
            </a:xfrm>
            <a:prstGeom prst="round2SameRect">
              <a:avLst>
                <a:gd name="adj1" fmla="val 50000"/>
                <a:gd name="adj2" fmla="val 0"/>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9" name="矩形 58"/>
            <p:cNvSpPr/>
            <p:nvPr/>
          </p:nvSpPr>
          <p:spPr>
            <a:xfrm>
              <a:off x="1715083" y="3700335"/>
              <a:ext cx="633508"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400" kern="0" dirty="0">
                  <a:solidFill>
                    <a:prstClr val="white"/>
                  </a:solidFill>
                  <a:latin typeface="小米兰亭_GB外压缩" panose="03000502000000000000" charset="-122"/>
                  <a:ea typeface="小米兰亭_GB外压缩" panose="03000502000000000000" charset="-122"/>
                </a:rPr>
                <a:t>	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0" name="文本框 59"/>
          <p:cNvSpPr txBox="1"/>
          <p:nvPr/>
        </p:nvSpPr>
        <p:spPr>
          <a:xfrm>
            <a:off x="1042565"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1" name="文本框 60"/>
          <p:cNvSpPr txBox="1"/>
          <p:nvPr/>
        </p:nvSpPr>
        <p:spPr>
          <a:xfrm>
            <a:off x="3659552"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2" name="文本框 61"/>
          <p:cNvSpPr txBox="1"/>
          <p:nvPr/>
        </p:nvSpPr>
        <p:spPr>
          <a:xfrm>
            <a:off x="6276539"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3" name="文本框 62"/>
          <p:cNvSpPr txBox="1"/>
          <p:nvPr/>
        </p:nvSpPr>
        <p:spPr>
          <a:xfrm>
            <a:off x="8893526"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1000"/>
                                        <p:tgtEl>
                                          <p:spTgt spid="44"/>
                                        </p:tgtEl>
                                      </p:cBhvr>
                                    </p:animEffect>
                                    <p:anim calcmode="lin" valueType="num">
                                      <p:cBhvr>
                                        <p:cTn id="12" dur="1000" fill="hold"/>
                                        <p:tgtEl>
                                          <p:spTgt spid="44"/>
                                        </p:tgtEl>
                                        <p:attrNameLst>
                                          <p:attrName>ppt_x</p:attrName>
                                        </p:attrNameLst>
                                      </p:cBhvr>
                                      <p:tavLst>
                                        <p:tav tm="0">
                                          <p:val>
                                            <p:strVal val="#ppt_x"/>
                                          </p:val>
                                        </p:tav>
                                        <p:tav tm="100000">
                                          <p:val>
                                            <p:strVal val="#ppt_x"/>
                                          </p:val>
                                        </p:tav>
                                      </p:tavLst>
                                    </p:anim>
                                    <p:anim calcmode="lin" valueType="num">
                                      <p:cBhvr>
                                        <p:cTn id="13" dur="900" decel="100000" fill="hold"/>
                                        <p:tgtEl>
                                          <p:spTgt spid="4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down)">
                                      <p:cBhvr>
                                        <p:cTn id="18" dur="500"/>
                                        <p:tgtEl>
                                          <p:spTgt spid="57"/>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750"/>
                                        <p:tgtEl>
                                          <p:spTgt spid="60"/>
                                        </p:tgtEl>
                                      </p:cBhvr>
                                    </p:animEffect>
                                    <p:anim calcmode="lin" valueType="num">
                                      <p:cBhvr>
                                        <p:cTn id="22" dur="750" fill="hold"/>
                                        <p:tgtEl>
                                          <p:spTgt spid="60"/>
                                        </p:tgtEl>
                                        <p:attrNameLst>
                                          <p:attrName>ppt_x</p:attrName>
                                        </p:attrNameLst>
                                      </p:cBhvr>
                                      <p:tavLst>
                                        <p:tav tm="0">
                                          <p:val>
                                            <p:strVal val="#ppt_x"/>
                                          </p:val>
                                        </p:tav>
                                        <p:tav tm="100000">
                                          <p:val>
                                            <p:strVal val="#ppt_x"/>
                                          </p:val>
                                        </p:tav>
                                      </p:tavLst>
                                    </p:anim>
                                    <p:anim calcmode="lin" valueType="num">
                                      <p:cBhvr>
                                        <p:cTn id="23" dur="750" fill="hold"/>
                                        <p:tgtEl>
                                          <p:spTgt spid="6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37"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900" decel="100000" fill="hold"/>
                                        <p:tgtEl>
                                          <p:spTgt spid="4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750"/>
                                        <p:tgtEl>
                                          <p:spTgt spid="61"/>
                                        </p:tgtEl>
                                      </p:cBhvr>
                                    </p:animEffect>
                                    <p:anim calcmode="lin" valueType="num">
                                      <p:cBhvr>
                                        <p:cTn id="38" dur="750" fill="hold"/>
                                        <p:tgtEl>
                                          <p:spTgt spid="61"/>
                                        </p:tgtEl>
                                        <p:attrNameLst>
                                          <p:attrName>ppt_x</p:attrName>
                                        </p:attrNameLst>
                                      </p:cBhvr>
                                      <p:tavLst>
                                        <p:tav tm="0">
                                          <p:val>
                                            <p:strVal val="#ppt_x"/>
                                          </p:val>
                                        </p:tav>
                                        <p:tav tm="100000">
                                          <p:val>
                                            <p:strVal val="#ppt_x"/>
                                          </p:val>
                                        </p:tav>
                                      </p:tavLst>
                                    </p:anim>
                                    <p:anim calcmode="lin" valueType="num">
                                      <p:cBhvr>
                                        <p:cTn id="39" dur="750" fill="hold"/>
                                        <p:tgtEl>
                                          <p:spTgt spid="6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37"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900" decel="100000" fill="hold"/>
                                        <p:tgtEl>
                                          <p:spTgt spid="4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down)">
                                      <p:cBhvr>
                                        <p:cTn id="50" dur="500"/>
                                        <p:tgtEl>
                                          <p:spTgt spid="5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750"/>
                                        <p:tgtEl>
                                          <p:spTgt spid="62"/>
                                        </p:tgtEl>
                                      </p:cBhvr>
                                    </p:animEffect>
                                    <p:anim calcmode="lin" valueType="num">
                                      <p:cBhvr>
                                        <p:cTn id="54" dur="750" fill="hold"/>
                                        <p:tgtEl>
                                          <p:spTgt spid="62"/>
                                        </p:tgtEl>
                                        <p:attrNameLst>
                                          <p:attrName>ppt_x</p:attrName>
                                        </p:attrNameLst>
                                      </p:cBhvr>
                                      <p:tavLst>
                                        <p:tav tm="0">
                                          <p:val>
                                            <p:strVal val="#ppt_x"/>
                                          </p:val>
                                        </p:tav>
                                        <p:tav tm="100000">
                                          <p:val>
                                            <p:strVal val="#ppt_x"/>
                                          </p:val>
                                        </p:tav>
                                      </p:tavLst>
                                    </p:anim>
                                    <p:anim calcmode="lin" valueType="num">
                                      <p:cBhvr>
                                        <p:cTn id="55" dur="750" fill="hold"/>
                                        <p:tgtEl>
                                          <p:spTgt spid="62"/>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37" presetClass="entr" presetSubtype="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900" decel="100000" fill="hold"/>
                                        <p:tgtEl>
                                          <p:spTgt spid="4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63" fill="hold">
                            <p:stCondLst>
                              <p:cond delay="6000"/>
                            </p:stCondLst>
                            <p:childTnLst>
                              <p:par>
                                <p:cTn id="64" presetID="22" presetClass="entr" presetSubtype="4"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500"/>
                                        <p:tgtEl>
                                          <p:spTgt spid="48"/>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750"/>
                                        <p:tgtEl>
                                          <p:spTgt spid="63"/>
                                        </p:tgtEl>
                                      </p:cBhvr>
                                    </p:animEffect>
                                    <p:anim calcmode="lin" valueType="num">
                                      <p:cBhvr>
                                        <p:cTn id="70" dur="750" fill="hold"/>
                                        <p:tgtEl>
                                          <p:spTgt spid="63"/>
                                        </p:tgtEl>
                                        <p:attrNameLst>
                                          <p:attrName>ppt_x</p:attrName>
                                        </p:attrNameLst>
                                      </p:cBhvr>
                                      <p:tavLst>
                                        <p:tav tm="0">
                                          <p:val>
                                            <p:strVal val="#ppt_x"/>
                                          </p:val>
                                        </p:tav>
                                        <p:tav tm="100000">
                                          <p:val>
                                            <p:strVal val="#ppt_x"/>
                                          </p:val>
                                        </p:tav>
                                      </p:tavLst>
                                    </p:anim>
                                    <p:anim calcmode="lin" valueType="num">
                                      <p:cBhvr>
                                        <p:cTn id="71" dur="75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5" grpId="0" animBg="1"/>
      <p:bldP spid="46" grpId="0" animBg="1"/>
      <p:bldP spid="47" grpId="0" animBg="1"/>
      <p:bldP spid="60" grpId="0"/>
      <p:bldP spid="61" grpId="0"/>
      <p:bldP spid="62" grpId="0"/>
      <p:bldP spid="6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txBox="1"/>
          <p:nvPr/>
        </p:nvSpPr>
        <p:spPr>
          <a:xfrm>
            <a:off x="1062038" y="365125"/>
            <a:ext cx="4336813"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sp>
        <p:nvSpPr>
          <p:cNvPr id="46" name="文本框 45"/>
          <p:cNvSpPr txBox="1"/>
          <p:nvPr/>
        </p:nvSpPr>
        <p:spPr>
          <a:xfrm>
            <a:off x="4318000" y="1624310"/>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88" name="任意多边形 87"/>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文本框 41"/>
          <p:cNvSpPr txBox="1"/>
          <p:nvPr/>
        </p:nvSpPr>
        <p:spPr>
          <a:xfrm>
            <a:off x="4318000" y="2058730"/>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3" name="文本框 42"/>
          <p:cNvSpPr txBox="1"/>
          <p:nvPr/>
        </p:nvSpPr>
        <p:spPr>
          <a:xfrm>
            <a:off x="4318000" y="3112642"/>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45" name="文本框 44"/>
          <p:cNvSpPr txBox="1"/>
          <p:nvPr/>
        </p:nvSpPr>
        <p:spPr>
          <a:xfrm>
            <a:off x="4318000" y="3547062"/>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4318000" y="4639885"/>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49" name="文本框 48"/>
          <p:cNvSpPr txBox="1"/>
          <p:nvPr/>
        </p:nvSpPr>
        <p:spPr>
          <a:xfrm>
            <a:off x="4318000" y="5074305"/>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down)">
                                      <p:cBhvr>
                                        <p:cTn id="11" dur="500"/>
                                        <p:tgtEl>
                                          <p:spTgt spid="88"/>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1+#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500" fill="hold"/>
                                        <p:tgtEl>
                                          <p:spTgt spid="49"/>
                                        </p:tgtEl>
                                        <p:attrNameLst>
                                          <p:attrName>ppt_x</p:attrName>
                                        </p:attrNameLst>
                                      </p:cBhvr>
                                      <p:tavLst>
                                        <p:tav tm="0">
                                          <p:val>
                                            <p:strVal val="1+#ppt_w/2"/>
                                          </p:val>
                                        </p:tav>
                                        <p:tav tm="100000">
                                          <p:val>
                                            <p:strVal val="#ppt_x"/>
                                          </p:val>
                                        </p:tav>
                                      </p:tavLst>
                                    </p:anim>
                                    <p:anim calcmode="lin" valueType="num">
                                      <p:cBhvr additive="base">
                                        <p:cTn id="41"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88" grpId="0" animBg="1"/>
      <p:bldP spid="42" grpId="0"/>
      <p:bldP spid="43" grpId="0"/>
      <p:bldP spid="45" grpId="0"/>
      <p:bldP spid="47" grpId="0"/>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标题 1"/>
          <p:cNvSpPr txBox="1"/>
          <p:nvPr/>
        </p:nvSpPr>
        <p:spPr>
          <a:xfrm>
            <a:off x="1062038" y="365125"/>
            <a:ext cx="3801792" cy="549275"/>
          </a:xfrm>
          <a:prstGeom prst="rect">
            <a:avLst/>
          </a:prstGeom>
        </p:spPr>
        <p:txBody>
          <a:bodyPr vert="horz" lIns="91440" tIns="45720" rIns="91440" bIns="45720" rtlCol="0" anchor="ctr">
            <a:normAutofit/>
          </a:bodyPr>
          <a:lstStyle>
            <a:defPPr>
              <a:defRPr lang="zh-CN"/>
            </a:defPPr>
            <a:lvl1pPr defTabSz="914400" eaLnBrk="1" fontAlgn="auto" latinLnBrk="0" hangingPunct="1">
              <a:lnSpc>
                <a:spcPct val="90000"/>
              </a:lnSpc>
              <a:spcAft>
                <a:spcPts val="0"/>
              </a:spcAft>
              <a:buNone/>
              <a:defRPr sz="2400">
                <a:solidFill>
                  <a:schemeClr val="tx2"/>
                </a:solidFill>
                <a:latin typeface="+mn-ea"/>
                <a:ea typeface="+mn-ea"/>
                <a:cs typeface="+mj-cs"/>
              </a:defRPr>
            </a:lvl1pPr>
          </a:lstStyle>
          <a:p>
            <a:r>
              <a:rPr lang="zh-CN" altLang="en-US" dirty="0"/>
              <a:t>可编辑的药品图</a:t>
            </a:r>
          </a:p>
        </p:txBody>
      </p:sp>
      <p:sp>
        <p:nvSpPr>
          <p:cNvPr id="280" name="AutoShape 14"/>
          <p:cNvSpPr>
            <a:spLocks noChangeArrowheads="1"/>
          </p:cNvSpPr>
          <p:nvPr/>
        </p:nvSpPr>
        <p:spPr bwMode="gray">
          <a:xfrm>
            <a:off x="5876386" y="939801"/>
            <a:ext cx="439229" cy="5649073"/>
          </a:xfrm>
          <a:prstGeom prst="roundRect">
            <a:avLst>
              <a:gd name="adj" fmla="val 50000"/>
            </a:avLst>
          </a:prstGeom>
          <a:solidFill>
            <a:sysClr val="windowText" lastClr="000000">
              <a:lumMod val="65000"/>
              <a:lumOff val="35000"/>
              <a:alpha val="69804"/>
            </a:sysClr>
          </a:solidFill>
          <a:ln w="12700" cmpd="sng">
            <a:noFill/>
            <a:round/>
          </a:ln>
          <a:effec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281" name="组合 280"/>
          <p:cNvGrpSpPr/>
          <p:nvPr/>
        </p:nvGrpSpPr>
        <p:grpSpPr>
          <a:xfrm>
            <a:off x="1262354" y="2141241"/>
            <a:ext cx="4968281" cy="1019736"/>
            <a:chOff x="946765" y="1891680"/>
            <a:chExt cx="3726211" cy="764802"/>
          </a:xfrm>
        </p:grpSpPr>
        <p:sp>
          <p:nvSpPr>
            <p:cNvPr id="282" name="椭圆 281"/>
            <p:cNvSpPr/>
            <p:nvPr/>
          </p:nvSpPr>
          <p:spPr>
            <a:xfrm flipH="1">
              <a:off x="4483238" y="2152317"/>
              <a:ext cx="189738" cy="189738"/>
            </a:xfrm>
            <a:prstGeom prst="ellipse">
              <a:avLst/>
            </a:prstGeom>
            <a:solidFill>
              <a:srgbClr val="5ABEA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83" name="椭圆形标注 282"/>
            <p:cNvSpPr/>
            <p:nvPr/>
          </p:nvSpPr>
          <p:spPr>
            <a:xfrm rot="15378986">
              <a:off x="1000171" y="1895528"/>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284" name="TextBox 5"/>
            <p:cNvSpPr txBox="1"/>
            <p:nvPr/>
          </p:nvSpPr>
          <p:spPr>
            <a:xfrm>
              <a:off x="946765" y="2071792"/>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02</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285" name="直接连接符 284"/>
            <p:cNvCxnSpPr>
              <a:stCxn id="282" idx="6"/>
            </p:cNvCxnSpPr>
            <p:nvPr/>
          </p:nvCxnSpPr>
          <p:spPr>
            <a:xfrm flipH="1">
              <a:off x="1827759" y="2239929"/>
              <a:ext cx="2635918" cy="0"/>
            </a:xfrm>
            <a:prstGeom prst="line">
              <a:avLst/>
            </a:prstGeom>
            <a:noFill/>
            <a:ln w="19050" cmpd="sng">
              <a:solidFill>
                <a:srgbClr val="5ABEAA"/>
              </a:solidFill>
              <a:round/>
            </a:ln>
            <a:effectLst/>
          </p:spPr>
        </p:cxnSp>
      </p:grpSp>
      <p:grpSp>
        <p:nvGrpSpPr>
          <p:cNvPr id="286" name="组合 285"/>
          <p:cNvGrpSpPr/>
          <p:nvPr/>
        </p:nvGrpSpPr>
        <p:grpSpPr>
          <a:xfrm>
            <a:off x="1262354" y="4339544"/>
            <a:ext cx="4968281" cy="1019736"/>
            <a:chOff x="946765" y="3540407"/>
            <a:chExt cx="3726211" cy="764802"/>
          </a:xfrm>
          <a:effectLst/>
        </p:grpSpPr>
        <p:sp>
          <p:nvSpPr>
            <p:cNvPr id="287" name="椭圆 286"/>
            <p:cNvSpPr/>
            <p:nvPr/>
          </p:nvSpPr>
          <p:spPr>
            <a:xfrm flipH="1">
              <a:off x="4483238" y="3801044"/>
              <a:ext cx="189738" cy="189738"/>
            </a:xfrm>
            <a:prstGeom prst="ellipse">
              <a:avLst/>
            </a:prstGeom>
            <a:solidFill>
              <a:srgbClr val="39ABB1"/>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288" name="直接连接符 287"/>
            <p:cNvCxnSpPr>
              <a:stCxn id="287" idx="6"/>
            </p:cNvCxnSpPr>
            <p:nvPr/>
          </p:nvCxnSpPr>
          <p:spPr>
            <a:xfrm flipH="1">
              <a:off x="1827759" y="3888656"/>
              <a:ext cx="2635918" cy="0"/>
            </a:xfrm>
            <a:prstGeom prst="line">
              <a:avLst/>
            </a:prstGeom>
            <a:noFill/>
            <a:ln w="19050" cmpd="sng">
              <a:solidFill>
                <a:srgbClr val="39ABB1"/>
              </a:solidFill>
              <a:round/>
            </a:ln>
            <a:effectLst/>
          </p:spPr>
        </p:cxnSp>
        <p:sp>
          <p:nvSpPr>
            <p:cNvPr id="289" name="椭圆形标注 288"/>
            <p:cNvSpPr/>
            <p:nvPr/>
          </p:nvSpPr>
          <p:spPr>
            <a:xfrm rot="15378986">
              <a:off x="1000171" y="3544255"/>
              <a:ext cx="764802" cy="757106"/>
            </a:xfrm>
            <a:prstGeom prst="wedgeEllipseCallout">
              <a:avLst>
                <a:gd name="adj1" fmla="val -11257"/>
                <a:gd name="adj2" fmla="val 65210"/>
              </a:avLst>
            </a:prstGeom>
            <a:noFill/>
            <a:ln w="19050" cmpd="sng">
              <a:solidFill>
                <a:srgbClr val="19A5BE"/>
              </a:solidFill>
              <a:round/>
            </a:ln>
            <a:effectLst/>
          </p:spPr>
          <p:txBody>
            <a:bodyPr rtlCol="0" anchor="ctr"/>
            <a:lstStyle/>
            <a:p>
              <a:pPr algn="ctr" defTabSz="1218565" fontAlgn="auto">
                <a:spcBef>
                  <a:spcPts val="0"/>
                </a:spcBef>
                <a:spcAft>
                  <a:spcPts val="0"/>
                </a:spcAft>
                <a:defRPr/>
              </a:pPr>
              <a:endParaRPr lang="en-US" sz="3200" kern="0">
                <a:solidFill>
                  <a:schemeClr val="tx1">
                    <a:lumMod val="65000"/>
                    <a:lumOff val="35000"/>
                  </a:schemeClr>
                </a:solidFill>
                <a:latin typeface="Calibri" panose="020F0502020204030204" pitchFamily="34" charset="0"/>
              </a:endParaRPr>
            </a:p>
          </p:txBody>
        </p:sp>
        <p:sp>
          <p:nvSpPr>
            <p:cNvPr id="290" name="TextBox 11"/>
            <p:cNvSpPr txBox="1"/>
            <p:nvPr/>
          </p:nvSpPr>
          <p:spPr>
            <a:xfrm>
              <a:off x="946765" y="3729543"/>
              <a:ext cx="844361" cy="40164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600" b="0" dirty="0">
                  <a:solidFill>
                    <a:schemeClr val="tx1">
                      <a:lumMod val="65000"/>
                      <a:lumOff val="35000"/>
                    </a:schemeClr>
                  </a:solidFill>
                  <a:latin typeface="Arial Rounded MT Bold" panose="020F0704030504030204" pitchFamily="34" charset="0"/>
                  <a:cs typeface="Times New Roman" panose="02020603050405020304" pitchFamily="18" charset="0"/>
                </a:rPr>
                <a:t>04</a:t>
              </a:r>
              <a:endParaRPr lang="zh-CN" altLang="en-US" sz="36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grpSp>
      <p:grpSp>
        <p:nvGrpSpPr>
          <p:cNvPr id="291" name="组合 290"/>
          <p:cNvGrpSpPr/>
          <p:nvPr/>
        </p:nvGrpSpPr>
        <p:grpSpPr>
          <a:xfrm>
            <a:off x="5973497" y="1037652"/>
            <a:ext cx="5022044" cy="1019736"/>
            <a:chOff x="4480122" y="1063989"/>
            <a:chExt cx="3766533" cy="764802"/>
          </a:xfrm>
        </p:grpSpPr>
        <p:sp>
          <p:nvSpPr>
            <p:cNvPr id="292" name="椭圆 291"/>
            <p:cNvSpPr/>
            <p:nvPr/>
          </p:nvSpPr>
          <p:spPr>
            <a:xfrm>
              <a:off x="4480122" y="1324626"/>
              <a:ext cx="189738" cy="189738"/>
            </a:xfrm>
            <a:prstGeom prst="ellipse">
              <a:avLst/>
            </a:prstGeom>
            <a:solidFill>
              <a:srgbClr val="5ABEA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93" name="椭圆形标注 292"/>
            <p:cNvSpPr/>
            <p:nvPr/>
          </p:nvSpPr>
          <p:spPr>
            <a:xfrm rot="6221014" flipH="1">
              <a:off x="7428447" y="1067837"/>
              <a:ext cx="764802" cy="757106"/>
            </a:xfrm>
            <a:prstGeom prst="wedgeEllipseCallout">
              <a:avLst>
                <a:gd name="adj1" fmla="val -11257"/>
                <a:gd name="adj2" fmla="val 65210"/>
              </a:avLst>
            </a:prstGeom>
            <a:noFill/>
            <a:ln w="19050" cmpd="sng">
              <a:solidFill>
                <a:srgbClr val="5ABEAA"/>
              </a:solidFill>
              <a:round/>
            </a:ln>
            <a:effectLst/>
          </p:spPr>
          <p:txBody>
            <a:bodyPr/>
            <a:lstStyle/>
            <a:p>
              <a:pP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294" name="TextBox 15"/>
            <p:cNvSpPr txBox="1"/>
            <p:nvPr/>
          </p:nvSpPr>
          <p:spPr>
            <a:xfrm flipH="1">
              <a:off x="7402294" y="1253125"/>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01</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295" name="直接连接符 294"/>
            <p:cNvCxnSpPr>
              <a:stCxn id="292" idx="6"/>
            </p:cNvCxnSpPr>
            <p:nvPr/>
          </p:nvCxnSpPr>
          <p:spPr>
            <a:xfrm>
              <a:off x="4650296" y="1412238"/>
              <a:ext cx="2682718" cy="0"/>
            </a:xfrm>
            <a:prstGeom prst="line">
              <a:avLst/>
            </a:prstGeom>
            <a:noFill/>
            <a:ln w="19050" cmpd="sng">
              <a:solidFill>
                <a:srgbClr val="5ABEAA"/>
              </a:solidFill>
              <a:round/>
            </a:ln>
            <a:effectLst/>
          </p:spPr>
        </p:cxnSp>
      </p:grpSp>
      <p:grpSp>
        <p:nvGrpSpPr>
          <p:cNvPr id="296" name="组合 295"/>
          <p:cNvGrpSpPr/>
          <p:nvPr/>
        </p:nvGrpSpPr>
        <p:grpSpPr>
          <a:xfrm>
            <a:off x="5973497" y="3235956"/>
            <a:ext cx="5022044" cy="1019736"/>
            <a:chOff x="4480122" y="2712716"/>
            <a:chExt cx="3766533" cy="764802"/>
          </a:xfrm>
        </p:grpSpPr>
        <p:sp>
          <p:nvSpPr>
            <p:cNvPr id="297" name="椭圆 296"/>
            <p:cNvSpPr/>
            <p:nvPr/>
          </p:nvSpPr>
          <p:spPr>
            <a:xfrm>
              <a:off x="4480122" y="2973353"/>
              <a:ext cx="189738" cy="189738"/>
            </a:xfrm>
            <a:prstGeom prst="ellipse">
              <a:avLst/>
            </a:prstGeom>
            <a:solidFill>
              <a:srgbClr val="55C3C8"/>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98" name="椭圆形标注 297"/>
            <p:cNvSpPr/>
            <p:nvPr/>
          </p:nvSpPr>
          <p:spPr>
            <a:xfrm rot="6221014" flipH="1">
              <a:off x="7428447" y="2716564"/>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299" name="TextBox 20"/>
            <p:cNvSpPr txBox="1"/>
            <p:nvPr/>
          </p:nvSpPr>
          <p:spPr>
            <a:xfrm flipH="1">
              <a:off x="7402294" y="2892828"/>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03</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300" name="直接连接符 299"/>
            <p:cNvCxnSpPr>
              <a:stCxn id="297" idx="6"/>
            </p:cNvCxnSpPr>
            <p:nvPr/>
          </p:nvCxnSpPr>
          <p:spPr>
            <a:xfrm>
              <a:off x="4650291" y="3060965"/>
              <a:ext cx="2682718" cy="0"/>
            </a:xfrm>
            <a:prstGeom prst="line">
              <a:avLst/>
            </a:prstGeom>
            <a:noFill/>
            <a:ln w="19050" cmpd="sng">
              <a:solidFill>
                <a:srgbClr val="55C3C8"/>
              </a:solidFill>
              <a:round/>
            </a:ln>
            <a:effectLst/>
          </p:spPr>
        </p:cxnSp>
      </p:grpSp>
      <p:grpSp>
        <p:nvGrpSpPr>
          <p:cNvPr id="301" name="组合 300"/>
          <p:cNvGrpSpPr/>
          <p:nvPr/>
        </p:nvGrpSpPr>
        <p:grpSpPr>
          <a:xfrm>
            <a:off x="5973497" y="5464210"/>
            <a:ext cx="4961884" cy="1019736"/>
            <a:chOff x="4480122" y="4383906"/>
            <a:chExt cx="3721413" cy="764802"/>
          </a:xfrm>
        </p:grpSpPr>
        <p:sp>
          <p:nvSpPr>
            <p:cNvPr id="302" name="椭圆形标注 301"/>
            <p:cNvSpPr/>
            <p:nvPr/>
          </p:nvSpPr>
          <p:spPr>
            <a:xfrm rot="6221014" flipH="1">
              <a:off x="7428447" y="4387754"/>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grpSp>
          <p:nvGrpSpPr>
            <p:cNvPr id="303" name="组合 302"/>
            <p:cNvGrpSpPr/>
            <p:nvPr/>
          </p:nvGrpSpPr>
          <p:grpSpPr>
            <a:xfrm>
              <a:off x="4480122" y="4591090"/>
              <a:ext cx="3721413" cy="364715"/>
              <a:chOff x="4480122" y="4591090"/>
              <a:chExt cx="3721413" cy="364715"/>
            </a:xfrm>
          </p:grpSpPr>
          <p:sp>
            <p:nvSpPr>
              <p:cNvPr id="304" name="椭圆 303"/>
              <p:cNvSpPr/>
              <p:nvPr/>
            </p:nvSpPr>
            <p:spPr>
              <a:xfrm>
                <a:off x="4480122" y="4644543"/>
                <a:ext cx="189738" cy="189738"/>
              </a:xfrm>
              <a:prstGeom prst="ellipse">
                <a:avLst/>
              </a:prstGeom>
              <a:solidFill>
                <a:srgbClr val="66B699"/>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305" name="直接连接符 304"/>
              <p:cNvCxnSpPr>
                <a:stCxn id="304" idx="6"/>
              </p:cNvCxnSpPr>
              <p:nvPr/>
            </p:nvCxnSpPr>
            <p:spPr>
              <a:xfrm>
                <a:off x="4650291" y="4732155"/>
                <a:ext cx="2682718" cy="0"/>
              </a:xfrm>
              <a:prstGeom prst="line">
                <a:avLst/>
              </a:prstGeom>
              <a:noFill/>
              <a:ln w="19050" cmpd="sng">
                <a:solidFill>
                  <a:srgbClr val="66B699"/>
                </a:solidFill>
                <a:round/>
              </a:ln>
              <a:effectLst/>
            </p:spPr>
          </p:cxnSp>
          <p:sp>
            <p:nvSpPr>
              <p:cNvPr id="306" name="TextBox 27"/>
              <p:cNvSpPr txBox="1"/>
              <p:nvPr/>
            </p:nvSpPr>
            <p:spPr>
              <a:xfrm flipH="1">
                <a:off x="7357174" y="4591090"/>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05</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grpSp>
      </p:grpSp>
      <p:sp>
        <p:nvSpPr>
          <p:cNvPr id="307" name="TextBox 28"/>
          <p:cNvSpPr txBox="1"/>
          <p:nvPr/>
        </p:nvSpPr>
        <p:spPr>
          <a:xfrm>
            <a:off x="2351584" y="1157510"/>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08" name="TextBox 29"/>
          <p:cNvSpPr txBox="1"/>
          <p:nvPr/>
        </p:nvSpPr>
        <p:spPr>
          <a:xfrm>
            <a:off x="6341152" y="2279782"/>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09" name="TextBox 30"/>
          <p:cNvSpPr txBox="1"/>
          <p:nvPr/>
        </p:nvSpPr>
        <p:spPr>
          <a:xfrm>
            <a:off x="2351584" y="3443830"/>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10" name="TextBox 31"/>
          <p:cNvSpPr txBox="1"/>
          <p:nvPr/>
        </p:nvSpPr>
        <p:spPr>
          <a:xfrm>
            <a:off x="6341152" y="4566102"/>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11" name="TextBox 32"/>
          <p:cNvSpPr txBox="1"/>
          <p:nvPr/>
        </p:nvSpPr>
        <p:spPr>
          <a:xfrm>
            <a:off x="2379072" y="5672333"/>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arn(inVertical)">
                                      <p:cBhvr>
                                        <p:cTn id="7" dur="500"/>
                                        <p:tgtEl>
                                          <p:spTgt spid="12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80"/>
                                        </p:tgtEl>
                                        <p:attrNameLst>
                                          <p:attrName>style.visibility</p:attrName>
                                        </p:attrNameLst>
                                      </p:cBhvr>
                                      <p:to>
                                        <p:strVal val="visible"/>
                                      </p:to>
                                    </p:set>
                                    <p:animEffect transition="in" filter="barn(outHorizontal)">
                                      <p:cBhvr>
                                        <p:cTn id="11" dur="500"/>
                                        <p:tgtEl>
                                          <p:spTgt spid="28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91"/>
                                        </p:tgtEl>
                                        <p:attrNameLst>
                                          <p:attrName>style.visibility</p:attrName>
                                        </p:attrNameLst>
                                      </p:cBhvr>
                                      <p:to>
                                        <p:strVal val="visible"/>
                                      </p:to>
                                    </p:set>
                                    <p:animEffect transition="in" filter="wipe(left)">
                                      <p:cBhvr>
                                        <p:cTn id="15" dur="500"/>
                                        <p:tgtEl>
                                          <p:spTgt spid="291"/>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307"/>
                                        </p:tgtEl>
                                        <p:attrNameLst>
                                          <p:attrName>style.visibility</p:attrName>
                                        </p:attrNameLst>
                                      </p:cBhvr>
                                      <p:to>
                                        <p:strVal val="visible"/>
                                      </p:to>
                                    </p:set>
                                    <p:animEffect transition="in" filter="wipe(right)">
                                      <p:cBhvr>
                                        <p:cTn id="18" dur="500"/>
                                        <p:tgtEl>
                                          <p:spTgt spid="30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08"/>
                                        </p:tgtEl>
                                        <p:attrNameLst>
                                          <p:attrName>style.visibility</p:attrName>
                                        </p:attrNameLst>
                                      </p:cBhvr>
                                      <p:to>
                                        <p:strVal val="visible"/>
                                      </p:to>
                                    </p:set>
                                    <p:animEffect transition="in" filter="wipe(left)">
                                      <p:cBhvr>
                                        <p:cTn id="22" dur="500"/>
                                        <p:tgtEl>
                                          <p:spTgt spid="308"/>
                                        </p:tgtEl>
                                      </p:cBhvr>
                                    </p:animEffect>
                                  </p:childTnLst>
                                </p:cTn>
                              </p:par>
                              <p:par>
                                <p:cTn id="23" presetID="22" presetClass="entr" presetSubtype="2" fill="hold" nodeType="withEffect">
                                  <p:stCondLst>
                                    <p:cond delay="0"/>
                                  </p:stCondLst>
                                  <p:childTnLst>
                                    <p:set>
                                      <p:cBhvr>
                                        <p:cTn id="24" dur="1" fill="hold">
                                          <p:stCondLst>
                                            <p:cond delay="0"/>
                                          </p:stCondLst>
                                        </p:cTn>
                                        <p:tgtEl>
                                          <p:spTgt spid="281"/>
                                        </p:tgtEl>
                                        <p:attrNameLst>
                                          <p:attrName>style.visibility</p:attrName>
                                        </p:attrNameLst>
                                      </p:cBhvr>
                                      <p:to>
                                        <p:strVal val="visible"/>
                                      </p:to>
                                    </p:set>
                                    <p:animEffect transition="in" filter="wipe(right)">
                                      <p:cBhvr>
                                        <p:cTn id="25" dur="500"/>
                                        <p:tgtEl>
                                          <p:spTgt spid="2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96"/>
                                        </p:tgtEl>
                                        <p:attrNameLst>
                                          <p:attrName>style.visibility</p:attrName>
                                        </p:attrNameLst>
                                      </p:cBhvr>
                                      <p:to>
                                        <p:strVal val="visible"/>
                                      </p:to>
                                    </p:set>
                                    <p:animEffect transition="in" filter="wipe(left)">
                                      <p:cBhvr>
                                        <p:cTn id="29" dur="500"/>
                                        <p:tgtEl>
                                          <p:spTgt spid="29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09"/>
                                        </p:tgtEl>
                                        <p:attrNameLst>
                                          <p:attrName>style.visibility</p:attrName>
                                        </p:attrNameLst>
                                      </p:cBhvr>
                                      <p:to>
                                        <p:strVal val="visible"/>
                                      </p:to>
                                    </p:set>
                                    <p:animEffect transition="in" filter="wipe(right)">
                                      <p:cBhvr>
                                        <p:cTn id="32" dur="500"/>
                                        <p:tgtEl>
                                          <p:spTgt spid="309"/>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310"/>
                                        </p:tgtEl>
                                        <p:attrNameLst>
                                          <p:attrName>style.visibility</p:attrName>
                                        </p:attrNameLst>
                                      </p:cBhvr>
                                      <p:to>
                                        <p:strVal val="visible"/>
                                      </p:to>
                                    </p:set>
                                    <p:animEffect transition="in" filter="wipe(left)">
                                      <p:cBhvr>
                                        <p:cTn id="36" dur="500"/>
                                        <p:tgtEl>
                                          <p:spTgt spid="310"/>
                                        </p:tgtEl>
                                      </p:cBhvr>
                                    </p:animEffect>
                                  </p:childTnLst>
                                </p:cTn>
                              </p:par>
                              <p:par>
                                <p:cTn id="37" presetID="22" presetClass="entr" presetSubtype="2" fill="hold" nodeType="withEffect">
                                  <p:stCondLst>
                                    <p:cond delay="0"/>
                                  </p:stCondLst>
                                  <p:childTnLst>
                                    <p:set>
                                      <p:cBhvr>
                                        <p:cTn id="38" dur="1" fill="hold">
                                          <p:stCondLst>
                                            <p:cond delay="0"/>
                                          </p:stCondLst>
                                        </p:cTn>
                                        <p:tgtEl>
                                          <p:spTgt spid="286"/>
                                        </p:tgtEl>
                                        <p:attrNameLst>
                                          <p:attrName>style.visibility</p:attrName>
                                        </p:attrNameLst>
                                      </p:cBhvr>
                                      <p:to>
                                        <p:strVal val="visible"/>
                                      </p:to>
                                    </p:set>
                                    <p:animEffect transition="in" filter="wipe(right)">
                                      <p:cBhvr>
                                        <p:cTn id="39" dur="500"/>
                                        <p:tgtEl>
                                          <p:spTgt spid="286"/>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301"/>
                                        </p:tgtEl>
                                        <p:attrNameLst>
                                          <p:attrName>style.visibility</p:attrName>
                                        </p:attrNameLst>
                                      </p:cBhvr>
                                      <p:to>
                                        <p:strVal val="visible"/>
                                      </p:to>
                                    </p:set>
                                    <p:animEffect transition="in" filter="wipe(left)">
                                      <p:cBhvr>
                                        <p:cTn id="43" dur="500"/>
                                        <p:tgtEl>
                                          <p:spTgt spid="301"/>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311"/>
                                        </p:tgtEl>
                                        <p:attrNameLst>
                                          <p:attrName>style.visibility</p:attrName>
                                        </p:attrNameLst>
                                      </p:cBhvr>
                                      <p:to>
                                        <p:strVal val="visible"/>
                                      </p:to>
                                    </p:set>
                                    <p:animEffect transition="in" filter="wipe(right)">
                                      <p:cBhvr>
                                        <p:cTn id="46"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280" grpId="0" animBg="1"/>
      <p:bldP spid="307" grpId="0"/>
      <p:bldP spid="308" grpId="0"/>
      <p:bldP spid="309" grpId="0"/>
      <p:bldP spid="310" grpId="0"/>
      <p:bldP spid="3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可编辑的数据图</a:t>
            </a: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898" y="1705969"/>
            <a:ext cx="6765580" cy="3805639"/>
          </a:xfrm>
          <a:prstGeom prst="rect">
            <a:avLst/>
          </a:prstGeom>
        </p:spPr>
      </p:pic>
      <p:sp>
        <p:nvSpPr>
          <p:cNvPr id="41" name="矩形 40"/>
          <p:cNvSpPr/>
          <p:nvPr/>
        </p:nvSpPr>
        <p:spPr>
          <a:xfrm>
            <a:off x="981454" y="3455267"/>
            <a:ext cx="2234226" cy="1862048"/>
          </a:xfrm>
          <a:prstGeom prst="rect">
            <a:avLst/>
          </a:prstGeom>
        </p:spPr>
        <p:txBody>
          <a:bodyPr wrap="square">
            <a:spAutoFit/>
          </a:bodyPr>
          <a:lstStyle/>
          <a:p>
            <a:pPr>
              <a:lnSpc>
                <a:spcPct val="150000"/>
              </a:lnSpc>
              <a:spcAft>
                <a:spcPts val="1200"/>
              </a:spcAft>
            </a:pPr>
            <a:r>
              <a:rPr lang="zh-CN" altLang="zh-CN" sz="100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00" dirty="0">
                <a:solidFill>
                  <a:schemeClr val="tx1">
                    <a:lumMod val="75000"/>
                    <a:lumOff val="25000"/>
                  </a:schemeClr>
                </a:solidFill>
                <a:latin typeface="+mj-ea"/>
              </a:rPr>
              <a:t>PPT</a:t>
            </a:r>
            <a:r>
              <a:rPr lang="zh-CN" altLang="zh-CN" sz="1000" dirty="0">
                <a:solidFill>
                  <a:schemeClr val="tx1">
                    <a:lumMod val="75000"/>
                    <a:lumOff val="25000"/>
                  </a:schemeClr>
                </a:solidFill>
                <a:latin typeface="+mj-ea"/>
              </a:rPr>
              <a:t>作品</a:t>
            </a:r>
            <a:endParaRPr lang="en-US" altLang="zh-CN" sz="1000" dirty="0">
              <a:solidFill>
                <a:schemeClr val="tx1">
                  <a:lumMod val="75000"/>
                  <a:lumOff val="25000"/>
                </a:schemeClr>
              </a:solidFill>
              <a:latin typeface="+mj-ea"/>
            </a:endParaRPr>
          </a:p>
          <a:p>
            <a:pPr>
              <a:lnSpc>
                <a:spcPct val="150000"/>
              </a:lnSpc>
              <a:spcAft>
                <a:spcPts val="1200"/>
              </a:spcAft>
            </a:pPr>
            <a:r>
              <a:rPr lang="zh-CN" altLang="zh-CN" sz="1000" dirty="0">
                <a:solidFill>
                  <a:schemeClr val="tx1">
                    <a:lumMod val="75000"/>
                    <a:lumOff val="25000"/>
                  </a:schemeClr>
                </a:solidFill>
                <a:latin typeface="+mj-ea"/>
              </a:rPr>
              <a:t>本套模板是高质量专业的商业通用</a:t>
            </a:r>
            <a:r>
              <a:rPr lang="en-US" altLang="zh-CN" sz="1000" dirty="0">
                <a:solidFill>
                  <a:schemeClr val="tx1">
                    <a:lumMod val="75000"/>
                    <a:lumOff val="25000"/>
                  </a:schemeClr>
                </a:solidFill>
                <a:latin typeface="+mj-ea"/>
              </a:rPr>
              <a:t>PPT</a:t>
            </a:r>
            <a:r>
              <a:rPr lang="zh-CN" altLang="zh-CN" sz="1000" dirty="0">
                <a:solidFill>
                  <a:schemeClr val="tx1">
                    <a:lumMod val="75000"/>
                    <a:lumOff val="25000"/>
                  </a:schemeClr>
                </a:solidFill>
                <a:latin typeface="+mj-ea"/>
              </a:rPr>
              <a:t>模板，内容可随意更改！</a:t>
            </a:r>
          </a:p>
        </p:txBody>
      </p:sp>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454" y="1705969"/>
            <a:ext cx="3947867" cy="1634416"/>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7153" y="3424634"/>
            <a:ext cx="1485397" cy="2119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par>
                                <p:cTn id="8" presetID="53" presetClass="entr" presetSubtype="16"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 calcmode="lin" valueType="num">
                                      <p:cBhvr>
                                        <p:cTn id="10" dur="500" fill="hold"/>
                                        <p:tgtEl>
                                          <p:spTgt spid="42"/>
                                        </p:tgtEl>
                                        <p:attrNameLst>
                                          <p:attrName>ppt_w</p:attrName>
                                        </p:attrNameLst>
                                      </p:cBhvr>
                                      <p:tavLst>
                                        <p:tav tm="0">
                                          <p:val>
                                            <p:fltVal val="0"/>
                                          </p:val>
                                        </p:tav>
                                        <p:tav tm="100000">
                                          <p:val>
                                            <p:strVal val="#ppt_w"/>
                                          </p:val>
                                        </p:tav>
                                      </p:tavLst>
                                    </p:anim>
                                    <p:anim calcmode="lin" valueType="num">
                                      <p:cBhvr>
                                        <p:cTn id="11" dur="500" fill="hold"/>
                                        <p:tgtEl>
                                          <p:spTgt spid="42"/>
                                        </p:tgtEl>
                                        <p:attrNameLst>
                                          <p:attrName>ppt_h</p:attrName>
                                        </p:attrNameLst>
                                      </p:cBhvr>
                                      <p:tavLst>
                                        <p:tav tm="0">
                                          <p:val>
                                            <p:fltVal val="0"/>
                                          </p:val>
                                        </p:tav>
                                        <p:tav tm="100000">
                                          <p:val>
                                            <p:strVal val="#ppt_h"/>
                                          </p:val>
                                        </p:tav>
                                      </p:tavLst>
                                    </p:anim>
                                    <p:animEffect transition="in" filter="fade">
                                      <p:cBhvr>
                                        <p:cTn id="12" dur="500"/>
                                        <p:tgtEl>
                                          <p:spTgt spid="42"/>
                                        </p:tgtEl>
                                      </p:cBhvr>
                                    </p:animEffect>
                                  </p:childTnLst>
                                </p:cTn>
                              </p:par>
                              <p:par>
                                <p:cTn id="13" presetID="53" presetClass="entr" presetSubtype="16"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fltVal val="0"/>
                                          </p:val>
                                        </p:tav>
                                        <p:tav tm="100000">
                                          <p:val>
                                            <p:strVal val="#ppt_w"/>
                                          </p:val>
                                        </p:tav>
                                      </p:tavLst>
                                    </p:anim>
                                    <p:anim calcmode="lin" valueType="num">
                                      <p:cBhvr>
                                        <p:cTn id="16" dur="500" fill="hold"/>
                                        <p:tgtEl>
                                          <p:spTgt spid="43"/>
                                        </p:tgtEl>
                                        <p:attrNameLst>
                                          <p:attrName>ppt_h</p:attrName>
                                        </p:attrNameLst>
                                      </p:cBhvr>
                                      <p:tavLst>
                                        <p:tav tm="0">
                                          <p:val>
                                            <p:fltVal val="0"/>
                                          </p:val>
                                        </p:tav>
                                        <p:tav tm="100000">
                                          <p:val>
                                            <p:strVal val="#ppt_h"/>
                                          </p:val>
                                        </p:tav>
                                      </p:tavLst>
                                    </p:anim>
                                    <p:animEffect transition="in" filter="fade">
                                      <p:cBhvr>
                                        <p:cTn id="17" dur="500"/>
                                        <p:tgtEl>
                                          <p:spTgt spid="43"/>
                                        </p:tgtEl>
                                      </p:cBhvr>
                                    </p:animEffect>
                                  </p:childTnLst>
                                </p:cTn>
                              </p:par>
                              <p:par>
                                <p:cTn id="18" presetID="53" presetClass="entr" presetSubtype="16" fill="hold" nodeType="withEffect">
                                  <p:stCondLst>
                                    <p:cond delay="200"/>
                                  </p:stCondLst>
                                  <p:childTnLst>
                                    <p:set>
                                      <p:cBhvr>
                                        <p:cTn id="19" dur="1" fill="hold">
                                          <p:stCondLst>
                                            <p:cond delay="0"/>
                                          </p:stCondLst>
                                        </p:cTn>
                                        <p:tgtEl>
                                          <p:spTgt spid="40"/>
                                        </p:tgtEl>
                                        <p:attrNameLst>
                                          <p:attrName>style.visibility</p:attrName>
                                        </p:attrNameLst>
                                      </p:cBhvr>
                                      <p:to>
                                        <p:strVal val="visible"/>
                                      </p:to>
                                    </p:set>
                                    <p:anim calcmode="lin" valueType="num">
                                      <p:cBhvr>
                                        <p:cTn id="20" dur="1000" fill="hold"/>
                                        <p:tgtEl>
                                          <p:spTgt spid="40"/>
                                        </p:tgtEl>
                                        <p:attrNameLst>
                                          <p:attrName>ppt_w</p:attrName>
                                        </p:attrNameLst>
                                      </p:cBhvr>
                                      <p:tavLst>
                                        <p:tav tm="0">
                                          <p:val>
                                            <p:fltVal val="0"/>
                                          </p:val>
                                        </p:tav>
                                        <p:tav tm="100000">
                                          <p:val>
                                            <p:strVal val="#ppt_w"/>
                                          </p:val>
                                        </p:tav>
                                      </p:tavLst>
                                    </p:anim>
                                    <p:anim calcmode="lin" valueType="num">
                                      <p:cBhvr>
                                        <p:cTn id="21" dur="1000" fill="hold"/>
                                        <p:tgtEl>
                                          <p:spTgt spid="40"/>
                                        </p:tgtEl>
                                        <p:attrNameLst>
                                          <p:attrName>ppt_h</p:attrName>
                                        </p:attrNameLst>
                                      </p:cBhvr>
                                      <p:tavLst>
                                        <p:tav tm="0">
                                          <p:val>
                                            <p:fltVal val="0"/>
                                          </p:val>
                                        </p:tav>
                                        <p:tav tm="100000">
                                          <p:val>
                                            <p:strVal val="#ppt_h"/>
                                          </p:val>
                                        </p:tav>
                                      </p:tavLst>
                                    </p:anim>
                                    <p:animEffect transition="in" filter="fade">
                                      <p:cBhvr>
                                        <p:cTn id="22" dur="1000"/>
                                        <p:tgtEl>
                                          <p:spTgt spid="40"/>
                                        </p:tgtEl>
                                      </p:cBhvr>
                                    </p:animEffect>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3"/>
          <a:srcRect t="20133"/>
          <a:stretch>
            <a:fillRect/>
          </a:stretch>
        </p:blipFill>
        <p:spPr>
          <a:xfrm>
            <a:off x="3538612" y="-29029"/>
            <a:ext cx="5114776" cy="4528456"/>
          </a:xfrm>
          <a:prstGeom prst="rect">
            <a:avLst/>
          </a:prstGeom>
          <a:solidFill>
            <a:srgbClr val="E7F5F6"/>
          </a:solidFill>
        </p:spPr>
      </p:pic>
      <p:grpSp>
        <p:nvGrpSpPr>
          <p:cNvPr id="117" name="组合 116"/>
          <p:cNvGrpSpPr/>
          <p:nvPr/>
        </p:nvGrpSpPr>
        <p:grpSpPr>
          <a:xfrm>
            <a:off x="10632504" y="3690397"/>
            <a:ext cx="1457302" cy="746715"/>
            <a:chOff x="9175202" y="2082089"/>
            <a:chExt cx="2537422" cy="1300163"/>
          </a:xfrm>
        </p:grpSpPr>
        <p:sp>
          <p:nvSpPr>
            <p:cNvPr id="116" name="圆角矩形 115"/>
            <p:cNvSpPr/>
            <p:nvPr/>
          </p:nvSpPr>
          <p:spPr>
            <a:xfrm>
              <a:off x="9175202" y="2132856"/>
              <a:ext cx="2537422" cy="1152115"/>
            </a:xfrm>
            <a:prstGeom prst="roundRect">
              <a:avLst/>
            </a:prstGeom>
            <a:solidFill>
              <a:srgbClr val="C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9309048" y="2082089"/>
              <a:ext cx="2351628" cy="1300163"/>
              <a:chOff x="9309048" y="2082089"/>
              <a:chExt cx="2351628" cy="1300163"/>
            </a:xfrm>
          </p:grpSpPr>
          <p:sp>
            <p:nvSpPr>
              <p:cNvPr id="104" name="Freeform 65"/>
              <p:cNvSpPr/>
              <p:nvPr/>
            </p:nvSpPr>
            <p:spPr bwMode="auto">
              <a:xfrm rot="886028">
                <a:off x="9309048" y="2082089"/>
                <a:ext cx="1928813" cy="1300163"/>
              </a:xfrm>
              <a:custGeom>
                <a:avLst/>
                <a:gdLst>
                  <a:gd name="T0" fmla="*/ 619 w 628"/>
                  <a:gd name="T1" fmla="*/ 216 h 423"/>
                  <a:gd name="T2" fmla="*/ 567 w 628"/>
                  <a:gd name="T3" fmla="*/ 298 h 423"/>
                  <a:gd name="T4" fmla="*/ 138 w 628"/>
                  <a:gd name="T5" fmla="*/ 413 h 423"/>
                  <a:gd name="T6" fmla="*/ 52 w 628"/>
                  <a:gd name="T7" fmla="*/ 368 h 423"/>
                  <a:gd name="T8" fmla="*/ 9 w 628"/>
                  <a:gd name="T9" fmla="*/ 207 h 423"/>
                  <a:gd name="T10" fmla="*/ 61 w 628"/>
                  <a:gd name="T11" fmla="*/ 125 h 423"/>
                  <a:gd name="T12" fmla="*/ 490 w 628"/>
                  <a:gd name="T13" fmla="*/ 10 h 423"/>
                  <a:gd name="T14" fmla="*/ 576 w 628"/>
                  <a:gd name="T15" fmla="*/ 55 h 423"/>
                  <a:gd name="T16" fmla="*/ 619 w 628"/>
                  <a:gd name="T17" fmla="*/ 21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8" h="423">
                    <a:moveTo>
                      <a:pt x="619" y="216"/>
                    </a:moveTo>
                    <a:cubicBezTo>
                      <a:pt x="628" y="251"/>
                      <a:pt x="605" y="287"/>
                      <a:pt x="567" y="298"/>
                    </a:cubicBezTo>
                    <a:cubicBezTo>
                      <a:pt x="138" y="413"/>
                      <a:pt x="138" y="413"/>
                      <a:pt x="138" y="413"/>
                    </a:cubicBezTo>
                    <a:cubicBezTo>
                      <a:pt x="100" y="423"/>
                      <a:pt x="61" y="403"/>
                      <a:pt x="52" y="368"/>
                    </a:cubicBezTo>
                    <a:cubicBezTo>
                      <a:pt x="9" y="207"/>
                      <a:pt x="9" y="207"/>
                      <a:pt x="9" y="207"/>
                    </a:cubicBezTo>
                    <a:cubicBezTo>
                      <a:pt x="0" y="172"/>
                      <a:pt x="23" y="135"/>
                      <a:pt x="61" y="125"/>
                    </a:cubicBezTo>
                    <a:cubicBezTo>
                      <a:pt x="490" y="10"/>
                      <a:pt x="490" y="10"/>
                      <a:pt x="490" y="10"/>
                    </a:cubicBezTo>
                    <a:cubicBezTo>
                      <a:pt x="528" y="0"/>
                      <a:pt x="567" y="20"/>
                      <a:pt x="576" y="55"/>
                    </a:cubicBezTo>
                    <a:lnTo>
                      <a:pt x="619" y="216"/>
                    </a:lnTo>
                    <a:close/>
                  </a:path>
                </a:pathLst>
              </a:custGeom>
              <a:solidFill>
                <a:srgbClr val="EB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66"/>
              <p:cNvSpPr/>
              <p:nvPr/>
            </p:nvSpPr>
            <p:spPr bwMode="auto">
              <a:xfrm rot="886028">
                <a:off x="9420258" y="2321839"/>
                <a:ext cx="1752600" cy="850900"/>
              </a:xfrm>
              <a:custGeom>
                <a:avLst/>
                <a:gdLst>
                  <a:gd name="T0" fmla="*/ 565 w 571"/>
                  <a:gd name="T1" fmla="*/ 88 h 277"/>
                  <a:gd name="T2" fmla="*/ 533 w 571"/>
                  <a:gd name="T3" fmla="*/ 97 h 277"/>
                  <a:gd name="T4" fmla="*/ 511 w 571"/>
                  <a:gd name="T5" fmla="*/ 103 h 277"/>
                  <a:gd name="T6" fmla="*/ 506 w 571"/>
                  <a:gd name="T7" fmla="*/ 104 h 277"/>
                  <a:gd name="T8" fmla="*/ 466 w 571"/>
                  <a:gd name="T9" fmla="*/ 51 h 277"/>
                  <a:gd name="T10" fmla="*/ 460 w 571"/>
                  <a:gd name="T11" fmla="*/ 52 h 277"/>
                  <a:gd name="T12" fmla="*/ 452 w 571"/>
                  <a:gd name="T13" fmla="*/ 107 h 277"/>
                  <a:gd name="T14" fmla="*/ 386 w 571"/>
                  <a:gd name="T15" fmla="*/ 2 h 277"/>
                  <a:gd name="T16" fmla="*/ 380 w 571"/>
                  <a:gd name="T17" fmla="*/ 4 h 277"/>
                  <a:gd name="T18" fmla="*/ 405 w 571"/>
                  <a:gd name="T19" fmla="*/ 188 h 277"/>
                  <a:gd name="T20" fmla="*/ 351 w 571"/>
                  <a:gd name="T21" fmla="*/ 100 h 277"/>
                  <a:gd name="T22" fmla="*/ 345 w 571"/>
                  <a:gd name="T23" fmla="*/ 101 h 277"/>
                  <a:gd name="T24" fmla="*/ 337 w 571"/>
                  <a:gd name="T25" fmla="*/ 131 h 277"/>
                  <a:gd name="T26" fmla="*/ 333 w 571"/>
                  <a:gd name="T27" fmla="*/ 149 h 277"/>
                  <a:gd name="T28" fmla="*/ 332 w 571"/>
                  <a:gd name="T29" fmla="*/ 150 h 277"/>
                  <a:gd name="T30" fmla="*/ 330 w 571"/>
                  <a:gd name="T31" fmla="*/ 151 h 277"/>
                  <a:gd name="T32" fmla="*/ 267 w 571"/>
                  <a:gd name="T33" fmla="*/ 168 h 277"/>
                  <a:gd name="T34" fmla="*/ 247 w 571"/>
                  <a:gd name="T35" fmla="*/ 173 h 277"/>
                  <a:gd name="T36" fmla="*/ 242 w 571"/>
                  <a:gd name="T37" fmla="*/ 175 h 277"/>
                  <a:gd name="T38" fmla="*/ 203 w 571"/>
                  <a:gd name="T39" fmla="*/ 122 h 277"/>
                  <a:gd name="T40" fmla="*/ 197 w 571"/>
                  <a:gd name="T41" fmla="*/ 123 h 277"/>
                  <a:gd name="T42" fmla="*/ 188 w 571"/>
                  <a:gd name="T43" fmla="*/ 178 h 277"/>
                  <a:gd name="T44" fmla="*/ 123 w 571"/>
                  <a:gd name="T45" fmla="*/ 73 h 277"/>
                  <a:gd name="T46" fmla="*/ 117 w 571"/>
                  <a:gd name="T47" fmla="*/ 75 h 277"/>
                  <a:gd name="T48" fmla="*/ 141 w 571"/>
                  <a:gd name="T49" fmla="*/ 258 h 277"/>
                  <a:gd name="T50" fmla="*/ 87 w 571"/>
                  <a:gd name="T51" fmla="*/ 171 h 277"/>
                  <a:gd name="T52" fmla="*/ 81 w 571"/>
                  <a:gd name="T53" fmla="*/ 172 h 277"/>
                  <a:gd name="T54" fmla="*/ 73 w 571"/>
                  <a:gd name="T55" fmla="*/ 202 h 277"/>
                  <a:gd name="T56" fmla="*/ 69 w 571"/>
                  <a:gd name="T57" fmla="*/ 219 h 277"/>
                  <a:gd name="T58" fmla="*/ 68 w 571"/>
                  <a:gd name="T59" fmla="*/ 220 h 277"/>
                  <a:gd name="T60" fmla="*/ 66 w 571"/>
                  <a:gd name="T61" fmla="*/ 221 h 277"/>
                  <a:gd name="T62" fmla="*/ 4 w 571"/>
                  <a:gd name="T63" fmla="*/ 237 h 277"/>
                  <a:gd name="T64" fmla="*/ 6 w 571"/>
                  <a:gd name="T65" fmla="*/ 244 h 277"/>
                  <a:gd name="T66" fmla="*/ 70 w 571"/>
                  <a:gd name="T67" fmla="*/ 227 h 277"/>
                  <a:gd name="T68" fmla="*/ 78 w 571"/>
                  <a:gd name="T69" fmla="*/ 209 h 277"/>
                  <a:gd name="T70" fmla="*/ 85 w 571"/>
                  <a:gd name="T71" fmla="*/ 181 h 277"/>
                  <a:gd name="T72" fmla="*/ 143 w 571"/>
                  <a:gd name="T73" fmla="*/ 274 h 277"/>
                  <a:gd name="T74" fmla="*/ 150 w 571"/>
                  <a:gd name="T75" fmla="*/ 273 h 277"/>
                  <a:gd name="T76" fmla="*/ 125 w 571"/>
                  <a:gd name="T77" fmla="*/ 89 h 277"/>
                  <a:gd name="T78" fmla="*/ 187 w 571"/>
                  <a:gd name="T79" fmla="*/ 189 h 277"/>
                  <a:gd name="T80" fmla="*/ 193 w 571"/>
                  <a:gd name="T81" fmla="*/ 188 h 277"/>
                  <a:gd name="T82" fmla="*/ 202 w 571"/>
                  <a:gd name="T83" fmla="*/ 132 h 277"/>
                  <a:gd name="T84" fmla="*/ 238 w 571"/>
                  <a:gd name="T85" fmla="*/ 180 h 277"/>
                  <a:gd name="T86" fmla="*/ 242 w 571"/>
                  <a:gd name="T87" fmla="*/ 182 h 277"/>
                  <a:gd name="T88" fmla="*/ 303 w 571"/>
                  <a:gd name="T89" fmla="*/ 166 h 277"/>
                  <a:gd name="T90" fmla="*/ 334 w 571"/>
                  <a:gd name="T91" fmla="*/ 157 h 277"/>
                  <a:gd name="T92" fmla="*/ 342 w 571"/>
                  <a:gd name="T93" fmla="*/ 139 h 277"/>
                  <a:gd name="T94" fmla="*/ 349 w 571"/>
                  <a:gd name="T95" fmla="*/ 110 h 277"/>
                  <a:gd name="T96" fmla="*/ 407 w 571"/>
                  <a:gd name="T97" fmla="*/ 204 h 277"/>
                  <a:gd name="T98" fmla="*/ 413 w 571"/>
                  <a:gd name="T99" fmla="*/ 202 h 277"/>
                  <a:gd name="T100" fmla="*/ 389 w 571"/>
                  <a:gd name="T101" fmla="*/ 19 h 277"/>
                  <a:gd name="T102" fmla="*/ 451 w 571"/>
                  <a:gd name="T103" fmla="*/ 118 h 277"/>
                  <a:gd name="T104" fmla="*/ 457 w 571"/>
                  <a:gd name="T105" fmla="*/ 117 h 277"/>
                  <a:gd name="T106" fmla="*/ 465 w 571"/>
                  <a:gd name="T107" fmla="*/ 62 h 277"/>
                  <a:gd name="T108" fmla="*/ 502 w 571"/>
                  <a:gd name="T109" fmla="*/ 110 h 277"/>
                  <a:gd name="T110" fmla="*/ 505 w 571"/>
                  <a:gd name="T111" fmla="*/ 111 h 277"/>
                  <a:gd name="T112" fmla="*/ 567 w 571"/>
                  <a:gd name="T113" fmla="*/ 95 h 277"/>
                  <a:gd name="T114" fmla="*/ 565 w 571"/>
                  <a:gd name="T115" fmla="*/ 8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1" h="277">
                    <a:moveTo>
                      <a:pt x="565" y="88"/>
                    </a:moveTo>
                    <a:cubicBezTo>
                      <a:pt x="554" y="91"/>
                      <a:pt x="544" y="94"/>
                      <a:pt x="533" y="97"/>
                    </a:cubicBezTo>
                    <a:cubicBezTo>
                      <a:pt x="526" y="99"/>
                      <a:pt x="518" y="101"/>
                      <a:pt x="511" y="103"/>
                    </a:cubicBezTo>
                    <a:cubicBezTo>
                      <a:pt x="509" y="103"/>
                      <a:pt x="507" y="103"/>
                      <a:pt x="506" y="104"/>
                    </a:cubicBezTo>
                    <a:cubicBezTo>
                      <a:pt x="492" y="83"/>
                      <a:pt x="480" y="72"/>
                      <a:pt x="466" y="51"/>
                    </a:cubicBezTo>
                    <a:cubicBezTo>
                      <a:pt x="465" y="49"/>
                      <a:pt x="461" y="49"/>
                      <a:pt x="460" y="52"/>
                    </a:cubicBezTo>
                    <a:cubicBezTo>
                      <a:pt x="457" y="70"/>
                      <a:pt x="455" y="89"/>
                      <a:pt x="452" y="107"/>
                    </a:cubicBezTo>
                    <a:cubicBezTo>
                      <a:pt x="430" y="72"/>
                      <a:pt x="408" y="37"/>
                      <a:pt x="386" y="2"/>
                    </a:cubicBezTo>
                    <a:cubicBezTo>
                      <a:pt x="385" y="0"/>
                      <a:pt x="380" y="0"/>
                      <a:pt x="380" y="4"/>
                    </a:cubicBezTo>
                    <a:cubicBezTo>
                      <a:pt x="388" y="65"/>
                      <a:pt x="397" y="126"/>
                      <a:pt x="405" y="188"/>
                    </a:cubicBezTo>
                    <a:cubicBezTo>
                      <a:pt x="387" y="158"/>
                      <a:pt x="369" y="129"/>
                      <a:pt x="351" y="100"/>
                    </a:cubicBezTo>
                    <a:cubicBezTo>
                      <a:pt x="349" y="98"/>
                      <a:pt x="345" y="98"/>
                      <a:pt x="345" y="101"/>
                    </a:cubicBezTo>
                    <a:cubicBezTo>
                      <a:pt x="342" y="111"/>
                      <a:pt x="339" y="121"/>
                      <a:pt x="337" y="131"/>
                    </a:cubicBezTo>
                    <a:cubicBezTo>
                      <a:pt x="335" y="137"/>
                      <a:pt x="334" y="144"/>
                      <a:pt x="333" y="149"/>
                    </a:cubicBezTo>
                    <a:cubicBezTo>
                      <a:pt x="332" y="150"/>
                      <a:pt x="332" y="150"/>
                      <a:pt x="332" y="150"/>
                    </a:cubicBezTo>
                    <a:cubicBezTo>
                      <a:pt x="332" y="150"/>
                      <a:pt x="331" y="151"/>
                      <a:pt x="330" y="151"/>
                    </a:cubicBezTo>
                    <a:cubicBezTo>
                      <a:pt x="309" y="156"/>
                      <a:pt x="267" y="168"/>
                      <a:pt x="267" y="168"/>
                    </a:cubicBezTo>
                    <a:cubicBezTo>
                      <a:pt x="260" y="170"/>
                      <a:pt x="254" y="171"/>
                      <a:pt x="247" y="173"/>
                    </a:cubicBezTo>
                    <a:cubicBezTo>
                      <a:pt x="245" y="174"/>
                      <a:pt x="244" y="174"/>
                      <a:pt x="242" y="175"/>
                    </a:cubicBezTo>
                    <a:cubicBezTo>
                      <a:pt x="228" y="154"/>
                      <a:pt x="217" y="143"/>
                      <a:pt x="203" y="122"/>
                    </a:cubicBezTo>
                    <a:cubicBezTo>
                      <a:pt x="201" y="120"/>
                      <a:pt x="197" y="119"/>
                      <a:pt x="197" y="123"/>
                    </a:cubicBezTo>
                    <a:cubicBezTo>
                      <a:pt x="194" y="141"/>
                      <a:pt x="191" y="159"/>
                      <a:pt x="188" y="178"/>
                    </a:cubicBezTo>
                    <a:cubicBezTo>
                      <a:pt x="166" y="143"/>
                      <a:pt x="145" y="108"/>
                      <a:pt x="123" y="73"/>
                    </a:cubicBezTo>
                    <a:cubicBezTo>
                      <a:pt x="121" y="70"/>
                      <a:pt x="116" y="71"/>
                      <a:pt x="117" y="75"/>
                    </a:cubicBezTo>
                    <a:cubicBezTo>
                      <a:pt x="125" y="136"/>
                      <a:pt x="133" y="197"/>
                      <a:pt x="141" y="258"/>
                    </a:cubicBezTo>
                    <a:cubicBezTo>
                      <a:pt x="123" y="229"/>
                      <a:pt x="105" y="200"/>
                      <a:pt x="87" y="171"/>
                    </a:cubicBezTo>
                    <a:cubicBezTo>
                      <a:pt x="85" y="168"/>
                      <a:pt x="82" y="169"/>
                      <a:pt x="81" y="172"/>
                    </a:cubicBezTo>
                    <a:cubicBezTo>
                      <a:pt x="78" y="182"/>
                      <a:pt x="76" y="192"/>
                      <a:pt x="73" y="202"/>
                    </a:cubicBezTo>
                    <a:cubicBezTo>
                      <a:pt x="72" y="208"/>
                      <a:pt x="70" y="213"/>
                      <a:pt x="69" y="219"/>
                    </a:cubicBezTo>
                    <a:cubicBezTo>
                      <a:pt x="68" y="220"/>
                      <a:pt x="68" y="220"/>
                      <a:pt x="68" y="220"/>
                    </a:cubicBezTo>
                    <a:cubicBezTo>
                      <a:pt x="68" y="220"/>
                      <a:pt x="67" y="220"/>
                      <a:pt x="66" y="221"/>
                    </a:cubicBezTo>
                    <a:cubicBezTo>
                      <a:pt x="45" y="226"/>
                      <a:pt x="24" y="232"/>
                      <a:pt x="4" y="237"/>
                    </a:cubicBezTo>
                    <a:cubicBezTo>
                      <a:pt x="0" y="238"/>
                      <a:pt x="2" y="245"/>
                      <a:pt x="6" y="244"/>
                    </a:cubicBezTo>
                    <a:cubicBezTo>
                      <a:pt x="27" y="238"/>
                      <a:pt x="49" y="233"/>
                      <a:pt x="70" y="227"/>
                    </a:cubicBezTo>
                    <a:cubicBezTo>
                      <a:pt x="76" y="225"/>
                      <a:pt x="76" y="215"/>
                      <a:pt x="78" y="209"/>
                    </a:cubicBezTo>
                    <a:cubicBezTo>
                      <a:pt x="80" y="200"/>
                      <a:pt x="83" y="190"/>
                      <a:pt x="85" y="181"/>
                    </a:cubicBezTo>
                    <a:cubicBezTo>
                      <a:pt x="105" y="212"/>
                      <a:pt x="124" y="243"/>
                      <a:pt x="143" y="274"/>
                    </a:cubicBezTo>
                    <a:cubicBezTo>
                      <a:pt x="145" y="277"/>
                      <a:pt x="150" y="277"/>
                      <a:pt x="150" y="273"/>
                    </a:cubicBezTo>
                    <a:cubicBezTo>
                      <a:pt x="141" y="212"/>
                      <a:pt x="133" y="150"/>
                      <a:pt x="125" y="89"/>
                    </a:cubicBezTo>
                    <a:cubicBezTo>
                      <a:pt x="146" y="122"/>
                      <a:pt x="167" y="155"/>
                      <a:pt x="187" y="189"/>
                    </a:cubicBezTo>
                    <a:cubicBezTo>
                      <a:pt x="189" y="191"/>
                      <a:pt x="193" y="191"/>
                      <a:pt x="193" y="188"/>
                    </a:cubicBezTo>
                    <a:cubicBezTo>
                      <a:pt x="196" y="169"/>
                      <a:pt x="199" y="151"/>
                      <a:pt x="202" y="132"/>
                    </a:cubicBezTo>
                    <a:cubicBezTo>
                      <a:pt x="215" y="152"/>
                      <a:pt x="225" y="161"/>
                      <a:pt x="238" y="180"/>
                    </a:cubicBezTo>
                    <a:cubicBezTo>
                      <a:pt x="239" y="182"/>
                      <a:pt x="240" y="182"/>
                      <a:pt x="242" y="182"/>
                    </a:cubicBezTo>
                    <a:cubicBezTo>
                      <a:pt x="262" y="177"/>
                      <a:pt x="283" y="171"/>
                      <a:pt x="303" y="166"/>
                    </a:cubicBezTo>
                    <a:cubicBezTo>
                      <a:pt x="304" y="165"/>
                      <a:pt x="324" y="160"/>
                      <a:pt x="334" y="157"/>
                    </a:cubicBezTo>
                    <a:cubicBezTo>
                      <a:pt x="340" y="155"/>
                      <a:pt x="340" y="144"/>
                      <a:pt x="342" y="139"/>
                    </a:cubicBezTo>
                    <a:cubicBezTo>
                      <a:pt x="344" y="129"/>
                      <a:pt x="347" y="120"/>
                      <a:pt x="349" y="110"/>
                    </a:cubicBezTo>
                    <a:cubicBezTo>
                      <a:pt x="368" y="141"/>
                      <a:pt x="388" y="173"/>
                      <a:pt x="407" y="204"/>
                    </a:cubicBezTo>
                    <a:cubicBezTo>
                      <a:pt x="409" y="207"/>
                      <a:pt x="414" y="206"/>
                      <a:pt x="413" y="202"/>
                    </a:cubicBezTo>
                    <a:cubicBezTo>
                      <a:pt x="405" y="141"/>
                      <a:pt x="397" y="80"/>
                      <a:pt x="389" y="19"/>
                    </a:cubicBezTo>
                    <a:cubicBezTo>
                      <a:pt x="409" y="52"/>
                      <a:pt x="430" y="85"/>
                      <a:pt x="451" y="118"/>
                    </a:cubicBezTo>
                    <a:cubicBezTo>
                      <a:pt x="452" y="120"/>
                      <a:pt x="456" y="120"/>
                      <a:pt x="457" y="117"/>
                    </a:cubicBezTo>
                    <a:cubicBezTo>
                      <a:pt x="460" y="99"/>
                      <a:pt x="463" y="80"/>
                      <a:pt x="465" y="62"/>
                    </a:cubicBezTo>
                    <a:cubicBezTo>
                      <a:pt x="478" y="81"/>
                      <a:pt x="489" y="90"/>
                      <a:pt x="502" y="110"/>
                    </a:cubicBezTo>
                    <a:cubicBezTo>
                      <a:pt x="502" y="111"/>
                      <a:pt x="504" y="112"/>
                      <a:pt x="505" y="111"/>
                    </a:cubicBezTo>
                    <a:cubicBezTo>
                      <a:pt x="526" y="106"/>
                      <a:pt x="546" y="100"/>
                      <a:pt x="567" y="95"/>
                    </a:cubicBezTo>
                    <a:cubicBezTo>
                      <a:pt x="571" y="94"/>
                      <a:pt x="569" y="87"/>
                      <a:pt x="565" y="88"/>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67"/>
              <p:cNvSpPr/>
              <p:nvPr/>
            </p:nvSpPr>
            <p:spPr bwMode="auto">
              <a:xfrm rot="886028">
                <a:off x="11132038" y="2269681"/>
                <a:ext cx="528638" cy="912813"/>
              </a:xfrm>
              <a:custGeom>
                <a:avLst/>
                <a:gdLst>
                  <a:gd name="T0" fmla="*/ 165 w 172"/>
                  <a:gd name="T1" fmla="*/ 224 h 297"/>
                  <a:gd name="T2" fmla="*/ 124 w 172"/>
                  <a:gd name="T3" fmla="*/ 289 h 297"/>
                  <a:gd name="T4" fmla="*/ 55 w 172"/>
                  <a:gd name="T5" fmla="*/ 253 h 297"/>
                  <a:gd name="T6" fmla="*/ 7 w 172"/>
                  <a:gd name="T7" fmla="*/ 74 h 297"/>
                  <a:gd name="T8" fmla="*/ 48 w 172"/>
                  <a:gd name="T9" fmla="*/ 8 h 297"/>
                  <a:gd name="T10" fmla="*/ 117 w 172"/>
                  <a:gd name="T11" fmla="*/ 44 h 297"/>
                  <a:gd name="T12" fmla="*/ 165 w 172"/>
                  <a:gd name="T13" fmla="*/ 224 h 297"/>
                </a:gdLst>
                <a:ahLst/>
                <a:cxnLst>
                  <a:cxn ang="0">
                    <a:pos x="T0" y="T1"/>
                  </a:cxn>
                  <a:cxn ang="0">
                    <a:pos x="T2" y="T3"/>
                  </a:cxn>
                  <a:cxn ang="0">
                    <a:pos x="T4" y="T5"/>
                  </a:cxn>
                  <a:cxn ang="0">
                    <a:pos x="T6" y="T7"/>
                  </a:cxn>
                  <a:cxn ang="0">
                    <a:pos x="T8" y="T9"/>
                  </a:cxn>
                  <a:cxn ang="0">
                    <a:pos x="T10" y="T11"/>
                  </a:cxn>
                  <a:cxn ang="0">
                    <a:pos x="T12" y="T13"/>
                  </a:cxn>
                </a:cxnLst>
                <a:rect l="0" t="0" r="r" b="b"/>
                <a:pathLst>
                  <a:path w="172" h="297">
                    <a:moveTo>
                      <a:pt x="165" y="224"/>
                    </a:moveTo>
                    <a:cubicBezTo>
                      <a:pt x="172" y="252"/>
                      <a:pt x="154" y="281"/>
                      <a:pt x="124" y="289"/>
                    </a:cubicBezTo>
                    <a:cubicBezTo>
                      <a:pt x="93" y="297"/>
                      <a:pt x="63" y="281"/>
                      <a:pt x="55" y="253"/>
                    </a:cubicBezTo>
                    <a:cubicBezTo>
                      <a:pt x="7" y="74"/>
                      <a:pt x="7" y="74"/>
                      <a:pt x="7" y="74"/>
                    </a:cubicBezTo>
                    <a:cubicBezTo>
                      <a:pt x="0" y="46"/>
                      <a:pt x="18" y="16"/>
                      <a:pt x="48" y="8"/>
                    </a:cubicBezTo>
                    <a:cubicBezTo>
                      <a:pt x="79" y="0"/>
                      <a:pt x="109" y="16"/>
                      <a:pt x="117" y="44"/>
                    </a:cubicBezTo>
                    <a:lnTo>
                      <a:pt x="165" y="224"/>
                    </a:lnTo>
                    <a:close/>
                  </a:path>
                </a:pathLst>
              </a:custGeom>
              <a:solidFill>
                <a:srgbClr val="A3C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68"/>
              <p:cNvSpPr/>
              <p:nvPr/>
            </p:nvSpPr>
            <p:spPr bwMode="auto">
              <a:xfrm rot="886028">
                <a:off x="11412979" y="2333760"/>
                <a:ext cx="98425" cy="92075"/>
              </a:xfrm>
              <a:custGeom>
                <a:avLst/>
                <a:gdLst>
                  <a:gd name="T0" fmla="*/ 30 w 32"/>
                  <a:gd name="T1" fmla="*/ 11 h 30"/>
                  <a:gd name="T2" fmla="*/ 19 w 32"/>
                  <a:gd name="T3" fmla="*/ 28 h 30"/>
                  <a:gd name="T4" fmla="*/ 2 w 32"/>
                  <a:gd name="T5" fmla="*/ 18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2" y="30"/>
                      <a:pt x="4" y="26"/>
                      <a:pt x="2" y="18"/>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rot="886028">
                <a:off x="11280077" y="2489168"/>
                <a:ext cx="98425" cy="92075"/>
              </a:xfrm>
              <a:custGeom>
                <a:avLst/>
                <a:gdLst>
                  <a:gd name="T0" fmla="*/ 30 w 32"/>
                  <a:gd name="T1" fmla="*/ 11 h 30"/>
                  <a:gd name="T2" fmla="*/ 19 w 32"/>
                  <a:gd name="T3" fmla="*/ 28 h 30"/>
                  <a:gd name="T4" fmla="*/ 2 w 32"/>
                  <a:gd name="T5" fmla="*/ 19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1" y="30"/>
                      <a:pt x="4" y="26"/>
                      <a:pt x="2" y="19"/>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0"/>
              <p:cNvSpPr/>
              <p:nvPr/>
            </p:nvSpPr>
            <p:spPr bwMode="auto">
              <a:xfrm rot="886028">
                <a:off x="11280014" y="2645115"/>
                <a:ext cx="98425" cy="92075"/>
              </a:xfrm>
              <a:custGeom>
                <a:avLst/>
                <a:gdLst>
                  <a:gd name="T0" fmla="*/ 30 w 32"/>
                  <a:gd name="T1" fmla="*/ 11 h 30"/>
                  <a:gd name="T2" fmla="*/ 19 w 32"/>
                  <a:gd name="T3" fmla="*/ 28 h 30"/>
                  <a:gd name="T4" fmla="*/ 2 w 32"/>
                  <a:gd name="T5" fmla="*/ 18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2" y="30"/>
                      <a:pt x="4" y="26"/>
                      <a:pt x="2" y="18"/>
                    </a:cubicBezTo>
                    <a:cubicBezTo>
                      <a:pt x="0" y="11"/>
                      <a:pt x="5"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1"/>
              <p:cNvSpPr/>
              <p:nvPr/>
            </p:nvSpPr>
            <p:spPr bwMode="auto">
              <a:xfrm rot="886028">
                <a:off x="11279737" y="2334756"/>
                <a:ext cx="98425" cy="92075"/>
              </a:xfrm>
              <a:custGeom>
                <a:avLst/>
                <a:gdLst>
                  <a:gd name="T0" fmla="*/ 30 w 32"/>
                  <a:gd name="T1" fmla="*/ 11 h 30"/>
                  <a:gd name="T2" fmla="*/ 19 w 32"/>
                  <a:gd name="T3" fmla="*/ 28 h 30"/>
                  <a:gd name="T4" fmla="*/ 2 w 32"/>
                  <a:gd name="T5" fmla="*/ 19 h 30"/>
                  <a:gd name="T6" fmla="*/ 12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8"/>
                      <a:pt x="27" y="26"/>
                      <a:pt x="19" y="28"/>
                    </a:cubicBezTo>
                    <a:cubicBezTo>
                      <a:pt x="11" y="30"/>
                      <a:pt x="4" y="26"/>
                      <a:pt x="2" y="19"/>
                    </a:cubicBezTo>
                    <a:cubicBezTo>
                      <a:pt x="0" y="12"/>
                      <a:pt x="4" y="4"/>
                      <a:pt x="12"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2"/>
              <p:cNvSpPr/>
              <p:nvPr/>
            </p:nvSpPr>
            <p:spPr bwMode="auto">
              <a:xfrm rot="886028">
                <a:off x="11413320" y="2486585"/>
                <a:ext cx="98425" cy="95250"/>
              </a:xfrm>
              <a:custGeom>
                <a:avLst/>
                <a:gdLst>
                  <a:gd name="T0" fmla="*/ 30 w 32"/>
                  <a:gd name="T1" fmla="*/ 12 h 31"/>
                  <a:gd name="T2" fmla="*/ 20 w 32"/>
                  <a:gd name="T3" fmla="*/ 29 h 31"/>
                  <a:gd name="T4" fmla="*/ 2 w 32"/>
                  <a:gd name="T5" fmla="*/ 19 h 31"/>
                  <a:gd name="T6" fmla="*/ 13 w 32"/>
                  <a:gd name="T7" fmla="*/ 3 h 31"/>
                  <a:gd name="T8" fmla="*/ 30 w 32"/>
                  <a:gd name="T9" fmla="*/ 12 h 31"/>
                </a:gdLst>
                <a:ahLst/>
                <a:cxnLst>
                  <a:cxn ang="0">
                    <a:pos x="T0" y="T1"/>
                  </a:cxn>
                  <a:cxn ang="0">
                    <a:pos x="T2" y="T3"/>
                  </a:cxn>
                  <a:cxn ang="0">
                    <a:pos x="T4" y="T5"/>
                  </a:cxn>
                  <a:cxn ang="0">
                    <a:pos x="T6" y="T7"/>
                  </a:cxn>
                  <a:cxn ang="0">
                    <a:pos x="T8" y="T9"/>
                  </a:cxn>
                </a:cxnLst>
                <a:rect l="0" t="0" r="r" b="b"/>
                <a:pathLst>
                  <a:path w="32" h="31">
                    <a:moveTo>
                      <a:pt x="30" y="12"/>
                    </a:moveTo>
                    <a:cubicBezTo>
                      <a:pt x="32" y="19"/>
                      <a:pt x="27" y="26"/>
                      <a:pt x="20" y="29"/>
                    </a:cubicBezTo>
                    <a:cubicBezTo>
                      <a:pt x="12" y="31"/>
                      <a:pt x="4" y="26"/>
                      <a:pt x="2" y="19"/>
                    </a:cubicBezTo>
                    <a:cubicBezTo>
                      <a:pt x="0" y="12"/>
                      <a:pt x="5" y="5"/>
                      <a:pt x="13" y="3"/>
                    </a:cubicBezTo>
                    <a:cubicBezTo>
                      <a:pt x="20" y="0"/>
                      <a:pt x="28" y="5"/>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3"/>
              <p:cNvSpPr/>
              <p:nvPr/>
            </p:nvSpPr>
            <p:spPr bwMode="auto">
              <a:xfrm rot="886028">
                <a:off x="11413660" y="2642584"/>
                <a:ext cx="98425" cy="92075"/>
              </a:xfrm>
              <a:custGeom>
                <a:avLst/>
                <a:gdLst>
                  <a:gd name="T0" fmla="*/ 30 w 32"/>
                  <a:gd name="T1" fmla="*/ 12 h 30"/>
                  <a:gd name="T2" fmla="*/ 20 w 32"/>
                  <a:gd name="T3" fmla="*/ 28 h 30"/>
                  <a:gd name="T4" fmla="*/ 2 w 32"/>
                  <a:gd name="T5" fmla="*/ 19 h 30"/>
                  <a:gd name="T6" fmla="*/ 13 w 32"/>
                  <a:gd name="T7" fmla="*/ 2 h 30"/>
                  <a:gd name="T8" fmla="*/ 30 w 32"/>
                  <a:gd name="T9" fmla="*/ 12 h 30"/>
                </a:gdLst>
                <a:ahLst/>
                <a:cxnLst>
                  <a:cxn ang="0">
                    <a:pos x="T0" y="T1"/>
                  </a:cxn>
                  <a:cxn ang="0">
                    <a:pos x="T2" y="T3"/>
                  </a:cxn>
                  <a:cxn ang="0">
                    <a:pos x="T4" y="T5"/>
                  </a:cxn>
                  <a:cxn ang="0">
                    <a:pos x="T6" y="T7"/>
                  </a:cxn>
                  <a:cxn ang="0">
                    <a:pos x="T8" y="T9"/>
                  </a:cxn>
                </a:cxnLst>
                <a:rect l="0" t="0" r="r" b="b"/>
                <a:pathLst>
                  <a:path w="32" h="30">
                    <a:moveTo>
                      <a:pt x="30" y="12"/>
                    </a:moveTo>
                    <a:cubicBezTo>
                      <a:pt x="32" y="19"/>
                      <a:pt x="27" y="26"/>
                      <a:pt x="20" y="28"/>
                    </a:cubicBezTo>
                    <a:cubicBezTo>
                      <a:pt x="12" y="30"/>
                      <a:pt x="4" y="26"/>
                      <a:pt x="2" y="19"/>
                    </a:cubicBezTo>
                    <a:cubicBezTo>
                      <a:pt x="0" y="12"/>
                      <a:pt x="5" y="4"/>
                      <a:pt x="13" y="2"/>
                    </a:cubicBezTo>
                    <a:cubicBezTo>
                      <a:pt x="20" y="0"/>
                      <a:pt x="28" y="4"/>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4"/>
              <p:cNvSpPr/>
              <p:nvPr/>
            </p:nvSpPr>
            <p:spPr bwMode="auto">
              <a:xfrm rot="886028">
                <a:off x="11280354" y="2797939"/>
                <a:ext cx="98425" cy="95250"/>
              </a:xfrm>
              <a:custGeom>
                <a:avLst/>
                <a:gdLst>
                  <a:gd name="T0" fmla="*/ 30 w 32"/>
                  <a:gd name="T1" fmla="*/ 12 h 31"/>
                  <a:gd name="T2" fmla="*/ 19 w 32"/>
                  <a:gd name="T3" fmla="*/ 28 h 31"/>
                  <a:gd name="T4" fmla="*/ 2 w 32"/>
                  <a:gd name="T5" fmla="*/ 19 h 31"/>
                  <a:gd name="T6" fmla="*/ 12 w 32"/>
                  <a:gd name="T7" fmla="*/ 2 h 31"/>
                  <a:gd name="T8" fmla="*/ 30 w 32"/>
                  <a:gd name="T9" fmla="*/ 12 h 31"/>
                </a:gdLst>
                <a:ahLst/>
                <a:cxnLst>
                  <a:cxn ang="0">
                    <a:pos x="T0" y="T1"/>
                  </a:cxn>
                  <a:cxn ang="0">
                    <a:pos x="T2" y="T3"/>
                  </a:cxn>
                  <a:cxn ang="0">
                    <a:pos x="T4" y="T5"/>
                  </a:cxn>
                  <a:cxn ang="0">
                    <a:pos x="T6" y="T7"/>
                  </a:cxn>
                  <a:cxn ang="0">
                    <a:pos x="T8" y="T9"/>
                  </a:cxn>
                </a:cxnLst>
                <a:rect l="0" t="0" r="r" b="b"/>
                <a:pathLst>
                  <a:path w="32" h="31">
                    <a:moveTo>
                      <a:pt x="30" y="12"/>
                    </a:moveTo>
                    <a:cubicBezTo>
                      <a:pt x="32" y="19"/>
                      <a:pt x="27" y="26"/>
                      <a:pt x="19" y="28"/>
                    </a:cubicBezTo>
                    <a:cubicBezTo>
                      <a:pt x="12" y="31"/>
                      <a:pt x="4" y="26"/>
                      <a:pt x="2" y="19"/>
                    </a:cubicBezTo>
                    <a:cubicBezTo>
                      <a:pt x="0" y="12"/>
                      <a:pt x="5" y="5"/>
                      <a:pt x="12" y="2"/>
                    </a:cubicBezTo>
                    <a:cubicBezTo>
                      <a:pt x="20" y="0"/>
                      <a:pt x="28" y="5"/>
                      <a:pt x="30" y="12"/>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5"/>
              <p:cNvSpPr/>
              <p:nvPr/>
            </p:nvSpPr>
            <p:spPr bwMode="auto">
              <a:xfrm rot="886028">
                <a:off x="11413596" y="2798532"/>
                <a:ext cx="98425" cy="92075"/>
              </a:xfrm>
              <a:custGeom>
                <a:avLst/>
                <a:gdLst>
                  <a:gd name="T0" fmla="*/ 30 w 32"/>
                  <a:gd name="T1" fmla="*/ 11 h 30"/>
                  <a:gd name="T2" fmla="*/ 20 w 32"/>
                  <a:gd name="T3" fmla="*/ 28 h 30"/>
                  <a:gd name="T4" fmla="*/ 2 w 32"/>
                  <a:gd name="T5" fmla="*/ 19 h 30"/>
                  <a:gd name="T6" fmla="*/ 13 w 32"/>
                  <a:gd name="T7" fmla="*/ 2 h 30"/>
                  <a:gd name="T8" fmla="*/ 30 w 32"/>
                  <a:gd name="T9" fmla="*/ 11 h 30"/>
                </a:gdLst>
                <a:ahLst/>
                <a:cxnLst>
                  <a:cxn ang="0">
                    <a:pos x="T0" y="T1"/>
                  </a:cxn>
                  <a:cxn ang="0">
                    <a:pos x="T2" y="T3"/>
                  </a:cxn>
                  <a:cxn ang="0">
                    <a:pos x="T4" y="T5"/>
                  </a:cxn>
                  <a:cxn ang="0">
                    <a:pos x="T6" y="T7"/>
                  </a:cxn>
                  <a:cxn ang="0">
                    <a:pos x="T8" y="T9"/>
                  </a:cxn>
                </a:cxnLst>
                <a:rect l="0" t="0" r="r" b="b"/>
                <a:pathLst>
                  <a:path w="32" h="30">
                    <a:moveTo>
                      <a:pt x="30" y="11"/>
                    </a:moveTo>
                    <a:cubicBezTo>
                      <a:pt x="32" y="19"/>
                      <a:pt x="27" y="26"/>
                      <a:pt x="20" y="28"/>
                    </a:cubicBezTo>
                    <a:cubicBezTo>
                      <a:pt x="12" y="30"/>
                      <a:pt x="4" y="26"/>
                      <a:pt x="2" y="19"/>
                    </a:cubicBezTo>
                    <a:cubicBezTo>
                      <a:pt x="0" y="12"/>
                      <a:pt x="5" y="4"/>
                      <a:pt x="13" y="2"/>
                    </a:cubicBezTo>
                    <a:cubicBezTo>
                      <a:pt x="20" y="0"/>
                      <a:pt x="28" y="4"/>
                      <a:pt x="30" y="11"/>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76"/>
              <p:cNvSpPr/>
              <p:nvPr/>
            </p:nvSpPr>
            <p:spPr bwMode="auto">
              <a:xfrm rot="886028">
                <a:off x="11278818" y="2903331"/>
                <a:ext cx="236538" cy="225425"/>
              </a:xfrm>
              <a:custGeom>
                <a:avLst/>
                <a:gdLst>
                  <a:gd name="T0" fmla="*/ 72 w 77"/>
                  <a:gd name="T1" fmla="*/ 27 h 73"/>
                  <a:gd name="T2" fmla="*/ 47 w 77"/>
                  <a:gd name="T3" fmla="*/ 68 h 73"/>
                  <a:gd name="T4" fmla="*/ 4 w 77"/>
                  <a:gd name="T5" fmla="*/ 45 h 73"/>
                  <a:gd name="T6" fmla="*/ 30 w 77"/>
                  <a:gd name="T7" fmla="*/ 5 h 73"/>
                  <a:gd name="T8" fmla="*/ 72 w 77"/>
                  <a:gd name="T9" fmla="*/ 27 h 73"/>
                </a:gdLst>
                <a:ahLst/>
                <a:cxnLst>
                  <a:cxn ang="0">
                    <a:pos x="T0" y="T1"/>
                  </a:cxn>
                  <a:cxn ang="0">
                    <a:pos x="T2" y="T3"/>
                  </a:cxn>
                  <a:cxn ang="0">
                    <a:pos x="T4" y="T5"/>
                  </a:cxn>
                  <a:cxn ang="0">
                    <a:pos x="T6" y="T7"/>
                  </a:cxn>
                  <a:cxn ang="0">
                    <a:pos x="T8" y="T9"/>
                  </a:cxn>
                </a:cxnLst>
                <a:rect l="0" t="0" r="r" b="b"/>
                <a:pathLst>
                  <a:path w="77" h="73">
                    <a:moveTo>
                      <a:pt x="72" y="27"/>
                    </a:moveTo>
                    <a:cubicBezTo>
                      <a:pt x="77" y="45"/>
                      <a:pt x="66" y="63"/>
                      <a:pt x="47" y="68"/>
                    </a:cubicBezTo>
                    <a:cubicBezTo>
                      <a:pt x="28" y="73"/>
                      <a:pt x="9" y="63"/>
                      <a:pt x="4" y="45"/>
                    </a:cubicBezTo>
                    <a:cubicBezTo>
                      <a:pt x="0" y="28"/>
                      <a:pt x="11" y="10"/>
                      <a:pt x="30" y="5"/>
                    </a:cubicBezTo>
                    <a:cubicBezTo>
                      <a:pt x="49" y="0"/>
                      <a:pt x="68" y="10"/>
                      <a:pt x="72" y="27"/>
                    </a:cubicBezTo>
                    <a:close/>
                  </a:path>
                </a:pathLst>
              </a:custGeom>
              <a:solidFill>
                <a:srgbClr val="BDE4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3" name="Rectangle 62"/>
          <p:cNvSpPr>
            <a:spLocks noChangeArrowheads="1"/>
          </p:cNvSpPr>
          <p:nvPr/>
        </p:nvSpPr>
        <p:spPr bwMode="auto">
          <a:xfrm>
            <a:off x="0" y="4374032"/>
            <a:ext cx="12192000" cy="2513076"/>
          </a:xfrm>
          <a:prstGeom prst="rect">
            <a:avLst/>
          </a:prstGeom>
          <a:solidFill>
            <a:srgbClr val="42BB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矩形 65"/>
          <p:cNvSpPr/>
          <p:nvPr/>
        </p:nvSpPr>
        <p:spPr>
          <a:xfrm>
            <a:off x="1045029" y="5684249"/>
            <a:ext cx="10101942" cy="515206"/>
          </a:xfrm>
          <a:prstGeom prst="rect">
            <a:avLst/>
          </a:prstGeom>
          <a:noFill/>
        </p:spPr>
        <p:txBody>
          <a:bodyPr wrap="square">
            <a:spAutoFit/>
          </a:bodyPr>
          <a:lstStyle/>
          <a:p>
            <a:pPr algn="ctr">
              <a:lnSpc>
                <a:spcPct val="120000"/>
              </a:lnSpc>
            </a:pPr>
            <a:r>
              <a:rPr lang="en-US" altLang="zh-CN" sz="1200" dirty="0">
                <a:solidFill>
                  <a:schemeClr val="bg1"/>
                </a:solidFill>
              </a:rPr>
              <a:t>With the rapid development of Internet technology, network medical treatment </a:t>
            </a:r>
            <a:r>
              <a:rPr lang="en-US" altLang="zh-CN" sz="1200" dirty="0" err="1">
                <a:solidFill>
                  <a:schemeClr val="bg1"/>
                </a:solidFill>
              </a:rPr>
              <a:t>isdeveloping</a:t>
            </a:r>
            <a:r>
              <a:rPr lang="en-US" altLang="zh-CN" sz="1200" dirty="0">
                <a:solidFill>
                  <a:schemeClr val="bg1"/>
                </a:solidFill>
              </a:rPr>
              <a:t> quickly since it's so quick and convenient. Patients can find the </a:t>
            </a:r>
            <a:r>
              <a:rPr lang="en-US" altLang="zh-CN" sz="1200" dirty="0" err="1">
                <a:solidFill>
                  <a:schemeClr val="bg1"/>
                </a:solidFill>
              </a:rPr>
              <a:t>besthospitals</a:t>
            </a:r>
            <a:r>
              <a:rPr lang="en-US" altLang="zh-CN" sz="1200" dirty="0">
                <a:solidFill>
                  <a:schemeClr val="bg1"/>
                </a:solidFill>
              </a:rPr>
              <a:t> and doctors and get the most advanced medical services at home. </a:t>
            </a:r>
            <a:endParaRPr lang="zh-CN" altLang="en-US" sz="1200" dirty="0">
              <a:solidFill>
                <a:schemeClr val="bg1"/>
              </a:solidFill>
            </a:endParaRPr>
          </a:p>
        </p:txBody>
      </p:sp>
      <p:sp>
        <p:nvSpPr>
          <p:cNvPr id="67" name="文本框 24"/>
          <p:cNvSpPr txBox="1">
            <a:spLocks noChangeArrowheads="1"/>
          </p:cNvSpPr>
          <p:nvPr/>
        </p:nvSpPr>
        <p:spPr bwMode="auto">
          <a:xfrm>
            <a:off x="3280229" y="4607549"/>
            <a:ext cx="563154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chemeClr val="bg1"/>
                </a:solidFill>
                <a:latin typeface="微软雅黑" panose="020B0503020204020204" pitchFamily="34" charset="-122"/>
                <a:ea typeface="微软雅黑" panose="020B0503020204020204" pitchFamily="34" charset="-122"/>
              </a:rPr>
              <a:t>THANKS FOR WATCHING</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68" name="文本框 67"/>
          <p:cNvSpPr txBox="1">
            <a:spLocks noChangeArrowheads="1"/>
          </p:cNvSpPr>
          <p:nvPr/>
        </p:nvSpPr>
        <p:spPr bwMode="auto">
          <a:xfrm>
            <a:off x="4648200" y="6292455"/>
            <a:ext cx="2895600" cy="275590"/>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en-US" altLang="zh-CN" sz="1200" dirty="0"/>
              <a:t>Designed by :  xxx</a:t>
            </a:r>
            <a:endParaRPr lang="zh-CN" altLang="en-US" sz="1200" dirty="0"/>
          </a:p>
        </p:txBody>
      </p:sp>
      <p:sp>
        <p:nvSpPr>
          <p:cNvPr id="37" name="TextBox 15"/>
          <p:cNvSpPr txBox="1"/>
          <p:nvPr/>
        </p:nvSpPr>
        <p:spPr>
          <a:xfrm>
            <a:off x="1712686" y="5085184"/>
            <a:ext cx="8766628" cy="646331"/>
          </a:xfrm>
          <a:prstGeom prst="rect">
            <a:avLst/>
          </a:prstGeom>
          <a:noFill/>
        </p:spPr>
        <p:txBody>
          <a:bodyPr wrap="square" rtlCol="0">
            <a:spAutoFit/>
          </a:bodyPr>
          <a:lstStyle/>
          <a:p>
            <a:pPr algn="ctr"/>
            <a:r>
              <a:rPr lang="zh-CN" altLang="en-US" sz="3600" b="1" dirty="0">
                <a:solidFill>
                  <a:schemeClr val="bg1"/>
                </a:solidFill>
                <a:latin typeface="Verdana" panose="020B0604030504040204"/>
                <a:ea typeface="微软雅黑" panose="020B0503020204020204" pitchFamily="34" charset="-122"/>
              </a:rPr>
              <a:t>感谢观看 为了健康奋斗吧</a:t>
            </a:r>
          </a:p>
        </p:txBody>
      </p:sp>
      <p:grpSp>
        <p:nvGrpSpPr>
          <p:cNvPr id="30" name="组合 29"/>
          <p:cNvGrpSpPr/>
          <p:nvPr/>
        </p:nvGrpSpPr>
        <p:grpSpPr>
          <a:xfrm>
            <a:off x="1662025" y="3402215"/>
            <a:ext cx="1248935" cy="1126903"/>
            <a:chOff x="1069761" y="3608350"/>
            <a:chExt cx="1110878" cy="1002335"/>
          </a:xfrm>
        </p:grpSpPr>
        <p:sp>
          <p:nvSpPr>
            <p:cNvPr id="40" name="Freeform 36"/>
            <p:cNvSpPr/>
            <p:nvPr/>
          </p:nvSpPr>
          <p:spPr bwMode="auto">
            <a:xfrm rot="20089755">
              <a:off x="1450219" y="3608350"/>
              <a:ext cx="363943" cy="253658"/>
            </a:xfrm>
            <a:custGeom>
              <a:avLst/>
              <a:gdLst>
                <a:gd name="T0" fmla="*/ 26 w 188"/>
                <a:gd name="T1" fmla="*/ 64 h 131"/>
                <a:gd name="T2" fmla="*/ 28 w 188"/>
                <a:gd name="T3" fmla="*/ 60 h 131"/>
                <a:gd name="T4" fmla="*/ 84 w 188"/>
                <a:gd name="T5" fmla="*/ 40 h 131"/>
                <a:gd name="T6" fmla="*/ 125 w 188"/>
                <a:gd name="T7" fmla="*/ 59 h 131"/>
                <a:gd name="T8" fmla="*/ 146 w 188"/>
                <a:gd name="T9" fmla="*/ 115 h 131"/>
                <a:gd name="T10" fmla="*/ 145 w 188"/>
                <a:gd name="T11" fmla="*/ 118 h 131"/>
                <a:gd name="T12" fmla="*/ 171 w 188"/>
                <a:gd name="T13" fmla="*/ 131 h 131"/>
                <a:gd name="T14" fmla="*/ 174 w 188"/>
                <a:gd name="T15" fmla="*/ 122 h 131"/>
                <a:gd name="T16" fmla="*/ 145 w 188"/>
                <a:gd name="T17" fmla="*/ 41 h 131"/>
                <a:gd name="T18" fmla="*/ 85 w 188"/>
                <a:gd name="T19" fmla="*/ 14 h 131"/>
                <a:gd name="T20" fmla="*/ 4 w 188"/>
                <a:gd name="T21" fmla="*/ 43 h 131"/>
                <a:gd name="T22" fmla="*/ 0 w 188"/>
                <a:gd name="T23" fmla="*/ 52 h 131"/>
                <a:gd name="T24" fmla="*/ 26 w 188"/>
                <a:gd name="T25" fmla="*/ 6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31">
                  <a:moveTo>
                    <a:pt x="26" y="64"/>
                  </a:moveTo>
                  <a:cubicBezTo>
                    <a:pt x="28" y="60"/>
                    <a:pt x="28" y="60"/>
                    <a:pt x="28" y="60"/>
                  </a:cubicBezTo>
                  <a:cubicBezTo>
                    <a:pt x="37" y="39"/>
                    <a:pt x="62" y="30"/>
                    <a:pt x="84" y="40"/>
                  </a:cubicBezTo>
                  <a:cubicBezTo>
                    <a:pt x="125" y="59"/>
                    <a:pt x="125" y="59"/>
                    <a:pt x="125" y="59"/>
                  </a:cubicBezTo>
                  <a:cubicBezTo>
                    <a:pt x="147" y="69"/>
                    <a:pt x="156" y="94"/>
                    <a:pt x="146" y="115"/>
                  </a:cubicBezTo>
                  <a:cubicBezTo>
                    <a:pt x="145" y="118"/>
                    <a:pt x="145" y="118"/>
                    <a:pt x="145" y="118"/>
                  </a:cubicBezTo>
                  <a:cubicBezTo>
                    <a:pt x="171" y="131"/>
                    <a:pt x="171" y="131"/>
                    <a:pt x="171" y="131"/>
                  </a:cubicBezTo>
                  <a:cubicBezTo>
                    <a:pt x="174" y="122"/>
                    <a:pt x="174" y="122"/>
                    <a:pt x="174" y="122"/>
                  </a:cubicBezTo>
                  <a:cubicBezTo>
                    <a:pt x="188" y="92"/>
                    <a:pt x="175" y="56"/>
                    <a:pt x="145" y="41"/>
                  </a:cubicBezTo>
                  <a:cubicBezTo>
                    <a:pt x="85" y="14"/>
                    <a:pt x="85" y="14"/>
                    <a:pt x="85" y="14"/>
                  </a:cubicBezTo>
                  <a:cubicBezTo>
                    <a:pt x="54" y="0"/>
                    <a:pt x="18" y="13"/>
                    <a:pt x="4" y="43"/>
                  </a:cubicBezTo>
                  <a:cubicBezTo>
                    <a:pt x="0" y="52"/>
                    <a:pt x="0" y="52"/>
                    <a:pt x="0" y="52"/>
                  </a:cubicBezTo>
                  <a:lnTo>
                    <a:pt x="26" y="64"/>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7"/>
            <p:cNvSpPr/>
            <p:nvPr/>
          </p:nvSpPr>
          <p:spPr bwMode="auto">
            <a:xfrm rot="20089755">
              <a:off x="1069761" y="3618113"/>
              <a:ext cx="1110878" cy="992572"/>
            </a:xfrm>
            <a:custGeom>
              <a:avLst/>
              <a:gdLst>
                <a:gd name="T0" fmla="*/ 455 w 573"/>
                <a:gd name="T1" fmla="*/ 472 h 512"/>
                <a:gd name="T2" fmla="*/ 381 w 573"/>
                <a:gd name="T3" fmla="*/ 499 h 512"/>
                <a:gd name="T4" fmla="*/ 40 w 573"/>
                <a:gd name="T5" fmla="*/ 341 h 512"/>
                <a:gd name="T6" fmla="*/ 13 w 573"/>
                <a:gd name="T7" fmla="*/ 267 h 512"/>
                <a:gd name="T8" fmla="*/ 118 w 573"/>
                <a:gd name="T9" fmla="*/ 41 h 512"/>
                <a:gd name="T10" fmla="*/ 192 w 573"/>
                <a:gd name="T11" fmla="*/ 13 h 512"/>
                <a:gd name="T12" fmla="*/ 533 w 573"/>
                <a:gd name="T13" fmla="*/ 171 h 512"/>
                <a:gd name="T14" fmla="*/ 560 w 573"/>
                <a:gd name="T15" fmla="*/ 245 h 512"/>
                <a:gd name="T16" fmla="*/ 455 w 573"/>
                <a:gd name="T17" fmla="*/ 47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3" h="512">
                  <a:moveTo>
                    <a:pt x="455" y="472"/>
                  </a:moveTo>
                  <a:cubicBezTo>
                    <a:pt x="442" y="499"/>
                    <a:pt x="409" y="512"/>
                    <a:pt x="381" y="499"/>
                  </a:cubicBezTo>
                  <a:cubicBezTo>
                    <a:pt x="40" y="341"/>
                    <a:pt x="40" y="341"/>
                    <a:pt x="40" y="341"/>
                  </a:cubicBezTo>
                  <a:cubicBezTo>
                    <a:pt x="12" y="328"/>
                    <a:pt x="0" y="295"/>
                    <a:pt x="13" y="267"/>
                  </a:cubicBezTo>
                  <a:cubicBezTo>
                    <a:pt x="118" y="41"/>
                    <a:pt x="118" y="41"/>
                    <a:pt x="118" y="41"/>
                  </a:cubicBezTo>
                  <a:cubicBezTo>
                    <a:pt x="131" y="13"/>
                    <a:pt x="164" y="0"/>
                    <a:pt x="192" y="13"/>
                  </a:cubicBezTo>
                  <a:cubicBezTo>
                    <a:pt x="533" y="171"/>
                    <a:pt x="533" y="171"/>
                    <a:pt x="533" y="171"/>
                  </a:cubicBezTo>
                  <a:cubicBezTo>
                    <a:pt x="560" y="184"/>
                    <a:pt x="573" y="217"/>
                    <a:pt x="560" y="245"/>
                  </a:cubicBezTo>
                  <a:lnTo>
                    <a:pt x="455" y="472"/>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43" name="Freeform 39"/>
            <p:cNvSpPr/>
            <p:nvPr/>
          </p:nvSpPr>
          <p:spPr bwMode="auto">
            <a:xfrm rot="20089755">
              <a:off x="1498253" y="3923317"/>
              <a:ext cx="282732" cy="284738"/>
            </a:xfrm>
            <a:custGeom>
              <a:avLst/>
              <a:gdLst>
                <a:gd name="T0" fmla="*/ 282 w 282"/>
                <a:gd name="T1" fmla="*/ 153 h 284"/>
                <a:gd name="T2" fmla="*/ 209 w 282"/>
                <a:gd name="T3" fmla="*/ 118 h 284"/>
                <a:gd name="T4" fmla="*/ 244 w 282"/>
                <a:gd name="T5" fmla="*/ 42 h 284"/>
                <a:gd name="T6" fmla="*/ 151 w 282"/>
                <a:gd name="T7" fmla="*/ 0 h 284"/>
                <a:gd name="T8" fmla="*/ 116 w 282"/>
                <a:gd name="T9" fmla="*/ 75 h 284"/>
                <a:gd name="T10" fmla="*/ 41 w 282"/>
                <a:gd name="T11" fmla="*/ 41 h 284"/>
                <a:gd name="T12" fmla="*/ 0 w 282"/>
                <a:gd name="T13" fmla="*/ 131 h 284"/>
                <a:gd name="T14" fmla="*/ 73 w 282"/>
                <a:gd name="T15" fmla="*/ 166 h 284"/>
                <a:gd name="T16" fmla="*/ 39 w 282"/>
                <a:gd name="T17" fmla="*/ 242 h 284"/>
                <a:gd name="T18" fmla="*/ 132 w 282"/>
                <a:gd name="T19" fmla="*/ 284 h 284"/>
                <a:gd name="T20" fmla="*/ 166 w 282"/>
                <a:gd name="T21" fmla="*/ 209 h 284"/>
                <a:gd name="T22" fmla="*/ 242 w 282"/>
                <a:gd name="T23" fmla="*/ 244 h 284"/>
                <a:gd name="T24" fmla="*/ 282 w 282"/>
                <a:gd name="T25"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2" h="284">
                  <a:moveTo>
                    <a:pt x="282" y="153"/>
                  </a:moveTo>
                  <a:lnTo>
                    <a:pt x="209" y="118"/>
                  </a:lnTo>
                  <a:lnTo>
                    <a:pt x="244" y="42"/>
                  </a:lnTo>
                  <a:lnTo>
                    <a:pt x="151" y="0"/>
                  </a:lnTo>
                  <a:lnTo>
                    <a:pt x="116" y="75"/>
                  </a:lnTo>
                  <a:lnTo>
                    <a:pt x="41" y="41"/>
                  </a:lnTo>
                  <a:lnTo>
                    <a:pt x="0" y="131"/>
                  </a:lnTo>
                  <a:lnTo>
                    <a:pt x="73" y="166"/>
                  </a:lnTo>
                  <a:lnTo>
                    <a:pt x="39" y="242"/>
                  </a:lnTo>
                  <a:lnTo>
                    <a:pt x="132" y="284"/>
                  </a:lnTo>
                  <a:lnTo>
                    <a:pt x="166" y="209"/>
                  </a:lnTo>
                  <a:lnTo>
                    <a:pt x="242" y="244"/>
                  </a:lnTo>
                  <a:lnTo>
                    <a:pt x="282" y="153"/>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0" name="组合 119"/>
          <p:cNvGrpSpPr/>
          <p:nvPr/>
        </p:nvGrpSpPr>
        <p:grpSpPr>
          <a:xfrm>
            <a:off x="3174150" y="3322183"/>
            <a:ext cx="718944" cy="1141427"/>
            <a:chOff x="3174150" y="3322183"/>
            <a:chExt cx="718944" cy="1141427"/>
          </a:xfrm>
        </p:grpSpPr>
        <p:sp>
          <p:nvSpPr>
            <p:cNvPr id="46" name="Freeform 140"/>
            <p:cNvSpPr/>
            <p:nvPr/>
          </p:nvSpPr>
          <p:spPr bwMode="auto">
            <a:xfrm rot="20620041">
              <a:off x="3219832" y="3322183"/>
              <a:ext cx="164967" cy="141797"/>
            </a:xfrm>
            <a:custGeom>
              <a:avLst/>
              <a:gdLst>
                <a:gd name="T0" fmla="*/ 17 w 92"/>
                <a:gd name="T1" fmla="*/ 27 h 79"/>
                <a:gd name="T2" fmla="*/ 1 w 92"/>
                <a:gd name="T3" fmla="*/ 41 h 79"/>
                <a:gd name="T4" fmla="*/ 21 w 92"/>
                <a:gd name="T5" fmla="*/ 77 h 79"/>
                <a:gd name="T6" fmla="*/ 41 w 92"/>
                <a:gd name="T7" fmla="*/ 71 h 79"/>
                <a:gd name="T8" fmla="*/ 75 w 92"/>
                <a:gd name="T9" fmla="*/ 53 h 79"/>
                <a:gd name="T10" fmla="*/ 91 w 92"/>
                <a:gd name="T11" fmla="*/ 39 h 79"/>
                <a:gd name="T12" fmla="*/ 71 w 92"/>
                <a:gd name="T13" fmla="*/ 2 h 79"/>
                <a:gd name="T14" fmla="*/ 50 w 92"/>
                <a:gd name="T15" fmla="*/ 9 h 79"/>
                <a:gd name="T16" fmla="*/ 17 w 92"/>
                <a:gd name="T17" fmla="*/ 2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79">
                  <a:moveTo>
                    <a:pt x="17" y="27"/>
                  </a:moveTo>
                  <a:cubicBezTo>
                    <a:pt x="7" y="33"/>
                    <a:pt x="0" y="39"/>
                    <a:pt x="1" y="41"/>
                  </a:cubicBezTo>
                  <a:cubicBezTo>
                    <a:pt x="21" y="77"/>
                    <a:pt x="21" y="77"/>
                    <a:pt x="21" y="77"/>
                  </a:cubicBezTo>
                  <a:cubicBezTo>
                    <a:pt x="22" y="79"/>
                    <a:pt x="31" y="77"/>
                    <a:pt x="41" y="71"/>
                  </a:cubicBezTo>
                  <a:cubicBezTo>
                    <a:pt x="75" y="53"/>
                    <a:pt x="75" y="53"/>
                    <a:pt x="75" y="53"/>
                  </a:cubicBezTo>
                  <a:cubicBezTo>
                    <a:pt x="85" y="47"/>
                    <a:pt x="92" y="41"/>
                    <a:pt x="91" y="39"/>
                  </a:cubicBezTo>
                  <a:cubicBezTo>
                    <a:pt x="71" y="2"/>
                    <a:pt x="71" y="2"/>
                    <a:pt x="71" y="2"/>
                  </a:cubicBezTo>
                  <a:cubicBezTo>
                    <a:pt x="70" y="0"/>
                    <a:pt x="61" y="3"/>
                    <a:pt x="50" y="9"/>
                  </a:cubicBezTo>
                  <a:lnTo>
                    <a:pt x="17" y="27"/>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41"/>
            <p:cNvSpPr/>
            <p:nvPr/>
          </p:nvSpPr>
          <p:spPr bwMode="auto">
            <a:xfrm rot="20620041">
              <a:off x="3689383" y="3772291"/>
              <a:ext cx="120481" cy="132530"/>
            </a:xfrm>
            <a:custGeom>
              <a:avLst/>
              <a:gdLst>
                <a:gd name="T0" fmla="*/ 0 w 130"/>
                <a:gd name="T1" fmla="*/ 41 h 143"/>
                <a:gd name="T2" fmla="*/ 56 w 130"/>
                <a:gd name="T3" fmla="*/ 143 h 143"/>
                <a:gd name="T4" fmla="*/ 130 w 130"/>
                <a:gd name="T5" fmla="*/ 101 h 143"/>
                <a:gd name="T6" fmla="*/ 76 w 130"/>
                <a:gd name="T7" fmla="*/ 0 h 143"/>
                <a:gd name="T8" fmla="*/ 0 w 130"/>
                <a:gd name="T9" fmla="*/ 41 h 143"/>
              </a:gdLst>
              <a:ahLst/>
              <a:cxnLst>
                <a:cxn ang="0">
                  <a:pos x="T0" y="T1"/>
                </a:cxn>
                <a:cxn ang="0">
                  <a:pos x="T2" y="T3"/>
                </a:cxn>
                <a:cxn ang="0">
                  <a:pos x="T4" y="T5"/>
                </a:cxn>
                <a:cxn ang="0">
                  <a:pos x="T6" y="T7"/>
                </a:cxn>
                <a:cxn ang="0">
                  <a:pos x="T8" y="T9"/>
                </a:cxn>
              </a:cxnLst>
              <a:rect l="0" t="0" r="r" b="b"/>
              <a:pathLst>
                <a:path w="130" h="143">
                  <a:moveTo>
                    <a:pt x="0" y="41"/>
                  </a:moveTo>
                  <a:lnTo>
                    <a:pt x="56" y="143"/>
                  </a:lnTo>
                  <a:lnTo>
                    <a:pt x="130" y="101"/>
                  </a:lnTo>
                  <a:lnTo>
                    <a:pt x="76" y="0"/>
                  </a:lnTo>
                  <a:lnTo>
                    <a:pt x="0" y="41"/>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42"/>
            <p:cNvSpPr/>
            <p:nvPr/>
          </p:nvSpPr>
          <p:spPr bwMode="auto">
            <a:xfrm rot="20620041">
              <a:off x="3305932" y="3323940"/>
              <a:ext cx="439293" cy="581090"/>
            </a:xfrm>
            <a:custGeom>
              <a:avLst/>
              <a:gdLst>
                <a:gd name="T0" fmla="*/ 21 w 245"/>
                <a:gd name="T1" fmla="*/ 35 h 324"/>
                <a:gd name="T2" fmla="*/ 7 w 245"/>
                <a:gd name="T3" fmla="*/ 73 h 324"/>
                <a:gd name="T4" fmla="*/ 136 w 245"/>
                <a:gd name="T5" fmla="*/ 307 h 324"/>
                <a:gd name="T6" fmla="*/ 176 w 245"/>
                <a:gd name="T7" fmla="*/ 316 h 324"/>
                <a:gd name="T8" fmla="*/ 224 w 245"/>
                <a:gd name="T9" fmla="*/ 289 h 324"/>
                <a:gd name="T10" fmla="*/ 237 w 245"/>
                <a:gd name="T11" fmla="*/ 251 h 324"/>
                <a:gd name="T12" fmla="*/ 109 w 245"/>
                <a:gd name="T13" fmla="*/ 17 h 324"/>
                <a:gd name="T14" fmla="*/ 69 w 245"/>
                <a:gd name="T15" fmla="*/ 8 h 324"/>
                <a:gd name="T16" fmla="*/ 21 w 245"/>
                <a:gd name="T17" fmla="*/ 3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324">
                  <a:moveTo>
                    <a:pt x="21" y="35"/>
                  </a:moveTo>
                  <a:cubicBezTo>
                    <a:pt x="6" y="43"/>
                    <a:pt x="0" y="60"/>
                    <a:pt x="7" y="73"/>
                  </a:cubicBezTo>
                  <a:cubicBezTo>
                    <a:pt x="136" y="307"/>
                    <a:pt x="136" y="307"/>
                    <a:pt x="136" y="307"/>
                  </a:cubicBezTo>
                  <a:cubicBezTo>
                    <a:pt x="143" y="320"/>
                    <a:pt x="161" y="324"/>
                    <a:pt x="176" y="316"/>
                  </a:cubicBezTo>
                  <a:cubicBezTo>
                    <a:pt x="224" y="289"/>
                    <a:pt x="224" y="289"/>
                    <a:pt x="224" y="289"/>
                  </a:cubicBezTo>
                  <a:cubicBezTo>
                    <a:pt x="238" y="281"/>
                    <a:pt x="245" y="264"/>
                    <a:pt x="237" y="251"/>
                  </a:cubicBezTo>
                  <a:cubicBezTo>
                    <a:pt x="109" y="17"/>
                    <a:pt x="109" y="17"/>
                    <a:pt x="109" y="17"/>
                  </a:cubicBezTo>
                  <a:cubicBezTo>
                    <a:pt x="102" y="4"/>
                    <a:pt x="84" y="0"/>
                    <a:pt x="69" y="8"/>
                  </a:cubicBezTo>
                  <a:lnTo>
                    <a:pt x="21" y="35"/>
                  </a:ln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43"/>
            <p:cNvSpPr/>
            <p:nvPr/>
          </p:nvSpPr>
          <p:spPr bwMode="auto">
            <a:xfrm rot="20620041">
              <a:off x="3174150" y="3635726"/>
              <a:ext cx="410563" cy="466170"/>
            </a:xfrm>
            <a:custGeom>
              <a:avLst/>
              <a:gdLst>
                <a:gd name="T0" fmla="*/ 229 w 229"/>
                <a:gd name="T1" fmla="*/ 28 h 260"/>
                <a:gd name="T2" fmla="*/ 219 w 229"/>
                <a:gd name="T3" fmla="*/ 60 h 260"/>
                <a:gd name="T4" fmla="*/ 43 w 229"/>
                <a:gd name="T5" fmla="*/ 157 h 260"/>
                <a:gd name="T6" fmla="*/ 52 w 229"/>
                <a:gd name="T7" fmla="*/ 260 h 260"/>
                <a:gd name="T8" fmla="*/ 11 w 229"/>
                <a:gd name="T9" fmla="*/ 248 h 260"/>
                <a:gd name="T10" fmla="*/ 10 w 229"/>
                <a:gd name="T11" fmla="*/ 148 h 260"/>
                <a:gd name="T12" fmla="*/ 229 w 229"/>
                <a:gd name="T13" fmla="*/ 28 h 260"/>
              </a:gdLst>
              <a:ahLst/>
              <a:cxnLst>
                <a:cxn ang="0">
                  <a:pos x="T0" y="T1"/>
                </a:cxn>
                <a:cxn ang="0">
                  <a:pos x="T2" y="T3"/>
                </a:cxn>
                <a:cxn ang="0">
                  <a:pos x="T4" y="T5"/>
                </a:cxn>
                <a:cxn ang="0">
                  <a:pos x="T6" y="T7"/>
                </a:cxn>
                <a:cxn ang="0">
                  <a:pos x="T8" y="T9"/>
                </a:cxn>
                <a:cxn ang="0">
                  <a:pos x="T10" y="T11"/>
                </a:cxn>
                <a:cxn ang="0">
                  <a:pos x="T12" y="T13"/>
                </a:cxn>
              </a:cxnLst>
              <a:rect l="0" t="0" r="r" b="b"/>
              <a:pathLst>
                <a:path w="229" h="260">
                  <a:moveTo>
                    <a:pt x="229" y="28"/>
                  </a:moveTo>
                  <a:cubicBezTo>
                    <a:pt x="219" y="60"/>
                    <a:pt x="219" y="60"/>
                    <a:pt x="219" y="60"/>
                  </a:cubicBezTo>
                  <a:cubicBezTo>
                    <a:pt x="144" y="38"/>
                    <a:pt x="65" y="82"/>
                    <a:pt x="43" y="157"/>
                  </a:cubicBezTo>
                  <a:cubicBezTo>
                    <a:pt x="33" y="193"/>
                    <a:pt x="37" y="229"/>
                    <a:pt x="52" y="260"/>
                  </a:cubicBezTo>
                  <a:cubicBezTo>
                    <a:pt x="11" y="248"/>
                    <a:pt x="11" y="248"/>
                    <a:pt x="11" y="248"/>
                  </a:cubicBezTo>
                  <a:cubicBezTo>
                    <a:pt x="1" y="217"/>
                    <a:pt x="0" y="182"/>
                    <a:pt x="10" y="148"/>
                  </a:cubicBezTo>
                  <a:cubicBezTo>
                    <a:pt x="37" y="54"/>
                    <a:pt x="135" y="0"/>
                    <a:pt x="229" y="28"/>
                  </a:cubicBez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44"/>
            <p:cNvSpPr/>
            <p:nvPr/>
          </p:nvSpPr>
          <p:spPr bwMode="auto">
            <a:xfrm rot="20620041">
              <a:off x="3356137" y="3538726"/>
              <a:ext cx="256718" cy="256718"/>
            </a:xfrm>
            <a:custGeom>
              <a:avLst/>
              <a:gdLst>
                <a:gd name="T0" fmla="*/ 10 w 143"/>
                <a:gd name="T1" fmla="*/ 54 h 143"/>
                <a:gd name="T2" fmla="*/ 54 w 143"/>
                <a:gd name="T3" fmla="*/ 133 h 143"/>
                <a:gd name="T4" fmla="*/ 133 w 143"/>
                <a:gd name="T5" fmla="*/ 89 h 143"/>
                <a:gd name="T6" fmla="*/ 89 w 143"/>
                <a:gd name="T7" fmla="*/ 10 h 143"/>
                <a:gd name="T8" fmla="*/ 10 w 143"/>
                <a:gd name="T9" fmla="*/ 54 h 143"/>
              </a:gdLst>
              <a:ahLst/>
              <a:cxnLst>
                <a:cxn ang="0">
                  <a:pos x="T0" y="T1"/>
                </a:cxn>
                <a:cxn ang="0">
                  <a:pos x="T2" y="T3"/>
                </a:cxn>
                <a:cxn ang="0">
                  <a:pos x="T4" y="T5"/>
                </a:cxn>
                <a:cxn ang="0">
                  <a:pos x="T6" y="T7"/>
                </a:cxn>
                <a:cxn ang="0">
                  <a:pos x="T8" y="T9"/>
                </a:cxn>
              </a:cxnLst>
              <a:rect l="0" t="0" r="r" b="b"/>
              <a:pathLst>
                <a:path w="143" h="143">
                  <a:moveTo>
                    <a:pt x="10" y="54"/>
                  </a:moveTo>
                  <a:cubicBezTo>
                    <a:pt x="0" y="88"/>
                    <a:pt x="20" y="123"/>
                    <a:pt x="54" y="133"/>
                  </a:cubicBezTo>
                  <a:cubicBezTo>
                    <a:pt x="88" y="143"/>
                    <a:pt x="123" y="123"/>
                    <a:pt x="133" y="89"/>
                  </a:cubicBezTo>
                  <a:cubicBezTo>
                    <a:pt x="143" y="56"/>
                    <a:pt x="123" y="20"/>
                    <a:pt x="89" y="10"/>
                  </a:cubicBezTo>
                  <a:cubicBezTo>
                    <a:pt x="55" y="0"/>
                    <a:pt x="20" y="20"/>
                    <a:pt x="10" y="54"/>
                  </a:cubicBezTo>
                  <a:close/>
                </a:path>
              </a:pathLst>
            </a:custGeom>
            <a:solidFill>
              <a:srgbClr val="42BB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5"/>
            <p:cNvSpPr/>
            <p:nvPr/>
          </p:nvSpPr>
          <p:spPr bwMode="auto">
            <a:xfrm rot="20620041">
              <a:off x="3394135" y="3576724"/>
              <a:ext cx="180722" cy="180722"/>
            </a:xfrm>
            <a:custGeom>
              <a:avLst/>
              <a:gdLst>
                <a:gd name="T0" fmla="*/ 7 w 101"/>
                <a:gd name="T1" fmla="*/ 38 h 101"/>
                <a:gd name="T2" fmla="*/ 38 w 101"/>
                <a:gd name="T3" fmla="*/ 94 h 101"/>
                <a:gd name="T4" fmla="*/ 94 w 101"/>
                <a:gd name="T5" fmla="*/ 63 h 101"/>
                <a:gd name="T6" fmla="*/ 63 w 101"/>
                <a:gd name="T7" fmla="*/ 7 h 101"/>
                <a:gd name="T8" fmla="*/ 7 w 101"/>
                <a:gd name="T9" fmla="*/ 38 h 101"/>
              </a:gdLst>
              <a:ahLst/>
              <a:cxnLst>
                <a:cxn ang="0">
                  <a:pos x="T0" y="T1"/>
                </a:cxn>
                <a:cxn ang="0">
                  <a:pos x="T2" y="T3"/>
                </a:cxn>
                <a:cxn ang="0">
                  <a:pos x="T4" y="T5"/>
                </a:cxn>
                <a:cxn ang="0">
                  <a:pos x="T6" y="T7"/>
                </a:cxn>
                <a:cxn ang="0">
                  <a:pos x="T8" y="T9"/>
                </a:cxn>
              </a:cxnLst>
              <a:rect l="0" t="0" r="r" b="b"/>
              <a:pathLst>
                <a:path w="101" h="101">
                  <a:moveTo>
                    <a:pt x="7" y="38"/>
                  </a:moveTo>
                  <a:cubicBezTo>
                    <a:pt x="0" y="62"/>
                    <a:pt x="14" y="87"/>
                    <a:pt x="38" y="94"/>
                  </a:cubicBezTo>
                  <a:cubicBezTo>
                    <a:pt x="62" y="101"/>
                    <a:pt x="87" y="87"/>
                    <a:pt x="94" y="63"/>
                  </a:cubicBezTo>
                  <a:cubicBezTo>
                    <a:pt x="101" y="39"/>
                    <a:pt x="87" y="14"/>
                    <a:pt x="63" y="7"/>
                  </a:cubicBezTo>
                  <a:cubicBezTo>
                    <a:pt x="39" y="0"/>
                    <a:pt x="14" y="14"/>
                    <a:pt x="7" y="38"/>
                  </a:cubicBez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46"/>
            <p:cNvSpPr/>
            <p:nvPr/>
          </p:nvSpPr>
          <p:spPr bwMode="auto">
            <a:xfrm rot="20620041">
              <a:off x="3519602" y="3958555"/>
              <a:ext cx="373492" cy="120481"/>
            </a:xfrm>
            <a:custGeom>
              <a:avLst/>
              <a:gdLst>
                <a:gd name="T0" fmla="*/ 403 w 403"/>
                <a:gd name="T1" fmla="*/ 106 h 130"/>
                <a:gd name="T2" fmla="*/ 397 w 403"/>
                <a:gd name="T3" fmla="*/ 130 h 130"/>
                <a:gd name="T4" fmla="*/ 53 w 403"/>
                <a:gd name="T5" fmla="*/ 31 h 130"/>
                <a:gd name="T6" fmla="*/ 24 w 403"/>
                <a:gd name="T7" fmla="*/ 130 h 130"/>
                <a:gd name="T8" fmla="*/ 0 w 403"/>
                <a:gd name="T9" fmla="*/ 124 h 130"/>
                <a:gd name="T10" fmla="*/ 37 w 403"/>
                <a:gd name="T11" fmla="*/ 0 h 130"/>
                <a:gd name="T12" fmla="*/ 403 w 403"/>
                <a:gd name="T13" fmla="*/ 106 h 130"/>
              </a:gdLst>
              <a:ahLst/>
              <a:cxnLst>
                <a:cxn ang="0">
                  <a:pos x="T0" y="T1"/>
                </a:cxn>
                <a:cxn ang="0">
                  <a:pos x="T2" y="T3"/>
                </a:cxn>
                <a:cxn ang="0">
                  <a:pos x="T4" y="T5"/>
                </a:cxn>
                <a:cxn ang="0">
                  <a:pos x="T6" y="T7"/>
                </a:cxn>
                <a:cxn ang="0">
                  <a:pos x="T8" y="T9"/>
                </a:cxn>
                <a:cxn ang="0">
                  <a:pos x="T10" y="T11"/>
                </a:cxn>
                <a:cxn ang="0">
                  <a:pos x="T12" y="T13"/>
                </a:cxn>
              </a:cxnLst>
              <a:rect l="0" t="0" r="r" b="b"/>
              <a:pathLst>
                <a:path w="403" h="130">
                  <a:moveTo>
                    <a:pt x="403" y="106"/>
                  </a:moveTo>
                  <a:lnTo>
                    <a:pt x="397" y="130"/>
                  </a:lnTo>
                  <a:lnTo>
                    <a:pt x="53" y="31"/>
                  </a:lnTo>
                  <a:lnTo>
                    <a:pt x="24" y="130"/>
                  </a:lnTo>
                  <a:lnTo>
                    <a:pt x="0" y="124"/>
                  </a:lnTo>
                  <a:lnTo>
                    <a:pt x="37" y="0"/>
                  </a:lnTo>
                  <a:lnTo>
                    <a:pt x="403" y="10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47"/>
            <p:cNvSpPr/>
            <p:nvPr/>
          </p:nvSpPr>
          <p:spPr bwMode="auto">
            <a:xfrm rot="20620041">
              <a:off x="3237994" y="4049340"/>
              <a:ext cx="616308" cy="414270"/>
            </a:xfrm>
            <a:custGeom>
              <a:avLst/>
              <a:gdLst>
                <a:gd name="T0" fmla="*/ 565 w 665"/>
                <a:gd name="T1" fmla="*/ 141 h 447"/>
                <a:gd name="T2" fmla="*/ 542 w 665"/>
                <a:gd name="T3" fmla="*/ 222 h 447"/>
                <a:gd name="T4" fmla="*/ 391 w 665"/>
                <a:gd name="T5" fmla="*/ 178 h 447"/>
                <a:gd name="T6" fmla="*/ 371 w 665"/>
                <a:gd name="T7" fmla="*/ 242 h 447"/>
                <a:gd name="T8" fmla="*/ 665 w 665"/>
                <a:gd name="T9" fmla="*/ 327 h 447"/>
                <a:gd name="T10" fmla="*/ 632 w 665"/>
                <a:gd name="T11" fmla="*/ 447 h 447"/>
                <a:gd name="T12" fmla="*/ 0 w 665"/>
                <a:gd name="T13" fmla="*/ 263 h 447"/>
                <a:gd name="T14" fmla="*/ 75 w 665"/>
                <a:gd name="T15" fmla="*/ 0 h 447"/>
                <a:gd name="T16" fmla="*/ 565 w 665"/>
                <a:gd name="T17" fmla="*/ 1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5" h="447">
                  <a:moveTo>
                    <a:pt x="565" y="141"/>
                  </a:moveTo>
                  <a:lnTo>
                    <a:pt x="542" y="222"/>
                  </a:lnTo>
                  <a:lnTo>
                    <a:pt x="391" y="178"/>
                  </a:lnTo>
                  <a:lnTo>
                    <a:pt x="371" y="242"/>
                  </a:lnTo>
                  <a:lnTo>
                    <a:pt x="665" y="327"/>
                  </a:lnTo>
                  <a:lnTo>
                    <a:pt x="632" y="447"/>
                  </a:lnTo>
                  <a:lnTo>
                    <a:pt x="0" y="263"/>
                  </a:lnTo>
                  <a:lnTo>
                    <a:pt x="75" y="0"/>
                  </a:lnTo>
                  <a:lnTo>
                    <a:pt x="565" y="141"/>
                  </a:lnTo>
                  <a:close/>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48"/>
            <p:cNvSpPr/>
            <p:nvPr/>
          </p:nvSpPr>
          <p:spPr bwMode="auto">
            <a:xfrm rot="20620041">
              <a:off x="3289158" y="4153663"/>
              <a:ext cx="37998" cy="37998"/>
            </a:xfrm>
            <a:custGeom>
              <a:avLst/>
              <a:gdLst>
                <a:gd name="T0" fmla="*/ 1 w 21"/>
                <a:gd name="T1" fmla="*/ 8 h 21"/>
                <a:gd name="T2" fmla="*/ 8 w 21"/>
                <a:gd name="T3" fmla="*/ 20 h 21"/>
                <a:gd name="T4" fmla="*/ 19 w 21"/>
                <a:gd name="T5" fmla="*/ 13 h 21"/>
                <a:gd name="T6" fmla="*/ 13 w 21"/>
                <a:gd name="T7" fmla="*/ 2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3" y="18"/>
                    <a:pt x="8" y="20"/>
                  </a:cubicBezTo>
                  <a:cubicBezTo>
                    <a:pt x="13" y="21"/>
                    <a:pt x="18" y="18"/>
                    <a:pt x="19" y="13"/>
                  </a:cubicBezTo>
                  <a:cubicBezTo>
                    <a:pt x="21" y="9"/>
                    <a:pt x="18" y="3"/>
                    <a:pt x="13" y="2"/>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9"/>
            <p:cNvSpPr/>
            <p:nvPr/>
          </p:nvSpPr>
          <p:spPr bwMode="auto">
            <a:xfrm rot="20620041">
              <a:off x="3289011" y="4301466"/>
              <a:ext cx="37998" cy="37998"/>
            </a:xfrm>
            <a:custGeom>
              <a:avLst/>
              <a:gdLst>
                <a:gd name="T0" fmla="*/ 1 w 21"/>
                <a:gd name="T1" fmla="*/ 8 h 21"/>
                <a:gd name="T2" fmla="*/ 8 w 21"/>
                <a:gd name="T3" fmla="*/ 19 h 21"/>
                <a:gd name="T4" fmla="*/ 19 w 21"/>
                <a:gd name="T5" fmla="*/ 13 h 21"/>
                <a:gd name="T6" fmla="*/ 13 w 21"/>
                <a:gd name="T7" fmla="*/ 1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3" y="18"/>
                    <a:pt x="8" y="19"/>
                  </a:cubicBezTo>
                  <a:cubicBezTo>
                    <a:pt x="13" y="21"/>
                    <a:pt x="18" y="18"/>
                    <a:pt x="19" y="13"/>
                  </a:cubicBezTo>
                  <a:cubicBezTo>
                    <a:pt x="21" y="8"/>
                    <a:pt x="18" y="3"/>
                    <a:pt x="13" y="1"/>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50"/>
            <p:cNvSpPr/>
            <p:nvPr/>
          </p:nvSpPr>
          <p:spPr bwMode="auto">
            <a:xfrm rot="20620041">
              <a:off x="3526598" y="4153734"/>
              <a:ext cx="37071" cy="37071"/>
            </a:xfrm>
            <a:custGeom>
              <a:avLst/>
              <a:gdLst>
                <a:gd name="T0" fmla="*/ 2 w 21"/>
                <a:gd name="T1" fmla="*/ 8 h 21"/>
                <a:gd name="T2" fmla="*/ 8 w 21"/>
                <a:gd name="T3" fmla="*/ 20 h 21"/>
                <a:gd name="T4" fmla="*/ 20 w 21"/>
                <a:gd name="T5" fmla="*/ 13 h 21"/>
                <a:gd name="T6" fmla="*/ 13 w 21"/>
                <a:gd name="T7" fmla="*/ 2 h 21"/>
                <a:gd name="T8" fmla="*/ 2 w 21"/>
                <a:gd name="T9" fmla="*/ 8 h 21"/>
              </a:gdLst>
              <a:ahLst/>
              <a:cxnLst>
                <a:cxn ang="0">
                  <a:pos x="T0" y="T1"/>
                </a:cxn>
                <a:cxn ang="0">
                  <a:pos x="T2" y="T3"/>
                </a:cxn>
                <a:cxn ang="0">
                  <a:pos x="T4" y="T5"/>
                </a:cxn>
                <a:cxn ang="0">
                  <a:pos x="T6" y="T7"/>
                </a:cxn>
                <a:cxn ang="0">
                  <a:pos x="T8" y="T9"/>
                </a:cxn>
              </a:cxnLst>
              <a:rect l="0" t="0" r="r" b="b"/>
              <a:pathLst>
                <a:path w="21" h="21">
                  <a:moveTo>
                    <a:pt x="2" y="8"/>
                  </a:moveTo>
                  <a:cubicBezTo>
                    <a:pt x="0" y="13"/>
                    <a:pt x="3" y="18"/>
                    <a:pt x="8" y="20"/>
                  </a:cubicBezTo>
                  <a:cubicBezTo>
                    <a:pt x="13" y="21"/>
                    <a:pt x="18" y="18"/>
                    <a:pt x="20" y="13"/>
                  </a:cubicBezTo>
                  <a:cubicBezTo>
                    <a:pt x="21" y="9"/>
                    <a:pt x="18" y="3"/>
                    <a:pt x="13" y="2"/>
                  </a:cubicBezTo>
                  <a:cubicBezTo>
                    <a:pt x="8" y="0"/>
                    <a:pt x="3" y="3"/>
                    <a:pt x="2"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51"/>
            <p:cNvSpPr/>
            <p:nvPr/>
          </p:nvSpPr>
          <p:spPr bwMode="auto">
            <a:xfrm rot="20620041">
              <a:off x="3528212" y="4300886"/>
              <a:ext cx="37998" cy="37071"/>
            </a:xfrm>
            <a:custGeom>
              <a:avLst/>
              <a:gdLst>
                <a:gd name="T0" fmla="*/ 1 w 21"/>
                <a:gd name="T1" fmla="*/ 8 h 21"/>
                <a:gd name="T2" fmla="*/ 7 w 21"/>
                <a:gd name="T3" fmla="*/ 19 h 21"/>
                <a:gd name="T4" fmla="*/ 19 w 21"/>
                <a:gd name="T5" fmla="*/ 13 h 21"/>
                <a:gd name="T6" fmla="*/ 13 w 21"/>
                <a:gd name="T7" fmla="*/ 1 h 21"/>
                <a:gd name="T8" fmla="*/ 1 w 21"/>
                <a:gd name="T9" fmla="*/ 8 h 21"/>
              </a:gdLst>
              <a:ahLst/>
              <a:cxnLst>
                <a:cxn ang="0">
                  <a:pos x="T0" y="T1"/>
                </a:cxn>
                <a:cxn ang="0">
                  <a:pos x="T2" y="T3"/>
                </a:cxn>
                <a:cxn ang="0">
                  <a:pos x="T4" y="T5"/>
                </a:cxn>
                <a:cxn ang="0">
                  <a:pos x="T6" y="T7"/>
                </a:cxn>
                <a:cxn ang="0">
                  <a:pos x="T8" y="T9"/>
                </a:cxn>
              </a:cxnLst>
              <a:rect l="0" t="0" r="r" b="b"/>
              <a:pathLst>
                <a:path w="21" h="21">
                  <a:moveTo>
                    <a:pt x="1" y="8"/>
                  </a:moveTo>
                  <a:cubicBezTo>
                    <a:pt x="0" y="13"/>
                    <a:pt x="2" y="18"/>
                    <a:pt x="7" y="19"/>
                  </a:cubicBezTo>
                  <a:cubicBezTo>
                    <a:pt x="12" y="21"/>
                    <a:pt x="18" y="18"/>
                    <a:pt x="19" y="13"/>
                  </a:cubicBezTo>
                  <a:cubicBezTo>
                    <a:pt x="21" y="8"/>
                    <a:pt x="18" y="3"/>
                    <a:pt x="13" y="1"/>
                  </a:cubicBezTo>
                  <a:cubicBezTo>
                    <a:pt x="8" y="0"/>
                    <a:pt x="3" y="3"/>
                    <a:pt x="1" y="8"/>
                  </a:cubicBez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8610500" y="3575745"/>
            <a:ext cx="543703" cy="870672"/>
            <a:chOff x="8701687" y="3575745"/>
            <a:chExt cx="543703" cy="870672"/>
          </a:xfrm>
        </p:grpSpPr>
        <p:sp>
          <p:nvSpPr>
            <p:cNvPr id="58" name="Freeform 34"/>
            <p:cNvSpPr/>
            <p:nvPr/>
          </p:nvSpPr>
          <p:spPr bwMode="auto">
            <a:xfrm rot="20773736">
              <a:off x="8701687" y="3575745"/>
              <a:ext cx="543703" cy="870672"/>
            </a:xfrm>
            <a:custGeom>
              <a:avLst/>
              <a:gdLst>
                <a:gd name="T0" fmla="*/ 292 w 301"/>
                <a:gd name="T1" fmla="*/ 432 h 482"/>
                <a:gd name="T2" fmla="*/ 233 w 301"/>
                <a:gd name="T3" fmla="*/ 233 h 482"/>
                <a:gd name="T4" fmla="*/ 276 w 301"/>
                <a:gd name="T5" fmla="*/ 55 h 482"/>
                <a:gd name="T6" fmla="*/ 293 w 301"/>
                <a:gd name="T7" fmla="*/ 60 h 482"/>
                <a:gd name="T8" fmla="*/ 301 w 301"/>
                <a:gd name="T9" fmla="*/ 25 h 482"/>
                <a:gd name="T10" fmla="*/ 198 w 301"/>
                <a:gd name="T11" fmla="*/ 0 h 482"/>
                <a:gd name="T12" fmla="*/ 190 w 301"/>
                <a:gd name="T13" fmla="*/ 35 h 482"/>
                <a:gd name="T14" fmla="*/ 207 w 301"/>
                <a:gd name="T15" fmla="*/ 39 h 482"/>
                <a:gd name="T16" fmla="*/ 164 w 301"/>
                <a:gd name="T17" fmla="*/ 217 h 482"/>
                <a:gd name="T18" fmla="*/ 21 w 301"/>
                <a:gd name="T19" fmla="*/ 368 h 482"/>
                <a:gd name="T20" fmla="*/ 60 w 301"/>
                <a:gd name="T21" fmla="*/ 427 h 482"/>
                <a:gd name="T22" fmla="*/ 145 w 301"/>
                <a:gd name="T23" fmla="*/ 447 h 482"/>
                <a:gd name="T24" fmla="*/ 230 w 301"/>
                <a:gd name="T25" fmla="*/ 468 h 482"/>
                <a:gd name="T26" fmla="*/ 292 w 301"/>
                <a:gd name="T27" fmla="*/ 43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1" h="482">
                  <a:moveTo>
                    <a:pt x="292" y="432"/>
                  </a:moveTo>
                  <a:cubicBezTo>
                    <a:pt x="233" y="233"/>
                    <a:pt x="233" y="233"/>
                    <a:pt x="233" y="233"/>
                  </a:cubicBezTo>
                  <a:cubicBezTo>
                    <a:pt x="276" y="55"/>
                    <a:pt x="276" y="55"/>
                    <a:pt x="276" y="55"/>
                  </a:cubicBezTo>
                  <a:cubicBezTo>
                    <a:pt x="293" y="60"/>
                    <a:pt x="293" y="60"/>
                    <a:pt x="293" y="60"/>
                  </a:cubicBezTo>
                  <a:cubicBezTo>
                    <a:pt x="301" y="25"/>
                    <a:pt x="301" y="25"/>
                    <a:pt x="301" y="25"/>
                  </a:cubicBezTo>
                  <a:cubicBezTo>
                    <a:pt x="198" y="0"/>
                    <a:pt x="198" y="0"/>
                    <a:pt x="198" y="0"/>
                  </a:cubicBezTo>
                  <a:cubicBezTo>
                    <a:pt x="190" y="35"/>
                    <a:pt x="190" y="35"/>
                    <a:pt x="190" y="35"/>
                  </a:cubicBezTo>
                  <a:cubicBezTo>
                    <a:pt x="207" y="39"/>
                    <a:pt x="207" y="39"/>
                    <a:pt x="207" y="39"/>
                  </a:cubicBezTo>
                  <a:cubicBezTo>
                    <a:pt x="164" y="217"/>
                    <a:pt x="164" y="217"/>
                    <a:pt x="164" y="217"/>
                  </a:cubicBezTo>
                  <a:cubicBezTo>
                    <a:pt x="21" y="368"/>
                    <a:pt x="21" y="368"/>
                    <a:pt x="21" y="368"/>
                  </a:cubicBezTo>
                  <a:cubicBezTo>
                    <a:pt x="21" y="368"/>
                    <a:pt x="0" y="412"/>
                    <a:pt x="60" y="427"/>
                  </a:cubicBezTo>
                  <a:cubicBezTo>
                    <a:pt x="121" y="441"/>
                    <a:pt x="145" y="447"/>
                    <a:pt x="145" y="447"/>
                  </a:cubicBezTo>
                  <a:cubicBezTo>
                    <a:pt x="145" y="447"/>
                    <a:pt x="169" y="453"/>
                    <a:pt x="230" y="468"/>
                  </a:cubicBezTo>
                  <a:cubicBezTo>
                    <a:pt x="291" y="482"/>
                    <a:pt x="292" y="432"/>
                    <a:pt x="292" y="432"/>
                  </a:cubicBez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60" name="Freeform 35"/>
            <p:cNvSpPr/>
            <p:nvPr/>
          </p:nvSpPr>
          <p:spPr bwMode="auto">
            <a:xfrm rot="20773736">
              <a:off x="8823410" y="4067579"/>
              <a:ext cx="411981" cy="323232"/>
            </a:xfrm>
            <a:custGeom>
              <a:avLst/>
              <a:gdLst>
                <a:gd name="T0" fmla="*/ 228 w 228"/>
                <a:gd name="T1" fmla="*/ 145 h 179"/>
                <a:gd name="T2" fmla="*/ 191 w 228"/>
                <a:gd name="T3" fmla="*/ 21 h 179"/>
                <a:gd name="T4" fmla="*/ 146 w 228"/>
                <a:gd name="T5" fmla="*/ 10 h 179"/>
                <a:gd name="T6" fmla="*/ 101 w 228"/>
                <a:gd name="T7" fmla="*/ 0 h 179"/>
                <a:gd name="T8" fmla="*/ 11 w 228"/>
                <a:gd name="T9" fmla="*/ 94 h 179"/>
                <a:gd name="T10" fmla="*/ 36 w 228"/>
                <a:gd name="T11" fmla="*/ 134 h 179"/>
                <a:gd name="T12" fmla="*/ 112 w 228"/>
                <a:gd name="T13" fmla="*/ 152 h 179"/>
                <a:gd name="T14" fmla="*/ 187 w 228"/>
                <a:gd name="T15" fmla="*/ 170 h 179"/>
                <a:gd name="T16" fmla="*/ 228 w 228"/>
                <a:gd name="T17" fmla="*/ 1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179">
                  <a:moveTo>
                    <a:pt x="228" y="145"/>
                  </a:moveTo>
                  <a:cubicBezTo>
                    <a:pt x="191" y="21"/>
                    <a:pt x="191" y="21"/>
                    <a:pt x="191" y="21"/>
                  </a:cubicBezTo>
                  <a:cubicBezTo>
                    <a:pt x="146" y="10"/>
                    <a:pt x="146" y="10"/>
                    <a:pt x="146" y="10"/>
                  </a:cubicBezTo>
                  <a:cubicBezTo>
                    <a:pt x="101" y="0"/>
                    <a:pt x="101" y="0"/>
                    <a:pt x="101" y="0"/>
                  </a:cubicBezTo>
                  <a:cubicBezTo>
                    <a:pt x="11" y="94"/>
                    <a:pt x="11" y="94"/>
                    <a:pt x="11" y="94"/>
                  </a:cubicBezTo>
                  <a:cubicBezTo>
                    <a:pt x="11" y="94"/>
                    <a:pt x="0" y="125"/>
                    <a:pt x="36" y="134"/>
                  </a:cubicBezTo>
                  <a:cubicBezTo>
                    <a:pt x="73" y="143"/>
                    <a:pt x="112" y="152"/>
                    <a:pt x="112" y="152"/>
                  </a:cubicBezTo>
                  <a:cubicBezTo>
                    <a:pt x="112" y="152"/>
                    <a:pt x="151" y="162"/>
                    <a:pt x="187" y="170"/>
                  </a:cubicBezTo>
                  <a:cubicBezTo>
                    <a:pt x="224" y="179"/>
                    <a:pt x="228" y="145"/>
                    <a:pt x="228" y="145"/>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rot="2784681">
            <a:off x="7896798" y="4154787"/>
            <a:ext cx="299713" cy="299713"/>
            <a:chOff x="7694613" y="5910262"/>
            <a:chExt cx="1166813" cy="1166813"/>
          </a:xfrm>
        </p:grpSpPr>
        <p:sp>
          <p:nvSpPr>
            <p:cNvPr id="62" name="Freeform 40"/>
            <p:cNvSpPr/>
            <p:nvPr/>
          </p:nvSpPr>
          <p:spPr bwMode="auto">
            <a:xfrm>
              <a:off x="7694613" y="5910262"/>
              <a:ext cx="1166813" cy="1166813"/>
            </a:xfrm>
            <a:custGeom>
              <a:avLst/>
              <a:gdLst>
                <a:gd name="T0" fmla="*/ 33 w 380"/>
                <a:gd name="T1" fmla="*/ 340 h 380"/>
                <a:gd name="T2" fmla="*/ 33 w 380"/>
                <a:gd name="T3" fmla="*/ 222 h 380"/>
                <a:gd name="T4" fmla="*/ 221 w 380"/>
                <a:gd name="T5" fmla="*/ 33 h 380"/>
                <a:gd name="T6" fmla="*/ 338 w 380"/>
                <a:gd name="T7" fmla="*/ 33 h 380"/>
                <a:gd name="T8" fmla="*/ 347 w 380"/>
                <a:gd name="T9" fmla="*/ 41 h 380"/>
                <a:gd name="T10" fmla="*/ 347 w 380"/>
                <a:gd name="T11" fmla="*/ 159 h 380"/>
                <a:gd name="T12" fmla="*/ 159 w 380"/>
                <a:gd name="T13" fmla="*/ 348 h 380"/>
                <a:gd name="T14" fmla="*/ 42 w 380"/>
                <a:gd name="T15" fmla="*/ 348 h 380"/>
                <a:gd name="T16" fmla="*/ 33 w 380"/>
                <a:gd name="T17" fmla="*/ 34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380">
                  <a:moveTo>
                    <a:pt x="33" y="340"/>
                  </a:moveTo>
                  <a:cubicBezTo>
                    <a:pt x="0" y="307"/>
                    <a:pt x="0" y="255"/>
                    <a:pt x="33" y="222"/>
                  </a:cubicBezTo>
                  <a:cubicBezTo>
                    <a:pt x="221" y="33"/>
                    <a:pt x="221" y="33"/>
                    <a:pt x="221" y="33"/>
                  </a:cubicBezTo>
                  <a:cubicBezTo>
                    <a:pt x="253" y="1"/>
                    <a:pt x="306" y="0"/>
                    <a:pt x="338" y="33"/>
                  </a:cubicBezTo>
                  <a:cubicBezTo>
                    <a:pt x="347" y="41"/>
                    <a:pt x="347" y="41"/>
                    <a:pt x="347" y="41"/>
                  </a:cubicBezTo>
                  <a:cubicBezTo>
                    <a:pt x="379" y="74"/>
                    <a:pt x="380" y="126"/>
                    <a:pt x="347" y="159"/>
                  </a:cubicBezTo>
                  <a:cubicBezTo>
                    <a:pt x="159" y="348"/>
                    <a:pt x="159" y="348"/>
                    <a:pt x="159" y="348"/>
                  </a:cubicBezTo>
                  <a:cubicBezTo>
                    <a:pt x="127" y="380"/>
                    <a:pt x="74" y="380"/>
                    <a:pt x="42" y="348"/>
                  </a:cubicBezTo>
                  <a:cubicBezTo>
                    <a:pt x="33" y="340"/>
                    <a:pt x="33" y="340"/>
                    <a:pt x="33" y="340"/>
                  </a:cubicBezTo>
                </a:path>
              </a:pathLst>
            </a:custGeom>
            <a:solidFill>
              <a:srgbClr val="C7E7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1"/>
            <p:cNvSpPr/>
            <p:nvPr/>
          </p:nvSpPr>
          <p:spPr bwMode="auto">
            <a:xfrm>
              <a:off x="8083550" y="5910262"/>
              <a:ext cx="777875" cy="776288"/>
            </a:xfrm>
            <a:custGeom>
              <a:avLst/>
              <a:gdLst>
                <a:gd name="T0" fmla="*/ 126 w 253"/>
                <a:gd name="T1" fmla="*/ 253 h 253"/>
                <a:gd name="T2" fmla="*/ 220 w 253"/>
                <a:gd name="T3" fmla="*/ 159 h 253"/>
                <a:gd name="T4" fmla="*/ 220 w 253"/>
                <a:gd name="T5" fmla="*/ 41 h 253"/>
                <a:gd name="T6" fmla="*/ 211 w 253"/>
                <a:gd name="T7" fmla="*/ 33 h 253"/>
                <a:gd name="T8" fmla="*/ 94 w 253"/>
                <a:gd name="T9" fmla="*/ 33 h 253"/>
                <a:gd name="T10" fmla="*/ 0 w 253"/>
                <a:gd name="T11" fmla="*/ 128 h 253"/>
                <a:gd name="T12" fmla="*/ 126 w 253"/>
                <a:gd name="T13" fmla="*/ 253 h 253"/>
              </a:gdLst>
              <a:ahLst/>
              <a:cxnLst>
                <a:cxn ang="0">
                  <a:pos x="T0" y="T1"/>
                </a:cxn>
                <a:cxn ang="0">
                  <a:pos x="T2" y="T3"/>
                </a:cxn>
                <a:cxn ang="0">
                  <a:pos x="T4" y="T5"/>
                </a:cxn>
                <a:cxn ang="0">
                  <a:pos x="T6" y="T7"/>
                </a:cxn>
                <a:cxn ang="0">
                  <a:pos x="T8" y="T9"/>
                </a:cxn>
                <a:cxn ang="0">
                  <a:pos x="T10" y="T11"/>
                </a:cxn>
                <a:cxn ang="0">
                  <a:pos x="T12" y="T13"/>
                </a:cxn>
              </a:cxnLst>
              <a:rect l="0" t="0" r="r" b="b"/>
              <a:pathLst>
                <a:path w="253" h="253">
                  <a:moveTo>
                    <a:pt x="126" y="253"/>
                  </a:moveTo>
                  <a:cubicBezTo>
                    <a:pt x="220" y="159"/>
                    <a:pt x="220" y="159"/>
                    <a:pt x="220" y="159"/>
                  </a:cubicBezTo>
                  <a:cubicBezTo>
                    <a:pt x="253" y="126"/>
                    <a:pt x="252" y="74"/>
                    <a:pt x="220" y="41"/>
                  </a:cubicBezTo>
                  <a:cubicBezTo>
                    <a:pt x="211" y="33"/>
                    <a:pt x="211" y="33"/>
                    <a:pt x="211" y="33"/>
                  </a:cubicBezTo>
                  <a:cubicBezTo>
                    <a:pt x="179" y="0"/>
                    <a:pt x="126" y="1"/>
                    <a:pt x="94" y="33"/>
                  </a:cubicBezTo>
                  <a:cubicBezTo>
                    <a:pt x="0" y="128"/>
                    <a:pt x="0" y="128"/>
                    <a:pt x="0" y="128"/>
                  </a:cubicBezTo>
                  <a:cubicBezTo>
                    <a:pt x="126" y="253"/>
                    <a:pt x="126" y="253"/>
                    <a:pt x="126" y="253"/>
                  </a:cubicBezTo>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2"/>
            <p:cNvSpPr/>
            <p:nvPr/>
          </p:nvSpPr>
          <p:spPr bwMode="auto">
            <a:xfrm>
              <a:off x="8074025" y="6597650"/>
              <a:ext cx="357188" cy="350838"/>
            </a:xfrm>
            <a:custGeom>
              <a:avLst/>
              <a:gdLst>
                <a:gd name="T0" fmla="*/ 99 w 116"/>
                <a:gd name="T1" fmla="*/ 0 h 114"/>
                <a:gd name="T2" fmla="*/ 5 w 116"/>
                <a:gd name="T3" fmla="*/ 95 h 114"/>
                <a:gd name="T4" fmla="*/ 5 w 116"/>
                <a:gd name="T5" fmla="*/ 111 h 114"/>
                <a:gd name="T6" fmla="*/ 13 w 116"/>
                <a:gd name="T7" fmla="*/ 114 h 114"/>
                <a:gd name="T8" fmla="*/ 21 w 116"/>
                <a:gd name="T9" fmla="*/ 111 h 114"/>
                <a:gd name="T10" fmla="*/ 116 w 116"/>
                <a:gd name="T11" fmla="*/ 16 h 114"/>
                <a:gd name="T12" fmla="*/ 99 w 116"/>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116" h="114">
                  <a:moveTo>
                    <a:pt x="99" y="0"/>
                  </a:moveTo>
                  <a:cubicBezTo>
                    <a:pt x="5" y="95"/>
                    <a:pt x="5" y="95"/>
                    <a:pt x="5" y="95"/>
                  </a:cubicBezTo>
                  <a:cubicBezTo>
                    <a:pt x="0" y="99"/>
                    <a:pt x="0" y="107"/>
                    <a:pt x="5" y="111"/>
                  </a:cubicBezTo>
                  <a:cubicBezTo>
                    <a:pt x="7" y="113"/>
                    <a:pt x="10" y="114"/>
                    <a:pt x="13" y="114"/>
                  </a:cubicBezTo>
                  <a:cubicBezTo>
                    <a:pt x="16" y="114"/>
                    <a:pt x="19" y="113"/>
                    <a:pt x="21" y="111"/>
                  </a:cubicBezTo>
                  <a:cubicBezTo>
                    <a:pt x="116" y="16"/>
                    <a:pt x="116" y="16"/>
                    <a:pt x="116" y="16"/>
                  </a:cubicBezTo>
                  <a:cubicBezTo>
                    <a:pt x="99" y="0"/>
                    <a:pt x="99" y="0"/>
                    <a:pt x="99" y="0"/>
                  </a:cubicBezTo>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3"/>
            <p:cNvSpPr/>
            <p:nvPr/>
          </p:nvSpPr>
          <p:spPr bwMode="auto">
            <a:xfrm>
              <a:off x="8378825" y="6275387"/>
              <a:ext cx="374650" cy="371475"/>
            </a:xfrm>
            <a:custGeom>
              <a:avLst/>
              <a:gdLst>
                <a:gd name="T0" fmla="*/ 109 w 122"/>
                <a:gd name="T1" fmla="*/ 0 h 121"/>
                <a:gd name="T2" fmla="*/ 101 w 122"/>
                <a:gd name="T3" fmla="*/ 4 h 121"/>
                <a:gd name="T4" fmla="*/ 0 w 122"/>
                <a:gd name="T5" fmla="*/ 105 h 121"/>
                <a:gd name="T6" fmla="*/ 17 w 122"/>
                <a:gd name="T7" fmla="*/ 121 h 121"/>
                <a:gd name="T8" fmla="*/ 117 w 122"/>
                <a:gd name="T9" fmla="*/ 20 h 121"/>
                <a:gd name="T10" fmla="*/ 117 w 122"/>
                <a:gd name="T11" fmla="*/ 4 h 121"/>
                <a:gd name="T12" fmla="*/ 109 w 122"/>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22" h="121">
                  <a:moveTo>
                    <a:pt x="109" y="0"/>
                  </a:moveTo>
                  <a:cubicBezTo>
                    <a:pt x="106" y="0"/>
                    <a:pt x="103" y="1"/>
                    <a:pt x="101" y="4"/>
                  </a:cubicBezTo>
                  <a:cubicBezTo>
                    <a:pt x="0" y="105"/>
                    <a:pt x="0" y="105"/>
                    <a:pt x="0" y="105"/>
                  </a:cubicBezTo>
                  <a:cubicBezTo>
                    <a:pt x="17" y="121"/>
                    <a:pt x="17" y="121"/>
                    <a:pt x="17" y="121"/>
                  </a:cubicBezTo>
                  <a:cubicBezTo>
                    <a:pt x="117" y="20"/>
                    <a:pt x="117" y="20"/>
                    <a:pt x="117" y="20"/>
                  </a:cubicBezTo>
                  <a:cubicBezTo>
                    <a:pt x="122" y="15"/>
                    <a:pt x="122" y="8"/>
                    <a:pt x="117" y="4"/>
                  </a:cubicBezTo>
                  <a:cubicBezTo>
                    <a:pt x="115" y="1"/>
                    <a:pt x="112" y="0"/>
                    <a:pt x="109" y="0"/>
                  </a:cubicBezTo>
                </a:path>
              </a:pathLst>
            </a:custGeom>
            <a:solidFill>
              <a:srgbClr val="EF72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249115" y="2856001"/>
            <a:ext cx="1563713" cy="1685484"/>
            <a:chOff x="9493037" y="2203553"/>
            <a:chExt cx="2011363" cy="2167994"/>
          </a:xfrm>
        </p:grpSpPr>
        <p:sp>
          <p:nvSpPr>
            <p:cNvPr id="73" name="Freeform 48"/>
            <p:cNvSpPr/>
            <p:nvPr/>
          </p:nvSpPr>
          <p:spPr bwMode="auto">
            <a:xfrm rot="19534421">
              <a:off x="9493037" y="2258584"/>
              <a:ext cx="2011363" cy="2112963"/>
            </a:xfrm>
            <a:custGeom>
              <a:avLst/>
              <a:gdLst>
                <a:gd name="T0" fmla="*/ 668 w 1267"/>
                <a:gd name="T1" fmla="*/ 1331 h 1331"/>
                <a:gd name="T2" fmla="*/ 0 w 1267"/>
                <a:gd name="T3" fmla="*/ 872 h 1331"/>
                <a:gd name="T4" fmla="*/ 600 w 1267"/>
                <a:gd name="T5" fmla="*/ 0 h 1331"/>
                <a:gd name="T6" fmla="*/ 1267 w 1267"/>
                <a:gd name="T7" fmla="*/ 458 h 1331"/>
                <a:gd name="T8" fmla="*/ 668 w 1267"/>
                <a:gd name="T9" fmla="*/ 1331 h 1331"/>
              </a:gdLst>
              <a:ahLst/>
              <a:cxnLst>
                <a:cxn ang="0">
                  <a:pos x="T0" y="T1"/>
                </a:cxn>
                <a:cxn ang="0">
                  <a:pos x="T2" y="T3"/>
                </a:cxn>
                <a:cxn ang="0">
                  <a:pos x="T4" y="T5"/>
                </a:cxn>
                <a:cxn ang="0">
                  <a:pos x="T6" y="T7"/>
                </a:cxn>
                <a:cxn ang="0">
                  <a:pos x="T8" y="T9"/>
                </a:cxn>
              </a:cxnLst>
              <a:rect l="0" t="0" r="r" b="b"/>
              <a:pathLst>
                <a:path w="1267" h="1331">
                  <a:moveTo>
                    <a:pt x="668" y="1331"/>
                  </a:moveTo>
                  <a:lnTo>
                    <a:pt x="0" y="872"/>
                  </a:lnTo>
                  <a:lnTo>
                    <a:pt x="600" y="0"/>
                  </a:lnTo>
                  <a:lnTo>
                    <a:pt x="1267" y="458"/>
                  </a:lnTo>
                  <a:lnTo>
                    <a:pt x="668" y="1331"/>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74" name="Freeform 49"/>
            <p:cNvSpPr/>
            <p:nvPr/>
          </p:nvSpPr>
          <p:spPr bwMode="auto">
            <a:xfrm rot="19534421">
              <a:off x="9641301" y="2356280"/>
              <a:ext cx="1719263" cy="1851025"/>
            </a:xfrm>
            <a:custGeom>
              <a:avLst/>
              <a:gdLst>
                <a:gd name="T0" fmla="*/ 534 w 1083"/>
                <a:gd name="T1" fmla="*/ 1166 h 1166"/>
                <a:gd name="T2" fmla="*/ 0 w 1083"/>
                <a:gd name="T3" fmla="*/ 799 h 1166"/>
                <a:gd name="T4" fmla="*/ 547 w 1083"/>
                <a:gd name="T5" fmla="*/ 0 h 1166"/>
                <a:gd name="T6" fmla="*/ 1083 w 1083"/>
                <a:gd name="T7" fmla="*/ 367 h 1166"/>
                <a:gd name="T8" fmla="*/ 534 w 1083"/>
                <a:gd name="T9" fmla="*/ 1166 h 1166"/>
              </a:gdLst>
              <a:ahLst/>
              <a:cxnLst>
                <a:cxn ang="0">
                  <a:pos x="T0" y="T1"/>
                </a:cxn>
                <a:cxn ang="0">
                  <a:pos x="T2" y="T3"/>
                </a:cxn>
                <a:cxn ang="0">
                  <a:pos x="T4" y="T5"/>
                </a:cxn>
                <a:cxn ang="0">
                  <a:pos x="T6" y="T7"/>
                </a:cxn>
                <a:cxn ang="0">
                  <a:pos x="T8" y="T9"/>
                </a:cxn>
              </a:cxnLst>
              <a:rect l="0" t="0" r="r" b="b"/>
              <a:pathLst>
                <a:path w="1083" h="1166">
                  <a:moveTo>
                    <a:pt x="534" y="1166"/>
                  </a:moveTo>
                  <a:lnTo>
                    <a:pt x="0" y="799"/>
                  </a:lnTo>
                  <a:lnTo>
                    <a:pt x="547" y="0"/>
                  </a:lnTo>
                  <a:lnTo>
                    <a:pt x="1083" y="367"/>
                  </a:lnTo>
                  <a:lnTo>
                    <a:pt x="534" y="1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0"/>
            <p:cNvSpPr/>
            <p:nvPr/>
          </p:nvSpPr>
          <p:spPr bwMode="auto">
            <a:xfrm rot="19534421">
              <a:off x="10352554" y="2682386"/>
              <a:ext cx="295275" cy="295275"/>
            </a:xfrm>
            <a:custGeom>
              <a:avLst/>
              <a:gdLst>
                <a:gd name="T0" fmla="*/ 186 w 186"/>
                <a:gd name="T1" fmla="*/ 116 h 186"/>
                <a:gd name="T2" fmla="*/ 139 w 186"/>
                <a:gd name="T3" fmla="*/ 83 h 186"/>
                <a:gd name="T4" fmla="*/ 172 w 186"/>
                <a:gd name="T5" fmla="*/ 37 h 186"/>
                <a:gd name="T6" fmla="*/ 116 w 186"/>
                <a:gd name="T7" fmla="*/ 0 h 186"/>
                <a:gd name="T8" fmla="*/ 83 w 186"/>
                <a:gd name="T9" fmla="*/ 45 h 186"/>
                <a:gd name="T10" fmla="*/ 39 w 186"/>
                <a:gd name="T11" fmla="*/ 14 h 186"/>
                <a:gd name="T12" fmla="*/ 0 w 186"/>
                <a:gd name="T13" fmla="*/ 70 h 186"/>
                <a:gd name="T14" fmla="*/ 46 w 186"/>
                <a:gd name="T15" fmla="*/ 101 h 186"/>
                <a:gd name="T16" fmla="*/ 14 w 186"/>
                <a:gd name="T17" fmla="*/ 147 h 186"/>
                <a:gd name="T18" fmla="*/ 70 w 186"/>
                <a:gd name="T19" fmla="*/ 186 h 186"/>
                <a:gd name="T20" fmla="*/ 103 w 186"/>
                <a:gd name="T21" fmla="*/ 139 h 186"/>
                <a:gd name="T22" fmla="*/ 147 w 186"/>
                <a:gd name="T23" fmla="*/ 170 h 186"/>
                <a:gd name="T24" fmla="*/ 186 w 186"/>
                <a:gd name="T25" fmla="*/ 11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186">
                  <a:moveTo>
                    <a:pt x="186" y="116"/>
                  </a:moveTo>
                  <a:lnTo>
                    <a:pt x="139" y="83"/>
                  </a:lnTo>
                  <a:lnTo>
                    <a:pt x="172" y="37"/>
                  </a:lnTo>
                  <a:lnTo>
                    <a:pt x="116" y="0"/>
                  </a:lnTo>
                  <a:lnTo>
                    <a:pt x="83" y="45"/>
                  </a:lnTo>
                  <a:lnTo>
                    <a:pt x="39" y="14"/>
                  </a:lnTo>
                  <a:lnTo>
                    <a:pt x="0" y="70"/>
                  </a:lnTo>
                  <a:lnTo>
                    <a:pt x="46" y="101"/>
                  </a:lnTo>
                  <a:lnTo>
                    <a:pt x="14" y="147"/>
                  </a:lnTo>
                  <a:lnTo>
                    <a:pt x="70" y="186"/>
                  </a:lnTo>
                  <a:lnTo>
                    <a:pt x="103" y="139"/>
                  </a:lnTo>
                  <a:lnTo>
                    <a:pt x="147" y="170"/>
                  </a:lnTo>
                  <a:lnTo>
                    <a:pt x="186" y="11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1"/>
            <p:cNvSpPr/>
            <p:nvPr/>
          </p:nvSpPr>
          <p:spPr bwMode="auto">
            <a:xfrm rot="19534421">
              <a:off x="10122548" y="2834811"/>
              <a:ext cx="752475" cy="525463"/>
            </a:xfrm>
            <a:custGeom>
              <a:avLst/>
              <a:gdLst>
                <a:gd name="T0" fmla="*/ 466 w 474"/>
                <a:gd name="T1" fmla="*/ 331 h 331"/>
                <a:gd name="T2" fmla="*/ 0 w 474"/>
                <a:gd name="T3" fmla="*/ 11 h 331"/>
                <a:gd name="T4" fmla="*/ 8 w 474"/>
                <a:gd name="T5" fmla="*/ 0 h 331"/>
                <a:gd name="T6" fmla="*/ 474 w 474"/>
                <a:gd name="T7" fmla="*/ 321 h 331"/>
                <a:gd name="T8" fmla="*/ 466 w 474"/>
                <a:gd name="T9" fmla="*/ 331 h 331"/>
              </a:gdLst>
              <a:ahLst/>
              <a:cxnLst>
                <a:cxn ang="0">
                  <a:pos x="T0" y="T1"/>
                </a:cxn>
                <a:cxn ang="0">
                  <a:pos x="T2" y="T3"/>
                </a:cxn>
                <a:cxn ang="0">
                  <a:pos x="T4" y="T5"/>
                </a:cxn>
                <a:cxn ang="0">
                  <a:pos x="T6" y="T7"/>
                </a:cxn>
                <a:cxn ang="0">
                  <a:pos x="T8" y="T9"/>
                </a:cxn>
              </a:cxnLst>
              <a:rect l="0" t="0" r="r" b="b"/>
              <a:pathLst>
                <a:path w="474" h="331">
                  <a:moveTo>
                    <a:pt x="466" y="331"/>
                  </a:moveTo>
                  <a:lnTo>
                    <a:pt x="0" y="11"/>
                  </a:lnTo>
                  <a:lnTo>
                    <a:pt x="8" y="0"/>
                  </a:lnTo>
                  <a:lnTo>
                    <a:pt x="474" y="321"/>
                  </a:lnTo>
                  <a:lnTo>
                    <a:pt x="466"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2"/>
            <p:cNvSpPr/>
            <p:nvPr/>
          </p:nvSpPr>
          <p:spPr bwMode="auto">
            <a:xfrm rot="19534421">
              <a:off x="10122194" y="2911700"/>
              <a:ext cx="752475" cy="522288"/>
            </a:xfrm>
            <a:custGeom>
              <a:avLst/>
              <a:gdLst>
                <a:gd name="T0" fmla="*/ 468 w 474"/>
                <a:gd name="T1" fmla="*/ 329 h 329"/>
                <a:gd name="T2" fmla="*/ 0 w 474"/>
                <a:gd name="T3" fmla="*/ 10 h 329"/>
                <a:gd name="T4" fmla="*/ 8 w 474"/>
                <a:gd name="T5" fmla="*/ 0 h 329"/>
                <a:gd name="T6" fmla="*/ 474 w 474"/>
                <a:gd name="T7" fmla="*/ 320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10"/>
                  </a:lnTo>
                  <a:lnTo>
                    <a:pt x="8" y="0"/>
                  </a:lnTo>
                  <a:lnTo>
                    <a:pt x="474" y="320"/>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3"/>
            <p:cNvSpPr/>
            <p:nvPr/>
          </p:nvSpPr>
          <p:spPr bwMode="auto">
            <a:xfrm rot="19534421">
              <a:off x="10122738" y="2986722"/>
              <a:ext cx="752475" cy="525463"/>
            </a:xfrm>
            <a:custGeom>
              <a:avLst/>
              <a:gdLst>
                <a:gd name="T0" fmla="*/ 468 w 474"/>
                <a:gd name="T1" fmla="*/ 331 h 331"/>
                <a:gd name="T2" fmla="*/ 0 w 474"/>
                <a:gd name="T3" fmla="*/ 10 h 331"/>
                <a:gd name="T4" fmla="*/ 8 w 474"/>
                <a:gd name="T5" fmla="*/ 0 h 331"/>
                <a:gd name="T6" fmla="*/ 474 w 474"/>
                <a:gd name="T7" fmla="*/ 321 h 331"/>
                <a:gd name="T8" fmla="*/ 468 w 474"/>
                <a:gd name="T9" fmla="*/ 331 h 331"/>
              </a:gdLst>
              <a:ahLst/>
              <a:cxnLst>
                <a:cxn ang="0">
                  <a:pos x="T0" y="T1"/>
                </a:cxn>
                <a:cxn ang="0">
                  <a:pos x="T2" y="T3"/>
                </a:cxn>
                <a:cxn ang="0">
                  <a:pos x="T4" y="T5"/>
                </a:cxn>
                <a:cxn ang="0">
                  <a:pos x="T6" y="T7"/>
                </a:cxn>
                <a:cxn ang="0">
                  <a:pos x="T8" y="T9"/>
                </a:cxn>
              </a:cxnLst>
              <a:rect l="0" t="0" r="r" b="b"/>
              <a:pathLst>
                <a:path w="474" h="331">
                  <a:moveTo>
                    <a:pt x="468" y="331"/>
                  </a:moveTo>
                  <a:lnTo>
                    <a:pt x="0" y="10"/>
                  </a:lnTo>
                  <a:lnTo>
                    <a:pt x="8" y="0"/>
                  </a:lnTo>
                  <a:lnTo>
                    <a:pt x="474" y="321"/>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4"/>
            <p:cNvSpPr/>
            <p:nvPr/>
          </p:nvSpPr>
          <p:spPr bwMode="auto">
            <a:xfrm rot="19534421">
              <a:off x="10123282" y="3064920"/>
              <a:ext cx="752475" cy="522288"/>
            </a:xfrm>
            <a:custGeom>
              <a:avLst/>
              <a:gdLst>
                <a:gd name="T0" fmla="*/ 468 w 474"/>
                <a:gd name="T1" fmla="*/ 329 h 329"/>
                <a:gd name="T2" fmla="*/ 0 w 474"/>
                <a:gd name="T3" fmla="*/ 9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9"/>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5"/>
            <p:cNvSpPr/>
            <p:nvPr/>
          </p:nvSpPr>
          <p:spPr bwMode="auto">
            <a:xfrm rot="19534421">
              <a:off x="10122930" y="3138633"/>
              <a:ext cx="752475" cy="525463"/>
            </a:xfrm>
            <a:custGeom>
              <a:avLst/>
              <a:gdLst>
                <a:gd name="T0" fmla="*/ 468 w 474"/>
                <a:gd name="T1" fmla="*/ 331 h 331"/>
                <a:gd name="T2" fmla="*/ 0 w 474"/>
                <a:gd name="T3" fmla="*/ 10 h 331"/>
                <a:gd name="T4" fmla="*/ 8 w 474"/>
                <a:gd name="T5" fmla="*/ 0 h 331"/>
                <a:gd name="T6" fmla="*/ 474 w 474"/>
                <a:gd name="T7" fmla="*/ 320 h 331"/>
                <a:gd name="T8" fmla="*/ 468 w 474"/>
                <a:gd name="T9" fmla="*/ 331 h 331"/>
              </a:gdLst>
              <a:ahLst/>
              <a:cxnLst>
                <a:cxn ang="0">
                  <a:pos x="T0" y="T1"/>
                </a:cxn>
                <a:cxn ang="0">
                  <a:pos x="T2" y="T3"/>
                </a:cxn>
                <a:cxn ang="0">
                  <a:pos x="T4" y="T5"/>
                </a:cxn>
                <a:cxn ang="0">
                  <a:pos x="T6" y="T7"/>
                </a:cxn>
                <a:cxn ang="0">
                  <a:pos x="T8" y="T9"/>
                </a:cxn>
              </a:cxnLst>
              <a:rect l="0" t="0" r="r" b="b"/>
              <a:pathLst>
                <a:path w="474" h="331">
                  <a:moveTo>
                    <a:pt x="468" y="331"/>
                  </a:moveTo>
                  <a:lnTo>
                    <a:pt x="0" y="10"/>
                  </a:lnTo>
                  <a:lnTo>
                    <a:pt x="8" y="0"/>
                  </a:lnTo>
                  <a:lnTo>
                    <a:pt x="474" y="320"/>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6"/>
            <p:cNvSpPr/>
            <p:nvPr/>
          </p:nvSpPr>
          <p:spPr bwMode="auto">
            <a:xfrm rot="19534421">
              <a:off x="10122576" y="3213934"/>
              <a:ext cx="752475" cy="525463"/>
            </a:xfrm>
            <a:custGeom>
              <a:avLst/>
              <a:gdLst>
                <a:gd name="T0" fmla="*/ 466 w 474"/>
                <a:gd name="T1" fmla="*/ 331 h 331"/>
                <a:gd name="T2" fmla="*/ 0 w 474"/>
                <a:gd name="T3" fmla="*/ 12 h 331"/>
                <a:gd name="T4" fmla="*/ 8 w 474"/>
                <a:gd name="T5" fmla="*/ 0 h 331"/>
                <a:gd name="T6" fmla="*/ 474 w 474"/>
                <a:gd name="T7" fmla="*/ 321 h 331"/>
                <a:gd name="T8" fmla="*/ 466 w 474"/>
                <a:gd name="T9" fmla="*/ 331 h 331"/>
              </a:gdLst>
              <a:ahLst/>
              <a:cxnLst>
                <a:cxn ang="0">
                  <a:pos x="T0" y="T1"/>
                </a:cxn>
                <a:cxn ang="0">
                  <a:pos x="T2" y="T3"/>
                </a:cxn>
                <a:cxn ang="0">
                  <a:pos x="T4" y="T5"/>
                </a:cxn>
                <a:cxn ang="0">
                  <a:pos x="T6" y="T7"/>
                </a:cxn>
                <a:cxn ang="0">
                  <a:pos x="T8" y="T9"/>
                </a:cxn>
              </a:cxnLst>
              <a:rect l="0" t="0" r="r" b="b"/>
              <a:pathLst>
                <a:path w="474" h="331">
                  <a:moveTo>
                    <a:pt x="466" y="331"/>
                  </a:moveTo>
                  <a:lnTo>
                    <a:pt x="0" y="12"/>
                  </a:lnTo>
                  <a:lnTo>
                    <a:pt x="8" y="0"/>
                  </a:lnTo>
                  <a:lnTo>
                    <a:pt x="474" y="321"/>
                  </a:lnTo>
                  <a:lnTo>
                    <a:pt x="466"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7"/>
            <p:cNvSpPr/>
            <p:nvPr/>
          </p:nvSpPr>
          <p:spPr bwMode="auto">
            <a:xfrm rot="19534421">
              <a:off x="10123120" y="3292132"/>
              <a:ext cx="752475" cy="522288"/>
            </a:xfrm>
            <a:custGeom>
              <a:avLst/>
              <a:gdLst>
                <a:gd name="T0" fmla="*/ 468 w 474"/>
                <a:gd name="T1" fmla="*/ 329 h 329"/>
                <a:gd name="T2" fmla="*/ 0 w 474"/>
                <a:gd name="T3" fmla="*/ 9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9"/>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8"/>
            <p:cNvSpPr/>
            <p:nvPr/>
          </p:nvSpPr>
          <p:spPr bwMode="auto">
            <a:xfrm rot="19534421">
              <a:off x="10123215" y="3367294"/>
              <a:ext cx="752475" cy="523875"/>
            </a:xfrm>
            <a:custGeom>
              <a:avLst/>
              <a:gdLst>
                <a:gd name="T0" fmla="*/ 468 w 474"/>
                <a:gd name="T1" fmla="*/ 330 h 330"/>
                <a:gd name="T2" fmla="*/ 0 w 474"/>
                <a:gd name="T3" fmla="*/ 9 h 330"/>
                <a:gd name="T4" fmla="*/ 7 w 474"/>
                <a:gd name="T5" fmla="*/ 0 h 330"/>
                <a:gd name="T6" fmla="*/ 474 w 474"/>
                <a:gd name="T7" fmla="*/ 321 h 330"/>
                <a:gd name="T8" fmla="*/ 468 w 474"/>
                <a:gd name="T9" fmla="*/ 330 h 330"/>
              </a:gdLst>
              <a:ahLst/>
              <a:cxnLst>
                <a:cxn ang="0">
                  <a:pos x="T0" y="T1"/>
                </a:cxn>
                <a:cxn ang="0">
                  <a:pos x="T2" y="T3"/>
                </a:cxn>
                <a:cxn ang="0">
                  <a:pos x="T4" y="T5"/>
                </a:cxn>
                <a:cxn ang="0">
                  <a:pos x="T6" y="T7"/>
                </a:cxn>
                <a:cxn ang="0">
                  <a:pos x="T8" y="T9"/>
                </a:cxn>
              </a:cxnLst>
              <a:rect l="0" t="0" r="r" b="b"/>
              <a:pathLst>
                <a:path w="474" h="330">
                  <a:moveTo>
                    <a:pt x="468" y="330"/>
                  </a:moveTo>
                  <a:lnTo>
                    <a:pt x="0" y="9"/>
                  </a:lnTo>
                  <a:lnTo>
                    <a:pt x="7" y="0"/>
                  </a:lnTo>
                  <a:lnTo>
                    <a:pt x="474" y="321"/>
                  </a:lnTo>
                  <a:lnTo>
                    <a:pt x="468" y="330"/>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9"/>
            <p:cNvSpPr/>
            <p:nvPr/>
          </p:nvSpPr>
          <p:spPr bwMode="auto">
            <a:xfrm rot="19534421">
              <a:off x="10123450" y="3444492"/>
              <a:ext cx="750888" cy="522288"/>
            </a:xfrm>
            <a:custGeom>
              <a:avLst/>
              <a:gdLst>
                <a:gd name="T0" fmla="*/ 468 w 473"/>
                <a:gd name="T1" fmla="*/ 329 h 329"/>
                <a:gd name="T2" fmla="*/ 0 w 473"/>
                <a:gd name="T3" fmla="*/ 10 h 329"/>
                <a:gd name="T4" fmla="*/ 7 w 473"/>
                <a:gd name="T5" fmla="*/ 0 h 329"/>
                <a:gd name="T6" fmla="*/ 473 w 473"/>
                <a:gd name="T7" fmla="*/ 319 h 329"/>
                <a:gd name="T8" fmla="*/ 468 w 473"/>
                <a:gd name="T9" fmla="*/ 329 h 329"/>
              </a:gdLst>
              <a:ahLst/>
              <a:cxnLst>
                <a:cxn ang="0">
                  <a:pos x="T0" y="T1"/>
                </a:cxn>
                <a:cxn ang="0">
                  <a:pos x="T2" y="T3"/>
                </a:cxn>
                <a:cxn ang="0">
                  <a:pos x="T4" y="T5"/>
                </a:cxn>
                <a:cxn ang="0">
                  <a:pos x="T6" y="T7"/>
                </a:cxn>
                <a:cxn ang="0">
                  <a:pos x="T8" y="T9"/>
                </a:cxn>
              </a:cxnLst>
              <a:rect l="0" t="0" r="r" b="b"/>
              <a:pathLst>
                <a:path w="473" h="329">
                  <a:moveTo>
                    <a:pt x="468" y="329"/>
                  </a:moveTo>
                  <a:lnTo>
                    <a:pt x="0" y="10"/>
                  </a:lnTo>
                  <a:lnTo>
                    <a:pt x="7" y="0"/>
                  </a:lnTo>
                  <a:lnTo>
                    <a:pt x="473"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0"/>
            <p:cNvSpPr/>
            <p:nvPr/>
          </p:nvSpPr>
          <p:spPr bwMode="auto">
            <a:xfrm rot="19534421">
              <a:off x="10123994" y="3519515"/>
              <a:ext cx="750888" cy="525463"/>
            </a:xfrm>
            <a:custGeom>
              <a:avLst/>
              <a:gdLst>
                <a:gd name="T0" fmla="*/ 468 w 473"/>
                <a:gd name="T1" fmla="*/ 331 h 331"/>
                <a:gd name="T2" fmla="*/ 0 w 473"/>
                <a:gd name="T3" fmla="*/ 10 h 331"/>
                <a:gd name="T4" fmla="*/ 7 w 473"/>
                <a:gd name="T5" fmla="*/ 0 h 331"/>
                <a:gd name="T6" fmla="*/ 473 w 473"/>
                <a:gd name="T7" fmla="*/ 321 h 331"/>
                <a:gd name="T8" fmla="*/ 468 w 473"/>
                <a:gd name="T9" fmla="*/ 331 h 331"/>
              </a:gdLst>
              <a:ahLst/>
              <a:cxnLst>
                <a:cxn ang="0">
                  <a:pos x="T0" y="T1"/>
                </a:cxn>
                <a:cxn ang="0">
                  <a:pos x="T2" y="T3"/>
                </a:cxn>
                <a:cxn ang="0">
                  <a:pos x="T4" y="T5"/>
                </a:cxn>
                <a:cxn ang="0">
                  <a:pos x="T6" y="T7"/>
                </a:cxn>
                <a:cxn ang="0">
                  <a:pos x="T8" y="T9"/>
                </a:cxn>
              </a:cxnLst>
              <a:rect l="0" t="0" r="r" b="b"/>
              <a:pathLst>
                <a:path w="473" h="331">
                  <a:moveTo>
                    <a:pt x="468" y="331"/>
                  </a:moveTo>
                  <a:lnTo>
                    <a:pt x="0" y="10"/>
                  </a:lnTo>
                  <a:lnTo>
                    <a:pt x="7" y="0"/>
                  </a:lnTo>
                  <a:lnTo>
                    <a:pt x="473" y="321"/>
                  </a:lnTo>
                  <a:lnTo>
                    <a:pt x="468" y="331"/>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1"/>
            <p:cNvSpPr/>
            <p:nvPr/>
          </p:nvSpPr>
          <p:spPr bwMode="auto">
            <a:xfrm rot="19534421">
              <a:off x="10123641" y="3596403"/>
              <a:ext cx="750888" cy="522288"/>
            </a:xfrm>
            <a:custGeom>
              <a:avLst/>
              <a:gdLst>
                <a:gd name="T0" fmla="*/ 468 w 473"/>
                <a:gd name="T1" fmla="*/ 329 h 329"/>
                <a:gd name="T2" fmla="*/ 0 w 473"/>
                <a:gd name="T3" fmla="*/ 10 h 329"/>
                <a:gd name="T4" fmla="*/ 7 w 473"/>
                <a:gd name="T5" fmla="*/ 0 h 329"/>
                <a:gd name="T6" fmla="*/ 473 w 473"/>
                <a:gd name="T7" fmla="*/ 320 h 329"/>
                <a:gd name="T8" fmla="*/ 468 w 473"/>
                <a:gd name="T9" fmla="*/ 329 h 329"/>
              </a:gdLst>
              <a:ahLst/>
              <a:cxnLst>
                <a:cxn ang="0">
                  <a:pos x="T0" y="T1"/>
                </a:cxn>
                <a:cxn ang="0">
                  <a:pos x="T2" y="T3"/>
                </a:cxn>
                <a:cxn ang="0">
                  <a:pos x="T4" y="T5"/>
                </a:cxn>
                <a:cxn ang="0">
                  <a:pos x="T6" y="T7"/>
                </a:cxn>
                <a:cxn ang="0">
                  <a:pos x="T8" y="T9"/>
                </a:cxn>
              </a:cxnLst>
              <a:rect l="0" t="0" r="r" b="b"/>
              <a:pathLst>
                <a:path w="473" h="329">
                  <a:moveTo>
                    <a:pt x="468" y="329"/>
                  </a:moveTo>
                  <a:lnTo>
                    <a:pt x="0" y="10"/>
                  </a:lnTo>
                  <a:lnTo>
                    <a:pt x="7" y="0"/>
                  </a:lnTo>
                  <a:lnTo>
                    <a:pt x="473" y="320"/>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2"/>
            <p:cNvSpPr/>
            <p:nvPr/>
          </p:nvSpPr>
          <p:spPr bwMode="auto">
            <a:xfrm rot="19534421">
              <a:off x="10121839" y="3672153"/>
              <a:ext cx="752475" cy="522288"/>
            </a:xfrm>
            <a:custGeom>
              <a:avLst/>
              <a:gdLst>
                <a:gd name="T0" fmla="*/ 468 w 474"/>
                <a:gd name="T1" fmla="*/ 329 h 329"/>
                <a:gd name="T2" fmla="*/ 0 w 474"/>
                <a:gd name="T3" fmla="*/ 10 h 329"/>
                <a:gd name="T4" fmla="*/ 8 w 474"/>
                <a:gd name="T5" fmla="*/ 0 h 329"/>
                <a:gd name="T6" fmla="*/ 474 w 474"/>
                <a:gd name="T7" fmla="*/ 319 h 329"/>
                <a:gd name="T8" fmla="*/ 468 w 474"/>
                <a:gd name="T9" fmla="*/ 329 h 329"/>
              </a:gdLst>
              <a:ahLst/>
              <a:cxnLst>
                <a:cxn ang="0">
                  <a:pos x="T0" y="T1"/>
                </a:cxn>
                <a:cxn ang="0">
                  <a:pos x="T2" y="T3"/>
                </a:cxn>
                <a:cxn ang="0">
                  <a:pos x="T4" y="T5"/>
                </a:cxn>
                <a:cxn ang="0">
                  <a:pos x="T6" y="T7"/>
                </a:cxn>
                <a:cxn ang="0">
                  <a:pos x="T8" y="T9"/>
                </a:cxn>
              </a:cxnLst>
              <a:rect l="0" t="0" r="r" b="b"/>
              <a:pathLst>
                <a:path w="474" h="329">
                  <a:moveTo>
                    <a:pt x="468" y="329"/>
                  </a:moveTo>
                  <a:lnTo>
                    <a:pt x="0" y="10"/>
                  </a:lnTo>
                  <a:lnTo>
                    <a:pt x="8" y="0"/>
                  </a:lnTo>
                  <a:lnTo>
                    <a:pt x="474" y="319"/>
                  </a:lnTo>
                  <a:lnTo>
                    <a:pt x="468" y="329"/>
                  </a:lnTo>
                  <a:close/>
                </a:path>
              </a:pathLst>
            </a:custGeom>
            <a:solidFill>
              <a:srgbClr val="E8E9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3"/>
            <p:cNvSpPr/>
            <p:nvPr/>
          </p:nvSpPr>
          <p:spPr bwMode="auto">
            <a:xfrm rot="19534421">
              <a:off x="10192436" y="2203553"/>
              <a:ext cx="614363" cy="512763"/>
            </a:xfrm>
            <a:custGeom>
              <a:avLst/>
              <a:gdLst>
                <a:gd name="T0" fmla="*/ 313 w 387"/>
                <a:gd name="T1" fmla="*/ 323 h 323"/>
                <a:gd name="T2" fmla="*/ 0 w 387"/>
                <a:gd name="T3" fmla="*/ 108 h 323"/>
                <a:gd name="T4" fmla="*/ 73 w 387"/>
                <a:gd name="T5" fmla="*/ 0 h 323"/>
                <a:gd name="T6" fmla="*/ 387 w 387"/>
                <a:gd name="T7" fmla="*/ 215 h 323"/>
                <a:gd name="T8" fmla="*/ 313 w 387"/>
                <a:gd name="T9" fmla="*/ 323 h 323"/>
              </a:gdLst>
              <a:ahLst/>
              <a:cxnLst>
                <a:cxn ang="0">
                  <a:pos x="T0" y="T1"/>
                </a:cxn>
                <a:cxn ang="0">
                  <a:pos x="T2" y="T3"/>
                </a:cxn>
                <a:cxn ang="0">
                  <a:pos x="T4" y="T5"/>
                </a:cxn>
                <a:cxn ang="0">
                  <a:pos x="T6" y="T7"/>
                </a:cxn>
                <a:cxn ang="0">
                  <a:pos x="T8" y="T9"/>
                </a:cxn>
              </a:cxnLst>
              <a:rect l="0" t="0" r="r" b="b"/>
              <a:pathLst>
                <a:path w="387" h="323">
                  <a:moveTo>
                    <a:pt x="313" y="323"/>
                  </a:moveTo>
                  <a:lnTo>
                    <a:pt x="0" y="108"/>
                  </a:lnTo>
                  <a:lnTo>
                    <a:pt x="73" y="0"/>
                  </a:lnTo>
                  <a:lnTo>
                    <a:pt x="387" y="215"/>
                  </a:lnTo>
                  <a:lnTo>
                    <a:pt x="313" y="323"/>
                  </a:lnTo>
                  <a:close/>
                </a:path>
              </a:pathLst>
            </a:custGeom>
            <a:solidFill>
              <a:srgbClr val="42BBA1"/>
            </a:solidFill>
            <a:ln>
              <a:noFill/>
            </a:ln>
          </p:spPr>
          <p:txBody>
            <a:bodyPr vert="horz" wrap="square" lIns="91440" tIns="45720" rIns="91440" bIns="45720" numCol="1" anchor="t" anchorCtr="0" compatLnSpc="1"/>
            <a:lstStyle/>
            <a:p>
              <a:endParaRPr lang="zh-CN" altLang="en-US"/>
            </a:p>
          </p:txBody>
        </p:sp>
      </p:grpSp>
      <p:grpSp>
        <p:nvGrpSpPr>
          <p:cNvPr id="119" name="组合 118"/>
          <p:cNvGrpSpPr/>
          <p:nvPr/>
        </p:nvGrpSpPr>
        <p:grpSpPr>
          <a:xfrm>
            <a:off x="9539201" y="3556521"/>
            <a:ext cx="872933" cy="880591"/>
            <a:chOff x="9539201" y="3514922"/>
            <a:chExt cx="872933" cy="880591"/>
          </a:xfrm>
        </p:grpSpPr>
        <p:sp>
          <p:nvSpPr>
            <p:cNvPr id="90" name="Freeform 93"/>
            <p:cNvSpPr/>
            <p:nvPr/>
          </p:nvSpPr>
          <p:spPr bwMode="auto">
            <a:xfrm rot="420236">
              <a:off x="9539201" y="3514922"/>
              <a:ext cx="872933" cy="880591"/>
            </a:xfrm>
            <a:custGeom>
              <a:avLst/>
              <a:gdLst>
                <a:gd name="T0" fmla="*/ 352 w 413"/>
                <a:gd name="T1" fmla="*/ 30 h 416"/>
                <a:gd name="T2" fmla="*/ 351 w 413"/>
                <a:gd name="T3" fmla="*/ 30 h 416"/>
                <a:gd name="T4" fmla="*/ 351 w 413"/>
                <a:gd name="T5" fmla="*/ 29 h 416"/>
                <a:gd name="T6" fmla="*/ 213 w 413"/>
                <a:gd name="T7" fmla="*/ 27 h 416"/>
                <a:gd name="T8" fmla="*/ 154 w 413"/>
                <a:gd name="T9" fmla="*/ 160 h 416"/>
                <a:gd name="T10" fmla="*/ 17 w 413"/>
                <a:gd name="T11" fmla="*/ 244 h 416"/>
                <a:gd name="T12" fmla="*/ 59 w 413"/>
                <a:gd name="T13" fmla="*/ 379 h 416"/>
                <a:gd name="T14" fmla="*/ 237 w 413"/>
                <a:gd name="T15" fmla="*/ 401 h 416"/>
                <a:gd name="T16" fmla="*/ 390 w 413"/>
                <a:gd name="T17" fmla="*/ 379 h 416"/>
                <a:gd name="T18" fmla="*/ 394 w 413"/>
                <a:gd name="T19" fmla="*/ 375 h 416"/>
                <a:gd name="T20" fmla="*/ 404 w 413"/>
                <a:gd name="T21" fmla="*/ 298 h 416"/>
                <a:gd name="T22" fmla="*/ 411 w 413"/>
                <a:gd name="T23" fmla="*/ 196 h 416"/>
                <a:gd name="T24" fmla="*/ 352 w 413"/>
                <a:gd name="T25" fmla="*/ 3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3" h="416">
                  <a:moveTo>
                    <a:pt x="352" y="30"/>
                  </a:moveTo>
                  <a:cubicBezTo>
                    <a:pt x="351" y="30"/>
                    <a:pt x="351" y="30"/>
                    <a:pt x="351" y="30"/>
                  </a:cubicBezTo>
                  <a:cubicBezTo>
                    <a:pt x="351" y="29"/>
                    <a:pt x="351" y="29"/>
                    <a:pt x="351" y="29"/>
                  </a:cubicBezTo>
                  <a:cubicBezTo>
                    <a:pt x="309" y="1"/>
                    <a:pt x="255" y="0"/>
                    <a:pt x="213" y="27"/>
                  </a:cubicBezTo>
                  <a:cubicBezTo>
                    <a:pt x="170" y="55"/>
                    <a:pt x="145" y="109"/>
                    <a:pt x="154" y="160"/>
                  </a:cubicBezTo>
                  <a:cubicBezTo>
                    <a:pt x="97" y="154"/>
                    <a:pt x="37" y="189"/>
                    <a:pt x="17" y="244"/>
                  </a:cubicBezTo>
                  <a:cubicBezTo>
                    <a:pt x="0" y="291"/>
                    <a:pt x="17" y="350"/>
                    <a:pt x="59" y="379"/>
                  </a:cubicBezTo>
                  <a:cubicBezTo>
                    <a:pt x="111" y="416"/>
                    <a:pt x="178" y="407"/>
                    <a:pt x="237" y="401"/>
                  </a:cubicBezTo>
                  <a:cubicBezTo>
                    <a:pt x="288" y="396"/>
                    <a:pt x="339" y="388"/>
                    <a:pt x="390" y="379"/>
                  </a:cubicBezTo>
                  <a:cubicBezTo>
                    <a:pt x="392" y="379"/>
                    <a:pt x="394" y="377"/>
                    <a:pt x="394" y="375"/>
                  </a:cubicBezTo>
                  <a:cubicBezTo>
                    <a:pt x="400" y="350"/>
                    <a:pt x="402" y="323"/>
                    <a:pt x="404" y="298"/>
                  </a:cubicBezTo>
                  <a:cubicBezTo>
                    <a:pt x="407" y="264"/>
                    <a:pt x="410" y="230"/>
                    <a:pt x="411" y="196"/>
                  </a:cubicBezTo>
                  <a:cubicBezTo>
                    <a:pt x="413" y="137"/>
                    <a:pt x="403" y="68"/>
                    <a:pt x="352" y="30"/>
                  </a:cubicBez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4"/>
            <p:cNvSpPr/>
            <p:nvPr/>
          </p:nvSpPr>
          <p:spPr bwMode="auto">
            <a:xfrm rot="420236">
              <a:off x="9843461" y="3873878"/>
              <a:ext cx="550233" cy="518509"/>
            </a:xfrm>
            <a:custGeom>
              <a:avLst/>
              <a:gdLst>
                <a:gd name="T0" fmla="*/ 48 w 260"/>
                <a:gd name="T1" fmla="*/ 240 h 245"/>
                <a:gd name="T2" fmla="*/ 90 w 260"/>
                <a:gd name="T3" fmla="*/ 196 h 245"/>
                <a:gd name="T4" fmla="*/ 91 w 260"/>
                <a:gd name="T5" fmla="*/ 190 h 245"/>
                <a:gd name="T6" fmla="*/ 40 w 260"/>
                <a:gd name="T7" fmla="*/ 114 h 245"/>
                <a:gd name="T8" fmla="*/ 33 w 260"/>
                <a:gd name="T9" fmla="*/ 121 h 245"/>
                <a:gd name="T10" fmla="*/ 194 w 260"/>
                <a:gd name="T11" fmla="*/ 220 h 245"/>
                <a:gd name="T12" fmla="*/ 200 w 260"/>
                <a:gd name="T13" fmla="*/ 212 h 245"/>
                <a:gd name="T14" fmla="*/ 10 w 260"/>
                <a:gd name="T15" fmla="*/ 4 h 245"/>
                <a:gd name="T16" fmla="*/ 5 w 260"/>
                <a:gd name="T17" fmla="*/ 12 h 245"/>
                <a:gd name="T18" fmla="*/ 199 w 260"/>
                <a:gd name="T19" fmla="*/ 144 h 245"/>
                <a:gd name="T20" fmla="*/ 206 w 260"/>
                <a:gd name="T21" fmla="*/ 137 h 245"/>
                <a:gd name="T22" fmla="*/ 152 w 260"/>
                <a:gd name="T23" fmla="*/ 57 h 245"/>
                <a:gd name="T24" fmla="*/ 147 w 260"/>
                <a:gd name="T25" fmla="*/ 65 h 245"/>
                <a:gd name="T26" fmla="*/ 206 w 260"/>
                <a:gd name="T27" fmla="*/ 85 h 245"/>
                <a:gd name="T28" fmla="*/ 211 w 260"/>
                <a:gd name="T29" fmla="*/ 84 h 245"/>
                <a:gd name="T30" fmla="*/ 255 w 260"/>
                <a:gd name="T31" fmla="*/ 36 h 245"/>
                <a:gd name="T32" fmla="*/ 248 w 260"/>
                <a:gd name="T33" fmla="*/ 30 h 245"/>
                <a:gd name="T34" fmla="*/ 204 w 260"/>
                <a:gd name="T35" fmla="*/ 77 h 245"/>
                <a:gd name="T36" fmla="*/ 206 w 260"/>
                <a:gd name="T37" fmla="*/ 75 h 245"/>
                <a:gd name="T38" fmla="*/ 200 w 260"/>
                <a:gd name="T39" fmla="*/ 73 h 245"/>
                <a:gd name="T40" fmla="*/ 180 w 260"/>
                <a:gd name="T41" fmla="*/ 66 h 245"/>
                <a:gd name="T42" fmla="*/ 149 w 260"/>
                <a:gd name="T43" fmla="*/ 55 h 245"/>
                <a:gd name="T44" fmla="*/ 144 w 260"/>
                <a:gd name="T45" fmla="*/ 62 h 245"/>
                <a:gd name="T46" fmla="*/ 197 w 260"/>
                <a:gd name="T47" fmla="*/ 142 h 245"/>
                <a:gd name="T48" fmla="*/ 204 w 260"/>
                <a:gd name="T49" fmla="*/ 135 h 245"/>
                <a:gd name="T50" fmla="*/ 9 w 260"/>
                <a:gd name="T51" fmla="*/ 3 h 245"/>
                <a:gd name="T52" fmla="*/ 4 w 260"/>
                <a:gd name="T53" fmla="*/ 11 h 245"/>
                <a:gd name="T54" fmla="*/ 193 w 260"/>
                <a:gd name="T55" fmla="*/ 219 h 245"/>
                <a:gd name="T56" fmla="*/ 199 w 260"/>
                <a:gd name="T57" fmla="*/ 211 h 245"/>
                <a:gd name="T58" fmla="*/ 38 w 260"/>
                <a:gd name="T59" fmla="*/ 112 h 245"/>
                <a:gd name="T60" fmla="*/ 31 w 260"/>
                <a:gd name="T61" fmla="*/ 119 h 245"/>
                <a:gd name="T62" fmla="*/ 77 w 260"/>
                <a:gd name="T63" fmla="*/ 188 h 245"/>
                <a:gd name="T64" fmla="*/ 81 w 260"/>
                <a:gd name="T65" fmla="*/ 193 h 245"/>
                <a:gd name="T66" fmla="*/ 83 w 260"/>
                <a:gd name="T67" fmla="*/ 190 h 245"/>
                <a:gd name="T68" fmla="*/ 70 w 260"/>
                <a:gd name="T69" fmla="*/ 203 h 245"/>
                <a:gd name="T70" fmla="*/ 41 w 260"/>
                <a:gd name="T71" fmla="*/ 233 h 245"/>
                <a:gd name="T72" fmla="*/ 48 w 260"/>
                <a:gd name="T73" fmla="*/ 24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0" h="245">
                  <a:moveTo>
                    <a:pt x="48" y="240"/>
                  </a:moveTo>
                  <a:cubicBezTo>
                    <a:pt x="62" y="225"/>
                    <a:pt x="76" y="211"/>
                    <a:pt x="90" y="196"/>
                  </a:cubicBezTo>
                  <a:cubicBezTo>
                    <a:pt x="91" y="194"/>
                    <a:pt x="92" y="192"/>
                    <a:pt x="91" y="190"/>
                  </a:cubicBezTo>
                  <a:cubicBezTo>
                    <a:pt x="74" y="165"/>
                    <a:pt x="57" y="139"/>
                    <a:pt x="40" y="114"/>
                  </a:cubicBezTo>
                  <a:cubicBezTo>
                    <a:pt x="37" y="116"/>
                    <a:pt x="35" y="119"/>
                    <a:pt x="33" y="121"/>
                  </a:cubicBezTo>
                  <a:cubicBezTo>
                    <a:pt x="87" y="154"/>
                    <a:pt x="140" y="187"/>
                    <a:pt x="194" y="220"/>
                  </a:cubicBezTo>
                  <a:cubicBezTo>
                    <a:pt x="199" y="223"/>
                    <a:pt x="203" y="216"/>
                    <a:pt x="200" y="212"/>
                  </a:cubicBezTo>
                  <a:cubicBezTo>
                    <a:pt x="137" y="142"/>
                    <a:pt x="73" y="73"/>
                    <a:pt x="10" y="4"/>
                  </a:cubicBezTo>
                  <a:cubicBezTo>
                    <a:pt x="8" y="6"/>
                    <a:pt x="6" y="9"/>
                    <a:pt x="5" y="12"/>
                  </a:cubicBezTo>
                  <a:cubicBezTo>
                    <a:pt x="70" y="56"/>
                    <a:pt x="134" y="100"/>
                    <a:pt x="199" y="144"/>
                  </a:cubicBezTo>
                  <a:cubicBezTo>
                    <a:pt x="203" y="147"/>
                    <a:pt x="208" y="141"/>
                    <a:pt x="206" y="137"/>
                  </a:cubicBezTo>
                  <a:cubicBezTo>
                    <a:pt x="188" y="111"/>
                    <a:pt x="170" y="84"/>
                    <a:pt x="152" y="57"/>
                  </a:cubicBezTo>
                  <a:cubicBezTo>
                    <a:pt x="150" y="60"/>
                    <a:pt x="148" y="62"/>
                    <a:pt x="147" y="65"/>
                  </a:cubicBezTo>
                  <a:cubicBezTo>
                    <a:pt x="167" y="72"/>
                    <a:pt x="186" y="78"/>
                    <a:pt x="206" y="85"/>
                  </a:cubicBezTo>
                  <a:cubicBezTo>
                    <a:pt x="208" y="86"/>
                    <a:pt x="210" y="85"/>
                    <a:pt x="211" y="84"/>
                  </a:cubicBezTo>
                  <a:cubicBezTo>
                    <a:pt x="226" y="68"/>
                    <a:pt x="240" y="52"/>
                    <a:pt x="255" y="36"/>
                  </a:cubicBezTo>
                  <a:cubicBezTo>
                    <a:pt x="260" y="32"/>
                    <a:pt x="253" y="25"/>
                    <a:pt x="248" y="30"/>
                  </a:cubicBezTo>
                  <a:cubicBezTo>
                    <a:pt x="233" y="46"/>
                    <a:pt x="219" y="61"/>
                    <a:pt x="204" y="77"/>
                  </a:cubicBezTo>
                  <a:cubicBezTo>
                    <a:pt x="206" y="75"/>
                    <a:pt x="210" y="77"/>
                    <a:pt x="206" y="75"/>
                  </a:cubicBezTo>
                  <a:cubicBezTo>
                    <a:pt x="204" y="74"/>
                    <a:pt x="202" y="74"/>
                    <a:pt x="200" y="73"/>
                  </a:cubicBezTo>
                  <a:cubicBezTo>
                    <a:pt x="193" y="71"/>
                    <a:pt x="187" y="68"/>
                    <a:pt x="180" y="66"/>
                  </a:cubicBezTo>
                  <a:cubicBezTo>
                    <a:pt x="170" y="63"/>
                    <a:pt x="159" y="59"/>
                    <a:pt x="149" y="55"/>
                  </a:cubicBezTo>
                  <a:cubicBezTo>
                    <a:pt x="145" y="54"/>
                    <a:pt x="141" y="59"/>
                    <a:pt x="144" y="62"/>
                  </a:cubicBezTo>
                  <a:cubicBezTo>
                    <a:pt x="162" y="89"/>
                    <a:pt x="179" y="116"/>
                    <a:pt x="197" y="142"/>
                  </a:cubicBezTo>
                  <a:cubicBezTo>
                    <a:pt x="200" y="140"/>
                    <a:pt x="202" y="138"/>
                    <a:pt x="204" y="135"/>
                  </a:cubicBezTo>
                  <a:cubicBezTo>
                    <a:pt x="139" y="91"/>
                    <a:pt x="74" y="47"/>
                    <a:pt x="9" y="3"/>
                  </a:cubicBezTo>
                  <a:cubicBezTo>
                    <a:pt x="4" y="0"/>
                    <a:pt x="0" y="7"/>
                    <a:pt x="4" y="11"/>
                  </a:cubicBezTo>
                  <a:cubicBezTo>
                    <a:pt x="67" y="80"/>
                    <a:pt x="130" y="149"/>
                    <a:pt x="193" y="219"/>
                  </a:cubicBezTo>
                  <a:cubicBezTo>
                    <a:pt x="195" y="216"/>
                    <a:pt x="197" y="214"/>
                    <a:pt x="199" y="211"/>
                  </a:cubicBezTo>
                  <a:cubicBezTo>
                    <a:pt x="145" y="178"/>
                    <a:pt x="91" y="145"/>
                    <a:pt x="38" y="112"/>
                  </a:cubicBezTo>
                  <a:cubicBezTo>
                    <a:pt x="34" y="110"/>
                    <a:pt x="29" y="115"/>
                    <a:pt x="31" y="119"/>
                  </a:cubicBezTo>
                  <a:cubicBezTo>
                    <a:pt x="47" y="142"/>
                    <a:pt x="62" y="165"/>
                    <a:pt x="77" y="188"/>
                  </a:cubicBezTo>
                  <a:cubicBezTo>
                    <a:pt x="78" y="189"/>
                    <a:pt x="79" y="191"/>
                    <a:pt x="81" y="193"/>
                  </a:cubicBezTo>
                  <a:cubicBezTo>
                    <a:pt x="84" y="197"/>
                    <a:pt x="80" y="193"/>
                    <a:pt x="83" y="190"/>
                  </a:cubicBezTo>
                  <a:cubicBezTo>
                    <a:pt x="78" y="194"/>
                    <a:pt x="74" y="199"/>
                    <a:pt x="70" y="203"/>
                  </a:cubicBezTo>
                  <a:cubicBezTo>
                    <a:pt x="60" y="213"/>
                    <a:pt x="51" y="223"/>
                    <a:pt x="41" y="233"/>
                  </a:cubicBezTo>
                  <a:cubicBezTo>
                    <a:pt x="37" y="238"/>
                    <a:pt x="44" y="245"/>
                    <a:pt x="48" y="240"/>
                  </a:cubicBezTo>
                  <a:close/>
                </a:path>
              </a:pathLst>
            </a:custGeom>
            <a:solidFill>
              <a:srgbClr val="E7F5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306584" y="3967130"/>
            <a:ext cx="1170120" cy="488003"/>
            <a:chOff x="3545677" y="3967130"/>
            <a:chExt cx="1170120" cy="488003"/>
          </a:xfrm>
        </p:grpSpPr>
        <p:sp>
          <p:nvSpPr>
            <p:cNvPr id="93" name="Freeform 5"/>
            <p:cNvSpPr/>
            <p:nvPr/>
          </p:nvSpPr>
          <p:spPr bwMode="auto">
            <a:xfrm rot="1304744">
              <a:off x="3811410" y="3967130"/>
              <a:ext cx="559887" cy="488003"/>
            </a:xfrm>
            <a:custGeom>
              <a:avLst/>
              <a:gdLst>
                <a:gd name="T0" fmla="*/ 0 w 553"/>
                <a:gd name="T1" fmla="*/ 166 h 482"/>
                <a:gd name="T2" fmla="*/ 414 w 553"/>
                <a:gd name="T3" fmla="*/ 0 h 482"/>
                <a:gd name="T4" fmla="*/ 553 w 553"/>
                <a:gd name="T5" fmla="*/ 118 h 482"/>
                <a:gd name="T6" fmla="*/ 543 w 553"/>
                <a:gd name="T7" fmla="*/ 302 h 482"/>
                <a:gd name="T8" fmla="*/ 108 w 553"/>
                <a:gd name="T9" fmla="*/ 482 h 482"/>
                <a:gd name="T10" fmla="*/ 0 w 553"/>
                <a:gd name="T11" fmla="*/ 166 h 482"/>
              </a:gdLst>
              <a:ahLst/>
              <a:cxnLst>
                <a:cxn ang="0">
                  <a:pos x="T0" y="T1"/>
                </a:cxn>
                <a:cxn ang="0">
                  <a:pos x="T2" y="T3"/>
                </a:cxn>
                <a:cxn ang="0">
                  <a:pos x="T4" y="T5"/>
                </a:cxn>
                <a:cxn ang="0">
                  <a:pos x="T6" y="T7"/>
                </a:cxn>
                <a:cxn ang="0">
                  <a:pos x="T8" y="T9"/>
                </a:cxn>
                <a:cxn ang="0">
                  <a:pos x="T10" y="T11"/>
                </a:cxn>
              </a:cxnLst>
              <a:rect l="0" t="0" r="r" b="b"/>
              <a:pathLst>
                <a:path w="553" h="482">
                  <a:moveTo>
                    <a:pt x="0" y="166"/>
                  </a:moveTo>
                  <a:lnTo>
                    <a:pt x="414" y="0"/>
                  </a:lnTo>
                  <a:lnTo>
                    <a:pt x="553" y="118"/>
                  </a:lnTo>
                  <a:lnTo>
                    <a:pt x="543" y="302"/>
                  </a:lnTo>
                  <a:lnTo>
                    <a:pt x="108" y="482"/>
                  </a:lnTo>
                  <a:lnTo>
                    <a:pt x="0" y="166"/>
                  </a:lnTo>
                  <a:close/>
                </a:path>
              </a:pathLst>
            </a:custGeom>
            <a:solidFill>
              <a:srgbClr val="FD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6"/>
            <p:cNvSpPr/>
            <p:nvPr/>
          </p:nvSpPr>
          <p:spPr bwMode="auto">
            <a:xfrm rot="1304744">
              <a:off x="3985346" y="3992439"/>
              <a:ext cx="395870" cy="419156"/>
            </a:xfrm>
            <a:custGeom>
              <a:avLst/>
              <a:gdLst>
                <a:gd name="T0" fmla="*/ 0 w 202"/>
                <a:gd name="T1" fmla="*/ 56 h 214"/>
                <a:gd name="T2" fmla="*/ 36 w 202"/>
                <a:gd name="T3" fmla="*/ 142 h 214"/>
                <a:gd name="T4" fmla="*/ 66 w 202"/>
                <a:gd name="T5" fmla="*/ 214 h 214"/>
                <a:gd name="T6" fmla="*/ 197 w 202"/>
                <a:gd name="T7" fmla="*/ 160 h 214"/>
                <a:gd name="T8" fmla="*/ 202 w 202"/>
                <a:gd name="T9" fmla="*/ 65 h 214"/>
                <a:gd name="T10" fmla="*/ 133 w 202"/>
                <a:gd name="T11" fmla="*/ 0 h 214"/>
                <a:gd name="T12" fmla="*/ 0 w 202"/>
                <a:gd name="T13" fmla="*/ 56 h 214"/>
              </a:gdLst>
              <a:ahLst/>
              <a:cxnLst>
                <a:cxn ang="0">
                  <a:pos x="T0" y="T1"/>
                </a:cxn>
                <a:cxn ang="0">
                  <a:pos x="T2" y="T3"/>
                </a:cxn>
                <a:cxn ang="0">
                  <a:pos x="T4" y="T5"/>
                </a:cxn>
                <a:cxn ang="0">
                  <a:pos x="T6" y="T7"/>
                </a:cxn>
                <a:cxn ang="0">
                  <a:pos x="T8" y="T9"/>
                </a:cxn>
                <a:cxn ang="0">
                  <a:pos x="T10" y="T11"/>
                </a:cxn>
                <a:cxn ang="0">
                  <a:pos x="T12" y="T13"/>
                </a:cxn>
              </a:cxnLst>
              <a:rect l="0" t="0" r="r" b="b"/>
              <a:pathLst>
                <a:path w="202" h="214">
                  <a:moveTo>
                    <a:pt x="0" y="56"/>
                  </a:moveTo>
                  <a:cubicBezTo>
                    <a:pt x="0" y="56"/>
                    <a:pt x="33" y="101"/>
                    <a:pt x="36" y="142"/>
                  </a:cubicBezTo>
                  <a:cubicBezTo>
                    <a:pt x="39" y="183"/>
                    <a:pt x="66" y="214"/>
                    <a:pt x="66" y="214"/>
                  </a:cubicBezTo>
                  <a:cubicBezTo>
                    <a:pt x="197" y="160"/>
                    <a:pt x="197" y="160"/>
                    <a:pt x="197" y="160"/>
                  </a:cubicBezTo>
                  <a:cubicBezTo>
                    <a:pt x="202" y="65"/>
                    <a:pt x="202" y="65"/>
                    <a:pt x="202" y="65"/>
                  </a:cubicBezTo>
                  <a:cubicBezTo>
                    <a:pt x="133" y="0"/>
                    <a:pt x="133" y="0"/>
                    <a:pt x="133" y="0"/>
                  </a:cubicBezTo>
                  <a:lnTo>
                    <a:pt x="0" y="56"/>
                  </a:lnTo>
                  <a:close/>
                </a:path>
              </a:pathLst>
            </a:custGeom>
            <a:solidFill>
              <a:srgbClr val="ED5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
            <p:cNvSpPr/>
            <p:nvPr/>
          </p:nvSpPr>
          <p:spPr bwMode="auto">
            <a:xfrm rot="1304744">
              <a:off x="3545677" y="4086020"/>
              <a:ext cx="299686" cy="286525"/>
            </a:xfrm>
            <a:custGeom>
              <a:avLst/>
              <a:gdLst>
                <a:gd name="T0" fmla="*/ 139 w 153"/>
                <a:gd name="T1" fmla="*/ 13 h 146"/>
                <a:gd name="T2" fmla="*/ 68 w 153"/>
                <a:gd name="T3" fmla="*/ 42 h 146"/>
                <a:gd name="T4" fmla="*/ 58 w 153"/>
                <a:gd name="T5" fmla="*/ 18 h 146"/>
                <a:gd name="T6" fmla="*/ 28 w 153"/>
                <a:gd name="T7" fmla="*/ 5 h 146"/>
                <a:gd name="T8" fmla="*/ 17 w 153"/>
                <a:gd name="T9" fmla="*/ 10 h 146"/>
                <a:gd name="T10" fmla="*/ 5 w 153"/>
                <a:gd name="T11" fmla="*/ 40 h 146"/>
                <a:gd name="T12" fmla="*/ 42 w 153"/>
                <a:gd name="T13" fmla="*/ 129 h 146"/>
                <a:gd name="T14" fmla="*/ 72 w 153"/>
                <a:gd name="T15" fmla="*/ 141 h 146"/>
                <a:gd name="T16" fmla="*/ 82 w 153"/>
                <a:gd name="T17" fmla="*/ 137 h 146"/>
                <a:gd name="T18" fmla="*/ 95 w 153"/>
                <a:gd name="T19" fmla="*/ 107 h 146"/>
                <a:gd name="T20" fmla="*/ 84 w 153"/>
                <a:gd name="T21" fmla="*/ 82 h 146"/>
                <a:gd name="T22" fmla="*/ 153 w 153"/>
                <a:gd name="T23" fmla="*/ 54 h 146"/>
                <a:gd name="T24" fmla="*/ 139 w 153"/>
                <a:gd name="T25" fmla="*/ 1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46">
                  <a:moveTo>
                    <a:pt x="139" y="13"/>
                  </a:moveTo>
                  <a:cubicBezTo>
                    <a:pt x="68" y="42"/>
                    <a:pt x="68" y="42"/>
                    <a:pt x="68" y="42"/>
                  </a:cubicBezTo>
                  <a:cubicBezTo>
                    <a:pt x="58" y="18"/>
                    <a:pt x="58" y="18"/>
                    <a:pt x="58" y="18"/>
                  </a:cubicBezTo>
                  <a:cubicBezTo>
                    <a:pt x="53" y="6"/>
                    <a:pt x="39" y="0"/>
                    <a:pt x="28" y="5"/>
                  </a:cubicBezTo>
                  <a:cubicBezTo>
                    <a:pt x="17" y="10"/>
                    <a:pt x="17" y="10"/>
                    <a:pt x="17" y="10"/>
                  </a:cubicBezTo>
                  <a:cubicBezTo>
                    <a:pt x="5" y="14"/>
                    <a:pt x="0" y="28"/>
                    <a:pt x="5" y="40"/>
                  </a:cubicBezTo>
                  <a:cubicBezTo>
                    <a:pt x="42" y="129"/>
                    <a:pt x="42" y="129"/>
                    <a:pt x="42" y="129"/>
                  </a:cubicBezTo>
                  <a:cubicBezTo>
                    <a:pt x="47" y="140"/>
                    <a:pt x="60" y="146"/>
                    <a:pt x="72" y="141"/>
                  </a:cubicBezTo>
                  <a:cubicBezTo>
                    <a:pt x="82" y="137"/>
                    <a:pt x="82" y="137"/>
                    <a:pt x="82" y="137"/>
                  </a:cubicBezTo>
                  <a:cubicBezTo>
                    <a:pt x="94" y="132"/>
                    <a:pt x="99" y="118"/>
                    <a:pt x="95" y="107"/>
                  </a:cubicBezTo>
                  <a:cubicBezTo>
                    <a:pt x="84" y="82"/>
                    <a:pt x="84" y="82"/>
                    <a:pt x="84" y="82"/>
                  </a:cubicBezTo>
                  <a:cubicBezTo>
                    <a:pt x="153" y="54"/>
                    <a:pt x="153" y="54"/>
                    <a:pt x="153" y="54"/>
                  </a:cubicBezTo>
                  <a:lnTo>
                    <a:pt x="139" y="13"/>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6" name="Freeform 8"/>
            <p:cNvSpPr/>
            <p:nvPr/>
          </p:nvSpPr>
          <p:spPr bwMode="auto">
            <a:xfrm rot="1304744">
              <a:off x="4360256" y="4143445"/>
              <a:ext cx="111370" cy="117445"/>
            </a:xfrm>
            <a:custGeom>
              <a:avLst/>
              <a:gdLst>
                <a:gd name="T0" fmla="*/ 0 w 110"/>
                <a:gd name="T1" fmla="*/ 27 h 116"/>
                <a:gd name="T2" fmla="*/ 76 w 110"/>
                <a:gd name="T3" fmla="*/ 0 h 116"/>
                <a:gd name="T4" fmla="*/ 110 w 110"/>
                <a:gd name="T5" fmla="*/ 83 h 116"/>
                <a:gd name="T6" fmla="*/ 33 w 110"/>
                <a:gd name="T7" fmla="*/ 116 h 116"/>
                <a:gd name="T8" fmla="*/ 37 w 110"/>
                <a:gd name="T9" fmla="*/ 62 h 116"/>
                <a:gd name="T10" fmla="*/ 0 w 110"/>
                <a:gd name="T11" fmla="*/ 27 h 116"/>
              </a:gdLst>
              <a:ahLst/>
              <a:cxnLst>
                <a:cxn ang="0">
                  <a:pos x="T0" y="T1"/>
                </a:cxn>
                <a:cxn ang="0">
                  <a:pos x="T2" y="T3"/>
                </a:cxn>
                <a:cxn ang="0">
                  <a:pos x="T4" y="T5"/>
                </a:cxn>
                <a:cxn ang="0">
                  <a:pos x="T6" y="T7"/>
                </a:cxn>
                <a:cxn ang="0">
                  <a:pos x="T8" y="T9"/>
                </a:cxn>
                <a:cxn ang="0">
                  <a:pos x="T10" y="T11"/>
                </a:cxn>
              </a:cxnLst>
              <a:rect l="0" t="0" r="r" b="b"/>
              <a:pathLst>
                <a:path w="110" h="116">
                  <a:moveTo>
                    <a:pt x="0" y="27"/>
                  </a:moveTo>
                  <a:lnTo>
                    <a:pt x="76" y="0"/>
                  </a:lnTo>
                  <a:lnTo>
                    <a:pt x="110" y="83"/>
                  </a:lnTo>
                  <a:lnTo>
                    <a:pt x="33" y="116"/>
                  </a:lnTo>
                  <a:lnTo>
                    <a:pt x="37" y="62"/>
                  </a:lnTo>
                  <a:lnTo>
                    <a:pt x="0" y="27"/>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7" name="Freeform 9"/>
            <p:cNvSpPr/>
            <p:nvPr/>
          </p:nvSpPr>
          <p:spPr bwMode="auto">
            <a:xfrm rot="1304744">
              <a:off x="4458634" y="4136003"/>
              <a:ext cx="257163" cy="131619"/>
            </a:xfrm>
            <a:custGeom>
              <a:avLst/>
              <a:gdLst>
                <a:gd name="T0" fmla="*/ 0 w 131"/>
                <a:gd name="T1" fmla="*/ 48 h 67"/>
                <a:gd name="T2" fmla="*/ 129 w 131"/>
                <a:gd name="T3" fmla="*/ 5 h 67"/>
                <a:gd name="T4" fmla="*/ 8 w 131"/>
                <a:gd name="T5" fmla="*/ 67 h 67"/>
                <a:gd name="T6" fmla="*/ 0 w 131"/>
                <a:gd name="T7" fmla="*/ 48 h 67"/>
              </a:gdLst>
              <a:ahLst/>
              <a:cxnLst>
                <a:cxn ang="0">
                  <a:pos x="T0" y="T1"/>
                </a:cxn>
                <a:cxn ang="0">
                  <a:pos x="T2" y="T3"/>
                </a:cxn>
                <a:cxn ang="0">
                  <a:pos x="T4" y="T5"/>
                </a:cxn>
                <a:cxn ang="0">
                  <a:pos x="T6" y="T7"/>
                </a:cxn>
              </a:cxnLst>
              <a:rect l="0" t="0" r="r" b="b"/>
              <a:pathLst>
                <a:path w="131" h="67">
                  <a:moveTo>
                    <a:pt x="0" y="48"/>
                  </a:moveTo>
                  <a:cubicBezTo>
                    <a:pt x="0" y="48"/>
                    <a:pt x="127" y="0"/>
                    <a:pt x="129" y="5"/>
                  </a:cubicBezTo>
                  <a:cubicBezTo>
                    <a:pt x="131" y="10"/>
                    <a:pt x="8" y="67"/>
                    <a:pt x="8" y="67"/>
                  </a:cubicBezTo>
                  <a:lnTo>
                    <a:pt x="0" y="48"/>
                  </a:lnTo>
                  <a:close/>
                </a:path>
              </a:pathLst>
            </a:custGeom>
            <a:solidFill>
              <a:srgbClr val="C7E7E9"/>
            </a:solidFill>
            <a:ln>
              <a:noFill/>
            </a:ln>
          </p:spPr>
          <p:txBody>
            <a:bodyPr vert="horz" wrap="square" lIns="91440" tIns="45720" rIns="91440" bIns="45720" numCol="1" anchor="t" anchorCtr="0" compatLnSpc="1"/>
            <a:lstStyle/>
            <a:p>
              <a:endParaRPr lang="zh-CN" altLang="en-US"/>
            </a:p>
          </p:txBody>
        </p:sp>
        <p:sp>
          <p:nvSpPr>
            <p:cNvPr id="98" name="Freeform 10"/>
            <p:cNvSpPr/>
            <p:nvPr/>
          </p:nvSpPr>
          <p:spPr bwMode="auto">
            <a:xfrm rot="1304744">
              <a:off x="3863491" y="4034482"/>
              <a:ext cx="72897" cy="113395"/>
            </a:xfrm>
            <a:custGeom>
              <a:avLst/>
              <a:gdLst>
                <a:gd name="T0" fmla="*/ 72 w 72"/>
                <a:gd name="T1" fmla="*/ 101 h 112"/>
                <a:gd name="T2" fmla="*/ 41 w 72"/>
                <a:gd name="T3" fmla="*/ 112 h 112"/>
                <a:gd name="T4" fmla="*/ 0 w 72"/>
                <a:gd name="T5" fmla="*/ 14 h 112"/>
                <a:gd name="T6" fmla="*/ 31 w 72"/>
                <a:gd name="T7" fmla="*/ 0 h 112"/>
                <a:gd name="T8" fmla="*/ 72 w 72"/>
                <a:gd name="T9" fmla="*/ 101 h 112"/>
              </a:gdLst>
              <a:ahLst/>
              <a:cxnLst>
                <a:cxn ang="0">
                  <a:pos x="T0" y="T1"/>
                </a:cxn>
                <a:cxn ang="0">
                  <a:pos x="T2" y="T3"/>
                </a:cxn>
                <a:cxn ang="0">
                  <a:pos x="T4" y="T5"/>
                </a:cxn>
                <a:cxn ang="0">
                  <a:pos x="T6" y="T7"/>
                </a:cxn>
                <a:cxn ang="0">
                  <a:pos x="T8" y="T9"/>
                </a:cxn>
              </a:cxnLst>
              <a:rect l="0" t="0" r="r" b="b"/>
              <a:pathLst>
                <a:path w="72" h="112">
                  <a:moveTo>
                    <a:pt x="72" y="101"/>
                  </a:moveTo>
                  <a:lnTo>
                    <a:pt x="41" y="112"/>
                  </a:lnTo>
                  <a:lnTo>
                    <a:pt x="0" y="14"/>
                  </a:lnTo>
                  <a:lnTo>
                    <a:pt x="31" y="0"/>
                  </a:lnTo>
                  <a:lnTo>
                    <a:pt x="72" y="101"/>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1"/>
            <p:cNvSpPr/>
            <p:nvPr/>
          </p:nvSpPr>
          <p:spPr bwMode="auto">
            <a:xfrm rot="1304744">
              <a:off x="3953922" y="4034583"/>
              <a:ext cx="72897" cy="113395"/>
            </a:xfrm>
            <a:custGeom>
              <a:avLst/>
              <a:gdLst>
                <a:gd name="T0" fmla="*/ 72 w 72"/>
                <a:gd name="T1" fmla="*/ 99 h 112"/>
                <a:gd name="T2" fmla="*/ 41 w 72"/>
                <a:gd name="T3" fmla="*/ 112 h 112"/>
                <a:gd name="T4" fmla="*/ 0 w 72"/>
                <a:gd name="T5" fmla="*/ 12 h 112"/>
                <a:gd name="T6" fmla="*/ 31 w 72"/>
                <a:gd name="T7" fmla="*/ 0 h 112"/>
                <a:gd name="T8" fmla="*/ 72 w 72"/>
                <a:gd name="T9" fmla="*/ 99 h 112"/>
              </a:gdLst>
              <a:ahLst/>
              <a:cxnLst>
                <a:cxn ang="0">
                  <a:pos x="T0" y="T1"/>
                </a:cxn>
                <a:cxn ang="0">
                  <a:pos x="T2" y="T3"/>
                </a:cxn>
                <a:cxn ang="0">
                  <a:pos x="T4" y="T5"/>
                </a:cxn>
                <a:cxn ang="0">
                  <a:pos x="T6" y="T7"/>
                </a:cxn>
                <a:cxn ang="0">
                  <a:pos x="T8" y="T9"/>
                </a:cxn>
              </a:cxnLst>
              <a:rect l="0" t="0" r="r" b="b"/>
              <a:pathLst>
                <a:path w="72" h="112">
                  <a:moveTo>
                    <a:pt x="72" y="99"/>
                  </a:moveTo>
                  <a:lnTo>
                    <a:pt x="41" y="112"/>
                  </a:lnTo>
                  <a:lnTo>
                    <a:pt x="0" y="12"/>
                  </a:lnTo>
                  <a:lnTo>
                    <a:pt x="31" y="0"/>
                  </a:lnTo>
                  <a:lnTo>
                    <a:pt x="72" y="99"/>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2"/>
            <p:cNvSpPr/>
            <p:nvPr/>
          </p:nvSpPr>
          <p:spPr bwMode="auto">
            <a:xfrm rot="1304744">
              <a:off x="4043637" y="4034156"/>
              <a:ext cx="71885" cy="112383"/>
            </a:xfrm>
            <a:custGeom>
              <a:avLst/>
              <a:gdLst>
                <a:gd name="T0" fmla="*/ 71 w 71"/>
                <a:gd name="T1" fmla="*/ 97 h 111"/>
                <a:gd name="T2" fmla="*/ 40 w 71"/>
                <a:gd name="T3" fmla="*/ 111 h 111"/>
                <a:gd name="T4" fmla="*/ 0 w 71"/>
                <a:gd name="T5" fmla="*/ 12 h 111"/>
                <a:gd name="T6" fmla="*/ 30 w 71"/>
                <a:gd name="T7" fmla="*/ 0 h 111"/>
                <a:gd name="T8" fmla="*/ 71 w 71"/>
                <a:gd name="T9" fmla="*/ 97 h 111"/>
              </a:gdLst>
              <a:ahLst/>
              <a:cxnLst>
                <a:cxn ang="0">
                  <a:pos x="T0" y="T1"/>
                </a:cxn>
                <a:cxn ang="0">
                  <a:pos x="T2" y="T3"/>
                </a:cxn>
                <a:cxn ang="0">
                  <a:pos x="T4" y="T5"/>
                </a:cxn>
                <a:cxn ang="0">
                  <a:pos x="T6" y="T7"/>
                </a:cxn>
                <a:cxn ang="0">
                  <a:pos x="T8" y="T9"/>
                </a:cxn>
              </a:cxnLst>
              <a:rect l="0" t="0" r="r" b="b"/>
              <a:pathLst>
                <a:path w="71" h="111">
                  <a:moveTo>
                    <a:pt x="71" y="97"/>
                  </a:moveTo>
                  <a:lnTo>
                    <a:pt x="40" y="111"/>
                  </a:lnTo>
                  <a:lnTo>
                    <a:pt x="0" y="12"/>
                  </a:lnTo>
                  <a:lnTo>
                    <a:pt x="30" y="0"/>
                  </a:lnTo>
                  <a:lnTo>
                    <a:pt x="71" y="97"/>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3"/>
            <p:cNvSpPr/>
            <p:nvPr/>
          </p:nvSpPr>
          <p:spPr bwMode="auto">
            <a:xfrm rot="1304744">
              <a:off x="4132939" y="4031625"/>
              <a:ext cx="71885" cy="112383"/>
            </a:xfrm>
            <a:custGeom>
              <a:avLst/>
              <a:gdLst>
                <a:gd name="T0" fmla="*/ 71 w 71"/>
                <a:gd name="T1" fmla="*/ 99 h 111"/>
                <a:gd name="T2" fmla="*/ 40 w 71"/>
                <a:gd name="T3" fmla="*/ 111 h 111"/>
                <a:gd name="T4" fmla="*/ 0 w 71"/>
                <a:gd name="T5" fmla="*/ 12 h 111"/>
                <a:gd name="T6" fmla="*/ 31 w 71"/>
                <a:gd name="T7" fmla="*/ 0 h 111"/>
                <a:gd name="T8" fmla="*/ 71 w 71"/>
                <a:gd name="T9" fmla="*/ 99 h 111"/>
              </a:gdLst>
              <a:ahLst/>
              <a:cxnLst>
                <a:cxn ang="0">
                  <a:pos x="T0" y="T1"/>
                </a:cxn>
                <a:cxn ang="0">
                  <a:pos x="T2" y="T3"/>
                </a:cxn>
                <a:cxn ang="0">
                  <a:pos x="T4" y="T5"/>
                </a:cxn>
                <a:cxn ang="0">
                  <a:pos x="T6" y="T7"/>
                </a:cxn>
                <a:cxn ang="0">
                  <a:pos x="T8" y="T9"/>
                </a:cxn>
              </a:cxnLst>
              <a:rect l="0" t="0" r="r" b="b"/>
              <a:pathLst>
                <a:path w="71" h="111">
                  <a:moveTo>
                    <a:pt x="71" y="99"/>
                  </a:moveTo>
                  <a:lnTo>
                    <a:pt x="40" y="111"/>
                  </a:lnTo>
                  <a:lnTo>
                    <a:pt x="0" y="12"/>
                  </a:lnTo>
                  <a:lnTo>
                    <a:pt x="31" y="0"/>
                  </a:lnTo>
                  <a:lnTo>
                    <a:pt x="71" y="99"/>
                  </a:lnTo>
                  <a:close/>
                </a:path>
              </a:pathLst>
            </a:custGeom>
            <a:solidFill>
              <a:srgbClr val="097F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8" name="任意多边形 117"/>
          <p:cNvSpPr/>
          <p:nvPr/>
        </p:nvSpPr>
        <p:spPr>
          <a:xfrm>
            <a:off x="302275" y="3213946"/>
            <a:ext cx="1160627" cy="1160621"/>
          </a:xfrm>
          <a:custGeom>
            <a:avLst/>
            <a:gdLst>
              <a:gd name="connsiteX0" fmla="*/ 397957 w 1188416"/>
              <a:gd name="connsiteY0" fmla="*/ 898550 h 1188416"/>
              <a:gd name="connsiteX1" fmla="*/ 420955 w 1188416"/>
              <a:gd name="connsiteY1" fmla="*/ 956903 h 1188416"/>
              <a:gd name="connsiteX2" fmla="*/ 544829 w 1188416"/>
              <a:gd name="connsiteY2" fmla="*/ 1096714 h 1188416"/>
              <a:gd name="connsiteX3" fmla="*/ 550426 w 1188416"/>
              <a:gd name="connsiteY3" fmla="*/ 1097896 h 1188416"/>
              <a:gd name="connsiteX4" fmla="*/ 550426 w 1188416"/>
              <a:gd name="connsiteY4" fmla="*/ 918082 h 1188416"/>
              <a:gd name="connsiteX5" fmla="*/ 474454 w 1188416"/>
              <a:gd name="connsiteY5" fmla="*/ 913876 h 1188416"/>
              <a:gd name="connsiteX6" fmla="*/ 123029 w 1188416"/>
              <a:gd name="connsiteY6" fmla="*/ 790985 h 1188416"/>
              <a:gd name="connsiteX7" fmla="*/ 144313 w 1188416"/>
              <a:gd name="connsiteY7" fmla="*/ 838091 h 1188416"/>
              <a:gd name="connsiteX8" fmla="*/ 383646 w 1188416"/>
              <a:gd name="connsiteY8" fmla="*/ 1060660 h 1188416"/>
              <a:gd name="connsiteX9" fmla="*/ 397209 w 1188416"/>
              <a:gd name="connsiteY9" fmla="*/ 1065053 h 1188416"/>
              <a:gd name="connsiteX10" fmla="*/ 363481 w 1188416"/>
              <a:gd name="connsiteY10" fmla="*/ 1014377 h 1188416"/>
              <a:gd name="connsiteX11" fmla="*/ 323638 w 1188416"/>
              <a:gd name="connsiteY11" fmla="*/ 926436 h 1188416"/>
              <a:gd name="connsiteX12" fmla="*/ 310033 w 1188416"/>
              <a:gd name="connsiteY12" fmla="*/ 880792 h 1188416"/>
              <a:gd name="connsiteX13" fmla="*/ 238684 w 1188416"/>
              <a:gd name="connsiteY13" fmla="*/ 855682 h 1188416"/>
              <a:gd name="connsiteX14" fmla="*/ 174040 w 1188416"/>
              <a:gd name="connsiteY14" fmla="*/ 824935 h 1188416"/>
              <a:gd name="connsiteX15" fmla="*/ 837608 w 1188416"/>
              <a:gd name="connsiteY15" fmla="*/ 696694 h 1188416"/>
              <a:gd name="connsiteX16" fmla="*/ 1047499 w 1188416"/>
              <a:gd name="connsiteY16" fmla="*/ 696694 h 1188416"/>
              <a:gd name="connsiteX17" fmla="*/ 1047499 w 1188416"/>
              <a:gd name="connsiteY17" fmla="*/ 837609 h 1188416"/>
              <a:gd name="connsiteX18" fmla="*/ 1188415 w 1188416"/>
              <a:gd name="connsiteY18" fmla="*/ 837609 h 1188416"/>
              <a:gd name="connsiteX19" fmla="*/ 1188415 w 1188416"/>
              <a:gd name="connsiteY19" fmla="*/ 1047500 h 1188416"/>
              <a:gd name="connsiteX20" fmla="*/ 1047499 w 1188416"/>
              <a:gd name="connsiteY20" fmla="*/ 1047500 h 1188416"/>
              <a:gd name="connsiteX21" fmla="*/ 1047499 w 1188416"/>
              <a:gd name="connsiteY21" fmla="*/ 1188416 h 1188416"/>
              <a:gd name="connsiteX22" fmla="*/ 837608 w 1188416"/>
              <a:gd name="connsiteY22" fmla="*/ 1188416 h 1188416"/>
              <a:gd name="connsiteX23" fmla="*/ 837608 w 1188416"/>
              <a:gd name="connsiteY23" fmla="*/ 1047500 h 1188416"/>
              <a:gd name="connsiteX24" fmla="*/ 696693 w 1188416"/>
              <a:gd name="connsiteY24" fmla="*/ 1047500 h 1188416"/>
              <a:gd name="connsiteX25" fmla="*/ 696693 w 1188416"/>
              <a:gd name="connsiteY25" fmla="*/ 837609 h 1188416"/>
              <a:gd name="connsiteX26" fmla="*/ 837608 w 1188416"/>
              <a:gd name="connsiteY26" fmla="*/ 837609 h 1188416"/>
              <a:gd name="connsiteX27" fmla="*/ 351023 w 1188416"/>
              <a:gd name="connsiteY27" fmla="*/ 632239 h 1188416"/>
              <a:gd name="connsiteX28" fmla="*/ 354170 w 1188416"/>
              <a:gd name="connsiteY28" fmla="*/ 697581 h 1188416"/>
              <a:gd name="connsiteX29" fmla="*/ 368447 w 1188416"/>
              <a:gd name="connsiteY29" fmla="*/ 793863 h 1188416"/>
              <a:gd name="connsiteX30" fmla="*/ 373620 w 1188416"/>
              <a:gd name="connsiteY30" fmla="*/ 813818 h 1188416"/>
              <a:gd name="connsiteX31" fmla="*/ 490835 w 1188416"/>
              <a:gd name="connsiteY31" fmla="*/ 834246 h 1188416"/>
              <a:gd name="connsiteX32" fmla="*/ 550426 w 1188416"/>
              <a:gd name="connsiteY32" fmla="*/ 837116 h 1188416"/>
              <a:gd name="connsiteX33" fmla="*/ 550426 w 1188416"/>
              <a:gd name="connsiteY33" fmla="*/ 632239 h 1188416"/>
              <a:gd name="connsiteX34" fmla="*/ 89307 w 1188416"/>
              <a:gd name="connsiteY34" fmla="*/ 632239 h 1188416"/>
              <a:gd name="connsiteX35" fmla="*/ 91702 w 1188416"/>
              <a:gd name="connsiteY35" fmla="*/ 643588 h 1188416"/>
              <a:gd name="connsiteX36" fmla="*/ 231514 w 1188416"/>
              <a:gd name="connsiteY36" fmla="*/ 767461 h 1188416"/>
              <a:gd name="connsiteX37" fmla="*/ 287038 w 1188416"/>
              <a:gd name="connsiteY37" fmla="*/ 787280 h 1188416"/>
              <a:gd name="connsiteX38" fmla="*/ 274540 w 1188416"/>
              <a:gd name="connsiteY38" fmla="*/ 713962 h 1188416"/>
              <a:gd name="connsiteX39" fmla="*/ 270017 w 1188416"/>
              <a:gd name="connsiteY39" fmla="*/ 632239 h 1188416"/>
              <a:gd name="connsiteX40" fmla="*/ 901378 w 1188416"/>
              <a:gd name="connsiteY40" fmla="*/ 401136 h 1188416"/>
              <a:gd name="connsiteX41" fmla="*/ 913876 w 1188416"/>
              <a:gd name="connsiteY41" fmla="*/ 474454 h 1188416"/>
              <a:gd name="connsiteX42" fmla="*/ 918304 w 1188416"/>
              <a:gd name="connsiteY42" fmla="*/ 554451 h 1188416"/>
              <a:gd name="connsiteX43" fmla="*/ 1098745 w 1188416"/>
              <a:gd name="connsiteY43" fmla="*/ 554451 h 1188416"/>
              <a:gd name="connsiteX44" fmla="*/ 1096714 w 1188416"/>
              <a:gd name="connsiteY44" fmla="*/ 544828 h 1188416"/>
              <a:gd name="connsiteX45" fmla="*/ 956902 w 1188416"/>
              <a:gd name="connsiteY45" fmla="*/ 420955 h 1188416"/>
              <a:gd name="connsiteX46" fmla="*/ 287038 w 1188416"/>
              <a:gd name="connsiteY46" fmla="*/ 401136 h 1188416"/>
              <a:gd name="connsiteX47" fmla="*/ 231514 w 1188416"/>
              <a:gd name="connsiteY47" fmla="*/ 420955 h 1188416"/>
              <a:gd name="connsiteX48" fmla="*/ 91702 w 1188416"/>
              <a:gd name="connsiteY48" fmla="*/ 544828 h 1188416"/>
              <a:gd name="connsiteX49" fmla="*/ 89671 w 1188416"/>
              <a:gd name="connsiteY49" fmla="*/ 554451 h 1188416"/>
              <a:gd name="connsiteX50" fmla="*/ 270112 w 1188416"/>
              <a:gd name="connsiteY50" fmla="*/ 554451 h 1188416"/>
              <a:gd name="connsiteX51" fmla="*/ 274540 w 1188416"/>
              <a:gd name="connsiteY51" fmla="*/ 474454 h 1188416"/>
              <a:gd name="connsiteX52" fmla="*/ 550426 w 1188416"/>
              <a:gd name="connsiteY52" fmla="*/ 351300 h 1188416"/>
              <a:gd name="connsiteX53" fmla="*/ 490835 w 1188416"/>
              <a:gd name="connsiteY53" fmla="*/ 354170 h 1188416"/>
              <a:gd name="connsiteX54" fmla="*/ 373621 w 1188416"/>
              <a:gd name="connsiteY54" fmla="*/ 374598 h 1188416"/>
              <a:gd name="connsiteX55" fmla="*/ 368447 w 1188416"/>
              <a:gd name="connsiteY55" fmla="*/ 394553 h 1188416"/>
              <a:gd name="connsiteX56" fmla="*/ 354170 w 1188416"/>
              <a:gd name="connsiteY56" fmla="*/ 490835 h 1188416"/>
              <a:gd name="connsiteX57" fmla="*/ 351106 w 1188416"/>
              <a:gd name="connsiteY57" fmla="*/ 554451 h 1188416"/>
              <a:gd name="connsiteX58" fmla="*/ 550426 w 1188416"/>
              <a:gd name="connsiteY58" fmla="*/ 554451 h 1188416"/>
              <a:gd name="connsiteX59" fmla="*/ 628214 w 1188416"/>
              <a:gd name="connsiteY59" fmla="*/ 350829 h 1188416"/>
              <a:gd name="connsiteX60" fmla="*/ 628214 w 1188416"/>
              <a:gd name="connsiteY60" fmla="*/ 554451 h 1188416"/>
              <a:gd name="connsiteX61" fmla="*/ 837310 w 1188416"/>
              <a:gd name="connsiteY61" fmla="*/ 554451 h 1188416"/>
              <a:gd name="connsiteX62" fmla="*/ 834246 w 1188416"/>
              <a:gd name="connsiteY62" fmla="*/ 490835 h 1188416"/>
              <a:gd name="connsiteX63" fmla="*/ 819969 w 1188416"/>
              <a:gd name="connsiteY63" fmla="*/ 394553 h 1188416"/>
              <a:gd name="connsiteX64" fmla="*/ 814795 w 1188416"/>
              <a:gd name="connsiteY64" fmla="*/ 374598 h 1188416"/>
              <a:gd name="connsiteX65" fmla="*/ 697581 w 1188416"/>
              <a:gd name="connsiteY65" fmla="*/ 354170 h 1188416"/>
              <a:gd name="connsiteX66" fmla="*/ 791207 w 1188416"/>
              <a:gd name="connsiteY66" fmla="*/ 123363 h 1188416"/>
              <a:gd name="connsiteX67" fmla="*/ 824935 w 1188416"/>
              <a:gd name="connsiteY67" fmla="*/ 174039 h 1188416"/>
              <a:gd name="connsiteX68" fmla="*/ 864779 w 1188416"/>
              <a:gd name="connsiteY68" fmla="*/ 261981 h 1188416"/>
              <a:gd name="connsiteX69" fmla="*/ 878383 w 1188416"/>
              <a:gd name="connsiteY69" fmla="*/ 307624 h 1188416"/>
              <a:gd name="connsiteX70" fmla="*/ 949732 w 1188416"/>
              <a:gd name="connsiteY70" fmla="*/ 332735 h 1188416"/>
              <a:gd name="connsiteX71" fmla="*/ 1014376 w 1188416"/>
              <a:gd name="connsiteY71" fmla="*/ 363481 h 1188416"/>
              <a:gd name="connsiteX72" fmla="*/ 1065387 w 1188416"/>
              <a:gd name="connsiteY72" fmla="*/ 397431 h 1188416"/>
              <a:gd name="connsiteX73" fmla="*/ 1044104 w 1188416"/>
              <a:gd name="connsiteY73" fmla="*/ 350326 h 1188416"/>
              <a:gd name="connsiteX74" fmla="*/ 804770 w 1188416"/>
              <a:gd name="connsiteY74" fmla="*/ 127756 h 1188416"/>
              <a:gd name="connsiteX75" fmla="*/ 397209 w 1188416"/>
              <a:gd name="connsiteY75" fmla="*/ 123363 h 1188416"/>
              <a:gd name="connsiteX76" fmla="*/ 383646 w 1188416"/>
              <a:gd name="connsiteY76" fmla="*/ 127756 h 1188416"/>
              <a:gd name="connsiteX77" fmla="*/ 144313 w 1188416"/>
              <a:gd name="connsiteY77" fmla="*/ 350326 h 1188416"/>
              <a:gd name="connsiteX78" fmla="*/ 123029 w 1188416"/>
              <a:gd name="connsiteY78" fmla="*/ 397431 h 1188416"/>
              <a:gd name="connsiteX79" fmla="*/ 174040 w 1188416"/>
              <a:gd name="connsiteY79" fmla="*/ 363481 h 1188416"/>
              <a:gd name="connsiteX80" fmla="*/ 238684 w 1188416"/>
              <a:gd name="connsiteY80" fmla="*/ 332735 h 1188416"/>
              <a:gd name="connsiteX81" fmla="*/ 310033 w 1188416"/>
              <a:gd name="connsiteY81" fmla="*/ 307624 h 1188416"/>
              <a:gd name="connsiteX82" fmla="*/ 323638 w 1188416"/>
              <a:gd name="connsiteY82" fmla="*/ 261981 h 1188416"/>
              <a:gd name="connsiteX83" fmla="*/ 363481 w 1188416"/>
              <a:gd name="connsiteY83" fmla="*/ 174039 h 1188416"/>
              <a:gd name="connsiteX84" fmla="*/ 550426 w 1188416"/>
              <a:gd name="connsiteY84" fmla="*/ 90520 h 1188416"/>
              <a:gd name="connsiteX85" fmla="*/ 544829 w 1188416"/>
              <a:gd name="connsiteY85" fmla="*/ 91702 h 1188416"/>
              <a:gd name="connsiteX86" fmla="*/ 420955 w 1188416"/>
              <a:gd name="connsiteY86" fmla="*/ 231514 h 1188416"/>
              <a:gd name="connsiteX87" fmla="*/ 397957 w 1188416"/>
              <a:gd name="connsiteY87" fmla="*/ 289866 h 1188416"/>
              <a:gd name="connsiteX88" fmla="*/ 474454 w 1188416"/>
              <a:gd name="connsiteY88" fmla="*/ 274540 h 1188416"/>
              <a:gd name="connsiteX89" fmla="*/ 550426 w 1188416"/>
              <a:gd name="connsiteY89" fmla="*/ 270335 h 1188416"/>
              <a:gd name="connsiteX90" fmla="*/ 628214 w 1188416"/>
              <a:gd name="connsiteY90" fmla="*/ 88457 h 1188416"/>
              <a:gd name="connsiteX91" fmla="*/ 628214 w 1188416"/>
              <a:gd name="connsiteY91" fmla="*/ 269793 h 1188416"/>
              <a:gd name="connsiteX92" fmla="*/ 713962 w 1188416"/>
              <a:gd name="connsiteY92" fmla="*/ 274540 h 1188416"/>
              <a:gd name="connsiteX93" fmla="*/ 790459 w 1188416"/>
              <a:gd name="connsiteY93" fmla="*/ 289866 h 1188416"/>
              <a:gd name="connsiteX94" fmla="*/ 767461 w 1188416"/>
              <a:gd name="connsiteY94" fmla="*/ 231514 h 1188416"/>
              <a:gd name="connsiteX95" fmla="*/ 643587 w 1188416"/>
              <a:gd name="connsiteY95" fmla="*/ 91702 h 1188416"/>
              <a:gd name="connsiteX96" fmla="*/ 594208 w 1188416"/>
              <a:gd name="connsiteY96" fmla="*/ 0 h 1188416"/>
              <a:gd name="connsiteX97" fmla="*/ 1188416 w 1188416"/>
              <a:gd name="connsiteY97" fmla="*/ 594208 h 1188416"/>
              <a:gd name="connsiteX98" fmla="*/ 1184822 w 1188416"/>
              <a:gd name="connsiteY98" fmla="*/ 629858 h 1188416"/>
              <a:gd name="connsiteX99" fmla="*/ 629009 w 1188416"/>
              <a:gd name="connsiteY99" fmla="*/ 629858 h 1188416"/>
              <a:gd name="connsiteX100" fmla="*/ 629009 w 1188416"/>
              <a:gd name="connsiteY100" fmla="*/ 632239 h 1188416"/>
              <a:gd name="connsiteX101" fmla="*/ 628214 w 1188416"/>
              <a:gd name="connsiteY101" fmla="*/ 632239 h 1188416"/>
              <a:gd name="connsiteX102" fmla="*/ 628214 w 1188416"/>
              <a:gd name="connsiteY102" fmla="*/ 837587 h 1188416"/>
              <a:gd name="connsiteX103" fmla="*/ 629009 w 1188416"/>
              <a:gd name="connsiteY103" fmla="*/ 837549 h 1188416"/>
              <a:gd name="connsiteX104" fmla="*/ 629009 w 1188416"/>
              <a:gd name="connsiteY104" fmla="*/ 918579 h 1188416"/>
              <a:gd name="connsiteX105" fmla="*/ 628214 w 1188416"/>
              <a:gd name="connsiteY105" fmla="*/ 918623 h 1188416"/>
              <a:gd name="connsiteX106" fmla="*/ 628214 w 1188416"/>
              <a:gd name="connsiteY106" fmla="*/ 1099959 h 1188416"/>
              <a:gd name="connsiteX107" fmla="*/ 629009 w 1188416"/>
              <a:gd name="connsiteY107" fmla="*/ 1099791 h 1188416"/>
              <a:gd name="connsiteX108" fmla="*/ 629009 w 1188416"/>
              <a:gd name="connsiteY108" fmla="*/ 1184908 h 1188416"/>
              <a:gd name="connsiteX109" fmla="*/ 594208 w 1188416"/>
              <a:gd name="connsiteY109" fmla="*/ 1188416 h 1188416"/>
              <a:gd name="connsiteX110" fmla="*/ 0 w 1188416"/>
              <a:gd name="connsiteY110" fmla="*/ 594208 h 1188416"/>
              <a:gd name="connsiteX111" fmla="*/ 594208 w 1188416"/>
              <a:gd name="connsiteY111" fmla="*/ 0 h 118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88416" h="1188416">
                <a:moveTo>
                  <a:pt x="397957" y="898550"/>
                </a:moveTo>
                <a:lnTo>
                  <a:pt x="420955" y="956903"/>
                </a:lnTo>
                <a:cubicBezTo>
                  <a:pt x="454210" y="1026519"/>
                  <a:pt x="496979" y="1076216"/>
                  <a:pt x="544829" y="1096714"/>
                </a:cubicBezTo>
                <a:lnTo>
                  <a:pt x="550426" y="1097896"/>
                </a:lnTo>
                <a:lnTo>
                  <a:pt x="550426" y="918082"/>
                </a:lnTo>
                <a:lnTo>
                  <a:pt x="474454" y="913876"/>
                </a:lnTo>
                <a:close/>
                <a:moveTo>
                  <a:pt x="123029" y="790985"/>
                </a:moveTo>
                <a:lnTo>
                  <a:pt x="144313" y="838091"/>
                </a:lnTo>
                <a:cubicBezTo>
                  <a:pt x="197480" y="935962"/>
                  <a:pt x="281652" y="1014546"/>
                  <a:pt x="383646" y="1060660"/>
                </a:cubicBezTo>
                <a:lnTo>
                  <a:pt x="397209" y="1065053"/>
                </a:lnTo>
                <a:lnTo>
                  <a:pt x="363481" y="1014377"/>
                </a:lnTo>
                <a:cubicBezTo>
                  <a:pt x="348719" y="987494"/>
                  <a:pt x="335365" y="958048"/>
                  <a:pt x="323638" y="926436"/>
                </a:cubicBezTo>
                <a:lnTo>
                  <a:pt x="310033" y="880792"/>
                </a:lnTo>
                <a:lnTo>
                  <a:pt x="238684" y="855682"/>
                </a:lnTo>
                <a:cubicBezTo>
                  <a:pt x="215806" y="846286"/>
                  <a:pt x="194202" y="836007"/>
                  <a:pt x="174040" y="824935"/>
                </a:cubicBezTo>
                <a:close/>
                <a:moveTo>
                  <a:pt x="837608" y="696694"/>
                </a:moveTo>
                <a:lnTo>
                  <a:pt x="1047499" y="696694"/>
                </a:lnTo>
                <a:lnTo>
                  <a:pt x="1047499" y="837609"/>
                </a:lnTo>
                <a:lnTo>
                  <a:pt x="1188415" y="837609"/>
                </a:lnTo>
                <a:lnTo>
                  <a:pt x="1188415" y="1047500"/>
                </a:lnTo>
                <a:lnTo>
                  <a:pt x="1047499" y="1047500"/>
                </a:lnTo>
                <a:lnTo>
                  <a:pt x="1047499" y="1188416"/>
                </a:lnTo>
                <a:lnTo>
                  <a:pt x="837608" y="1188416"/>
                </a:lnTo>
                <a:lnTo>
                  <a:pt x="837608" y="1047500"/>
                </a:lnTo>
                <a:lnTo>
                  <a:pt x="696693" y="1047500"/>
                </a:lnTo>
                <a:lnTo>
                  <a:pt x="696693" y="837609"/>
                </a:lnTo>
                <a:lnTo>
                  <a:pt x="837608" y="837609"/>
                </a:lnTo>
                <a:close/>
                <a:moveTo>
                  <a:pt x="351023" y="632239"/>
                </a:moveTo>
                <a:lnTo>
                  <a:pt x="354170" y="697581"/>
                </a:lnTo>
                <a:cubicBezTo>
                  <a:pt x="357434" y="730971"/>
                  <a:pt x="362247" y="763180"/>
                  <a:pt x="368447" y="793863"/>
                </a:cubicBezTo>
                <a:lnTo>
                  <a:pt x="373620" y="813818"/>
                </a:lnTo>
                <a:lnTo>
                  <a:pt x="490835" y="834246"/>
                </a:lnTo>
                <a:lnTo>
                  <a:pt x="550426" y="837116"/>
                </a:lnTo>
                <a:lnTo>
                  <a:pt x="550426" y="632239"/>
                </a:lnTo>
                <a:close/>
                <a:moveTo>
                  <a:pt x="89307" y="632239"/>
                </a:moveTo>
                <a:lnTo>
                  <a:pt x="91702" y="643588"/>
                </a:lnTo>
                <a:cubicBezTo>
                  <a:pt x="112200" y="691438"/>
                  <a:pt x="161898" y="734207"/>
                  <a:pt x="231514" y="767461"/>
                </a:cubicBezTo>
                <a:lnTo>
                  <a:pt x="287038" y="787280"/>
                </a:lnTo>
                <a:lnTo>
                  <a:pt x="274540" y="713962"/>
                </a:lnTo>
                <a:lnTo>
                  <a:pt x="270017" y="632239"/>
                </a:lnTo>
                <a:close/>
                <a:moveTo>
                  <a:pt x="901378" y="401136"/>
                </a:moveTo>
                <a:lnTo>
                  <a:pt x="913876" y="474454"/>
                </a:lnTo>
                <a:lnTo>
                  <a:pt x="918304" y="554451"/>
                </a:lnTo>
                <a:lnTo>
                  <a:pt x="1098745" y="554451"/>
                </a:lnTo>
                <a:lnTo>
                  <a:pt x="1096714" y="544828"/>
                </a:lnTo>
                <a:cubicBezTo>
                  <a:pt x="1076216" y="496978"/>
                  <a:pt x="1026518" y="454210"/>
                  <a:pt x="956902" y="420955"/>
                </a:cubicBezTo>
                <a:close/>
                <a:moveTo>
                  <a:pt x="287038" y="401136"/>
                </a:moveTo>
                <a:lnTo>
                  <a:pt x="231514" y="420955"/>
                </a:lnTo>
                <a:cubicBezTo>
                  <a:pt x="161898" y="454210"/>
                  <a:pt x="112200" y="496978"/>
                  <a:pt x="91702" y="544828"/>
                </a:cubicBezTo>
                <a:lnTo>
                  <a:pt x="89671" y="554451"/>
                </a:lnTo>
                <a:lnTo>
                  <a:pt x="270112" y="554451"/>
                </a:lnTo>
                <a:lnTo>
                  <a:pt x="274540" y="474454"/>
                </a:lnTo>
                <a:close/>
                <a:moveTo>
                  <a:pt x="550426" y="351300"/>
                </a:moveTo>
                <a:lnTo>
                  <a:pt x="490835" y="354170"/>
                </a:lnTo>
                <a:lnTo>
                  <a:pt x="373621" y="374598"/>
                </a:lnTo>
                <a:lnTo>
                  <a:pt x="368447" y="394553"/>
                </a:lnTo>
                <a:cubicBezTo>
                  <a:pt x="362247" y="425236"/>
                  <a:pt x="357434" y="457445"/>
                  <a:pt x="354170" y="490835"/>
                </a:cubicBezTo>
                <a:lnTo>
                  <a:pt x="351106" y="554451"/>
                </a:lnTo>
                <a:lnTo>
                  <a:pt x="550426" y="554451"/>
                </a:lnTo>
                <a:close/>
                <a:moveTo>
                  <a:pt x="628214" y="350829"/>
                </a:moveTo>
                <a:lnTo>
                  <a:pt x="628214" y="554451"/>
                </a:lnTo>
                <a:lnTo>
                  <a:pt x="837310" y="554451"/>
                </a:lnTo>
                <a:lnTo>
                  <a:pt x="834246" y="490835"/>
                </a:lnTo>
                <a:cubicBezTo>
                  <a:pt x="830982" y="457445"/>
                  <a:pt x="826169" y="425236"/>
                  <a:pt x="819969" y="394553"/>
                </a:cubicBezTo>
                <a:lnTo>
                  <a:pt x="814795" y="374598"/>
                </a:lnTo>
                <a:lnTo>
                  <a:pt x="697581" y="354170"/>
                </a:lnTo>
                <a:close/>
                <a:moveTo>
                  <a:pt x="791207" y="123363"/>
                </a:moveTo>
                <a:lnTo>
                  <a:pt x="824935" y="174039"/>
                </a:lnTo>
                <a:cubicBezTo>
                  <a:pt x="839697" y="200922"/>
                  <a:pt x="853051" y="230368"/>
                  <a:pt x="864779" y="261981"/>
                </a:cubicBezTo>
                <a:lnTo>
                  <a:pt x="878383" y="307624"/>
                </a:lnTo>
                <a:lnTo>
                  <a:pt x="949732" y="332735"/>
                </a:lnTo>
                <a:cubicBezTo>
                  <a:pt x="972610" y="342130"/>
                  <a:pt x="994214" y="352410"/>
                  <a:pt x="1014376" y="363481"/>
                </a:cubicBezTo>
                <a:lnTo>
                  <a:pt x="1065387" y="397431"/>
                </a:lnTo>
                <a:lnTo>
                  <a:pt x="1044104" y="350326"/>
                </a:lnTo>
                <a:cubicBezTo>
                  <a:pt x="990937" y="252454"/>
                  <a:pt x="906765" y="173870"/>
                  <a:pt x="804770" y="127756"/>
                </a:cubicBezTo>
                <a:close/>
                <a:moveTo>
                  <a:pt x="397209" y="123363"/>
                </a:moveTo>
                <a:lnTo>
                  <a:pt x="383646" y="127756"/>
                </a:lnTo>
                <a:cubicBezTo>
                  <a:pt x="281652" y="173870"/>
                  <a:pt x="197480" y="252454"/>
                  <a:pt x="144313" y="350326"/>
                </a:cubicBezTo>
                <a:lnTo>
                  <a:pt x="123029" y="397431"/>
                </a:lnTo>
                <a:lnTo>
                  <a:pt x="174040" y="363481"/>
                </a:lnTo>
                <a:cubicBezTo>
                  <a:pt x="194202" y="352410"/>
                  <a:pt x="215806" y="342130"/>
                  <a:pt x="238684" y="332735"/>
                </a:cubicBezTo>
                <a:lnTo>
                  <a:pt x="310033" y="307624"/>
                </a:lnTo>
                <a:lnTo>
                  <a:pt x="323638" y="261981"/>
                </a:lnTo>
                <a:cubicBezTo>
                  <a:pt x="335365" y="230368"/>
                  <a:pt x="348719" y="200922"/>
                  <a:pt x="363481" y="174039"/>
                </a:cubicBezTo>
                <a:close/>
                <a:moveTo>
                  <a:pt x="550426" y="90520"/>
                </a:moveTo>
                <a:lnTo>
                  <a:pt x="544829" y="91702"/>
                </a:lnTo>
                <a:cubicBezTo>
                  <a:pt x="496979" y="112200"/>
                  <a:pt x="454210" y="161898"/>
                  <a:pt x="420955" y="231514"/>
                </a:cubicBezTo>
                <a:lnTo>
                  <a:pt x="397957" y="289866"/>
                </a:lnTo>
                <a:lnTo>
                  <a:pt x="474454" y="274540"/>
                </a:lnTo>
                <a:lnTo>
                  <a:pt x="550426" y="270335"/>
                </a:lnTo>
                <a:close/>
                <a:moveTo>
                  <a:pt x="628214" y="88457"/>
                </a:moveTo>
                <a:lnTo>
                  <a:pt x="628214" y="269793"/>
                </a:lnTo>
                <a:lnTo>
                  <a:pt x="713962" y="274540"/>
                </a:lnTo>
                <a:lnTo>
                  <a:pt x="790459" y="289866"/>
                </a:lnTo>
                <a:lnTo>
                  <a:pt x="767461" y="231514"/>
                </a:lnTo>
                <a:cubicBezTo>
                  <a:pt x="734206" y="161898"/>
                  <a:pt x="691437" y="112200"/>
                  <a:pt x="643587" y="91702"/>
                </a:cubicBezTo>
                <a:close/>
                <a:moveTo>
                  <a:pt x="594208" y="0"/>
                </a:moveTo>
                <a:cubicBezTo>
                  <a:pt x="922380" y="0"/>
                  <a:pt x="1188416" y="266036"/>
                  <a:pt x="1188416" y="594208"/>
                </a:cubicBezTo>
                <a:lnTo>
                  <a:pt x="1184822" y="629858"/>
                </a:lnTo>
                <a:lnTo>
                  <a:pt x="629009" y="629858"/>
                </a:lnTo>
                <a:lnTo>
                  <a:pt x="629009" y="632239"/>
                </a:lnTo>
                <a:lnTo>
                  <a:pt x="628214" y="632239"/>
                </a:lnTo>
                <a:lnTo>
                  <a:pt x="628214" y="837587"/>
                </a:lnTo>
                <a:lnTo>
                  <a:pt x="629009" y="837549"/>
                </a:lnTo>
                <a:lnTo>
                  <a:pt x="629009" y="918579"/>
                </a:lnTo>
                <a:lnTo>
                  <a:pt x="628214" y="918623"/>
                </a:lnTo>
                <a:lnTo>
                  <a:pt x="628214" y="1099959"/>
                </a:lnTo>
                <a:lnTo>
                  <a:pt x="629009" y="1099791"/>
                </a:lnTo>
                <a:lnTo>
                  <a:pt x="629009" y="1184908"/>
                </a:lnTo>
                <a:lnTo>
                  <a:pt x="594208" y="1188416"/>
                </a:lnTo>
                <a:cubicBezTo>
                  <a:pt x="266036" y="1188416"/>
                  <a:pt x="0" y="922380"/>
                  <a:pt x="0" y="594208"/>
                </a:cubicBezTo>
                <a:cubicBezTo>
                  <a:pt x="0" y="266036"/>
                  <a:pt x="266036" y="0"/>
                  <a:pt x="594208" y="0"/>
                </a:cubicBezTo>
                <a:close/>
              </a:path>
            </a:pathLst>
          </a:custGeom>
          <a:solidFill>
            <a:srgbClr val="C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randombar(horizontal)">
                                          <p:cBhvr>
                                            <p:cTn id="13" dur="500"/>
                                            <p:tgtEl>
                                              <p:spTgt spid="63"/>
                                            </p:tgtEl>
                                          </p:cBhvr>
                                        </p:animEffect>
                                      </p:childTnLst>
                                    </p:cTn>
                                  </p:par>
                                </p:childTnLst>
                              </p:cTn>
                            </p:par>
                            <p:par>
                              <p:cTn id="14" fill="hold">
                                <p:stCondLst>
                                  <p:cond delay="1500"/>
                                </p:stCondLst>
                                <p:childTnLst>
                                  <p:par>
                                    <p:cTn id="15" presetID="2" presetClass="entr" presetSubtype="8" accel="42000" fill="hold" grpId="0" nodeType="afterEffect" p14:presetBounceEnd="40000">
                                      <p:stCondLst>
                                        <p:cond delay="0"/>
                                      </p:stCondLst>
                                      <p:childTnLst>
                                        <p:set>
                                          <p:cBhvr>
                                            <p:cTn id="16" dur="1" fill="hold">
                                              <p:stCondLst>
                                                <p:cond delay="0"/>
                                              </p:stCondLst>
                                            </p:cTn>
                                            <p:tgtEl>
                                              <p:spTgt spid="118"/>
                                            </p:tgtEl>
                                            <p:attrNameLst>
                                              <p:attrName>style.visibility</p:attrName>
                                            </p:attrNameLst>
                                          </p:cBhvr>
                                          <p:to>
                                            <p:strVal val="visible"/>
                                          </p:to>
                                        </p:set>
                                        <p:anim calcmode="lin" valueType="num" p14:bounceEnd="40000">
                                          <p:cBhvr additive="base">
                                            <p:cTn id="17" dur="750" fill="hold"/>
                                            <p:tgtEl>
                                              <p:spTgt spid="118"/>
                                            </p:tgtEl>
                                            <p:attrNameLst>
                                              <p:attrName>ppt_x</p:attrName>
                                            </p:attrNameLst>
                                          </p:cBhvr>
                                          <p:tavLst>
                                            <p:tav tm="0">
                                              <p:val>
                                                <p:strVal val="0-#ppt_w/2"/>
                                              </p:val>
                                            </p:tav>
                                            <p:tav tm="100000">
                                              <p:val>
                                                <p:strVal val="#ppt_x"/>
                                              </p:val>
                                            </p:tav>
                                          </p:tavLst>
                                        </p:anim>
                                        <p:anim calcmode="lin" valueType="num" p14:bounceEnd="40000">
                                          <p:cBhvr additive="base">
                                            <p:cTn id="18" dur="750" fill="hold"/>
                                            <p:tgtEl>
                                              <p:spTgt spid="118"/>
                                            </p:tgtEl>
                                            <p:attrNameLst>
                                              <p:attrName>ppt_y</p:attrName>
                                            </p:attrNameLst>
                                          </p:cBhvr>
                                          <p:tavLst>
                                            <p:tav tm="0">
                                              <p:val>
                                                <p:strVal val="#ppt_y"/>
                                              </p:val>
                                            </p:tav>
                                            <p:tav tm="100000">
                                              <p:val>
                                                <p:strVal val="#ppt_y"/>
                                              </p:val>
                                            </p:tav>
                                          </p:tavLst>
                                        </p:anim>
                                      </p:childTnLst>
                                    </p:cTn>
                                  </p:par>
                                  <p:par>
                                    <p:cTn id="19" presetID="2" presetClass="entr" presetSubtype="8" accel="42000" fill="hold" nodeType="withEffect" p14:presetBounceEnd="40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0000">
                                          <p:cBhvr additive="base">
                                            <p:cTn id="21" dur="7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22" dur="75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8" accel="42000" fill="hold" nodeType="withEffect" p14:presetBounceEnd="40000">
                                      <p:stCondLst>
                                        <p:cond delay="0"/>
                                      </p:stCondLst>
                                      <p:childTnLst>
                                        <p:set>
                                          <p:cBhvr>
                                            <p:cTn id="24" dur="1" fill="hold">
                                              <p:stCondLst>
                                                <p:cond delay="0"/>
                                              </p:stCondLst>
                                            </p:cTn>
                                            <p:tgtEl>
                                              <p:spTgt spid="120"/>
                                            </p:tgtEl>
                                            <p:attrNameLst>
                                              <p:attrName>style.visibility</p:attrName>
                                            </p:attrNameLst>
                                          </p:cBhvr>
                                          <p:to>
                                            <p:strVal val="visible"/>
                                          </p:to>
                                        </p:set>
                                        <p:anim calcmode="lin" valueType="num" p14:bounceEnd="40000">
                                          <p:cBhvr additive="base">
                                            <p:cTn id="25" dur="750" fill="hold"/>
                                            <p:tgtEl>
                                              <p:spTgt spid="120"/>
                                            </p:tgtEl>
                                            <p:attrNameLst>
                                              <p:attrName>ppt_x</p:attrName>
                                            </p:attrNameLst>
                                          </p:cBhvr>
                                          <p:tavLst>
                                            <p:tav tm="0">
                                              <p:val>
                                                <p:strVal val="0-#ppt_w/2"/>
                                              </p:val>
                                            </p:tav>
                                            <p:tav tm="100000">
                                              <p:val>
                                                <p:strVal val="#ppt_x"/>
                                              </p:val>
                                            </p:tav>
                                          </p:tavLst>
                                        </p:anim>
                                        <p:anim calcmode="lin" valueType="num" p14:bounceEnd="40000">
                                          <p:cBhvr additive="base">
                                            <p:cTn id="26" dur="750" fill="hold"/>
                                            <p:tgtEl>
                                              <p:spTgt spid="120"/>
                                            </p:tgtEl>
                                            <p:attrNameLst>
                                              <p:attrName>ppt_y</p:attrName>
                                            </p:attrNameLst>
                                          </p:cBhvr>
                                          <p:tavLst>
                                            <p:tav tm="0">
                                              <p:val>
                                                <p:strVal val="#ppt_y"/>
                                              </p:val>
                                            </p:tav>
                                            <p:tav tm="100000">
                                              <p:val>
                                                <p:strVal val="#ppt_y"/>
                                              </p:val>
                                            </p:tav>
                                          </p:tavLst>
                                        </p:anim>
                                      </p:childTnLst>
                                    </p:cTn>
                                  </p:par>
                                  <p:par>
                                    <p:cTn id="27" presetID="2" presetClass="entr" presetSubtype="8" accel="42000" fill="hold" nodeType="withEffect" p14:presetBounceEnd="40000">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14:bounceEnd="40000">
                                          <p:cBhvr additive="base">
                                            <p:cTn id="29" dur="75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30" dur="750" fill="hold"/>
                                            <p:tgtEl>
                                              <p:spTgt spid="44"/>
                                            </p:tgtEl>
                                            <p:attrNameLst>
                                              <p:attrName>ppt_y</p:attrName>
                                            </p:attrNameLst>
                                          </p:cBhvr>
                                          <p:tavLst>
                                            <p:tav tm="0">
                                              <p:val>
                                                <p:strVal val="#ppt_y"/>
                                              </p:val>
                                            </p:tav>
                                            <p:tav tm="100000">
                                              <p:val>
                                                <p:strVal val="#ppt_y"/>
                                              </p:val>
                                            </p:tav>
                                          </p:tavLst>
                                        </p:anim>
                                      </p:childTnLst>
                                    </p:cTn>
                                  </p:par>
                                  <p:par>
                                    <p:cTn id="31" presetID="2" presetClass="entr" presetSubtype="2" accel="42000" fill="hold" nodeType="withEffect" p14:presetBounceEnd="40000">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14:bounceEnd="40000">
                                          <p:cBhvr additive="base">
                                            <p:cTn id="33" dur="750" fill="hold"/>
                                            <p:tgtEl>
                                              <p:spTgt spid="36"/>
                                            </p:tgtEl>
                                            <p:attrNameLst>
                                              <p:attrName>ppt_x</p:attrName>
                                            </p:attrNameLst>
                                          </p:cBhvr>
                                          <p:tavLst>
                                            <p:tav tm="0">
                                              <p:val>
                                                <p:strVal val="1+#ppt_w/2"/>
                                              </p:val>
                                            </p:tav>
                                            <p:tav tm="100000">
                                              <p:val>
                                                <p:strVal val="#ppt_x"/>
                                              </p:val>
                                            </p:tav>
                                          </p:tavLst>
                                        </p:anim>
                                        <p:anim calcmode="lin" valueType="num" p14:bounceEnd="40000">
                                          <p:cBhvr additive="base">
                                            <p:cTn id="34" dur="75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accel="42000" fill="hold" nodeType="withEffect" p14:presetBounceEnd="40000">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14:bounceEnd="40000">
                                          <p:cBhvr additive="base">
                                            <p:cTn id="37"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8" dur="75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42000" fill="hold" nodeType="withEffect" p14:presetBounceEnd="40000">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14:bounceEnd="40000">
                                          <p:cBhvr additive="base">
                                            <p:cTn id="41" dur="75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42" dur="75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accel="42000" fill="hold" nodeType="withEffect" p14:presetBounceEnd="40000">
                                      <p:stCondLst>
                                        <p:cond delay="0"/>
                                      </p:stCondLst>
                                      <p:childTnLst>
                                        <p:set>
                                          <p:cBhvr>
                                            <p:cTn id="44" dur="1" fill="hold">
                                              <p:stCondLst>
                                                <p:cond delay="0"/>
                                              </p:stCondLst>
                                            </p:cTn>
                                            <p:tgtEl>
                                              <p:spTgt spid="119"/>
                                            </p:tgtEl>
                                            <p:attrNameLst>
                                              <p:attrName>style.visibility</p:attrName>
                                            </p:attrNameLst>
                                          </p:cBhvr>
                                          <p:to>
                                            <p:strVal val="visible"/>
                                          </p:to>
                                        </p:set>
                                        <p:anim calcmode="lin" valueType="num" p14:bounceEnd="40000">
                                          <p:cBhvr additive="base">
                                            <p:cTn id="45" dur="750" fill="hold"/>
                                            <p:tgtEl>
                                              <p:spTgt spid="119"/>
                                            </p:tgtEl>
                                            <p:attrNameLst>
                                              <p:attrName>ppt_x</p:attrName>
                                            </p:attrNameLst>
                                          </p:cBhvr>
                                          <p:tavLst>
                                            <p:tav tm="0">
                                              <p:val>
                                                <p:strVal val="1+#ppt_w/2"/>
                                              </p:val>
                                            </p:tav>
                                            <p:tav tm="100000">
                                              <p:val>
                                                <p:strVal val="#ppt_x"/>
                                              </p:val>
                                            </p:tav>
                                          </p:tavLst>
                                        </p:anim>
                                        <p:anim calcmode="lin" valueType="num" p14:bounceEnd="40000">
                                          <p:cBhvr additive="base">
                                            <p:cTn id="46" dur="750" fill="hold"/>
                                            <p:tgtEl>
                                              <p:spTgt spid="119"/>
                                            </p:tgtEl>
                                            <p:attrNameLst>
                                              <p:attrName>ppt_y</p:attrName>
                                            </p:attrNameLst>
                                          </p:cBhvr>
                                          <p:tavLst>
                                            <p:tav tm="0">
                                              <p:val>
                                                <p:strVal val="#ppt_y"/>
                                              </p:val>
                                            </p:tav>
                                            <p:tav tm="100000">
                                              <p:val>
                                                <p:strVal val="#ppt_y"/>
                                              </p:val>
                                            </p:tav>
                                          </p:tavLst>
                                        </p:anim>
                                      </p:childTnLst>
                                    </p:cTn>
                                  </p:par>
                                  <p:par>
                                    <p:cTn id="47" presetID="2" presetClass="entr" presetSubtype="2" accel="42000" fill="hold" nodeType="withEffect" p14:presetBounceEnd="40000">
                                      <p:stCondLst>
                                        <p:cond delay="0"/>
                                      </p:stCondLst>
                                      <p:childTnLst>
                                        <p:set>
                                          <p:cBhvr>
                                            <p:cTn id="48" dur="1" fill="hold">
                                              <p:stCondLst>
                                                <p:cond delay="0"/>
                                              </p:stCondLst>
                                            </p:cTn>
                                            <p:tgtEl>
                                              <p:spTgt spid="117"/>
                                            </p:tgtEl>
                                            <p:attrNameLst>
                                              <p:attrName>style.visibility</p:attrName>
                                            </p:attrNameLst>
                                          </p:cBhvr>
                                          <p:to>
                                            <p:strVal val="visible"/>
                                          </p:to>
                                        </p:set>
                                        <p:anim calcmode="lin" valueType="num" p14:bounceEnd="40000">
                                          <p:cBhvr additive="base">
                                            <p:cTn id="49" dur="75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50" dur="750" fill="hold"/>
                                            <p:tgtEl>
                                              <p:spTgt spid="117"/>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1000"/>
                                            <p:tgtEl>
                                              <p:spTgt spid="67"/>
                                            </p:tgtEl>
                                          </p:cBhvr>
                                        </p:animEffect>
                                        <p:anim calcmode="lin" valueType="num">
                                          <p:cBhvr>
                                            <p:cTn id="55" dur="1000" fill="hold"/>
                                            <p:tgtEl>
                                              <p:spTgt spid="67"/>
                                            </p:tgtEl>
                                            <p:attrNameLst>
                                              <p:attrName>ppt_x</p:attrName>
                                            </p:attrNameLst>
                                          </p:cBhvr>
                                          <p:tavLst>
                                            <p:tav tm="0">
                                              <p:val>
                                                <p:strVal val="#ppt_x"/>
                                              </p:val>
                                            </p:tav>
                                            <p:tav tm="100000">
                                              <p:val>
                                                <p:strVal val="#ppt_x"/>
                                              </p:val>
                                            </p:tav>
                                          </p:tavLst>
                                        </p:anim>
                                        <p:anim calcmode="lin" valueType="num">
                                          <p:cBhvr>
                                            <p:cTn id="56" dur="1000" fill="hold"/>
                                            <p:tgtEl>
                                              <p:spTgt spid="67"/>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 presetClass="entr" presetSubtype="2" fill="hold" grpId="0" nodeType="afterEffect">
                                      <p:stCondLst>
                                        <p:cond delay="0"/>
                                      </p:stCondLst>
                                      <p:iterate type="lt">
                                        <p:tmPct val="10000"/>
                                      </p:iterate>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1+#ppt_w/2"/>
                                              </p:val>
                                            </p:tav>
                                            <p:tav tm="100000">
                                              <p:val>
                                                <p:strVal val="#ppt_x"/>
                                              </p:val>
                                            </p:tav>
                                          </p:tavLst>
                                        </p:anim>
                                        <p:anim calcmode="lin" valueType="num">
                                          <p:cBhvr additive="base">
                                            <p:cTn id="61" dur="500" fill="hold"/>
                                            <p:tgtEl>
                                              <p:spTgt spid="37"/>
                                            </p:tgtEl>
                                            <p:attrNameLst>
                                              <p:attrName>ppt_y</p:attrName>
                                            </p:attrNameLst>
                                          </p:cBhvr>
                                          <p:tavLst>
                                            <p:tav tm="0">
                                              <p:val>
                                                <p:strVal val="#ppt_y"/>
                                              </p:val>
                                            </p:tav>
                                            <p:tav tm="100000">
                                              <p:val>
                                                <p:strVal val="#ppt_y"/>
                                              </p:val>
                                            </p:tav>
                                          </p:tavLst>
                                        </p:anim>
                                      </p:childTnLst>
                                    </p:cTn>
                                  </p:par>
                                </p:childTnLst>
                              </p:cTn>
                            </p:par>
                            <p:par>
                              <p:cTn id="62" fill="hold">
                                <p:stCondLst>
                                  <p:cond delay="3299"/>
                                </p:stCondLst>
                                <p:childTnLst>
                                  <p:par>
                                    <p:cTn id="63" presetID="22" presetClass="entr" presetSubtype="8"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childTnLst>
                              </p:cTn>
                            </p:par>
                            <p:par>
                              <p:cTn id="66" fill="hold">
                                <p:stCondLst>
                                  <p:cond delay="3799"/>
                                </p:stCondLst>
                                <p:childTnLst>
                                  <p:par>
                                    <p:cTn id="67" presetID="10" presetClass="entr" presetSubtype="0"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6" grpId="0"/>
          <p:bldP spid="67" grpId="0"/>
          <p:bldP spid="68" grpId="0"/>
          <p:bldP spid="37" grpId="0"/>
          <p:bldP spid="1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randombar(horizontal)">
                                          <p:cBhvr>
                                            <p:cTn id="13" dur="500"/>
                                            <p:tgtEl>
                                              <p:spTgt spid="63"/>
                                            </p:tgtEl>
                                          </p:cBhvr>
                                        </p:animEffect>
                                      </p:childTnLst>
                                    </p:cTn>
                                  </p:par>
                                </p:childTnLst>
                              </p:cTn>
                            </p:par>
                            <p:par>
                              <p:cTn id="14" fill="hold">
                                <p:stCondLst>
                                  <p:cond delay="1500"/>
                                </p:stCondLst>
                                <p:childTnLst>
                                  <p:par>
                                    <p:cTn id="15" presetID="2" presetClass="entr" presetSubtype="8" accel="42000"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 calcmode="lin" valueType="num">
                                          <p:cBhvr additive="base">
                                            <p:cTn id="17" dur="750" fill="hold"/>
                                            <p:tgtEl>
                                              <p:spTgt spid="118"/>
                                            </p:tgtEl>
                                            <p:attrNameLst>
                                              <p:attrName>ppt_x</p:attrName>
                                            </p:attrNameLst>
                                          </p:cBhvr>
                                          <p:tavLst>
                                            <p:tav tm="0">
                                              <p:val>
                                                <p:strVal val="0-#ppt_w/2"/>
                                              </p:val>
                                            </p:tav>
                                            <p:tav tm="100000">
                                              <p:val>
                                                <p:strVal val="#ppt_x"/>
                                              </p:val>
                                            </p:tav>
                                          </p:tavLst>
                                        </p:anim>
                                        <p:anim calcmode="lin" valueType="num">
                                          <p:cBhvr additive="base">
                                            <p:cTn id="18" dur="750" fill="hold"/>
                                            <p:tgtEl>
                                              <p:spTgt spid="118"/>
                                            </p:tgtEl>
                                            <p:attrNameLst>
                                              <p:attrName>ppt_y</p:attrName>
                                            </p:attrNameLst>
                                          </p:cBhvr>
                                          <p:tavLst>
                                            <p:tav tm="0">
                                              <p:val>
                                                <p:strVal val="#ppt_y"/>
                                              </p:val>
                                            </p:tav>
                                            <p:tav tm="100000">
                                              <p:val>
                                                <p:strVal val="#ppt_y"/>
                                              </p:val>
                                            </p:tav>
                                          </p:tavLst>
                                        </p:anim>
                                      </p:childTnLst>
                                    </p:cTn>
                                  </p:par>
                                  <p:par>
                                    <p:cTn id="19" presetID="2" presetClass="entr" presetSubtype="8" accel="4200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750" fill="hold"/>
                                            <p:tgtEl>
                                              <p:spTgt spid="30"/>
                                            </p:tgtEl>
                                            <p:attrNameLst>
                                              <p:attrName>ppt_x</p:attrName>
                                            </p:attrNameLst>
                                          </p:cBhvr>
                                          <p:tavLst>
                                            <p:tav tm="0">
                                              <p:val>
                                                <p:strVal val="0-#ppt_w/2"/>
                                              </p:val>
                                            </p:tav>
                                            <p:tav tm="100000">
                                              <p:val>
                                                <p:strVal val="#ppt_x"/>
                                              </p:val>
                                            </p:tav>
                                          </p:tavLst>
                                        </p:anim>
                                        <p:anim calcmode="lin" valueType="num">
                                          <p:cBhvr additive="base">
                                            <p:cTn id="22" dur="75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8" accel="42000" fill="hold" nodeType="withEffect">
                                      <p:stCondLst>
                                        <p:cond delay="0"/>
                                      </p:stCondLst>
                                      <p:childTnLst>
                                        <p:set>
                                          <p:cBhvr>
                                            <p:cTn id="24" dur="1" fill="hold">
                                              <p:stCondLst>
                                                <p:cond delay="0"/>
                                              </p:stCondLst>
                                            </p:cTn>
                                            <p:tgtEl>
                                              <p:spTgt spid="120"/>
                                            </p:tgtEl>
                                            <p:attrNameLst>
                                              <p:attrName>style.visibility</p:attrName>
                                            </p:attrNameLst>
                                          </p:cBhvr>
                                          <p:to>
                                            <p:strVal val="visible"/>
                                          </p:to>
                                        </p:set>
                                        <p:anim calcmode="lin" valueType="num">
                                          <p:cBhvr additive="base">
                                            <p:cTn id="25" dur="750" fill="hold"/>
                                            <p:tgtEl>
                                              <p:spTgt spid="120"/>
                                            </p:tgtEl>
                                            <p:attrNameLst>
                                              <p:attrName>ppt_x</p:attrName>
                                            </p:attrNameLst>
                                          </p:cBhvr>
                                          <p:tavLst>
                                            <p:tav tm="0">
                                              <p:val>
                                                <p:strVal val="0-#ppt_w/2"/>
                                              </p:val>
                                            </p:tav>
                                            <p:tav tm="100000">
                                              <p:val>
                                                <p:strVal val="#ppt_x"/>
                                              </p:val>
                                            </p:tav>
                                          </p:tavLst>
                                        </p:anim>
                                        <p:anim calcmode="lin" valueType="num">
                                          <p:cBhvr additive="base">
                                            <p:cTn id="26" dur="750" fill="hold"/>
                                            <p:tgtEl>
                                              <p:spTgt spid="120"/>
                                            </p:tgtEl>
                                            <p:attrNameLst>
                                              <p:attrName>ppt_y</p:attrName>
                                            </p:attrNameLst>
                                          </p:cBhvr>
                                          <p:tavLst>
                                            <p:tav tm="0">
                                              <p:val>
                                                <p:strVal val="#ppt_y"/>
                                              </p:val>
                                            </p:tav>
                                            <p:tav tm="100000">
                                              <p:val>
                                                <p:strVal val="#ppt_y"/>
                                              </p:val>
                                            </p:tav>
                                          </p:tavLst>
                                        </p:anim>
                                      </p:childTnLst>
                                    </p:cTn>
                                  </p:par>
                                  <p:par>
                                    <p:cTn id="27" presetID="2" presetClass="entr" presetSubtype="8" accel="4200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750" fill="hold"/>
                                            <p:tgtEl>
                                              <p:spTgt spid="44"/>
                                            </p:tgtEl>
                                            <p:attrNameLst>
                                              <p:attrName>ppt_x</p:attrName>
                                            </p:attrNameLst>
                                          </p:cBhvr>
                                          <p:tavLst>
                                            <p:tav tm="0">
                                              <p:val>
                                                <p:strVal val="0-#ppt_w/2"/>
                                              </p:val>
                                            </p:tav>
                                            <p:tav tm="100000">
                                              <p:val>
                                                <p:strVal val="#ppt_x"/>
                                              </p:val>
                                            </p:tav>
                                          </p:tavLst>
                                        </p:anim>
                                        <p:anim calcmode="lin" valueType="num">
                                          <p:cBhvr additive="base">
                                            <p:cTn id="30" dur="750" fill="hold"/>
                                            <p:tgtEl>
                                              <p:spTgt spid="44"/>
                                            </p:tgtEl>
                                            <p:attrNameLst>
                                              <p:attrName>ppt_y</p:attrName>
                                            </p:attrNameLst>
                                          </p:cBhvr>
                                          <p:tavLst>
                                            <p:tav tm="0">
                                              <p:val>
                                                <p:strVal val="#ppt_y"/>
                                              </p:val>
                                            </p:tav>
                                            <p:tav tm="100000">
                                              <p:val>
                                                <p:strVal val="#ppt_y"/>
                                              </p:val>
                                            </p:tav>
                                          </p:tavLst>
                                        </p:anim>
                                      </p:childTnLst>
                                    </p:cTn>
                                  </p:par>
                                  <p:par>
                                    <p:cTn id="31" presetID="2" presetClass="entr" presetSubtype="2" accel="4200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750" fill="hold"/>
                                            <p:tgtEl>
                                              <p:spTgt spid="36"/>
                                            </p:tgtEl>
                                            <p:attrNameLst>
                                              <p:attrName>ppt_x</p:attrName>
                                            </p:attrNameLst>
                                          </p:cBhvr>
                                          <p:tavLst>
                                            <p:tav tm="0">
                                              <p:val>
                                                <p:strVal val="1+#ppt_w/2"/>
                                              </p:val>
                                            </p:tav>
                                            <p:tav tm="100000">
                                              <p:val>
                                                <p:strVal val="#ppt_x"/>
                                              </p:val>
                                            </p:tav>
                                          </p:tavLst>
                                        </p:anim>
                                        <p:anim calcmode="lin" valueType="num">
                                          <p:cBhvr additive="base">
                                            <p:cTn id="34" dur="75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accel="4200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750" fill="hold"/>
                                            <p:tgtEl>
                                              <p:spTgt spid="33"/>
                                            </p:tgtEl>
                                            <p:attrNameLst>
                                              <p:attrName>ppt_x</p:attrName>
                                            </p:attrNameLst>
                                          </p:cBhvr>
                                          <p:tavLst>
                                            <p:tav tm="0">
                                              <p:val>
                                                <p:strVal val="1+#ppt_w/2"/>
                                              </p:val>
                                            </p:tav>
                                            <p:tav tm="100000">
                                              <p:val>
                                                <p:strVal val="#ppt_x"/>
                                              </p:val>
                                            </p:tav>
                                          </p:tavLst>
                                        </p:anim>
                                        <p:anim calcmode="lin" valueType="num">
                                          <p:cBhvr additive="base">
                                            <p:cTn id="38" dur="75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42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1+#ppt_w/2"/>
                                              </p:val>
                                            </p:tav>
                                            <p:tav tm="100000">
                                              <p:val>
                                                <p:strVal val="#ppt_x"/>
                                              </p:val>
                                            </p:tav>
                                          </p:tavLst>
                                        </p:anim>
                                        <p:anim calcmode="lin" valueType="num">
                                          <p:cBhvr additive="base">
                                            <p:cTn id="42" dur="75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accel="42000" fill="hold" nodeType="withEffect">
                                      <p:stCondLst>
                                        <p:cond delay="0"/>
                                      </p:stCondLst>
                                      <p:childTnLst>
                                        <p:set>
                                          <p:cBhvr>
                                            <p:cTn id="44" dur="1" fill="hold">
                                              <p:stCondLst>
                                                <p:cond delay="0"/>
                                              </p:stCondLst>
                                            </p:cTn>
                                            <p:tgtEl>
                                              <p:spTgt spid="119"/>
                                            </p:tgtEl>
                                            <p:attrNameLst>
                                              <p:attrName>style.visibility</p:attrName>
                                            </p:attrNameLst>
                                          </p:cBhvr>
                                          <p:to>
                                            <p:strVal val="visible"/>
                                          </p:to>
                                        </p:set>
                                        <p:anim calcmode="lin" valueType="num">
                                          <p:cBhvr additive="base">
                                            <p:cTn id="45" dur="750" fill="hold"/>
                                            <p:tgtEl>
                                              <p:spTgt spid="119"/>
                                            </p:tgtEl>
                                            <p:attrNameLst>
                                              <p:attrName>ppt_x</p:attrName>
                                            </p:attrNameLst>
                                          </p:cBhvr>
                                          <p:tavLst>
                                            <p:tav tm="0">
                                              <p:val>
                                                <p:strVal val="1+#ppt_w/2"/>
                                              </p:val>
                                            </p:tav>
                                            <p:tav tm="100000">
                                              <p:val>
                                                <p:strVal val="#ppt_x"/>
                                              </p:val>
                                            </p:tav>
                                          </p:tavLst>
                                        </p:anim>
                                        <p:anim calcmode="lin" valueType="num">
                                          <p:cBhvr additive="base">
                                            <p:cTn id="46" dur="750" fill="hold"/>
                                            <p:tgtEl>
                                              <p:spTgt spid="119"/>
                                            </p:tgtEl>
                                            <p:attrNameLst>
                                              <p:attrName>ppt_y</p:attrName>
                                            </p:attrNameLst>
                                          </p:cBhvr>
                                          <p:tavLst>
                                            <p:tav tm="0">
                                              <p:val>
                                                <p:strVal val="#ppt_y"/>
                                              </p:val>
                                            </p:tav>
                                            <p:tav tm="100000">
                                              <p:val>
                                                <p:strVal val="#ppt_y"/>
                                              </p:val>
                                            </p:tav>
                                          </p:tavLst>
                                        </p:anim>
                                      </p:childTnLst>
                                    </p:cTn>
                                  </p:par>
                                  <p:par>
                                    <p:cTn id="47" presetID="2" presetClass="entr" presetSubtype="2" accel="42000" fill="hold" nodeType="withEffect">
                                      <p:stCondLst>
                                        <p:cond delay="0"/>
                                      </p:stCondLst>
                                      <p:childTnLst>
                                        <p:set>
                                          <p:cBhvr>
                                            <p:cTn id="48" dur="1" fill="hold">
                                              <p:stCondLst>
                                                <p:cond delay="0"/>
                                              </p:stCondLst>
                                            </p:cTn>
                                            <p:tgtEl>
                                              <p:spTgt spid="117"/>
                                            </p:tgtEl>
                                            <p:attrNameLst>
                                              <p:attrName>style.visibility</p:attrName>
                                            </p:attrNameLst>
                                          </p:cBhvr>
                                          <p:to>
                                            <p:strVal val="visible"/>
                                          </p:to>
                                        </p:set>
                                        <p:anim calcmode="lin" valueType="num">
                                          <p:cBhvr additive="base">
                                            <p:cTn id="49" dur="750" fill="hold"/>
                                            <p:tgtEl>
                                              <p:spTgt spid="117"/>
                                            </p:tgtEl>
                                            <p:attrNameLst>
                                              <p:attrName>ppt_x</p:attrName>
                                            </p:attrNameLst>
                                          </p:cBhvr>
                                          <p:tavLst>
                                            <p:tav tm="0">
                                              <p:val>
                                                <p:strVal val="1+#ppt_w/2"/>
                                              </p:val>
                                            </p:tav>
                                            <p:tav tm="100000">
                                              <p:val>
                                                <p:strVal val="#ppt_x"/>
                                              </p:val>
                                            </p:tav>
                                          </p:tavLst>
                                        </p:anim>
                                        <p:anim calcmode="lin" valueType="num">
                                          <p:cBhvr additive="base">
                                            <p:cTn id="50" dur="750" fill="hold"/>
                                            <p:tgtEl>
                                              <p:spTgt spid="117"/>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1000"/>
                                            <p:tgtEl>
                                              <p:spTgt spid="67"/>
                                            </p:tgtEl>
                                          </p:cBhvr>
                                        </p:animEffect>
                                        <p:anim calcmode="lin" valueType="num">
                                          <p:cBhvr>
                                            <p:cTn id="55" dur="1000" fill="hold"/>
                                            <p:tgtEl>
                                              <p:spTgt spid="67"/>
                                            </p:tgtEl>
                                            <p:attrNameLst>
                                              <p:attrName>ppt_x</p:attrName>
                                            </p:attrNameLst>
                                          </p:cBhvr>
                                          <p:tavLst>
                                            <p:tav tm="0">
                                              <p:val>
                                                <p:strVal val="#ppt_x"/>
                                              </p:val>
                                            </p:tav>
                                            <p:tav tm="100000">
                                              <p:val>
                                                <p:strVal val="#ppt_x"/>
                                              </p:val>
                                            </p:tav>
                                          </p:tavLst>
                                        </p:anim>
                                        <p:anim calcmode="lin" valueType="num">
                                          <p:cBhvr>
                                            <p:cTn id="56" dur="1000" fill="hold"/>
                                            <p:tgtEl>
                                              <p:spTgt spid="67"/>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 presetClass="entr" presetSubtype="2" fill="hold" grpId="0" nodeType="afterEffect">
                                      <p:stCondLst>
                                        <p:cond delay="0"/>
                                      </p:stCondLst>
                                      <p:iterate type="lt">
                                        <p:tmPct val="10000"/>
                                      </p:iterate>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1+#ppt_w/2"/>
                                              </p:val>
                                            </p:tav>
                                            <p:tav tm="100000">
                                              <p:val>
                                                <p:strVal val="#ppt_x"/>
                                              </p:val>
                                            </p:tav>
                                          </p:tavLst>
                                        </p:anim>
                                        <p:anim calcmode="lin" valueType="num">
                                          <p:cBhvr additive="base">
                                            <p:cTn id="61" dur="500" fill="hold"/>
                                            <p:tgtEl>
                                              <p:spTgt spid="37"/>
                                            </p:tgtEl>
                                            <p:attrNameLst>
                                              <p:attrName>ppt_y</p:attrName>
                                            </p:attrNameLst>
                                          </p:cBhvr>
                                          <p:tavLst>
                                            <p:tav tm="0">
                                              <p:val>
                                                <p:strVal val="#ppt_y"/>
                                              </p:val>
                                            </p:tav>
                                            <p:tav tm="100000">
                                              <p:val>
                                                <p:strVal val="#ppt_y"/>
                                              </p:val>
                                            </p:tav>
                                          </p:tavLst>
                                        </p:anim>
                                      </p:childTnLst>
                                    </p:cTn>
                                  </p:par>
                                </p:childTnLst>
                              </p:cTn>
                            </p:par>
                            <p:par>
                              <p:cTn id="62" fill="hold">
                                <p:stCondLst>
                                  <p:cond delay="3299"/>
                                </p:stCondLst>
                                <p:childTnLst>
                                  <p:par>
                                    <p:cTn id="63" presetID="22" presetClass="entr" presetSubtype="8"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childTnLst>
                              </p:cTn>
                            </p:par>
                            <p:par>
                              <p:cTn id="66" fill="hold">
                                <p:stCondLst>
                                  <p:cond delay="3799"/>
                                </p:stCondLst>
                                <p:childTnLst>
                                  <p:par>
                                    <p:cTn id="67" presetID="10" presetClass="entr" presetSubtype="0"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6" grpId="0"/>
          <p:bldP spid="67" grpId="0"/>
          <p:bldP spid="68" grpId="0"/>
          <p:bldP spid="37" grpId="0"/>
          <p:bldP spid="118" grpId="0" animBg="1"/>
        </p:bldLst>
      </p:timing>
    </mc:Fallback>
  </mc:AlternateContent>
</p:sld>
</file>

<file path=ppt/theme/theme1.xml><?xml version="1.0" encoding="utf-8"?>
<a:theme xmlns:a="http://schemas.openxmlformats.org/drawingml/2006/main" name="Office 主题">
  <a:themeElements>
    <a:clrScheme name="蓝绿">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微软雅黑">
      <a:majorFont>
        <a:latin typeface="Constantia"/>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4272</Words>
  <Application>Microsoft Office PowerPoint</Application>
  <PresentationFormat>宽屏</PresentationFormat>
  <Paragraphs>379</Paragraphs>
  <Slides>36</Slides>
  <Notes>36</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36</vt:i4>
      </vt:variant>
    </vt:vector>
  </HeadingPairs>
  <TitlesOfParts>
    <vt:vector size="54" baseType="lpstr">
      <vt:lpstr>DejaVu Sans</vt:lpstr>
      <vt:lpstr>Nexa Bold</vt:lpstr>
      <vt:lpstr>Open Sans Light</vt:lpstr>
      <vt:lpstr>Roboto</vt:lpstr>
      <vt:lpstr>Roboto Medium</vt:lpstr>
      <vt:lpstr>Roboto Thin</vt:lpstr>
      <vt:lpstr>方正粗宋简体</vt:lpstr>
      <vt:lpstr>华文细黑</vt:lpstr>
      <vt:lpstr>微软雅黑</vt:lpstr>
      <vt:lpstr>小米兰亭_GB外压缩</vt:lpstr>
      <vt:lpstr>Agency FB</vt:lpstr>
      <vt:lpstr>Arial</vt:lpstr>
      <vt:lpstr>Arial Rounded MT Bold</vt:lpstr>
      <vt:lpstr>Calibri</vt:lpstr>
      <vt:lpstr>Century Gothic</vt:lpstr>
      <vt:lpstr>Constantia</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医疗75</dc:title>
  <dc:creator>Administrator</dc:creator>
  <cp:lastModifiedBy>Administrator</cp:lastModifiedBy>
  <cp:revision>61</cp:revision>
  <dcterms:created xsi:type="dcterms:W3CDTF">2014-11-14T09:15:00Z</dcterms:created>
  <dcterms:modified xsi:type="dcterms:W3CDTF">2020-02-14T01:06:19Z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